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59" r:id="rId4"/>
    <p:sldId id="258" r:id="rId5"/>
    <p:sldId id="271" r:id="rId6"/>
    <p:sldId id="262" r:id="rId7"/>
    <p:sldId id="265" r:id="rId8"/>
    <p:sldId id="266" r:id="rId9"/>
    <p:sldId id="268" r:id="rId10"/>
  </p:sldIdLst>
  <p:sldSz cx="9144000" cy="6858000" type="screen4x3"/>
  <p:notesSz cx="9144000" cy="6858000"/>
  <p:defaultTextStyle>
    <a:defPPr>
      <a:defRPr lang="en-G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9"/>
  </p:normalViewPr>
  <p:slideViewPr>
    <p:cSldViewPr>
      <p:cViewPr>
        <p:scale>
          <a:sx n="120" d="100"/>
          <a:sy n="120" d="100"/>
        </p:scale>
        <p:origin x="140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5253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5253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5253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5599" y="6011790"/>
            <a:ext cx="1679702" cy="5800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707746"/>
            <a:ext cx="9144000" cy="1502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5524" y="368806"/>
            <a:ext cx="8272950" cy="359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5253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BTAS@mofep.gov.gh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83505"/>
            <a:chOff x="0" y="0"/>
            <a:chExt cx="9144000" cy="51835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83505"/>
            </a:xfrm>
            <a:custGeom>
              <a:avLst/>
              <a:gdLst/>
              <a:ahLst/>
              <a:cxnLst/>
              <a:rect l="l" t="t" r="r" b="b"/>
              <a:pathLst>
                <a:path w="9144000" h="5183505">
                  <a:moveTo>
                    <a:pt x="0" y="5183378"/>
                  </a:moveTo>
                  <a:lnTo>
                    <a:pt x="9144000" y="518337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183378"/>
                  </a:lnTo>
                  <a:close/>
                </a:path>
              </a:pathLst>
            </a:custGeom>
            <a:solidFill>
              <a:srgbClr val="111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67562" y="1161529"/>
              <a:ext cx="1131570" cy="925194"/>
            </a:xfrm>
            <a:custGeom>
              <a:avLst/>
              <a:gdLst/>
              <a:ahLst/>
              <a:cxnLst/>
              <a:rect l="l" t="t" r="r" b="b"/>
              <a:pathLst>
                <a:path w="1131570" h="925194">
                  <a:moveTo>
                    <a:pt x="439343" y="0"/>
                  </a:moveTo>
                  <a:lnTo>
                    <a:pt x="399667" y="34853"/>
                  </a:lnTo>
                  <a:lnTo>
                    <a:pt x="360900" y="70545"/>
                  </a:lnTo>
                  <a:lnTo>
                    <a:pt x="323063" y="107059"/>
                  </a:lnTo>
                  <a:lnTo>
                    <a:pt x="286174" y="144376"/>
                  </a:lnTo>
                  <a:lnTo>
                    <a:pt x="250253" y="182479"/>
                  </a:lnTo>
                  <a:lnTo>
                    <a:pt x="215317" y="221349"/>
                  </a:lnTo>
                  <a:lnTo>
                    <a:pt x="181388" y="260969"/>
                  </a:lnTo>
                  <a:lnTo>
                    <a:pt x="148483" y="301320"/>
                  </a:lnTo>
                  <a:lnTo>
                    <a:pt x="116622" y="342385"/>
                  </a:lnTo>
                  <a:lnTo>
                    <a:pt x="85824" y="384145"/>
                  </a:lnTo>
                  <a:lnTo>
                    <a:pt x="56109" y="426584"/>
                  </a:lnTo>
                  <a:lnTo>
                    <a:pt x="27494" y="469682"/>
                  </a:lnTo>
                  <a:lnTo>
                    <a:pt x="0" y="513422"/>
                  </a:lnTo>
                  <a:lnTo>
                    <a:pt x="920445" y="925080"/>
                  </a:lnTo>
                  <a:lnTo>
                    <a:pt x="950749" y="881042"/>
                  </a:lnTo>
                  <a:lnTo>
                    <a:pt x="983078" y="838278"/>
                  </a:lnTo>
                  <a:lnTo>
                    <a:pt x="1017376" y="796853"/>
                  </a:lnTo>
                  <a:lnTo>
                    <a:pt x="1053586" y="756832"/>
                  </a:lnTo>
                  <a:lnTo>
                    <a:pt x="1091652" y="718282"/>
                  </a:lnTo>
                  <a:lnTo>
                    <a:pt x="1131519" y="681266"/>
                  </a:lnTo>
                  <a:lnTo>
                    <a:pt x="439343" y="0"/>
                  </a:lnTo>
                  <a:close/>
                </a:path>
              </a:pathLst>
            </a:custGeom>
            <a:solidFill>
              <a:srgbClr val="5EB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77939" y="2551544"/>
              <a:ext cx="1058545" cy="649605"/>
            </a:xfrm>
            <a:custGeom>
              <a:avLst/>
              <a:gdLst/>
              <a:ahLst/>
              <a:cxnLst/>
              <a:rect l="l" t="t" r="r" b="b"/>
              <a:pathLst>
                <a:path w="1058545" h="649605">
                  <a:moveTo>
                    <a:pt x="5334" y="0"/>
                  </a:moveTo>
                  <a:lnTo>
                    <a:pt x="3091" y="34203"/>
                  </a:lnTo>
                  <a:lnTo>
                    <a:pt x="1414" y="68586"/>
                  </a:lnTo>
                  <a:lnTo>
                    <a:pt x="363" y="103130"/>
                  </a:lnTo>
                  <a:lnTo>
                    <a:pt x="0" y="137820"/>
                  </a:lnTo>
                  <a:lnTo>
                    <a:pt x="732" y="190572"/>
                  </a:lnTo>
                  <a:lnTo>
                    <a:pt x="2912" y="243000"/>
                  </a:lnTo>
                  <a:lnTo>
                    <a:pt x="6517" y="295091"/>
                  </a:lnTo>
                  <a:lnTo>
                    <a:pt x="11523" y="346830"/>
                  </a:lnTo>
                  <a:lnTo>
                    <a:pt x="17907" y="398205"/>
                  </a:lnTo>
                  <a:lnTo>
                    <a:pt x="25643" y="449201"/>
                  </a:lnTo>
                  <a:lnTo>
                    <a:pt x="34709" y="499804"/>
                  </a:lnTo>
                  <a:lnTo>
                    <a:pt x="45081" y="550001"/>
                  </a:lnTo>
                  <a:lnTo>
                    <a:pt x="56734" y="599778"/>
                  </a:lnTo>
                  <a:lnTo>
                    <a:pt x="69646" y="649122"/>
                  </a:lnTo>
                  <a:lnTo>
                    <a:pt x="1058329" y="394449"/>
                  </a:lnTo>
                  <a:lnTo>
                    <a:pt x="1047361" y="344417"/>
                  </a:lnTo>
                  <a:lnTo>
                    <a:pt x="1038696" y="293678"/>
                  </a:lnTo>
                  <a:lnTo>
                    <a:pt x="1032411" y="242294"/>
                  </a:lnTo>
                  <a:lnTo>
                    <a:pt x="1028583" y="190321"/>
                  </a:lnTo>
                  <a:lnTo>
                    <a:pt x="1027290" y="137820"/>
                  </a:lnTo>
                  <a:lnTo>
                    <a:pt x="1027707" y="109961"/>
                  </a:lnTo>
                  <a:lnTo>
                    <a:pt x="1028877" y="82245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427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04913" y="3462248"/>
              <a:ext cx="1075055" cy="993140"/>
            </a:xfrm>
            <a:custGeom>
              <a:avLst/>
              <a:gdLst/>
              <a:ahLst/>
              <a:cxnLst/>
              <a:rect l="l" t="t" r="r" b="b"/>
              <a:pathLst>
                <a:path w="1075054" h="993139">
                  <a:moveTo>
                    <a:pt x="818184" y="0"/>
                  </a:moveTo>
                  <a:lnTo>
                    <a:pt x="0" y="558190"/>
                  </a:lnTo>
                  <a:lnTo>
                    <a:pt x="33027" y="593866"/>
                  </a:lnTo>
                  <a:lnTo>
                    <a:pt x="66901" y="628881"/>
                  </a:lnTo>
                  <a:lnTo>
                    <a:pt x="101607" y="663223"/>
                  </a:lnTo>
                  <a:lnTo>
                    <a:pt x="137131" y="696878"/>
                  </a:lnTo>
                  <a:lnTo>
                    <a:pt x="173460" y="729833"/>
                  </a:lnTo>
                  <a:lnTo>
                    <a:pt x="210579" y="762074"/>
                  </a:lnTo>
                  <a:lnTo>
                    <a:pt x="248475" y="793589"/>
                  </a:lnTo>
                  <a:lnTo>
                    <a:pt x="287134" y="824365"/>
                  </a:lnTo>
                  <a:lnTo>
                    <a:pt x="326541" y="854387"/>
                  </a:lnTo>
                  <a:lnTo>
                    <a:pt x="366684" y="883644"/>
                  </a:lnTo>
                  <a:lnTo>
                    <a:pt x="407548" y="912121"/>
                  </a:lnTo>
                  <a:lnTo>
                    <a:pt x="449119" y="939806"/>
                  </a:lnTo>
                  <a:lnTo>
                    <a:pt x="491383" y="966685"/>
                  </a:lnTo>
                  <a:lnTo>
                    <a:pt x="534327" y="992746"/>
                  </a:lnTo>
                  <a:lnTo>
                    <a:pt x="1074559" y="207975"/>
                  </a:lnTo>
                  <a:lnTo>
                    <a:pt x="1034347" y="182025"/>
                  </a:lnTo>
                  <a:lnTo>
                    <a:pt x="995278" y="154748"/>
                  </a:lnTo>
                  <a:lnTo>
                    <a:pt x="957382" y="126188"/>
                  </a:lnTo>
                  <a:lnTo>
                    <a:pt x="920693" y="96389"/>
                  </a:lnTo>
                  <a:lnTo>
                    <a:pt x="885243" y="65395"/>
                  </a:lnTo>
                  <a:lnTo>
                    <a:pt x="851062" y="33250"/>
                  </a:lnTo>
                  <a:lnTo>
                    <a:pt x="818184" y="0"/>
                  </a:lnTo>
                  <a:close/>
                </a:path>
              </a:pathLst>
            </a:custGeom>
            <a:solidFill>
              <a:srgbClr val="FA9E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7331" y="1793951"/>
              <a:ext cx="1122680" cy="707390"/>
            </a:xfrm>
            <a:custGeom>
              <a:avLst/>
              <a:gdLst/>
              <a:ahLst/>
              <a:cxnLst/>
              <a:rect l="l" t="t" r="r" b="b"/>
              <a:pathLst>
                <a:path w="1122679" h="707389">
                  <a:moveTo>
                    <a:pt x="202958" y="0"/>
                  </a:moveTo>
                  <a:lnTo>
                    <a:pt x="180069" y="45077"/>
                  </a:lnTo>
                  <a:lnTo>
                    <a:pt x="158333" y="90712"/>
                  </a:lnTo>
                  <a:lnTo>
                    <a:pt x="137766" y="136886"/>
                  </a:lnTo>
                  <a:lnTo>
                    <a:pt x="118385" y="183583"/>
                  </a:lnTo>
                  <a:lnTo>
                    <a:pt x="100207" y="230785"/>
                  </a:lnTo>
                  <a:lnTo>
                    <a:pt x="83246" y="278477"/>
                  </a:lnTo>
                  <a:lnTo>
                    <a:pt x="67520" y="326641"/>
                  </a:lnTo>
                  <a:lnTo>
                    <a:pt x="53045" y="375259"/>
                  </a:lnTo>
                  <a:lnTo>
                    <a:pt x="39837" y="424316"/>
                  </a:lnTo>
                  <a:lnTo>
                    <a:pt x="27912" y="473794"/>
                  </a:lnTo>
                  <a:lnTo>
                    <a:pt x="17287" y="523676"/>
                  </a:lnTo>
                  <a:lnTo>
                    <a:pt x="7977" y="573946"/>
                  </a:lnTo>
                  <a:lnTo>
                    <a:pt x="0" y="624585"/>
                  </a:lnTo>
                  <a:lnTo>
                    <a:pt x="1024496" y="707364"/>
                  </a:lnTo>
                  <a:lnTo>
                    <a:pt x="1034869" y="655745"/>
                  </a:lnTo>
                  <a:lnTo>
                    <a:pt x="1047735" y="604983"/>
                  </a:lnTo>
                  <a:lnTo>
                    <a:pt x="1063009" y="555109"/>
                  </a:lnTo>
                  <a:lnTo>
                    <a:pt x="1080606" y="506152"/>
                  </a:lnTo>
                  <a:lnTo>
                    <a:pt x="1100444" y="458143"/>
                  </a:lnTo>
                  <a:lnTo>
                    <a:pt x="1122438" y="411111"/>
                  </a:lnTo>
                  <a:lnTo>
                    <a:pt x="202958" y="0"/>
                  </a:lnTo>
                  <a:close/>
                </a:path>
              </a:pathLst>
            </a:custGeom>
            <a:solidFill>
              <a:srgbClr val="199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88183" y="3873398"/>
              <a:ext cx="255904" cy="929005"/>
            </a:xfrm>
            <a:custGeom>
              <a:avLst/>
              <a:gdLst/>
              <a:ahLst/>
              <a:cxnLst/>
              <a:rect l="l" t="t" r="r" b="b"/>
              <a:pathLst>
                <a:path w="255904" h="929004">
                  <a:moveTo>
                    <a:pt x="190322" y="0"/>
                  </a:moveTo>
                  <a:lnTo>
                    <a:pt x="0" y="907491"/>
                  </a:lnTo>
                  <a:lnTo>
                    <a:pt x="48389" y="913445"/>
                  </a:lnTo>
                  <a:lnTo>
                    <a:pt x="97071" y="918518"/>
                  </a:lnTo>
                  <a:lnTo>
                    <a:pt x="146049" y="922698"/>
                  </a:lnTo>
                  <a:lnTo>
                    <a:pt x="195326" y="925971"/>
                  </a:lnTo>
                  <a:lnTo>
                    <a:pt x="244906" y="928325"/>
                  </a:lnTo>
                  <a:lnTo>
                    <a:pt x="255816" y="928636"/>
                  </a:lnTo>
                  <a:lnTo>
                    <a:pt x="255816" y="5340"/>
                  </a:lnTo>
                  <a:lnTo>
                    <a:pt x="228447" y="3524"/>
                  </a:lnTo>
                  <a:lnTo>
                    <a:pt x="190322" y="0"/>
                  </a:lnTo>
                  <a:close/>
                </a:path>
              </a:pathLst>
            </a:custGeom>
            <a:solidFill>
              <a:srgbClr val="F26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65655" y="3739819"/>
              <a:ext cx="866775" cy="1017269"/>
            </a:xfrm>
            <a:custGeom>
              <a:avLst/>
              <a:gdLst/>
              <a:ahLst/>
              <a:cxnLst/>
              <a:rect l="l" t="t" r="r" b="b"/>
              <a:pathLst>
                <a:path w="866775" h="1017270">
                  <a:moveTo>
                    <a:pt x="540423" y="0"/>
                  </a:moveTo>
                  <a:lnTo>
                    <a:pt x="0" y="785329"/>
                  </a:lnTo>
                  <a:lnTo>
                    <a:pt x="44842" y="807744"/>
                  </a:lnTo>
                  <a:lnTo>
                    <a:pt x="90266" y="829314"/>
                  </a:lnTo>
                  <a:lnTo>
                    <a:pt x="136259" y="850024"/>
                  </a:lnTo>
                  <a:lnTo>
                    <a:pt x="182809" y="869862"/>
                  </a:lnTo>
                  <a:lnTo>
                    <a:pt x="229903" y="888814"/>
                  </a:lnTo>
                  <a:lnTo>
                    <a:pt x="277528" y="906867"/>
                  </a:lnTo>
                  <a:lnTo>
                    <a:pt x="325672" y="924005"/>
                  </a:lnTo>
                  <a:lnTo>
                    <a:pt x="374322" y="940217"/>
                  </a:lnTo>
                  <a:lnTo>
                    <a:pt x="423466" y="955488"/>
                  </a:lnTo>
                  <a:lnTo>
                    <a:pt x="473091" y="969805"/>
                  </a:lnTo>
                  <a:lnTo>
                    <a:pt x="523184" y="983154"/>
                  </a:lnTo>
                  <a:lnTo>
                    <a:pt x="573733" y="995521"/>
                  </a:lnTo>
                  <a:lnTo>
                    <a:pt x="624725" y="1006894"/>
                  </a:lnTo>
                  <a:lnTo>
                    <a:pt x="676147" y="1017257"/>
                  </a:lnTo>
                  <a:lnTo>
                    <a:pt x="866432" y="110832"/>
                  </a:lnTo>
                  <a:lnTo>
                    <a:pt x="817460" y="99664"/>
                  </a:lnTo>
                  <a:lnTo>
                    <a:pt x="769242" y="86877"/>
                  </a:lnTo>
                  <a:lnTo>
                    <a:pt x="721805" y="72510"/>
                  </a:lnTo>
                  <a:lnTo>
                    <a:pt x="675177" y="56601"/>
                  </a:lnTo>
                  <a:lnTo>
                    <a:pt x="629386" y="39187"/>
                  </a:lnTo>
                  <a:lnTo>
                    <a:pt x="584458" y="20307"/>
                  </a:lnTo>
                  <a:lnTo>
                    <a:pt x="540423" y="0"/>
                  </a:lnTo>
                  <a:close/>
                </a:path>
              </a:pathLst>
            </a:custGeom>
            <a:solidFill>
              <a:srgbClr val="DE1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62276" y="576855"/>
              <a:ext cx="681990" cy="975994"/>
            </a:xfrm>
            <a:custGeom>
              <a:avLst/>
              <a:gdLst/>
              <a:ahLst/>
              <a:cxnLst/>
              <a:rect l="l" t="t" r="r" b="b"/>
              <a:pathLst>
                <a:path w="681990" h="975994">
                  <a:moveTo>
                    <a:pt x="681723" y="0"/>
                  </a:moveTo>
                  <a:lnTo>
                    <a:pt x="601855" y="3747"/>
                  </a:lnTo>
                  <a:lnTo>
                    <a:pt x="549659" y="7603"/>
                  </a:lnTo>
                  <a:lnTo>
                    <a:pt x="497799" y="12478"/>
                  </a:lnTo>
                  <a:lnTo>
                    <a:pt x="446285" y="18361"/>
                  </a:lnTo>
                  <a:lnTo>
                    <a:pt x="395127" y="25240"/>
                  </a:lnTo>
                  <a:lnTo>
                    <a:pt x="344338" y="33104"/>
                  </a:lnTo>
                  <a:lnTo>
                    <a:pt x="293926" y="41942"/>
                  </a:lnTo>
                  <a:lnTo>
                    <a:pt x="243904" y="51741"/>
                  </a:lnTo>
                  <a:lnTo>
                    <a:pt x="194281" y="62490"/>
                  </a:lnTo>
                  <a:lnTo>
                    <a:pt x="145069" y="74179"/>
                  </a:lnTo>
                  <a:lnTo>
                    <a:pt x="96277" y="86794"/>
                  </a:lnTo>
                  <a:lnTo>
                    <a:pt x="47917" y="100325"/>
                  </a:lnTo>
                  <a:lnTo>
                    <a:pt x="0" y="114760"/>
                  </a:lnTo>
                  <a:lnTo>
                    <a:pt x="371690" y="975554"/>
                  </a:lnTo>
                  <a:lnTo>
                    <a:pt x="417675" y="963332"/>
                  </a:lnTo>
                  <a:lnTo>
                    <a:pt x="464370" y="952558"/>
                  </a:lnTo>
                  <a:lnTo>
                    <a:pt x="511739" y="943270"/>
                  </a:lnTo>
                  <a:lnTo>
                    <a:pt x="559745" y="935506"/>
                  </a:lnTo>
                  <a:lnTo>
                    <a:pt x="608350" y="929305"/>
                  </a:lnTo>
                  <a:lnTo>
                    <a:pt x="657518" y="924705"/>
                  </a:lnTo>
                  <a:lnTo>
                    <a:pt x="681723" y="923262"/>
                  </a:lnTo>
                  <a:lnTo>
                    <a:pt x="681723" y="0"/>
                  </a:lnTo>
                  <a:close/>
                </a:path>
              </a:pathLst>
            </a:custGeom>
            <a:solidFill>
              <a:srgbClr val="194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88530" y="3074212"/>
              <a:ext cx="1144905" cy="840740"/>
            </a:xfrm>
            <a:custGeom>
              <a:avLst/>
              <a:gdLst/>
              <a:ahLst/>
              <a:cxnLst/>
              <a:rect l="l" t="t" r="r" b="b"/>
              <a:pathLst>
                <a:path w="1144904" h="840739">
                  <a:moveTo>
                    <a:pt x="987894" y="0"/>
                  </a:moveTo>
                  <a:lnTo>
                    <a:pt x="0" y="254507"/>
                  </a:lnTo>
                  <a:lnTo>
                    <a:pt x="17855" y="303094"/>
                  </a:lnTo>
                  <a:lnTo>
                    <a:pt x="36991" y="351143"/>
                  </a:lnTo>
                  <a:lnTo>
                    <a:pt x="57385" y="398641"/>
                  </a:lnTo>
                  <a:lnTo>
                    <a:pt x="79020" y="445576"/>
                  </a:lnTo>
                  <a:lnTo>
                    <a:pt x="101873" y="491932"/>
                  </a:lnTo>
                  <a:lnTo>
                    <a:pt x="125926" y="537698"/>
                  </a:lnTo>
                  <a:lnTo>
                    <a:pt x="151159" y="582859"/>
                  </a:lnTo>
                  <a:lnTo>
                    <a:pt x="177550" y="627402"/>
                  </a:lnTo>
                  <a:lnTo>
                    <a:pt x="205081" y="671314"/>
                  </a:lnTo>
                  <a:lnTo>
                    <a:pt x="233732" y="714580"/>
                  </a:lnTo>
                  <a:lnTo>
                    <a:pt x="263482" y="757187"/>
                  </a:lnTo>
                  <a:lnTo>
                    <a:pt x="294311" y="799122"/>
                  </a:lnTo>
                  <a:lnTo>
                    <a:pt x="326199" y="840371"/>
                  </a:lnTo>
                  <a:lnTo>
                    <a:pt x="1144371" y="282028"/>
                  </a:lnTo>
                  <a:lnTo>
                    <a:pt x="1112766" y="238050"/>
                  </a:lnTo>
                  <a:lnTo>
                    <a:pt x="1083277" y="192806"/>
                  </a:lnTo>
                  <a:lnTo>
                    <a:pt x="1055974" y="146338"/>
                  </a:lnTo>
                  <a:lnTo>
                    <a:pt x="1030929" y="98687"/>
                  </a:lnTo>
                  <a:lnTo>
                    <a:pt x="1008212" y="49894"/>
                  </a:lnTo>
                  <a:lnTo>
                    <a:pt x="987894" y="0"/>
                  </a:lnTo>
                  <a:close/>
                </a:path>
              </a:pathLst>
            </a:custGeom>
            <a:solidFill>
              <a:srgbClr val="C79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17878" y="739406"/>
              <a:ext cx="977265" cy="1015365"/>
            </a:xfrm>
            <a:custGeom>
              <a:avLst/>
              <a:gdLst/>
              <a:ahLst/>
              <a:cxnLst/>
              <a:rect l="l" t="t" r="r" b="b"/>
              <a:pathLst>
                <a:path w="977265" h="1015364">
                  <a:moveTo>
                    <a:pt x="605739" y="0"/>
                  </a:moveTo>
                  <a:lnTo>
                    <a:pt x="558610" y="18301"/>
                  </a:lnTo>
                  <a:lnTo>
                    <a:pt x="512017" y="37496"/>
                  </a:lnTo>
                  <a:lnTo>
                    <a:pt x="465973" y="57574"/>
                  </a:lnTo>
                  <a:lnTo>
                    <a:pt x="420494" y="78520"/>
                  </a:lnTo>
                  <a:lnTo>
                    <a:pt x="375594" y="100322"/>
                  </a:lnTo>
                  <a:lnTo>
                    <a:pt x="331288" y="122968"/>
                  </a:lnTo>
                  <a:lnTo>
                    <a:pt x="287591" y="146445"/>
                  </a:lnTo>
                  <a:lnTo>
                    <a:pt x="244518" y="170740"/>
                  </a:lnTo>
                  <a:lnTo>
                    <a:pt x="202082" y="195840"/>
                  </a:lnTo>
                  <a:lnTo>
                    <a:pt x="160300" y="221734"/>
                  </a:lnTo>
                  <a:lnTo>
                    <a:pt x="119186" y="248407"/>
                  </a:lnTo>
                  <a:lnTo>
                    <a:pt x="78755" y="275848"/>
                  </a:lnTo>
                  <a:lnTo>
                    <a:pt x="39021" y="304043"/>
                  </a:lnTo>
                  <a:lnTo>
                    <a:pt x="0" y="332981"/>
                  </a:lnTo>
                  <a:lnTo>
                    <a:pt x="692365" y="1014933"/>
                  </a:lnTo>
                  <a:lnTo>
                    <a:pt x="736575" y="984926"/>
                  </a:lnTo>
                  <a:lnTo>
                    <a:pt x="782136" y="956552"/>
                  </a:lnTo>
                  <a:lnTo>
                    <a:pt x="829014" y="929846"/>
                  </a:lnTo>
                  <a:lnTo>
                    <a:pt x="877178" y="904843"/>
                  </a:lnTo>
                  <a:lnTo>
                    <a:pt x="926593" y="881581"/>
                  </a:lnTo>
                  <a:lnTo>
                    <a:pt x="977226" y="860094"/>
                  </a:lnTo>
                  <a:lnTo>
                    <a:pt x="605739" y="0"/>
                  </a:lnTo>
                  <a:close/>
                </a:path>
              </a:pathLst>
            </a:custGeom>
            <a:solidFill>
              <a:srgbClr val="036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0001" y="2111110"/>
              <a:ext cx="2879203" cy="9938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31513" y="2111104"/>
              <a:ext cx="1413510" cy="9987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44500" y="5439360"/>
            <a:ext cx="7099300" cy="1336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600" dirty="0">
                <a:solidFill>
                  <a:srgbClr val="000000"/>
                </a:solidFill>
              </a:rPr>
              <a:t>Nana Yaw </a:t>
            </a:r>
            <a:r>
              <a:rPr lang="en-US" sz="2600" dirty="0" err="1">
                <a:solidFill>
                  <a:srgbClr val="000000"/>
                </a:solidFill>
              </a:rPr>
              <a:t>Yankah</a:t>
            </a:r>
            <a:br>
              <a:rPr lang="en-US" sz="26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Principal Economic Officer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Sustainable Development Finance Specialists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Lead – Ghana INFF</a:t>
            </a: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object 46"/>
          <p:cNvGrpSpPr/>
          <p:nvPr/>
        </p:nvGrpSpPr>
        <p:grpSpPr>
          <a:xfrm>
            <a:off x="0" y="1657521"/>
            <a:ext cx="2494915" cy="2661920"/>
            <a:chOff x="0" y="1657521"/>
            <a:chExt cx="2494915" cy="2661920"/>
          </a:xfrm>
        </p:grpSpPr>
        <p:sp>
          <p:nvSpPr>
            <p:cNvPr id="47" name="object 47"/>
            <p:cNvSpPr/>
            <p:nvPr/>
          </p:nvSpPr>
          <p:spPr>
            <a:xfrm>
              <a:off x="1279296" y="1683562"/>
              <a:ext cx="0" cy="886460"/>
            </a:xfrm>
            <a:custGeom>
              <a:avLst/>
              <a:gdLst/>
              <a:ahLst/>
              <a:cxnLst/>
              <a:rect l="l" t="t" r="r" b="b"/>
              <a:pathLst>
                <a:path h="886460">
                  <a:moveTo>
                    <a:pt x="0" y="885939"/>
                  </a:moveTo>
                  <a:lnTo>
                    <a:pt x="0" y="0"/>
                  </a:lnTo>
                </a:path>
              </a:pathLst>
            </a:custGeom>
            <a:ln w="17310">
              <a:solidFill>
                <a:srgbClr val="00359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14030" y="1666189"/>
              <a:ext cx="1163955" cy="0"/>
            </a:xfrm>
            <a:custGeom>
              <a:avLst/>
              <a:gdLst/>
              <a:ahLst/>
              <a:cxnLst/>
              <a:rect l="l" t="t" r="r" b="b"/>
              <a:pathLst>
                <a:path w="1163955">
                  <a:moveTo>
                    <a:pt x="0" y="0"/>
                  </a:moveTo>
                  <a:lnTo>
                    <a:pt x="1163434" y="0"/>
                  </a:lnTo>
                </a:path>
              </a:pathLst>
            </a:custGeom>
            <a:ln w="17310">
              <a:solidFill>
                <a:srgbClr val="00359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79296" y="1666176"/>
              <a:ext cx="1216025" cy="938530"/>
            </a:xfrm>
            <a:custGeom>
              <a:avLst/>
              <a:gdLst/>
              <a:ahLst/>
              <a:cxnLst/>
              <a:rect l="l" t="t" r="r" b="b"/>
              <a:pathLst>
                <a:path w="1216025" h="938530">
                  <a:moveTo>
                    <a:pt x="0" y="938060"/>
                  </a:moveTo>
                  <a:lnTo>
                    <a:pt x="0" y="938060"/>
                  </a:lnTo>
                </a:path>
                <a:path w="1216025" h="938530">
                  <a:moveTo>
                    <a:pt x="0" y="0"/>
                  </a:moveTo>
                  <a:lnTo>
                    <a:pt x="0" y="0"/>
                  </a:lnTo>
                </a:path>
                <a:path w="1216025" h="938530">
                  <a:moveTo>
                    <a:pt x="1215529" y="0"/>
                  </a:moveTo>
                  <a:lnTo>
                    <a:pt x="1215529" y="0"/>
                  </a:lnTo>
                </a:path>
              </a:pathLst>
            </a:custGeom>
            <a:ln w="17310">
              <a:solidFill>
                <a:srgbClr val="003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69529" y="2215299"/>
              <a:ext cx="0" cy="295275"/>
            </a:xfrm>
            <a:custGeom>
              <a:avLst/>
              <a:gdLst/>
              <a:ahLst/>
              <a:cxnLst/>
              <a:rect l="l" t="t" r="r" b="b"/>
              <a:pathLst>
                <a:path h="295275">
                  <a:moveTo>
                    <a:pt x="0" y="294868"/>
                  </a:moveTo>
                  <a:lnTo>
                    <a:pt x="0" y="0"/>
                  </a:lnTo>
                </a:path>
              </a:pathLst>
            </a:custGeom>
            <a:ln w="17310">
              <a:solidFill>
                <a:srgbClr val="00B2E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03806" y="2197938"/>
              <a:ext cx="874394" cy="0"/>
            </a:xfrm>
            <a:custGeom>
              <a:avLst/>
              <a:gdLst/>
              <a:ahLst/>
              <a:cxnLst/>
              <a:rect l="l" t="t" r="r" b="b"/>
              <a:pathLst>
                <a:path w="874394">
                  <a:moveTo>
                    <a:pt x="0" y="0"/>
                  </a:moveTo>
                  <a:lnTo>
                    <a:pt x="873887" y="0"/>
                  </a:lnTo>
                </a:path>
              </a:pathLst>
            </a:custGeom>
            <a:ln w="17310">
              <a:solidFill>
                <a:srgbClr val="00B2E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569529" y="2197938"/>
              <a:ext cx="925830" cy="347345"/>
            </a:xfrm>
            <a:custGeom>
              <a:avLst/>
              <a:gdLst/>
              <a:ahLst/>
              <a:cxnLst/>
              <a:rect l="l" t="t" r="r" b="b"/>
              <a:pathLst>
                <a:path w="925829" h="347344">
                  <a:moveTo>
                    <a:pt x="0" y="346913"/>
                  </a:moveTo>
                  <a:lnTo>
                    <a:pt x="0" y="346913"/>
                  </a:lnTo>
                </a:path>
                <a:path w="925829" h="347344">
                  <a:moveTo>
                    <a:pt x="0" y="0"/>
                  </a:moveTo>
                  <a:lnTo>
                    <a:pt x="0" y="0"/>
                  </a:lnTo>
                </a:path>
                <a:path w="925829" h="347344">
                  <a:moveTo>
                    <a:pt x="925296" y="0"/>
                  </a:moveTo>
                  <a:lnTo>
                    <a:pt x="925296" y="0"/>
                  </a:lnTo>
                </a:path>
              </a:pathLst>
            </a:custGeom>
            <a:ln w="17310">
              <a:solidFill>
                <a:srgbClr val="00B2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79296" y="3407270"/>
              <a:ext cx="0" cy="886460"/>
            </a:xfrm>
            <a:custGeom>
              <a:avLst/>
              <a:gdLst/>
              <a:ahLst/>
              <a:cxnLst/>
              <a:rect l="l" t="t" r="r" b="b"/>
              <a:pathLst>
                <a:path h="886460">
                  <a:moveTo>
                    <a:pt x="0" y="0"/>
                  </a:moveTo>
                  <a:lnTo>
                    <a:pt x="0" y="885939"/>
                  </a:lnTo>
                </a:path>
              </a:pathLst>
            </a:custGeom>
            <a:ln w="17310">
              <a:solidFill>
                <a:srgbClr val="006B4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14030" y="4310583"/>
              <a:ext cx="1163955" cy="0"/>
            </a:xfrm>
            <a:custGeom>
              <a:avLst/>
              <a:gdLst/>
              <a:ahLst/>
              <a:cxnLst/>
              <a:rect l="l" t="t" r="r" b="b"/>
              <a:pathLst>
                <a:path w="1163955">
                  <a:moveTo>
                    <a:pt x="0" y="0"/>
                  </a:moveTo>
                  <a:lnTo>
                    <a:pt x="1163434" y="0"/>
                  </a:lnTo>
                </a:path>
              </a:pathLst>
            </a:custGeom>
            <a:ln w="17310">
              <a:solidFill>
                <a:srgbClr val="006B4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79296" y="3372535"/>
              <a:ext cx="1216025" cy="938530"/>
            </a:xfrm>
            <a:custGeom>
              <a:avLst/>
              <a:gdLst/>
              <a:ahLst/>
              <a:cxnLst/>
              <a:rect l="l" t="t" r="r" b="b"/>
              <a:pathLst>
                <a:path w="1216025" h="938529">
                  <a:moveTo>
                    <a:pt x="0" y="0"/>
                  </a:moveTo>
                  <a:lnTo>
                    <a:pt x="0" y="0"/>
                  </a:lnTo>
                </a:path>
                <a:path w="1216025" h="938529">
                  <a:moveTo>
                    <a:pt x="0" y="938060"/>
                  </a:moveTo>
                  <a:lnTo>
                    <a:pt x="0" y="938060"/>
                  </a:lnTo>
                </a:path>
                <a:path w="1216025" h="938529">
                  <a:moveTo>
                    <a:pt x="1215529" y="938060"/>
                  </a:moveTo>
                  <a:lnTo>
                    <a:pt x="1215529" y="938060"/>
                  </a:lnTo>
                </a:path>
              </a:pathLst>
            </a:custGeom>
            <a:ln w="17310">
              <a:solidFill>
                <a:srgbClr val="006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569529" y="3448621"/>
              <a:ext cx="0" cy="295275"/>
            </a:xfrm>
            <a:custGeom>
              <a:avLst/>
              <a:gdLst/>
              <a:ahLst/>
              <a:cxnLst/>
              <a:rect l="l" t="t" r="r" b="b"/>
              <a:pathLst>
                <a:path h="295275">
                  <a:moveTo>
                    <a:pt x="0" y="0"/>
                  </a:moveTo>
                  <a:lnTo>
                    <a:pt x="0" y="294868"/>
                  </a:lnTo>
                </a:path>
              </a:pathLst>
            </a:custGeom>
            <a:ln w="17310">
              <a:solidFill>
                <a:srgbClr val="FF901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03806" y="3760838"/>
              <a:ext cx="874394" cy="0"/>
            </a:xfrm>
            <a:custGeom>
              <a:avLst/>
              <a:gdLst/>
              <a:ahLst/>
              <a:cxnLst/>
              <a:rect l="l" t="t" r="r" b="b"/>
              <a:pathLst>
                <a:path w="874394">
                  <a:moveTo>
                    <a:pt x="0" y="0"/>
                  </a:moveTo>
                  <a:lnTo>
                    <a:pt x="873887" y="0"/>
                  </a:lnTo>
                </a:path>
              </a:pathLst>
            </a:custGeom>
            <a:ln w="17310">
              <a:solidFill>
                <a:srgbClr val="FF901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69529" y="3413937"/>
              <a:ext cx="925830" cy="347345"/>
            </a:xfrm>
            <a:custGeom>
              <a:avLst/>
              <a:gdLst/>
              <a:ahLst/>
              <a:cxnLst/>
              <a:rect l="l" t="t" r="r" b="b"/>
              <a:pathLst>
                <a:path w="925829" h="347345">
                  <a:moveTo>
                    <a:pt x="0" y="0"/>
                  </a:moveTo>
                  <a:lnTo>
                    <a:pt x="0" y="0"/>
                  </a:lnTo>
                </a:path>
                <a:path w="925829" h="347345">
                  <a:moveTo>
                    <a:pt x="0" y="346913"/>
                  </a:moveTo>
                  <a:lnTo>
                    <a:pt x="0" y="346913"/>
                  </a:lnTo>
                </a:path>
                <a:path w="925829" h="347345">
                  <a:moveTo>
                    <a:pt x="925296" y="346913"/>
                  </a:moveTo>
                  <a:lnTo>
                    <a:pt x="925296" y="346913"/>
                  </a:lnTo>
                </a:path>
              </a:pathLst>
            </a:custGeom>
            <a:ln w="17310">
              <a:solidFill>
                <a:srgbClr val="FF90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88032" y="2686164"/>
              <a:ext cx="689610" cy="0"/>
            </a:xfrm>
            <a:custGeom>
              <a:avLst/>
              <a:gdLst/>
              <a:ahLst/>
              <a:cxnLst/>
              <a:rect l="l" t="t" r="r" b="b"/>
              <a:pathLst>
                <a:path w="689610">
                  <a:moveTo>
                    <a:pt x="0" y="0"/>
                  </a:moveTo>
                  <a:lnTo>
                    <a:pt x="689127" y="0"/>
                  </a:lnTo>
                </a:path>
              </a:pathLst>
            </a:custGeom>
            <a:ln w="17310">
              <a:solidFill>
                <a:srgbClr val="7EBB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52688" y="2686164"/>
              <a:ext cx="742315" cy="0"/>
            </a:xfrm>
            <a:custGeom>
              <a:avLst/>
              <a:gdLst/>
              <a:ahLst/>
              <a:cxnLst/>
              <a:rect l="l" t="t" r="r" b="b"/>
              <a:pathLst>
                <a:path w="742314">
                  <a:moveTo>
                    <a:pt x="0" y="0"/>
                  </a:moveTo>
                  <a:lnTo>
                    <a:pt x="0" y="0"/>
                  </a:lnTo>
                </a:path>
                <a:path w="742314">
                  <a:moveTo>
                    <a:pt x="742137" y="0"/>
                  </a:moveTo>
                  <a:lnTo>
                    <a:pt x="742137" y="0"/>
                  </a:lnTo>
                </a:path>
              </a:pathLst>
            </a:custGeom>
            <a:ln w="17310">
              <a:solidFill>
                <a:srgbClr val="7EB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88032" y="3289020"/>
              <a:ext cx="689610" cy="0"/>
            </a:xfrm>
            <a:custGeom>
              <a:avLst/>
              <a:gdLst/>
              <a:ahLst/>
              <a:cxnLst/>
              <a:rect l="l" t="t" r="r" b="b"/>
              <a:pathLst>
                <a:path w="689610">
                  <a:moveTo>
                    <a:pt x="0" y="0"/>
                  </a:moveTo>
                  <a:lnTo>
                    <a:pt x="689127" y="0"/>
                  </a:lnTo>
                </a:path>
              </a:pathLst>
            </a:custGeom>
            <a:ln w="17310">
              <a:solidFill>
                <a:srgbClr val="FECD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52688" y="3289020"/>
              <a:ext cx="742315" cy="0"/>
            </a:xfrm>
            <a:custGeom>
              <a:avLst/>
              <a:gdLst/>
              <a:ahLst/>
              <a:cxnLst/>
              <a:rect l="l" t="t" r="r" b="b"/>
              <a:pathLst>
                <a:path w="742314">
                  <a:moveTo>
                    <a:pt x="0" y="0"/>
                  </a:moveTo>
                  <a:lnTo>
                    <a:pt x="0" y="0"/>
                  </a:lnTo>
                </a:path>
                <a:path w="742314">
                  <a:moveTo>
                    <a:pt x="742137" y="0"/>
                  </a:moveTo>
                  <a:lnTo>
                    <a:pt x="742137" y="0"/>
                  </a:lnTo>
                </a:path>
              </a:pathLst>
            </a:custGeom>
            <a:ln w="17310">
              <a:solidFill>
                <a:srgbClr val="FEC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2604350"/>
              <a:ext cx="2137410" cy="739775"/>
            </a:xfrm>
            <a:custGeom>
              <a:avLst/>
              <a:gdLst/>
              <a:ahLst/>
              <a:cxnLst/>
              <a:rect l="l" t="t" r="r" b="b"/>
              <a:pathLst>
                <a:path w="2137410" h="739775">
                  <a:moveTo>
                    <a:pt x="1984509" y="0"/>
                  </a:moveTo>
                  <a:lnTo>
                    <a:pt x="0" y="0"/>
                  </a:lnTo>
                  <a:lnTo>
                    <a:pt x="0" y="739635"/>
                  </a:lnTo>
                  <a:lnTo>
                    <a:pt x="1984509" y="739635"/>
                  </a:lnTo>
                  <a:lnTo>
                    <a:pt x="2032677" y="731865"/>
                  </a:lnTo>
                  <a:lnTo>
                    <a:pt x="2074512" y="710229"/>
                  </a:lnTo>
                  <a:lnTo>
                    <a:pt x="2107503" y="677238"/>
                  </a:lnTo>
                  <a:lnTo>
                    <a:pt x="2129139" y="635403"/>
                  </a:lnTo>
                  <a:lnTo>
                    <a:pt x="2136909" y="587235"/>
                  </a:lnTo>
                  <a:lnTo>
                    <a:pt x="2136909" y="152400"/>
                  </a:lnTo>
                  <a:lnTo>
                    <a:pt x="2129139" y="104231"/>
                  </a:lnTo>
                  <a:lnTo>
                    <a:pt x="2107503" y="62396"/>
                  </a:lnTo>
                  <a:lnTo>
                    <a:pt x="2074512" y="29405"/>
                  </a:lnTo>
                  <a:lnTo>
                    <a:pt x="2032677" y="7769"/>
                  </a:lnTo>
                  <a:lnTo>
                    <a:pt x="1984509" y="0"/>
                  </a:lnTo>
                  <a:close/>
                </a:path>
              </a:pathLst>
            </a:custGeom>
            <a:solidFill>
              <a:srgbClr val="003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475B8F9-5E4B-6702-FA0B-A84B45A9F056}"/>
              </a:ext>
            </a:extLst>
          </p:cNvPr>
          <p:cNvGrpSpPr/>
          <p:nvPr/>
        </p:nvGrpSpPr>
        <p:grpSpPr>
          <a:xfrm>
            <a:off x="444500" y="1532242"/>
            <a:ext cx="5979185" cy="3016650"/>
            <a:chOff x="444500" y="1532242"/>
            <a:chExt cx="5979185" cy="3016650"/>
          </a:xfrm>
        </p:grpSpPr>
        <p:sp>
          <p:nvSpPr>
            <p:cNvPr id="2" name="object 2"/>
            <p:cNvSpPr txBox="1"/>
            <p:nvPr/>
          </p:nvSpPr>
          <p:spPr>
            <a:xfrm>
              <a:off x="3452748" y="1532242"/>
              <a:ext cx="1576452" cy="719877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lang="en-US" sz="1600" spc="15" dirty="0">
                  <a:solidFill>
                    <a:srgbClr val="525355"/>
                  </a:solidFill>
                  <a:latin typeface="Arial"/>
                  <a:cs typeface="Arial"/>
                </a:rPr>
                <a:t>INFF in Ghana</a:t>
              </a:r>
              <a:endParaRPr sz="1600" dirty="0">
                <a:latin typeface="Arial"/>
                <a:cs typeface="Arial"/>
              </a:endParaRPr>
            </a:p>
            <a:p>
              <a:pPr marL="12700" marR="5080">
                <a:lnSpc>
                  <a:spcPct val="200800"/>
                </a:lnSpc>
                <a:spcBef>
                  <a:spcPts val="340"/>
                </a:spcBef>
              </a:pPr>
              <a:r>
                <a:rPr lang="en-US" sz="1600" spc="15" dirty="0">
                  <a:solidFill>
                    <a:srgbClr val="525355"/>
                  </a:solidFill>
                  <a:latin typeface="Arial"/>
                  <a:cs typeface="Arial"/>
                </a:rPr>
                <a:t>SDGs Budgeting</a:t>
              </a:r>
              <a:endParaRPr sz="1600" dirty="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3452748" y="3109884"/>
              <a:ext cx="2965450" cy="125816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lang="en-US" sz="1600" spc="15" dirty="0">
                  <a:solidFill>
                    <a:srgbClr val="525355"/>
                  </a:solidFill>
                  <a:latin typeface="Arial"/>
                  <a:cs typeface="Arial"/>
                </a:rPr>
                <a:t>Methodology </a:t>
              </a:r>
            </a:p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endParaRPr lang="en-US" sz="1600" spc="15" dirty="0">
                <a:solidFill>
                  <a:srgbClr val="525355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600" spc="15" dirty="0">
                  <a:solidFill>
                    <a:srgbClr val="525355"/>
                  </a:solidFill>
                  <a:latin typeface="Arial"/>
                  <a:cs typeface="Arial"/>
                </a:rPr>
                <a:t>Achievements</a:t>
              </a:r>
              <a:endParaRPr sz="1600" dirty="0">
                <a:latin typeface="Arial"/>
                <a:cs typeface="Arial"/>
              </a:endParaRPr>
            </a:p>
            <a:p>
              <a:pPr marL="12700" marR="5080">
                <a:lnSpc>
                  <a:spcPts val="4110"/>
                </a:lnSpc>
                <a:spcBef>
                  <a:spcPts val="335"/>
                </a:spcBef>
              </a:pPr>
              <a:r>
                <a:rPr sz="1500" spc="-10" dirty="0">
                  <a:solidFill>
                    <a:srgbClr val="555454"/>
                  </a:solidFill>
                  <a:latin typeface="Arial"/>
                  <a:cs typeface="Arial"/>
                </a:rPr>
                <a:t>Conclusion</a:t>
              </a:r>
              <a:endParaRPr sz="1500" dirty="0">
                <a:latin typeface="Arial"/>
                <a:cs typeface="Arial"/>
              </a:endParaRPr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3474110" y="1933467"/>
              <a:ext cx="2949575" cy="17780"/>
              <a:chOff x="3474110" y="1933467"/>
              <a:chExt cx="2949575" cy="17780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3508806" y="1942122"/>
                <a:ext cx="28975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97504">
                    <a:moveTo>
                      <a:pt x="0" y="0"/>
                    </a:moveTo>
                    <a:lnTo>
                      <a:pt x="2897187" y="0"/>
                    </a:lnTo>
                  </a:path>
                </a:pathLst>
              </a:custGeom>
              <a:ln w="17310">
                <a:solidFill>
                  <a:srgbClr val="003595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3474110" y="1942122"/>
                <a:ext cx="29495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49575">
                    <a:moveTo>
                      <a:pt x="0" y="0"/>
                    </a:moveTo>
                    <a:lnTo>
                      <a:pt x="0" y="0"/>
                    </a:lnTo>
                  </a:path>
                  <a:path w="2949575">
                    <a:moveTo>
                      <a:pt x="2949232" y="0"/>
                    </a:moveTo>
                    <a:lnTo>
                      <a:pt x="2949232" y="0"/>
                    </a:lnTo>
                  </a:path>
                </a:pathLst>
              </a:custGeom>
              <a:ln w="17310">
                <a:solidFill>
                  <a:srgbClr val="00359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" name="object 7"/>
            <p:cNvGrpSpPr/>
            <p:nvPr/>
          </p:nvGrpSpPr>
          <p:grpSpPr>
            <a:xfrm>
              <a:off x="3474110" y="4011580"/>
              <a:ext cx="2949575" cy="17780"/>
              <a:chOff x="3474110" y="4011580"/>
              <a:chExt cx="2949575" cy="17780"/>
            </a:xfrm>
          </p:grpSpPr>
          <p:sp>
            <p:nvSpPr>
              <p:cNvPr id="8" name="object 8"/>
              <p:cNvSpPr/>
              <p:nvPr/>
            </p:nvSpPr>
            <p:spPr>
              <a:xfrm>
                <a:off x="3508806" y="4020235"/>
                <a:ext cx="28975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97504">
                    <a:moveTo>
                      <a:pt x="0" y="0"/>
                    </a:moveTo>
                    <a:lnTo>
                      <a:pt x="2897187" y="0"/>
                    </a:lnTo>
                  </a:path>
                </a:pathLst>
              </a:custGeom>
              <a:ln w="17310">
                <a:solidFill>
                  <a:srgbClr val="FF9017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3474110" y="4020235"/>
                <a:ext cx="29495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49575">
                    <a:moveTo>
                      <a:pt x="0" y="0"/>
                    </a:moveTo>
                    <a:lnTo>
                      <a:pt x="0" y="0"/>
                    </a:lnTo>
                  </a:path>
                  <a:path w="2949575">
                    <a:moveTo>
                      <a:pt x="2949232" y="0"/>
                    </a:moveTo>
                    <a:lnTo>
                      <a:pt x="2949232" y="0"/>
                    </a:lnTo>
                  </a:path>
                </a:pathLst>
              </a:custGeom>
              <a:ln w="17310">
                <a:solidFill>
                  <a:srgbClr val="FF90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" name="object 10"/>
            <p:cNvGrpSpPr/>
            <p:nvPr/>
          </p:nvGrpSpPr>
          <p:grpSpPr>
            <a:xfrm>
              <a:off x="3474110" y="2972530"/>
              <a:ext cx="2949575" cy="17780"/>
              <a:chOff x="3474110" y="2972530"/>
              <a:chExt cx="2949575" cy="17780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3508806" y="2981185"/>
                <a:ext cx="28975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97504">
                    <a:moveTo>
                      <a:pt x="0" y="0"/>
                    </a:moveTo>
                    <a:lnTo>
                      <a:pt x="2897187" y="0"/>
                    </a:lnTo>
                  </a:path>
                </a:pathLst>
              </a:custGeom>
              <a:ln w="17310">
                <a:solidFill>
                  <a:srgbClr val="7EBB0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3474110" y="2981185"/>
                <a:ext cx="29495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49575">
                    <a:moveTo>
                      <a:pt x="0" y="0"/>
                    </a:moveTo>
                    <a:lnTo>
                      <a:pt x="0" y="0"/>
                    </a:lnTo>
                  </a:path>
                  <a:path w="2949575">
                    <a:moveTo>
                      <a:pt x="2949232" y="0"/>
                    </a:moveTo>
                    <a:lnTo>
                      <a:pt x="2949232" y="0"/>
                    </a:lnTo>
                  </a:path>
                </a:pathLst>
              </a:custGeom>
              <a:ln w="17310">
                <a:solidFill>
                  <a:srgbClr val="7EBB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3"/>
            <p:cNvGrpSpPr/>
            <p:nvPr/>
          </p:nvGrpSpPr>
          <p:grpSpPr>
            <a:xfrm>
              <a:off x="3474110" y="2452998"/>
              <a:ext cx="2949575" cy="17780"/>
              <a:chOff x="3474110" y="2452998"/>
              <a:chExt cx="2949575" cy="17780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3508806" y="2461653"/>
                <a:ext cx="28975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97504">
                    <a:moveTo>
                      <a:pt x="0" y="0"/>
                    </a:moveTo>
                    <a:lnTo>
                      <a:pt x="2897187" y="0"/>
                    </a:lnTo>
                  </a:path>
                </a:pathLst>
              </a:custGeom>
              <a:ln w="17310">
                <a:solidFill>
                  <a:srgbClr val="00B2E2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3474110" y="2461653"/>
                <a:ext cx="29495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49575">
                    <a:moveTo>
                      <a:pt x="0" y="0"/>
                    </a:moveTo>
                    <a:lnTo>
                      <a:pt x="0" y="0"/>
                    </a:lnTo>
                  </a:path>
                  <a:path w="2949575">
                    <a:moveTo>
                      <a:pt x="2949232" y="0"/>
                    </a:moveTo>
                    <a:lnTo>
                      <a:pt x="2949232" y="0"/>
                    </a:lnTo>
                  </a:path>
                </a:pathLst>
              </a:custGeom>
              <a:ln w="17310">
                <a:solidFill>
                  <a:srgbClr val="00B2E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" name="object 16"/>
            <p:cNvGrpSpPr/>
            <p:nvPr/>
          </p:nvGrpSpPr>
          <p:grpSpPr>
            <a:xfrm>
              <a:off x="3474110" y="4531112"/>
              <a:ext cx="2949575" cy="17780"/>
              <a:chOff x="3474110" y="4531112"/>
              <a:chExt cx="2949575" cy="17780"/>
            </a:xfrm>
          </p:grpSpPr>
          <p:sp>
            <p:nvSpPr>
              <p:cNvPr id="17" name="object 17"/>
              <p:cNvSpPr/>
              <p:nvPr/>
            </p:nvSpPr>
            <p:spPr>
              <a:xfrm>
                <a:off x="3508806" y="4539767"/>
                <a:ext cx="28975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97504">
                    <a:moveTo>
                      <a:pt x="0" y="0"/>
                    </a:moveTo>
                    <a:lnTo>
                      <a:pt x="2897187" y="0"/>
                    </a:lnTo>
                  </a:path>
                </a:pathLst>
              </a:custGeom>
              <a:ln w="17310">
                <a:solidFill>
                  <a:srgbClr val="006B4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3474110" y="4539767"/>
                <a:ext cx="29495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49575">
                    <a:moveTo>
                      <a:pt x="0" y="0"/>
                    </a:moveTo>
                    <a:lnTo>
                      <a:pt x="0" y="0"/>
                    </a:lnTo>
                  </a:path>
                  <a:path w="2949575">
                    <a:moveTo>
                      <a:pt x="2949232" y="0"/>
                    </a:moveTo>
                    <a:lnTo>
                      <a:pt x="2949232" y="0"/>
                    </a:lnTo>
                  </a:path>
                </a:pathLst>
              </a:custGeom>
              <a:ln w="17310">
                <a:solidFill>
                  <a:srgbClr val="006B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9" name="object 19"/>
            <p:cNvGrpSpPr/>
            <p:nvPr/>
          </p:nvGrpSpPr>
          <p:grpSpPr>
            <a:xfrm>
              <a:off x="3474110" y="3492049"/>
              <a:ext cx="2949575" cy="17780"/>
              <a:chOff x="3474110" y="3492049"/>
              <a:chExt cx="2949575" cy="17780"/>
            </a:xfrm>
          </p:grpSpPr>
          <p:sp>
            <p:nvSpPr>
              <p:cNvPr id="20" name="object 20"/>
              <p:cNvSpPr/>
              <p:nvPr/>
            </p:nvSpPr>
            <p:spPr>
              <a:xfrm>
                <a:off x="3508806" y="3500704"/>
                <a:ext cx="28975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97504">
                    <a:moveTo>
                      <a:pt x="0" y="0"/>
                    </a:moveTo>
                    <a:lnTo>
                      <a:pt x="2897187" y="0"/>
                    </a:lnTo>
                  </a:path>
                </a:pathLst>
              </a:custGeom>
              <a:ln w="17310">
                <a:solidFill>
                  <a:srgbClr val="FECD0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3474110" y="3500704"/>
                <a:ext cx="29495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49575">
                    <a:moveTo>
                      <a:pt x="0" y="0"/>
                    </a:moveTo>
                    <a:lnTo>
                      <a:pt x="0" y="0"/>
                    </a:lnTo>
                  </a:path>
                  <a:path w="2949575">
                    <a:moveTo>
                      <a:pt x="2949232" y="0"/>
                    </a:moveTo>
                    <a:lnTo>
                      <a:pt x="2949232" y="0"/>
                    </a:lnTo>
                  </a:path>
                </a:pathLst>
              </a:custGeom>
              <a:ln w="17310">
                <a:solidFill>
                  <a:srgbClr val="FECD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2" name="object 22"/>
            <p:cNvGrpSpPr/>
            <p:nvPr/>
          </p:nvGrpSpPr>
          <p:grpSpPr>
            <a:xfrm>
              <a:off x="2551887" y="1581772"/>
              <a:ext cx="555625" cy="190500"/>
              <a:chOff x="2551887" y="1581772"/>
              <a:chExt cx="555625" cy="190500"/>
            </a:xfrm>
          </p:grpSpPr>
          <p:sp>
            <p:nvSpPr>
              <p:cNvPr id="23" name="object 23"/>
              <p:cNvSpPr/>
              <p:nvPr/>
            </p:nvSpPr>
            <p:spPr>
              <a:xfrm>
                <a:off x="2551887" y="1581772"/>
                <a:ext cx="55562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190500">
                    <a:moveTo>
                      <a:pt x="460057" y="0"/>
                    </a:moveTo>
                    <a:lnTo>
                      <a:pt x="442503" y="1613"/>
                    </a:lnTo>
                    <a:lnTo>
                      <a:pt x="426018" y="6262"/>
                    </a:lnTo>
                    <a:lnTo>
                      <a:pt x="410890" y="13657"/>
                    </a:lnTo>
                    <a:lnTo>
                      <a:pt x="358970" y="51820"/>
                    </a:lnTo>
                    <a:lnTo>
                      <a:pt x="316687" y="72963"/>
                    </a:lnTo>
                    <a:lnTo>
                      <a:pt x="271431" y="86192"/>
                    </a:lnTo>
                    <a:lnTo>
                      <a:pt x="224078" y="90766"/>
                    </a:lnTo>
                    <a:lnTo>
                      <a:pt x="159600" y="90766"/>
                    </a:lnTo>
                    <a:lnTo>
                      <a:pt x="107018" y="83173"/>
                    </a:lnTo>
                    <a:lnTo>
                      <a:pt x="58140" y="61950"/>
                    </a:lnTo>
                    <a:lnTo>
                      <a:pt x="52412" y="58585"/>
                    </a:lnTo>
                    <a:lnTo>
                      <a:pt x="45745" y="56654"/>
                    </a:lnTo>
                    <a:lnTo>
                      <a:pt x="38608" y="56654"/>
                    </a:lnTo>
                    <a:lnTo>
                      <a:pt x="23308" y="59804"/>
                    </a:lnTo>
                    <a:lnTo>
                      <a:pt x="10898" y="68376"/>
                    </a:lnTo>
                    <a:lnTo>
                      <a:pt x="2691" y="81054"/>
                    </a:lnTo>
                    <a:lnTo>
                      <a:pt x="0" y="96520"/>
                    </a:lnTo>
                    <a:lnTo>
                      <a:pt x="3164" y="110467"/>
                    </a:lnTo>
                    <a:lnTo>
                      <a:pt x="10990" y="122096"/>
                    </a:lnTo>
                    <a:lnTo>
                      <a:pt x="22376" y="130265"/>
                    </a:lnTo>
                    <a:lnTo>
                      <a:pt x="36220" y="133832"/>
                    </a:lnTo>
                    <a:lnTo>
                      <a:pt x="44564" y="134340"/>
                    </a:lnTo>
                    <a:lnTo>
                      <a:pt x="52387" y="132181"/>
                    </a:lnTo>
                    <a:lnTo>
                      <a:pt x="58902" y="128143"/>
                    </a:lnTo>
                    <a:lnTo>
                      <a:pt x="83844" y="115364"/>
                    </a:lnTo>
                    <a:lnTo>
                      <a:pt x="110382" y="106543"/>
                    </a:lnTo>
                    <a:lnTo>
                      <a:pt x="137976" y="101432"/>
                    </a:lnTo>
                    <a:lnTo>
                      <a:pt x="166090" y="99783"/>
                    </a:lnTo>
                    <a:lnTo>
                      <a:pt x="224104" y="99783"/>
                    </a:lnTo>
                    <a:lnTo>
                      <a:pt x="271140" y="104088"/>
                    </a:lnTo>
                    <a:lnTo>
                      <a:pt x="316241" y="116763"/>
                    </a:lnTo>
                    <a:lnTo>
                      <a:pt x="358244" y="137449"/>
                    </a:lnTo>
                    <a:lnTo>
                      <a:pt x="411108" y="177028"/>
                    </a:lnTo>
                    <a:lnTo>
                      <a:pt x="428326" y="185140"/>
                    </a:lnTo>
                    <a:lnTo>
                      <a:pt x="447220" y="189699"/>
                    </a:lnTo>
                    <a:lnTo>
                      <a:pt x="467372" y="190284"/>
                    </a:lnTo>
                    <a:lnTo>
                      <a:pt x="500467" y="181531"/>
                    </a:lnTo>
                    <a:lnTo>
                      <a:pt x="527745" y="162169"/>
                    </a:lnTo>
                    <a:lnTo>
                      <a:pt x="546779" y="134659"/>
                    </a:lnTo>
                    <a:lnTo>
                      <a:pt x="555142" y="101460"/>
                    </a:lnTo>
                    <a:lnTo>
                      <a:pt x="549452" y="62230"/>
                    </a:lnTo>
                    <a:lnTo>
                      <a:pt x="529416" y="29951"/>
                    </a:lnTo>
                    <a:lnTo>
                      <a:pt x="498472" y="8061"/>
                    </a:lnTo>
                    <a:lnTo>
                      <a:pt x="460057" y="0"/>
                    </a:lnTo>
                    <a:close/>
                  </a:path>
                </a:pathLst>
              </a:custGeom>
              <a:solidFill>
                <a:srgbClr val="00359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2951708" y="1617992"/>
                <a:ext cx="118110" cy="11811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2569006" y="1657210"/>
                <a:ext cx="40005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5">
                    <a:moveTo>
                      <a:pt x="19837" y="0"/>
                    </a:moveTo>
                    <a:lnTo>
                      <a:pt x="12114" y="1560"/>
                    </a:lnTo>
                    <a:lnTo>
                      <a:pt x="5808" y="5813"/>
                    </a:lnTo>
                    <a:lnTo>
                      <a:pt x="1558" y="12119"/>
                    </a:lnTo>
                    <a:lnTo>
                      <a:pt x="0" y="19837"/>
                    </a:lnTo>
                    <a:lnTo>
                      <a:pt x="1558" y="27560"/>
                    </a:lnTo>
                    <a:lnTo>
                      <a:pt x="5808" y="33866"/>
                    </a:lnTo>
                    <a:lnTo>
                      <a:pt x="12114" y="38116"/>
                    </a:lnTo>
                    <a:lnTo>
                      <a:pt x="19837" y="39674"/>
                    </a:lnTo>
                    <a:lnTo>
                      <a:pt x="27560" y="38116"/>
                    </a:lnTo>
                    <a:lnTo>
                      <a:pt x="33866" y="33866"/>
                    </a:lnTo>
                    <a:lnTo>
                      <a:pt x="38116" y="27560"/>
                    </a:lnTo>
                    <a:lnTo>
                      <a:pt x="39674" y="19837"/>
                    </a:lnTo>
                    <a:lnTo>
                      <a:pt x="38116" y="12119"/>
                    </a:lnTo>
                    <a:lnTo>
                      <a:pt x="33866" y="5813"/>
                    </a:lnTo>
                    <a:lnTo>
                      <a:pt x="27560" y="1560"/>
                    </a:lnTo>
                    <a:lnTo>
                      <a:pt x="1983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6" name="object 26"/>
            <p:cNvGrpSpPr/>
            <p:nvPr/>
          </p:nvGrpSpPr>
          <p:grpSpPr>
            <a:xfrm>
              <a:off x="2551887" y="3673462"/>
              <a:ext cx="555625" cy="190500"/>
              <a:chOff x="2551887" y="3673462"/>
              <a:chExt cx="555625" cy="190500"/>
            </a:xfrm>
          </p:grpSpPr>
          <p:sp>
            <p:nvSpPr>
              <p:cNvPr id="27" name="object 27"/>
              <p:cNvSpPr/>
              <p:nvPr/>
            </p:nvSpPr>
            <p:spPr>
              <a:xfrm>
                <a:off x="2551887" y="3673462"/>
                <a:ext cx="55562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190500">
                    <a:moveTo>
                      <a:pt x="460057" y="0"/>
                    </a:moveTo>
                    <a:lnTo>
                      <a:pt x="442503" y="1613"/>
                    </a:lnTo>
                    <a:lnTo>
                      <a:pt x="426018" y="6262"/>
                    </a:lnTo>
                    <a:lnTo>
                      <a:pt x="410890" y="13657"/>
                    </a:lnTo>
                    <a:lnTo>
                      <a:pt x="358970" y="51820"/>
                    </a:lnTo>
                    <a:lnTo>
                      <a:pt x="316687" y="72963"/>
                    </a:lnTo>
                    <a:lnTo>
                      <a:pt x="271431" y="86192"/>
                    </a:lnTo>
                    <a:lnTo>
                      <a:pt x="224078" y="90766"/>
                    </a:lnTo>
                    <a:lnTo>
                      <a:pt x="159600" y="90766"/>
                    </a:lnTo>
                    <a:lnTo>
                      <a:pt x="107018" y="83173"/>
                    </a:lnTo>
                    <a:lnTo>
                      <a:pt x="58140" y="61950"/>
                    </a:lnTo>
                    <a:lnTo>
                      <a:pt x="52412" y="58585"/>
                    </a:lnTo>
                    <a:lnTo>
                      <a:pt x="45745" y="56654"/>
                    </a:lnTo>
                    <a:lnTo>
                      <a:pt x="38608" y="56654"/>
                    </a:lnTo>
                    <a:lnTo>
                      <a:pt x="23308" y="59804"/>
                    </a:lnTo>
                    <a:lnTo>
                      <a:pt x="10898" y="68376"/>
                    </a:lnTo>
                    <a:lnTo>
                      <a:pt x="2691" y="81054"/>
                    </a:lnTo>
                    <a:lnTo>
                      <a:pt x="0" y="96519"/>
                    </a:lnTo>
                    <a:lnTo>
                      <a:pt x="3164" y="110467"/>
                    </a:lnTo>
                    <a:lnTo>
                      <a:pt x="10990" y="122096"/>
                    </a:lnTo>
                    <a:lnTo>
                      <a:pt x="22376" y="130265"/>
                    </a:lnTo>
                    <a:lnTo>
                      <a:pt x="36220" y="133832"/>
                    </a:lnTo>
                    <a:lnTo>
                      <a:pt x="44564" y="134340"/>
                    </a:lnTo>
                    <a:lnTo>
                      <a:pt x="52387" y="132181"/>
                    </a:lnTo>
                    <a:lnTo>
                      <a:pt x="58902" y="128142"/>
                    </a:lnTo>
                    <a:lnTo>
                      <a:pt x="83844" y="115364"/>
                    </a:lnTo>
                    <a:lnTo>
                      <a:pt x="110382" y="106543"/>
                    </a:lnTo>
                    <a:lnTo>
                      <a:pt x="137976" y="101432"/>
                    </a:lnTo>
                    <a:lnTo>
                      <a:pt x="166090" y="99783"/>
                    </a:lnTo>
                    <a:lnTo>
                      <a:pt x="224104" y="99783"/>
                    </a:lnTo>
                    <a:lnTo>
                      <a:pt x="271140" y="104088"/>
                    </a:lnTo>
                    <a:lnTo>
                      <a:pt x="316241" y="116763"/>
                    </a:lnTo>
                    <a:lnTo>
                      <a:pt x="358244" y="137449"/>
                    </a:lnTo>
                    <a:lnTo>
                      <a:pt x="411108" y="177028"/>
                    </a:lnTo>
                    <a:lnTo>
                      <a:pt x="428326" y="185140"/>
                    </a:lnTo>
                    <a:lnTo>
                      <a:pt x="447220" y="189699"/>
                    </a:lnTo>
                    <a:lnTo>
                      <a:pt x="467372" y="190284"/>
                    </a:lnTo>
                    <a:lnTo>
                      <a:pt x="500467" y="181531"/>
                    </a:lnTo>
                    <a:lnTo>
                      <a:pt x="527745" y="162169"/>
                    </a:lnTo>
                    <a:lnTo>
                      <a:pt x="546779" y="134659"/>
                    </a:lnTo>
                    <a:lnTo>
                      <a:pt x="555142" y="101460"/>
                    </a:lnTo>
                    <a:lnTo>
                      <a:pt x="549452" y="62230"/>
                    </a:lnTo>
                    <a:lnTo>
                      <a:pt x="529416" y="29951"/>
                    </a:lnTo>
                    <a:lnTo>
                      <a:pt x="498472" y="8061"/>
                    </a:lnTo>
                    <a:lnTo>
                      <a:pt x="460057" y="0"/>
                    </a:lnTo>
                    <a:close/>
                  </a:path>
                </a:pathLst>
              </a:custGeom>
              <a:solidFill>
                <a:srgbClr val="FF90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2951708" y="3709682"/>
                <a:ext cx="118110" cy="11811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2569006" y="3748900"/>
                <a:ext cx="40005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>
                    <a:moveTo>
                      <a:pt x="19837" y="0"/>
                    </a:moveTo>
                    <a:lnTo>
                      <a:pt x="12114" y="1560"/>
                    </a:lnTo>
                    <a:lnTo>
                      <a:pt x="5808" y="5813"/>
                    </a:lnTo>
                    <a:lnTo>
                      <a:pt x="1558" y="12119"/>
                    </a:lnTo>
                    <a:lnTo>
                      <a:pt x="0" y="19837"/>
                    </a:lnTo>
                    <a:lnTo>
                      <a:pt x="1558" y="27560"/>
                    </a:lnTo>
                    <a:lnTo>
                      <a:pt x="5808" y="33866"/>
                    </a:lnTo>
                    <a:lnTo>
                      <a:pt x="12114" y="38116"/>
                    </a:lnTo>
                    <a:lnTo>
                      <a:pt x="19837" y="39674"/>
                    </a:lnTo>
                    <a:lnTo>
                      <a:pt x="27560" y="38116"/>
                    </a:lnTo>
                    <a:lnTo>
                      <a:pt x="33866" y="33866"/>
                    </a:lnTo>
                    <a:lnTo>
                      <a:pt x="38116" y="27560"/>
                    </a:lnTo>
                    <a:lnTo>
                      <a:pt x="39674" y="19837"/>
                    </a:lnTo>
                    <a:lnTo>
                      <a:pt x="38116" y="12119"/>
                    </a:lnTo>
                    <a:lnTo>
                      <a:pt x="33866" y="5813"/>
                    </a:lnTo>
                    <a:lnTo>
                      <a:pt x="27560" y="1560"/>
                    </a:lnTo>
                    <a:lnTo>
                      <a:pt x="1983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0" name="object 30"/>
            <p:cNvGrpSpPr/>
            <p:nvPr/>
          </p:nvGrpSpPr>
          <p:grpSpPr>
            <a:xfrm>
              <a:off x="2551887" y="2604236"/>
              <a:ext cx="555625" cy="190500"/>
              <a:chOff x="2551887" y="2604236"/>
              <a:chExt cx="555625" cy="190500"/>
            </a:xfrm>
          </p:grpSpPr>
          <p:sp>
            <p:nvSpPr>
              <p:cNvPr id="31" name="object 31"/>
              <p:cNvSpPr/>
              <p:nvPr/>
            </p:nvSpPr>
            <p:spPr>
              <a:xfrm>
                <a:off x="2551887" y="2604236"/>
                <a:ext cx="55562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190500">
                    <a:moveTo>
                      <a:pt x="460057" y="0"/>
                    </a:moveTo>
                    <a:lnTo>
                      <a:pt x="442503" y="1613"/>
                    </a:lnTo>
                    <a:lnTo>
                      <a:pt x="426018" y="6262"/>
                    </a:lnTo>
                    <a:lnTo>
                      <a:pt x="410890" y="13657"/>
                    </a:lnTo>
                    <a:lnTo>
                      <a:pt x="358970" y="51820"/>
                    </a:lnTo>
                    <a:lnTo>
                      <a:pt x="316687" y="72963"/>
                    </a:lnTo>
                    <a:lnTo>
                      <a:pt x="271431" y="86192"/>
                    </a:lnTo>
                    <a:lnTo>
                      <a:pt x="224078" y="90766"/>
                    </a:lnTo>
                    <a:lnTo>
                      <a:pt x="159600" y="90766"/>
                    </a:lnTo>
                    <a:lnTo>
                      <a:pt x="107018" y="83173"/>
                    </a:lnTo>
                    <a:lnTo>
                      <a:pt x="58140" y="61950"/>
                    </a:lnTo>
                    <a:lnTo>
                      <a:pt x="52412" y="58585"/>
                    </a:lnTo>
                    <a:lnTo>
                      <a:pt x="45745" y="56654"/>
                    </a:lnTo>
                    <a:lnTo>
                      <a:pt x="38608" y="56654"/>
                    </a:lnTo>
                    <a:lnTo>
                      <a:pt x="23308" y="59804"/>
                    </a:lnTo>
                    <a:lnTo>
                      <a:pt x="10898" y="68376"/>
                    </a:lnTo>
                    <a:lnTo>
                      <a:pt x="2691" y="81054"/>
                    </a:lnTo>
                    <a:lnTo>
                      <a:pt x="0" y="96520"/>
                    </a:lnTo>
                    <a:lnTo>
                      <a:pt x="3164" y="110467"/>
                    </a:lnTo>
                    <a:lnTo>
                      <a:pt x="10990" y="122096"/>
                    </a:lnTo>
                    <a:lnTo>
                      <a:pt x="22376" y="130265"/>
                    </a:lnTo>
                    <a:lnTo>
                      <a:pt x="36220" y="133832"/>
                    </a:lnTo>
                    <a:lnTo>
                      <a:pt x="44564" y="134340"/>
                    </a:lnTo>
                    <a:lnTo>
                      <a:pt x="52387" y="132181"/>
                    </a:lnTo>
                    <a:lnTo>
                      <a:pt x="58902" y="128143"/>
                    </a:lnTo>
                    <a:lnTo>
                      <a:pt x="83844" y="115364"/>
                    </a:lnTo>
                    <a:lnTo>
                      <a:pt x="110382" y="106543"/>
                    </a:lnTo>
                    <a:lnTo>
                      <a:pt x="137976" y="101432"/>
                    </a:lnTo>
                    <a:lnTo>
                      <a:pt x="166090" y="99783"/>
                    </a:lnTo>
                    <a:lnTo>
                      <a:pt x="224104" y="99783"/>
                    </a:lnTo>
                    <a:lnTo>
                      <a:pt x="271140" y="104088"/>
                    </a:lnTo>
                    <a:lnTo>
                      <a:pt x="316241" y="116763"/>
                    </a:lnTo>
                    <a:lnTo>
                      <a:pt x="358244" y="137449"/>
                    </a:lnTo>
                    <a:lnTo>
                      <a:pt x="411108" y="177028"/>
                    </a:lnTo>
                    <a:lnTo>
                      <a:pt x="428326" y="185140"/>
                    </a:lnTo>
                    <a:lnTo>
                      <a:pt x="447220" y="189699"/>
                    </a:lnTo>
                    <a:lnTo>
                      <a:pt x="467372" y="190284"/>
                    </a:lnTo>
                    <a:lnTo>
                      <a:pt x="500467" y="181531"/>
                    </a:lnTo>
                    <a:lnTo>
                      <a:pt x="527745" y="162169"/>
                    </a:lnTo>
                    <a:lnTo>
                      <a:pt x="546779" y="134659"/>
                    </a:lnTo>
                    <a:lnTo>
                      <a:pt x="555142" y="101460"/>
                    </a:lnTo>
                    <a:lnTo>
                      <a:pt x="549452" y="62230"/>
                    </a:lnTo>
                    <a:lnTo>
                      <a:pt x="529416" y="29951"/>
                    </a:lnTo>
                    <a:lnTo>
                      <a:pt x="498472" y="8061"/>
                    </a:lnTo>
                    <a:lnTo>
                      <a:pt x="460057" y="0"/>
                    </a:lnTo>
                    <a:close/>
                  </a:path>
                </a:pathLst>
              </a:custGeom>
              <a:solidFill>
                <a:srgbClr val="7EBB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2951708" y="2640469"/>
                <a:ext cx="118110" cy="11811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2569006" y="2679674"/>
                <a:ext cx="40005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5">
                    <a:moveTo>
                      <a:pt x="19837" y="0"/>
                    </a:moveTo>
                    <a:lnTo>
                      <a:pt x="12114" y="1560"/>
                    </a:lnTo>
                    <a:lnTo>
                      <a:pt x="5808" y="5813"/>
                    </a:lnTo>
                    <a:lnTo>
                      <a:pt x="1558" y="12119"/>
                    </a:lnTo>
                    <a:lnTo>
                      <a:pt x="0" y="19837"/>
                    </a:lnTo>
                    <a:lnTo>
                      <a:pt x="1558" y="27560"/>
                    </a:lnTo>
                    <a:lnTo>
                      <a:pt x="5808" y="33866"/>
                    </a:lnTo>
                    <a:lnTo>
                      <a:pt x="12114" y="38116"/>
                    </a:lnTo>
                    <a:lnTo>
                      <a:pt x="19837" y="39674"/>
                    </a:lnTo>
                    <a:lnTo>
                      <a:pt x="27560" y="38116"/>
                    </a:lnTo>
                    <a:lnTo>
                      <a:pt x="33866" y="33866"/>
                    </a:lnTo>
                    <a:lnTo>
                      <a:pt x="38116" y="27560"/>
                    </a:lnTo>
                    <a:lnTo>
                      <a:pt x="39674" y="19837"/>
                    </a:lnTo>
                    <a:lnTo>
                      <a:pt x="38116" y="12119"/>
                    </a:lnTo>
                    <a:lnTo>
                      <a:pt x="33866" y="5813"/>
                    </a:lnTo>
                    <a:lnTo>
                      <a:pt x="27560" y="1560"/>
                    </a:lnTo>
                    <a:lnTo>
                      <a:pt x="1983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4" name="object 34"/>
            <p:cNvGrpSpPr/>
            <p:nvPr/>
          </p:nvGrpSpPr>
          <p:grpSpPr>
            <a:xfrm>
              <a:off x="2551887" y="2114613"/>
              <a:ext cx="555625" cy="190500"/>
              <a:chOff x="2551887" y="2114613"/>
              <a:chExt cx="555625" cy="190500"/>
            </a:xfrm>
          </p:grpSpPr>
          <p:sp>
            <p:nvSpPr>
              <p:cNvPr id="35" name="object 35"/>
              <p:cNvSpPr/>
              <p:nvPr/>
            </p:nvSpPr>
            <p:spPr>
              <a:xfrm>
                <a:off x="2551887" y="2114613"/>
                <a:ext cx="55562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190500">
                    <a:moveTo>
                      <a:pt x="460057" y="0"/>
                    </a:moveTo>
                    <a:lnTo>
                      <a:pt x="442503" y="1613"/>
                    </a:lnTo>
                    <a:lnTo>
                      <a:pt x="426018" y="6262"/>
                    </a:lnTo>
                    <a:lnTo>
                      <a:pt x="410890" y="13657"/>
                    </a:lnTo>
                    <a:lnTo>
                      <a:pt x="358970" y="51820"/>
                    </a:lnTo>
                    <a:lnTo>
                      <a:pt x="316687" y="72963"/>
                    </a:lnTo>
                    <a:lnTo>
                      <a:pt x="271431" y="86192"/>
                    </a:lnTo>
                    <a:lnTo>
                      <a:pt x="224078" y="90766"/>
                    </a:lnTo>
                    <a:lnTo>
                      <a:pt x="159600" y="90766"/>
                    </a:lnTo>
                    <a:lnTo>
                      <a:pt x="107018" y="83173"/>
                    </a:lnTo>
                    <a:lnTo>
                      <a:pt x="58140" y="61950"/>
                    </a:lnTo>
                    <a:lnTo>
                      <a:pt x="52412" y="58585"/>
                    </a:lnTo>
                    <a:lnTo>
                      <a:pt x="45745" y="56654"/>
                    </a:lnTo>
                    <a:lnTo>
                      <a:pt x="38608" y="56654"/>
                    </a:lnTo>
                    <a:lnTo>
                      <a:pt x="23308" y="59804"/>
                    </a:lnTo>
                    <a:lnTo>
                      <a:pt x="10898" y="68376"/>
                    </a:lnTo>
                    <a:lnTo>
                      <a:pt x="2691" y="81054"/>
                    </a:lnTo>
                    <a:lnTo>
                      <a:pt x="0" y="96520"/>
                    </a:lnTo>
                    <a:lnTo>
                      <a:pt x="3164" y="110467"/>
                    </a:lnTo>
                    <a:lnTo>
                      <a:pt x="10990" y="122096"/>
                    </a:lnTo>
                    <a:lnTo>
                      <a:pt x="22376" y="130265"/>
                    </a:lnTo>
                    <a:lnTo>
                      <a:pt x="36220" y="133832"/>
                    </a:lnTo>
                    <a:lnTo>
                      <a:pt x="44564" y="134340"/>
                    </a:lnTo>
                    <a:lnTo>
                      <a:pt x="52387" y="132181"/>
                    </a:lnTo>
                    <a:lnTo>
                      <a:pt x="58902" y="128143"/>
                    </a:lnTo>
                    <a:lnTo>
                      <a:pt x="83844" y="115364"/>
                    </a:lnTo>
                    <a:lnTo>
                      <a:pt x="110382" y="106543"/>
                    </a:lnTo>
                    <a:lnTo>
                      <a:pt x="137976" y="101432"/>
                    </a:lnTo>
                    <a:lnTo>
                      <a:pt x="166090" y="99783"/>
                    </a:lnTo>
                    <a:lnTo>
                      <a:pt x="224104" y="99783"/>
                    </a:lnTo>
                    <a:lnTo>
                      <a:pt x="271140" y="104088"/>
                    </a:lnTo>
                    <a:lnTo>
                      <a:pt x="316241" y="116763"/>
                    </a:lnTo>
                    <a:lnTo>
                      <a:pt x="358244" y="137449"/>
                    </a:lnTo>
                    <a:lnTo>
                      <a:pt x="411108" y="177028"/>
                    </a:lnTo>
                    <a:lnTo>
                      <a:pt x="428326" y="185140"/>
                    </a:lnTo>
                    <a:lnTo>
                      <a:pt x="447220" y="189699"/>
                    </a:lnTo>
                    <a:lnTo>
                      <a:pt x="467372" y="190284"/>
                    </a:lnTo>
                    <a:lnTo>
                      <a:pt x="500467" y="181531"/>
                    </a:lnTo>
                    <a:lnTo>
                      <a:pt x="527745" y="162169"/>
                    </a:lnTo>
                    <a:lnTo>
                      <a:pt x="546779" y="134659"/>
                    </a:lnTo>
                    <a:lnTo>
                      <a:pt x="555142" y="101460"/>
                    </a:lnTo>
                    <a:lnTo>
                      <a:pt x="549452" y="62230"/>
                    </a:lnTo>
                    <a:lnTo>
                      <a:pt x="529416" y="29951"/>
                    </a:lnTo>
                    <a:lnTo>
                      <a:pt x="498472" y="8061"/>
                    </a:lnTo>
                    <a:lnTo>
                      <a:pt x="460057" y="0"/>
                    </a:lnTo>
                    <a:close/>
                  </a:path>
                </a:pathLst>
              </a:custGeom>
              <a:solidFill>
                <a:srgbClr val="00B2E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2951708" y="2150833"/>
                <a:ext cx="118110" cy="11811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2569006" y="2190051"/>
                <a:ext cx="40005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5">
                    <a:moveTo>
                      <a:pt x="19837" y="0"/>
                    </a:moveTo>
                    <a:lnTo>
                      <a:pt x="12114" y="1560"/>
                    </a:lnTo>
                    <a:lnTo>
                      <a:pt x="5808" y="5813"/>
                    </a:lnTo>
                    <a:lnTo>
                      <a:pt x="1558" y="12119"/>
                    </a:lnTo>
                    <a:lnTo>
                      <a:pt x="0" y="19837"/>
                    </a:lnTo>
                    <a:lnTo>
                      <a:pt x="1558" y="27560"/>
                    </a:lnTo>
                    <a:lnTo>
                      <a:pt x="5808" y="33866"/>
                    </a:lnTo>
                    <a:lnTo>
                      <a:pt x="12114" y="38116"/>
                    </a:lnTo>
                    <a:lnTo>
                      <a:pt x="19837" y="39674"/>
                    </a:lnTo>
                    <a:lnTo>
                      <a:pt x="27560" y="38116"/>
                    </a:lnTo>
                    <a:lnTo>
                      <a:pt x="33866" y="33866"/>
                    </a:lnTo>
                    <a:lnTo>
                      <a:pt x="38116" y="27560"/>
                    </a:lnTo>
                    <a:lnTo>
                      <a:pt x="39674" y="19837"/>
                    </a:lnTo>
                    <a:lnTo>
                      <a:pt x="38116" y="12119"/>
                    </a:lnTo>
                    <a:lnTo>
                      <a:pt x="33866" y="5813"/>
                    </a:lnTo>
                    <a:lnTo>
                      <a:pt x="27560" y="1560"/>
                    </a:lnTo>
                    <a:lnTo>
                      <a:pt x="1983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8" name="object 38"/>
            <p:cNvGrpSpPr/>
            <p:nvPr/>
          </p:nvGrpSpPr>
          <p:grpSpPr>
            <a:xfrm>
              <a:off x="2551887" y="4206303"/>
              <a:ext cx="555625" cy="190500"/>
              <a:chOff x="2551887" y="4206303"/>
              <a:chExt cx="555625" cy="190500"/>
            </a:xfrm>
          </p:grpSpPr>
          <p:sp>
            <p:nvSpPr>
              <p:cNvPr id="39" name="object 39"/>
              <p:cNvSpPr/>
              <p:nvPr/>
            </p:nvSpPr>
            <p:spPr>
              <a:xfrm>
                <a:off x="2551887" y="4206303"/>
                <a:ext cx="55562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190500">
                    <a:moveTo>
                      <a:pt x="460057" y="0"/>
                    </a:moveTo>
                    <a:lnTo>
                      <a:pt x="442503" y="1613"/>
                    </a:lnTo>
                    <a:lnTo>
                      <a:pt x="426018" y="6262"/>
                    </a:lnTo>
                    <a:lnTo>
                      <a:pt x="410890" y="13657"/>
                    </a:lnTo>
                    <a:lnTo>
                      <a:pt x="358970" y="51820"/>
                    </a:lnTo>
                    <a:lnTo>
                      <a:pt x="316687" y="72963"/>
                    </a:lnTo>
                    <a:lnTo>
                      <a:pt x="271431" y="86192"/>
                    </a:lnTo>
                    <a:lnTo>
                      <a:pt x="224078" y="90766"/>
                    </a:lnTo>
                    <a:lnTo>
                      <a:pt x="159600" y="90766"/>
                    </a:lnTo>
                    <a:lnTo>
                      <a:pt x="107018" y="83173"/>
                    </a:lnTo>
                    <a:lnTo>
                      <a:pt x="58140" y="61950"/>
                    </a:lnTo>
                    <a:lnTo>
                      <a:pt x="52412" y="58585"/>
                    </a:lnTo>
                    <a:lnTo>
                      <a:pt x="45745" y="56654"/>
                    </a:lnTo>
                    <a:lnTo>
                      <a:pt x="38608" y="56654"/>
                    </a:lnTo>
                    <a:lnTo>
                      <a:pt x="23308" y="59804"/>
                    </a:lnTo>
                    <a:lnTo>
                      <a:pt x="10898" y="68376"/>
                    </a:lnTo>
                    <a:lnTo>
                      <a:pt x="2691" y="81054"/>
                    </a:lnTo>
                    <a:lnTo>
                      <a:pt x="0" y="96520"/>
                    </a:lnTo>
                    <a:lnTo>
                      <a:pt x="3164" y="110467"/>
                    </a:lnTo>
                    <a:lnTo>
                      <a:pt x="10990" y="122096"/>
                    </a:lnTo>
                    <a:lnTo>
                      <a:pt x="22376" y="130265"/>
                    </a:lnTo>
                    <a:lnTo>
                      <a:pt x="36220" y="133832"/>
                    </a:lnTo>
                    <a:lnTo>
                      <a:pt x="44564" y="134340"/>
                    </a:lnTo>
                    <a:lnTo>
                      <a:pt x="52387" y="132181"/>
                    </a:lnTo>
                    <a:lnTo>
                      <a:pt x="58902" y="128143"/>
                    </a:lnTo>
                    <a:lnTo>
                      <a:pt x="83844" y="115364"/>
                    </a:lnTo>
                    <a:lnTo>
                      <a:pt x="110382" y="106543"/>
                    </a:lnTo>
                    <a:lnTo>
                      <a:pt x="137976" y="101432"/>
                    </a:lnTo>
                    <a:lnTo>
                      <a:pt x="166090" y="99783"/>
                    </a:lnTo>
                    <a:lnTo>
                      <a:pt x="224104" y="99783"/>
                    </a:lnTo>
                    <a:lnTo>
                      <a:pt x="271140" y="104088"/>
                    </a:lnTo>
                    <a:lnTo>
                      <a:pt x="316241" y="116763"/>
                    </a:lnTo>
                    <a:lnTo>
                      <a:pt x="358244" y="137449"/>
                    </a:lnTo>
                    <a:lnTo>
                      <a:pt x="411108" y="177028"/>
                    </a:lnTo>
                    <a:lnTo>
                      <a:pt x="428326" y="185140"/>
                    </a:lnTo>
                    <a:lnTo>
                      <a:pt x="447220" y="189699"/>
                    </a:lnTo>
                    <a:lnTo>
                      <a:pt x="467372" y="190284"/>
                    </a:lnTo>
                    <a:lnTo>
                      <a:pt x="500467" y="181531"/>
                    </a:lnTo>
                    <a:lnTo>
                      <a:pt x="527745" y="162169"/>
                    </a:lnTo>
                    <a:lnTo>
                      <a:pt x="546779" y="134659"/>
                    </a:lnTo>
                    <a:lnTo>
                      <a:pt x="555142" y="101460"/>
                    </a:lnTo>
                    <a:lnTo>
                      <a:pt x="549452" y="62230"/>
                    </a:lnTo>
                    <a:lnTo>
                      <a:pt x="529416" y="29951"/>
                    </a:lnTo>
                    <a:lnTo>
                      <a:pt x="498472" y="8061"/>
                    </a:lnTo>
                    <a:lnTo>
                      <a:pt x="460057" y="0"/>
                    </a:lnTo>
                    <a:close/>
                  </a:path>
                </a:pathLst>
              </a:custGeom>
              <a:solidFill>
                <a:srgbClr val="006B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2951708" y="4242536"/>
                <a:ext cx="118110" cy="11811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2569006" y="4281754"/>
                <a:ext cx="40005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>
                    <a:moveTo>
                      <a:pt x="19837" y="0"/>
                    </a:moveTo>
                    <a:lnTo>
                      <a:pt x="12114" y="1560"/>
                    </a:lnTo>
                    <a:lnTo>
                      <a:pt x="5808" y="5813"/>
                    </a:lnTo>
                    <a:lnTo>
                      <a:pt x="1558" y="12119"/>
                    </a:lnTo>
                    <a:lnTo>
                      <a:pt x="0" y="19837"/>
                    </a:lnTo>
                    <a:lnTo>
                      <a:pt x="1558" y="27560"/>
                    </a:lnTo>
                    <a:lnTo>
                      <a:pt x="5808" y="33866"/>
                    </a:lnTo>
                    <a:lnTo>
                      <a:pt x="12114" y="38116"/>
                    </a:lnTo>
                    <a:lnTo>
                      <a:pt x="19837" y="39674"/>
                    </a:lnTo>
                    <a:lnTo>
                      <a:pt x="27560" y="38116"/>
                    </a:lnTo>
                    <a:lnTo>
                      <a:pt x="33866" y="33866"/>
                    </a:lnTo>
                    <a:lnTo>
                      <a:pt x="38116" y="27560"/>
                    </a:lnTo>
                    <a:lnTo>
                      <a:pt x="39674" y="19837"/>
                    </a:lnTo>
                    <a:lnTo>
                      <a:pt x="38116" y="12119"/>
                    </a:lnTo>
                    <a:lnTo>
                      <a:pt x="33866" y="5813"/>
                    </a:lnTo>
                    <a:lnTo>
                      <a:pt x="27560" y="1560"/>
                    </a:lnTo>
                    <a:lnTo>
                      <a:pt x="1983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2" name="object 42"/>
            <p:cNvGrpSpPr/>
            <p:nvPr/>
          </p:nvGrpSpPr>
          <p:grpSpPr>
            <a:xfrm>
              <a:off x="2551887" y="3193059"/>
              <a:ext cx="555625" cy="190500"/>
              <a:chOff x="2551887" y="3193059"/>
              <a:chExt cx="555625" cy="190500"/>
            </a:xfrm>
          </p:grpSpPr>
          <p:sp>
            <p:nvSpPr>
              <p:cNvPr id="43" name="object 43"/>
              <p:cNvSpPr/>
              <p:nvPr/>
            </p:nvSpPr>
            <p:spPr>
              <a:xfrm>
                <a:off x="2551887" y="3193059"/>
                <a:ext cx="55562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190500">
                    <a:moveTo>
                      <a:pt x="460057" y="0"/>
                    </a:moveTo>
                    <a:lnTo>
                      <a:pt x="442503" y="1613"/>
                    </a:lnTo>
                    <a:lnTo>
                      <a:pt x="426018" y="6262"/>
                    </a:lnTo>
                    <a:lnTo>
                      <a:pt x="410890" y="13657"/>
                    </a:lnTo>
                    <a:lnTo>
                      <a:pt x="358970" y="51820"/>
                    </a:lnTo>
                    <a:lnTo>
                      <a:pt x="316687" y="72963"/>
                    </a:lnTo>
                    <a:lnTo>
                      <a:pt x="271431" y="86192"/>
                    </a:lnTo>
                    <a:lnTo>
                      <a:pt x="224078" y="90766"/>
                    </a:lnTo>
                    <a:lnTo>
                      <a:pt x="159600" y="90766"/>
                    </a:lnTo>
                    <a:lnTo>
                      <a:pt x="107018" y="83173"/>
                    </a:lnTo>
                    <a:lnTo>
                      <a:pt x="58140" y="61950"/>
                    </a:lnTo>
                    <a:lnTo>
                      <a:pt x="52412" y="58585"/>
                    </a:lnTo>
                    <a:lnTo>
                      <a:pt x="45745" y="56654"/>
                    </a:lnTo>
                    <a:lnTo>
                      <a:pt x="38608" y="56654"/>
                    </a:lnTo>
                    <a:lnTo>
                      <a:pt x="23308" y="59804"/>
                    </a:lnTo>
                    <a:lnTo>
                      <a:pt x="10898" y="68376"/>
                    </a:lnTo>
                    <a:lnTo>
                      <a:pt x="2691" y="81054"/>
                    </a:lnTo>
                    <a:lnTo>
                      <a:pt x="0" y="96520"/>
                    </a:lnTo>
                    <a:lnTo>
                      <a:pt x="3164" y="110467"/>
                    </a:lnTo>
                    <a:lnTo>
                      <a:pt x="10990" y="122096"/>
                    </a:lnTo>
                    <a:lnTo>
                      <a:pt x="22376" y="130265"/>
                    </a:lnTo>
                    <a:lnTo>
                      <a:pt x="36220" y="133832"/>
                    </a:lnTo>
                    <a:lnTo>
                      <a:pt x="44564" y="134340"/>
                    </a:lnTo>
                    <a:lnTo>
                      <a:pt x="52387" y="132181"/>
                    </a:lnTo>
                    <a:lnTo>
                      <a:pt x="58902" y="128143"/>
                    </a:lnTo>
                    <a:lnTo>
                      <a:pt x="83844" y="115364"/>
                    </a:lnTo>
                    <a:lnTo>
                      <a:pt x="110382" y="106543"/>
                    </a:lnTo>
                    <a:lnTo>
                      <a:pt x="137976" y="101432"/>
                    </a:lnTo>
                    <a:lnTo>
                      <a:pt x="166090" y="99783"/>
                    </a:lnTo>
                    <a:lnTo>
                      <a:pt x="224104" y="99783"/>
                    </a:lnTo>
                    <a:lnTo>
                      <a:pt x="271140" y="104088"/>
                    </a:lnTo>
                    <a:lnTo>
                      <a:pt x="316241" y="116763"/>
                    </a:lnTo>
                    <a:lnTo>
                      <a:pt x="358244" y="137449"/>
                    </a:lnTo>
                    <a:lnTo>
                      <a:pt x="411108" y="177028"/>
                    </a:lnTo>
                    <a:lnTo>
                      <a:pt x="428326" y="185140"/>
                    </a:lnTo>
                    <a:lnTo>
                      <a:pt x="447220" y="189699"/>
                    </a:lnTo>
                    <a:lnTo>
                      <a:pt x="467372" y="190284"/>
                    </a:lnTo>
                    <a:lnTo>
                      <a:pt x="500467" y="181531"/>
                    </a:lnTo>
                    <a:lnTo>
                      <a:pt x="527745" y="162169"/>
                    </a:lnTo>
                    <a:lnTo>
                      <a:pt x="546779" y="134659"/>
                    </a:lnTo>
                    <a:lnTo>
                      <a:pt x="555142" y="101460"/>
                    </a:lnTo>
                    <a:lnTo>
                      <a:pt x="549452" y="62230"/>
                    </a:lnTo>
                    <a:lnTo>
                      <a:pt x="529416" y="29951"/>
                    </a:lnTo>
                    <a:lnTo>
                      <a:pt x="498472" y="8061"/>
                    </a:lnTo>
                    <a:lnTo>
                      <a:pt x="460057" y="0"/>
                    </a:lnTo>
                    <a:close/>
                  </a:path>
                </a:pathLst>
              </a:custGeom>
              <a:solidFill>
                <a:srgbClr val="FECD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2951708" y="3229279"/>
                <a:ext cx="118110" cy="11811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2569006" y="3268497"/>
                <a:ext cx="40005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>
                    <a:moveTo>
                      <a:pt x="19837" y="0"/>
                    </a:moveTo>
                    <a:lnTo>
                      <a:pt x="12114" y="1560"/>
                    </a:lnTo>
                    <a:lnTo>
                      <a:pt x="5808" y="5813"/>
                    </a:lnTo>
                    <a:lnTo>
                      <a:pt x="1558" y="12119"/>
                    </a:lnTo>
                    <a:lnTo>
                      <a:pt x="0" y="19837"/>
                    </a:lnTo>
                    <a:lnTo>
                      <a:pt x="1558" y="27560"/>
                    </a:lnTo>
                    <a:lnTo>
                      <a:pt x="5808" y="33866"/>
                    </a:lnTo>
                    <a:lnTo>
                      <a:pt x="12114" y="38116"/>
                    </a:lnTo>
                    <a:lnTo>
                      <a:pt x="19837" y="39674"/>
                    </a:lnTo>
                    <a:lnTo>
                      <a:pt x="27560" y="38116"/>
                    </a:lnTo>
                    <a:lnTo>
                      <a:pt x="33866" y="33866"/>
                    </a:lnTo>
                    <a:lnTo>
                      <a:pt x="38116" y="27560"/>
                    </a:lnTo>
                    <a:lnTo>
                      <a:pt x="39674" y="19837"/>
                    </a:lnTo>
                    <a:lnTo>
                      <a:pt x="38116" y="12119"/>
                    </a:lnTo>
                    <a:lnTo>
                      <a:pt x="33866" y="5813"/>
                    </a:lnTo>
                    <a:lnTo>
                      <a:pt x="27560" y="1560"/>
                    </a:lnTo>
                    <a:lnTo>
                      <a:pt x="1983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4" name="object 64"/>
            <p:cNvSpPr txBox="1"/>
            <p:nvPr/>
          </p:nvSpPr>
          <p:spPr>
            <a:xfrm>
              <a:off x="444500" y="2760140"/>
              <a:ext cx="1045844" cy="35941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2200" b="1" spc="-15" dirty="0">
                  <a:solidFill>
                    <a:srgbClr val="FFFFFF"/>
                  </a:solidFill>
                  <a:latin typeface="Arial"/>
                  <a:cs typeface="Arial"/>
                </a:rPr>
                <a:t>Agenda</a:t>
              </a:r>
              <a:endParaRPr sz="22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58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03768"/>
            <a:ext cx="9144000" cy="1254760"/>
            <a:chOff x="0" y="1903768"/>
            <a:chExt cx="9144000" cy="1254760"/>
          </a:xfrm>
        </p:grpSpPr>
        <p:sp>
          <p:nvSpPr>
            <p:cNvPr id="3" name="object 3"/>
            <p:cNvSpPr/>
            <p:nvPr/>
          </p:nvSpPr>
          <p:spPr>
            <a:xfrm>
              <a:off x="0" y="2087994"/>
              <a:ext cx="9144000" cy="855344"/>
            </a:xfrm>
            <a:custGeom>
              <a:avLst/>
              <a:gdLst/>
              <a:ahLst/>
              <a:cxnLst/>
              <a:rect l="l" t="t" r="r" b="b"/>
              <a:pathLst>
                <a:path w="9144000" h="855344">
                  <a:moveTo>
                    <a:pt x="9144000" y="0"/>
                  </a:moveTo>
                  <a:lnTo>
                    <a:pt x="0" y="0"/>
                  </a:lnTo>
                  <a:lnTo>
                    <a:pt x="0" y="855002"/>
                  </a:lnTo>
                  <a:lnTo>
                    <a:pt x="9144000" y="8550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7617" y="2291676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4" h="506094">
                  <a:moveTo>
                    <a:pt x="252945" y="0"/>
                  </a:moveTo>
                  <a:lnTo>
                    <a:pt x="207478" y="4075"/>
                  </a:lnTo>
                  <a:lnTo>
                    <a:pt x="164684" y="15826"/>
                  </a:lnTo>
                  <a:lnTo>
                    <a:pt x="125278" y="34537"/>
                  </a:lnTo>
                  <a:lnTo>
                    <a:pt x="89975" y="59494"/>
                  </a:lnTo>
                  <a:lnTo>
                    <a:pt x="59489" y="89982"/>
                  </a:lnTo>
                  <a:lnTo>
                    <a:pt x="34534" y="125287"/>
                  </a:lnTo>
                  <a:lnTo>
                    <a:pt x="15824" y="164695"/>
                  </a:lnTo>
                  <a:lnTo>
                    <a:pt x="4075" y="207490"/>
                  </a:lnTo>
                  <a:lnTo>
                    <a:pt x="0" y="252958"/>
                  </a:lnTo>
                  <a:lnTo>
                    <a:pt x="4075" y="298426"/>
                  </a:lnTo>
                  <a:lnTo>
                    <a:pt x="15824" y="341221"/>
                  </a:lnTo>
                  <a:lnTo>
                    <a:pt x="34534" y="380629"/>
                  </a:lnTo>
                  <a:lnTo>
                    <a:pt x="59489" y="415934"/>
                  </a:lnTo>
                  <a:lnTo>
                    <a:pt x="89975" y="446422"/>
                  </a:lnTo>
                  <a:lnTo>
                    <a:pt x="125278" y="471379"/>
                  </a:lnTo>
                  <a:lnTo>
                    <a:pt x="164684" y="490090"/>
                  </a:lnTo>
                  <a:lnTo>
                    <a:pt x="207478" y="501841"/>
                  </a:lnTo>
                  <a:lnTo>
                    <a:pt x="252945" y="505917"/>
                  </a:lnTo>
                  <a:lnTo>
                    <a:pt x="298417" y="501841"/>
                  </a:lnTo>
                  <a:lnTo>
                    <a:pt x="341215" y="490090"/>
                  </a:lnTo>
                  <a:lnTo>
                    <a:pt x="380625" y="471379"/>
                  </a:lnTo>
                  <a:lnTo>
                    <a:pt x="415932" y="446422"/>
                  </a:lnTo>
                  <a:lnTo>
                    <a:pt x="446421" y="415934"/>
                  </a:lnTo>
                  <a:lnTo>
                    <a:pt x="471379" y="380629"/>
                  </a:lnTo>
                  <a:lnTo>
                    <a:pt x="490090" y="341221"/>
                  </a:lnTo>
                  <a:lnTo>
                    <a:pt x="501841" y="298426"/>
                  </a:lnTo>
                  <a:lnTo>
                    <a:pt x="505917" y="252958"/>
                  </a:lnTo>
                  <a:lnTo>
                    <a:pt x="501841" y="207490"/>
                  </a:lnTo>
                  <a:lnTo>
                    <a:pt x="490090" y="164695"/>
                  </a:lnTo>
                  <a:lnTo>
                    <a:pt x="471379" y="125287"/>
                  </a:lnTo>
                  <a:lnTo>
                    <a:pt x="446421" y="89982"/>
                  </a:lnTo>
                  <a:lnTo>
                    <a:pt x="415932" y="59494"/>
                  </a:lnTo>
                  <a:lnTo>
                    <a:pt x="380625" y="34537"/>
                  </a:lnTo>
                  <a:lnTo>
                    <a:pt x="341215" y="15826"/>
                  </a:lnTo>
                  <a:lnTo>
                    <a:pt x="298417" y="4075"/>
                  </a:lnTo>
                  <a:lnTo>
                    <a:pt x="252945" y="0"/>
                  </a:lnTo>
                  <a:close/>
                </a:path>
              </a:pathLst>
            </a:custGeom>
            <a:solidFill>
              <a:srgbClr val="9A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2596" y="234668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39">
                  <a:moveTo>
                    <a:pt x="197967" y="0"/>
                  </a:moveTo>
                  <a:lnTo>
                    <a:pt x="152575" y="5227"/>
                  </a:lnTo>
                  <a:lnTo>
                    <a:pt x="110906" y="20116"/>
                  </a:lnTo>
                  <a:lnTo>
                    <a:pt x="74149" y="43482"/>
                  </a:lnTo>
                  <a:lnTo>
                    <a:pt x="43491" y="74136"/>
                  </a:lnTo>
                  <a:lnTo>
                    <a:pt x="20121" y="110890"/>
                  </a:lnTo>
                  <a:lnTo>
                    <a:pt x="5228" y="152559"/>
                  </a:lnTo>
                  <a:lnTo>
                    <a:pt x="0" y="197954"/>
                  </a:lnTo>
                  <a:lnTo>
                    <a:pt x="5228" y="243345"/>
                  </a:lnTo>
                  <a:lnTo>
                    <a:pt x="20121" y="285010"/>
                  </a:lnTo>
                  <a:lnTo>
                    <a:pt x="43491" y="321763"/>
                  </a:lnTo>
                  <a:lnTo>
                    <a:pt x="74149" y="352415"/>
                  </a:lnTo>
                  <a:lnTo>
                    <a:pt x="110906" y="375780"/>
                  </a:lnTo>
                  <a:lnTo>
                    <a:pt x="152575" y="390670"/>
                  </a:lnTo>
                  <a:lnTo>
                    <a:pt x="197967" y="395897"/>
                  </a:lnTo>
                  <a:lnTo>
                    <a:pt x="243354" y="390670"/>
                  </a:lnTo>
                  <a:lnTo>
                    <a:pt x="285020" y="375780"/>
                  </a:lnTo>
                  <a:lnTo>
                    <a:pt x="321775" y="352415"/>
                  </a:lnTo>
                  <a:lnTo>
                    <a:pt x="352432" y="321763"/>
                  </a:lnTo>
                  <a:lnTo>
                    <a:pt x="375801" y="285010"/>
                  </a:lnTo>
                  <a:lnTo>
                    <a:pt x="390694" y="243345"/>
                  </a:lnTo>
                  <a:lnTo>
                    <a:pt x="395922" y="197954"/>
                  </a:lnTo>
                  <a:lnTo>
                    <a:pt x="390694" y="152559"/>
                  </a:lnTo>
                  <a:lnTo>
                    <a:pt x="375801" y="110890"/>
                  </a:lnTo>
                  <a:lnTo>
                    <a:pt x="352432" y="74136"/>
                  </a:lnTo>
                  <a:lnTo>
                    <a:pt x="321775" y="43482"/>
                  </a:lnTo>
                  <a:lnTo>
                    <a:pt x="285020" y="20116"/>
                  </a:lnTo>
                  <a:lnTo>
                    <a:pt x="243354" y="5227"/>
                  </a:lnTo>
                  <a:lnTo>
                    <a:pt x="197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3691" y="2217750"/>
              <a:ext cx="654050" cy="906780"/>
            </a:xfrm>
            <a:custGeom>
              <a:avLst/>
              <a:gdLst/>
              <a:ahLst/>
              <a:cxnLst/>
              <a:rect l="l" t="t" r="r" b="b"/>
              <a:pathLst>
                <a:path w="654050" h="906780">
                  <a:moveTo>
                    <a:pt x="326872" y="0"/>
                  </a:moveTo>
                  <a:lnTo>
                    <a:pt x="278634" y="3550"/>
                  </a:lnTo>
                  <a:lnTo>
                    <a:pt x="232572" y="13863"/>
                  </a:lnTo>
                  <a:lnTo>
                    <a:pt x="189196" y="30429"/>
                  </a:lnTo>
                  <a:lnTo>
                    <a:pt x="149014" y="52737"/>
                  </a:lnTo>
                  <a:lnTo>
                    <a:pt x="112537" y="80279"/>
                  </a:lnTo>
                  <a:lnTo>
                    <a:pt x="80273" y="112544"/>
                  </a:lnTo>
                  <a:lnTo>
                    <a:pt x="52733" y="149023"/>
                  </a:lnTo>
                  <a:lnTo>
                    <a:pt x="30427" y="189206"/>
                  </a:lnTo>
                  <a:lnTo>
                    <a:pt x="13862" y="232584"/>
                  </a:lnTo>
                  <a:lnTo>
                    <a:pt x="3550" y="278647"/>
                  </a:lnTo>
                  <a:lnTo>
                    <a:pt x="0" y="326885"/>
                  </a:lnTo>
                  <a:lnTo>
                    <a:pt x="15621" y="326885"/>
                  </a:lnTo>
                  <a:lnTo>
                    <a:pt x="19001" y="280952"/>
                  </a:lnTo>
                  <a:lnTo>
                    <a:pt x="28821" y="237090"/>
                  </a:lnTo>
                  <a:lnTo>
                    <a:pt x="44593" y="195787"/>
                  </a:lnTo>
                  <a:lnTo>
                    <a:pt x="65834" y="157525"/>
                  </a:lnTo>
                  <a:lnTo>
                    <a:pt x="92057" y="122791"/>
                  </a:lnTo>
                  <a:lnTo>
                    <a:pt x="122778" y="92070"/>
                  </a:lnTo>
                  <a:lnTo>
                    <a:pt x="157512" y="65846"/>
                  </a:lnTo>
                  <a:lnTo>
                    <a:pt x="195774" y="44606"/>
                  </a:lnTo>
                  <a:lnTo>
                    <a:pt x="237078" y="28833"/>
                  </a:lnTo>
                  <a:lnTo>
                    <a:pt x="280939" y="19014"/>
                  </a:lnTo>
                  <a:lnTo>
                    <a:pt x="326872" y="15633"/>
                  </a:lnTo>
                  <a:lnTo>
                    <a:pt x="372808" y="19014"/>
                  </a:lnTo>
                  <a:lnTo>
                    <a:pt x="416672" y="28833"/>
                  </a:lnTo>
                  <a:lnTo>
                    <a:pt x="457978" y="44606"/>
                  </a:lnTo>
                  <a:lnTo>
                    <a:pt x="496241" y="65846"/>
                  </a:lnTo>
                  <a:lnTo>
                    <a:pt x="530976" y="92070"/>
                  </a:lnTo>
                  <a:lnTo>
                    <a:pt x="561699" y="122791"/>
                  </a:lnTo>
                  <a:lnTo>
                    <a:pt x="587923" y="157525"/>
                  </a:lnTo>
                  <a:lnTo>
                    <a:pt x="609164" y="195787"/>
                  </a:lnTo>
                  <a:lnTo>
                    <a:pt x="624936" y="237090"/>
                  </a:lnTo>
                  <a:lnTo>
                    <a:pt x="634755" y="280952"/>
                  </a:lnTo>
                  <a:lnTo>
                    <a:pt x="638136" y="326885"/>
                  </a:lnTo>
                  <a:lnTo>
                    <a:pt x="634755" y="372818"/>
                  </a:lnTo>
                  <a:lnTo>
                    <a:pt x="624936" y="416678"/>
                  </a:lnTo>
                  <a:lnTo>
                    <a:pt x="609164" y="457981"/>
                  </a:lnTo>
                  <a:lnTo>
                    <a:pt x="587923" y="496241"/>
                  </a:lnTo>
                  <a:lnTo>
                    <a:pt x="561699" y="530973"/>
                  </a:lnTo>
                  <a:lnTo>
                    <a:pt x="530976" y="561693"/>
                  </a:lnTo>
                  <a:lnTo>
                    <a:pt x="496241" y="587914"/>
                  </a:lnTo>
                  <a:lnTo>
                    <a:pt x="457978" y="609153"/>
                  </a:lnTo>
                  <a:lnTo>
                    <a:pt x="416672" y="624925"/>
                  </a:lnTo>
                  <a:lnTo>
                    <a:pt x="372808" y="634743"/>
                  </a:lnTo>
                  <a:lnTo>
                    <a:pt x="326872" y="638124"/>
                  </a:lnTo>
                  <a:lnTo>
                    <a:pt x="319011" y="638149"/>
                  </a:lnTo>
                  <a:lnTo>
                    <a:pt x="319011" y="906487"/>
                  </a:lnTo>
                  <a:lnTo>
                    <a:pt x="334746" y="906487"/>
                  </a:lnTo>
                  <a:lnTo>
                    <a:pt x="334746" y="653554"/>
                  </a:lnTo>
                  <a:lnTo>
                    <a:pt x="381982" y="649004"/>
                  </a:lnTo>
                  <a:lnTo>
                    <a:pt x="427035" y="637964"/>
                  </a:lnTo>
                  <a:lnTo>
                    <a:pt x="469415" y="620922"/>
                  </a:lnTo>
                  <a:lnTo>
                    <a:pt x="508637" y="598363"/>
                  </a:lnTo>
                  <a:lnTo>
                    <a:pt x="544212" y="570775"/>
                  </a:lnTo>
                  <a:lnTo>
                    <a:pt x="575652" y="538644"/>
                  </a:lnTo>
                  <a:lnTo>
                    <a:pt x="602469" y="502457"/>
                  </a:lnTo>
                  <a:lnTo>
                    <a:pt x="624176" y="462701"/>
                  </a:lnTo>
                  <a:lnTo>
                    <a:pt x="640285" y="419862"/>
                  </a:lnTo>
                  <a:lnTo>
                    <a:pt x="650308" y="374428"/>
                  </a:lnTo>
                  <a:lnTo>
                    <a:pt x="653757" y="326885"/>
                  </a:lnTo>
                  <a:lnTo>
                    <a:pt x="650206" y="278647"/>
                  </a:lnTo>
                  <a:lnTo>
                    <a:pt x="639893" y="232584"/>
                  </a:lnTo>
                  <a:lnTo>
                    <a:pt x="623328" y="189206"/>
                  </a:lnTo>
                  <a:lnTo>
                    <a:pt x="601020" y="149023"/>
                  </a:lnTo>
                  <a:lnTo>
                    <a:pt x="573478" y="112544"/>
                  </a:lnTo>
                  <a:lnTo>
                    <a:pt x="541213" y="80279"/>
                  </a:lnTo>
                  <a:lnTo>
                    <a:pt x="504734" y="52737"/>
                  </a:lnTo>
                  <a:lnTo>
                    <a:pt x="464551" y="30429"/>
                  </a:lnTo>
                  <a:lnTo>
                    <a:pt x="421173" y="13863"/>
                  </a:lnTo>
                  <a:lnTo>
                    <a:pt x="375110" y="3550"/>
                  </a:lnTo>
                  <a:lnTo>
                    <a:pt x="326872" y="0"/>
                  </a:lnTo>
                  <a:close/>
                </a:path>
              </a:pathLst>
            </a:custGeom>
            <a:solidFill>
              <a:srgbClr val="9A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6819" y="3090468"/>
              <a:ext cx="67500" cy="67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7976" y="2510878"/>
              <a:ext cx="67513" cy="675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3225" y="2536761"/>
              <a:ext cx="397510" cy="15875"/>
            </a:xfrm>
            <a:custGeom>
              <a:avLst/>
              <a:gdLst/>
              <a:ahLst/>
              <a:cxnLst/>
              <a:rect l="l" t="t" r="r" b="b"/>
              <a:pathLst>
                <a:path w="397510" h="15875">
                  <a:moveTo>
                    <a:pt x="397433" y="0"/>
                  </a:moveTo>
                  <a:lnTo>
                    <a:pt x="0" y="0"/>
                  </a:lnTo>
                  <a:lnTo>
                    <a:pt x="0" y="15735"/>
                  </a:lnTo>
                  <a:lnTo>
                    <a:pt x="397433" y="15735"/>
                  </a:lnTo>
                  <a:lnTo>
                    <a:pt x="397433" y="0"/>
                  </a:lnTo>
                  <a:close/>
                </a:path>
              </a:pathLst>
            </a:custGeom>
            <a:solidFill>
              <a:srgbClr val="9A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86914" y="2510878"/>
              <a:ext cx="67500" cy="675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35615" y="2291676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5" h="506094">
                  <a:moveTo>
                    <a:pt x="252945" y="0"/>
                  </a:moveTo>
                  <a:lnTo>
                    <a:pt x="207478" y="4075"/>
                  </a:lnTo>
                  <a:lnTo>
                    <a:pt x="164684" y="15826"/>
                  </a:lnTo>
                  <a:lnTo>
                    <a:pt x="125278" y="34537"/>
                  </a:lnTo>
                  <a:lnTo>
                    <a:pt x="89975" y="59494"/>
                  </a:lnTo>
                  <a:lnTo>
                    <a:pt x="59489" y="89982"/>
                  </a:lnTo>
                  <a:lnTo>
                    <a:pt x="34534" y="125287"/>
                  </a:lnTo>
                  <a:lnTo>
                    <a:pt x="15824" y="164695"/>
                  </a:lnTo>
                  <a:lnTo>
                    <a:pt x="4075" y="207490"/>
                  </a:lnTo>
                  <a:lnTo>
                    <a:pt x="0" y="252958"/>
                  </a:lnTo>
                  <a:lnTo>
                    <a:pt x="4075" y="298426"/>
                  </a:lnTo>
                  <a:lnTo>
                    <a:pt x="15824" y="341221"/>
                  </a:lnTo>
                  <a:lnTo>
                    <a:pt x="34534" y="380629"/>
                  </a:lnTo>
                  <a:lnTo>
                    <a:pt x="59489" y="415934"/>
                  </a:lnTo>
                  <a:lnTo>
                    <a:pt x="89975" y="446422"/>
                  </a:lnTo>
                  <a:lnTo>
                    <a:pt x="125278" y="471379"/>
                  </a:lnTo>
                  <a:lnTo>
                    <a:pt x="164684" y="490090"/>
                  </a:lnTo>
                  <a:lnTo>
                    <a:pt x="207478" y="501841"/>
                  </a:lnTo>
                  <a:lnTo>
                    <a:pt x="252945" y="505917"/>
                  </a:lnTo>
                  <a:lnTo>
                    <a:pt x="298417" y="501841"/>
                  </a:lnTo>
                  <a:lnTo>
                    <a:pt x="341215" y="490090"/>
                  </a:lnTo>
                  <a:lnTo>
                    <a:pt x="380625" y="471379"/>
                  </a:lnTo>
                  <a:lnTo>
                    <a:pt x="415932" y="446422"/>
                  </a:lnTo>
                  <a:lnTo>
                    <a:pt x="446421" y="415934"/>
                  </a:lnTo>
                  <a:lnTo>
                    <a:pt x="471379" y="380629"/>
                  </a:lnTo>
                  <a:lnTo>
                    <a:pt x="490090" y="341221"/>
                  </a:lnTo>
                  <a:lnTo>
                    <a:pt x="501841" y="298426"/>
                  </a:lnTo>
                  <a:lnTo>
                    <a:pt x="505917" y="252958"/>
                  </a:lnTo>
                  <a:lnTo>
                    <a:pt x="501841" y="207490"/>
                  </a:lnTo>
                  <a:lnTo>
                    <a:pt x="490090" y="164695"/>
                  </a:lnTo>
                  <a:lnTo>
                    <a:pt x="471379" y="125287"/>
                  </a:lnTo>
                  <a:lnTo>
                    <a:pt x="446421" y="89982"/>
                  </a:lnTo>
                  <a:lnTo>
                    <a:pt x="415932" y="59494"/>
                  </a:lnTo>
                  <a:lnTo>
                    <a:pt x="380625" y="34537"/>
                  </a:lnTo>
                  <a:lnTo>
                    <a:pt x="341215" y="15826"/>
                  </a:lnTo>
                  <a:lnTo>
                    <a:pt x="298417" y="4075"/>
                  </a:lnTo>
                  <a:lnTo>
                    <a:pt x="252945" y="0"/>
                  </a:lnTo>
                  <a:close/>
                </a:path>
              </a:pathLst>
            </a:custGeom>
            <a:solidFill>
              <a:srgbClr val="FF9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90593" y="234668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39">
                  <a:moveTo>
                    <a:pt x="197967" y="0"/>
                  </a:moveTo>
                  <a:lnTo>
                    <a:pt x="152575" y="5227"/>
                  </a:lnTo>
                  <a:lnTo>
                    <a:pt x="110906" y="20116"/>
                  </a:lnTo>
                  <a:lnTo>
                    <a:pt x="74149" y="43482"/>
                  </a:lnTo>
                  <a:lnTo>
                    <a:pt x="43491" y="74136"/>
                  </a:lnTo>
                  <a:lnTo>
                    <a:pt x="20121" y="110890"/>
                  </a:lnTo>
                  <a:lnTo>
                    <a:pt x="5228" y="152559"/>
                  </a:lnTo>
                  <a:lnTo>
                    <a:pt x="0" y="197954"/>
                  </a:lnTo>
                  <a:lnTo>
                    <a:pt x="5228" y="243345"/>
                  </a:lnTo>
                  <a:lnTo>
                    <a:pt x="20121" y="285010"/>
                  </a:lnTo>
                  <a:lnTo>
                    <a:pt x="43491" y="321763"/>
                  </a:lnTo>
                  <a:lnTo>
                    <a:pt x="74149" y="352415"/>
                  </a:lnTo>
                  <a:lnTo>
                    <a:pt x="110906" y="375780"/>
                  </a:lnTo>
                  <a:lnTo>
                    <a:pt x="152575" y="390670"/>
                  </a:lnTo>
                  <a:lnTo>
                    <a:pt x="197967" y="395897"/>
                  </a:lnTo>
                  <a:lnTo>
                    <a:pt x="243354" y="390670"/>
                  </a:lnTo>
                  <a:lnTo>
                    <a:pt x="285020" y="375780"/>
                  </a:lnTo>
                  <a:lnTo>
                    <a:pt x="321775" y="352415"/>
                  </a:lnTo>
                  <a:lnTo>
                    <a:pt x="352432" y="321763"/>
                  </a:lnTo>
                  <a:lnTo>
                    <a:pt x="375801" y="285010"/>
                  </a:lnTo>
                  <a:lnTo>
                    <a:pt x="390694" y="243345"/>
                  </a:lnTo>
                  <a:lnTo>
                    <a:pt x="395922" y="197954"/>
                  </a:lnTo>
                  <a:lnTo>
                    <a:pt x="390694" y="152559"/>
                  </a:lnTo>
                  <a:lnTo>
                    <a:pt x="375801" y="110890"/>
                  </a:lnTo>
                  <a:lnTo>
                    <a:pt x="352432" y="74136"/>
                  </a:lnTo>
                  <a:lnTo>
                    <a:pt x="321775" y="43482"/>
                  </a:lnTo>
                  <a:lnTo>
                    <a:pt x="285020" y="20116"/>
                  </a:lnTo>
                  <a:lnTo>
                    <a:pt x="243354" y="5227"/>
                  </a:lnTo>
                  <a:lnTo>
                    <a:pt x="197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61688" y="2217750"/>
              <a:ext cx="654050" cy="906780"/>
            </a:xfrm>
            <a:custGeom>
              <a:avLst/>
              <a:gdLst/>
              <a:ahLst/>
              <a:cxnLst/>
              <a:rect l="l" t="t" r="r" b="b"/>
              <a:pathLst>
                <a:path w="654050" h="906780">
                  <a:moveTo>
                    <a:pt x="326872" y="0"/>
                  </a:moveTo>
                  <a:lnTo>
                    <a:pt x="278634" y="3550"/>
                  </a:lnTo>
                  <a:lnTo>
                    <a:pt x="232572" y="13863"/>
                  </a:lnTo>
                  <a:lnTo>
                    <a:pt x="189196" y="30429"/>
                  </a:lnTo>
                  <a:lnTo>
                    <a:pt x="149014" y="52737"/>
                  </a:lnTo>
                  <a:lnTo>
                    <a:pt x="112537" y="80279"/>
                  </a:lnTo>
                  <a:lnTo>
                    <a:pt x="80273" y="112544"/>
                  </a:lnTo>
                  <a:lnTo>
                    <a:pt x="52733" y="149023"/>
                  </a:lnTo>
                  <a:lnTo>
                    <a:pt x="30427" y="189206"/>
                  </a:lnTo>
                  <a:lnTo>
                    <a:pt x="13862" y="232584"/>
                  </a:lnTo>
                  <a:lnTo>
                    <a:pt x="3550" y="278647"/>
                  </a:lnTo>
                  <a:lnTo>
                    <a:pt x="0" y="326885"/>
                  </a:lnTo>
                  <a:lnTo>
                    <a:pt x="15621" y="326885"/>
                  </a:lnTo>
                  <a:lnTo>
                    <a:pt x="19001" y="280952"/>
                  </a:lnTo>
                  <a:lnTo>
                    <a:pt x="28821" y="237090"/>
                  </a:lnTo>
                  <a:lnTo>
                    <a:pt x="44593" y="195787"/>
                  </a:lnTo>
                  <a:lnTo>
                    <a:pt x="65834" y="157525"/>
                  </a:lnTo>
                  <a:lnTo>
                    <a:pt x="92057" y="122791"/>
                  </a:lnTo>
                  <a:lnTo>
                    <a:pt x="122778" y="92070"/>
                  </a:lnTo>
                  <a:lnTo>
                    <a:pt x="157512" y="65846"/>
                  </a:lnTo>
                  <a:lnTo>
                    <a:pt x="195774" y="44606"/>
                  </a:lnTo>
                  <a:lnTo>
                    <a:pt x="237078" y="28833"/>
                  </a:lnTo>
                  <a:lnTo>
                    <a:pt x="280939" y="19014"/>
                  </a:lnTo>
                  <a:lnTo>
                    <a:pt x="326872" y="15633"/>
                  </a:lnTo>
                  <a:lnTo>
                    <a:pt x="372808" y="19014"/>
                  </a:lnTo>
                  <a:lnTo>
                    <a:pt x="416672" y="28833"/>
                  </a:lnTo>
                  <a:lnTo>
                    <a:pt x="457978" y="44606"/>
                  </a:lnTo>
                  <a:lnTo>
                    <a:pt x="496241" y="65846"/>
                  </a:lnTo>
                  <a:lnTo>
                    <a:pt x="530976" y="92070"/>
                  </a:lnTo>
                  <a:lnTo>
                    <a:pt x="561699" y="122791"/>
                  </a:lnTo>
                  <a:lnTo>
                    <a:pt x="587923" y="157525"/>
                  </a:lnTo>
                  <a:lnTo>
                    <a:pt x="609164" y="195787"/>
                  </a:lnTo>
                  <a:lnTo>
                    <a:pt x="624936" y="237090"/>
                  </a:lnTo>
                  <a:lnTo>
                    <a:pt x="634755" y="280952"/>
                  </a:lnTo>
                  <a:lnTo>
                    <a:pt x="638136" y="326885"/>
                  </a:lnTo>
                  <a:lnTo>
                    <a:pt x="634755" y="372818"/>
                  </a:lnTo>
                  <a:lnTo>
                    <a:pt x="624936" y="416678"/>
                  </a:lnTo>
                  <a:lnTo>
                    <a:pt x="609164" y="457981"/>
                  </a:lnTo>
                  <a:lnTo>
                    <a:pt x="587923" y="496241"/>
                  </a:lnTo>
                  <a:lnTo>
                    <a:pt x="561699" y="530973"/>
                  </a:lnTo>
                  <a:lnTo>
                    <a:pt x="530976" y="561693"/>
                  </a:lnTo>
                  <a:lnTo>
                    <a:pt x="496241" y="587914"/>
                  </a:lnTo>
                  <a:lnTo>
                    <a:pt x="457978" y="609153"/>
                  </a:lnTo>
                  <a:lnTo>
                    <a:pt x="416672" y="624925"/>
                  </a:lnTo>
                  <a:lnTo>
                    <a:pt x="372808" y="634743"/>
                  </a:lnTo>
                  <a:lnTo>
                    <a:pt x="326872" y="638124"/>
                  </a:lnTo>
                  <a:lnTo>
                    <a:pt x="319011" y="638149"/>
                  </a:lnTo>
                  <a:lnTo>
                    <a:pt x="319011" y="906487"/>
                  </a:lnTo>
                  <a:lnTo>
                    <a:pt x="334746" y="906487"/>
                  </a:lnTo>
                  <a:lnTo>
                    <a:pt x="334746" y="653554"/>
                  </a:lnTo>
                  <a:lnTo>
                    <a:pt x="381982" y="649004"/>
                  </a:lnTo>
                  <a:lnTo>
                    <a:pt x="427035" y="637964"/>
                  </a:lnTo>
                  <a:lnTo>
                    <a:pt x="469415" y="620922"/>
                  </a:lnTo>
                  <a:lnTo>
                    <a:pt x="508637" y="598363"/>
                  </a:lnTo>
                  <a:lnTo>
                    <a:pt x="544212" y="570775"/>
                  </a:lnTo>
                  <a:lnTo>
                    <a:pt x="575652" y="538644"/>
                  </a:lnTo>
                  <a:lnTo>
                    <a:pt x="602469" y="502457"/>
                  </a:lnTo>
                  <a:lnTo>
                    <a:pt x="624176" y="462701"/>
                  </a:lnTo>
                  <a:lnTo>
                    <a:pt x="640285" y="419862"/>
                  </a:lnTo>
                  <a:lnTo>
                    <a:pt x="650308" y="374428"/>
                  </a:lnTo>
                  <a:lnTo>
                    <a:pt x="653757" y="326885"/>
                  </a:lnTo>
                  <a:lnTo>
                    <a:pt x="650206" y="278647"/>
                  </a:lnTo>
                  <a:lnTo>
                    <a:pt x="639893" y="232584"/>
                  </a:lnTo>
                  <a:lnTo>
                    <a:pt x="623328" y="189206"/>
                  </a:lnTo>
                  <a:lnTo>
                    <a:pt x="601020" y="149023"/>
                  </a:lnTo>
                  <a:lnTo>
                    <a:pt x="573478" y="112544"/>
                  </a:lnTo>
                  <a:lnTo>
                    <a:pt x="541213" y="80279"/>
                  </a:lnTo>
                  <a:lnTo>
                    <a:pt x="504734" y="52737"/>
                  </a:lnTo>
                  <a:lnTo>
                    <a:pt x="464551" y="30429"/>
                  </a:lnTo>
                  <a:lnTo>
                    <a:pt x="421173" y="13863"/>
                  </a:lnTo>
                  <a:lnTo>
                    <a:pt x="375110" y="3550"/>
                  </a:lnTo>
                  <a:lnTo>
                    <a:pt x="326872" y="0"/>
                  </a:lnTo>
                  <a:close/>
                </a:path>
              </a:pathLst>
            </a:custGeom>
            <a:solidFill>
              <a:srgbClr val="FF9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54817" y="3090468"/>
              <a:ext cx="67500" cy="67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35970" y="2510878"/>
              <a:ext cx="67513" cy="675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01222" y="2536761"/>
              <a:ext cx="397510" cy="15875"/>
            </a:xfrm>
            <a:custGeom>
              <a:avLst/>
              <a:gdLst/>
              <a:ahLst/>
              <a:cxnLst/>
              <a:rect l="l" t="t" r="r" b="b"/>
              <a:pathLst>
                <a:path w="397510" h="15875">
                  <a:moveTo>
                    <a:pt x="397433" y="0"/>
                  </a:moveTo>
                  <a:lnTo>
                    <a:pt x="0" y="0"/>
                  </a:lnTo>
                  <a:lnTo>
                    <a:pt x="0" y="15735"/>
                  </a:lnTo>
                  <a:lnTo>
                    <a:pt x="397433" y="15735"/>
                  </a:lnTo>
                  <a:lnTo>
                    <a:pt x="397433" y="0"/>
                  </a:lnTo>
                  <a:close/>
                </a:path>
              </a:pathLst>
            </a:custGeom>
            <a:solidFill>
              <a:srgbClr val="FF9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64912" y="2510878"/>
              <a:ext cx="67500" cy="675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13612" y="2291676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5" h="506094">
                  <a:moveTo>
                    <a:pt x="252945" y="0"/>
                  </a:moveTo>
                  <a:lnTo>
                    <a:pt x="207478" y="4075"/>
                  </a:lnTo>
                  <a:lnTo>
                    <a:pt x="164684" y="15826"/>
                  </a:lnTo>
                  <a:lnTo>
                    <a:pt x="125278" y="34537"/>
                  </a:lnTo>
                  <a:lnTo>
                    <a:pt x="89975" y="59494"/>
                  </a:lnTo>
                  <a:lnTo>
                    <a:pt x="59489" y="89982"/>
                  </a:lnTo>
                  <a:lnTo>
                    <a:pt x="34534" y="125287"/>
                  </a:lnTo>
                  <a:lnTo>
                    <a:pt x="15824" y="164695"/>
                  </a:lnTo>
                  <a:lnTo>
                    <a:pt x="4075" y="207490"/>
                  </a:lnTo>
                  <a:lnTo>
                    <a:pt x="0" y="252958"/>
                  </a:lnTo>
                  <a:lnTo>
                    <a:pt x="4075" y="298426"/>
                  </a:lnTo>
                  <a:lnTo>
                    <a:pt x="15824" y="341221"/>
                  </a:lnTo>
                  <a:lnTo>
                    <a:pt x="34534" y="380629"/>
                  </a:lnTo>
                  <a:lnTo>
                    <a:pt x="59489" y="415934"/>
                  </a:lnTo>
                  <a:lnTo>
                    <a:pt x="89975" y="446422"/>
                  </a:lnTo>
                  <a:lnTo>
                    <a:pt x="125278" y="471379"/>
                  </a:lnTo>
                  <a:lnTo>
                    <a:pt x="164684" y="490090"/>
                  </a:lnTo>
                  <a:lnTo>
                    <a:pt x="207478" y="501841"/>
                  </a:lnTo>
                  <a:lnTo>
                    <a:pt x="252945" y="505917"/>
                  </a:lnTo>
                  <a:lnTo>
                    <a:pt x="298417" y="501841"/>
                  </a:lnTo>
                  <a:lnTo>
                    <a:pt x="341215" y="490090"/>
                  </a:lnTo>
                  <a:lnTo>
                    <a:pt x="380625" y="471379"/>
                  </a:lnTo>
                  <a:lnTo>
                    <a:pt x="415932" y="446422"/>
                  </a:lnTo>
                  <a:lnTo>
                    <a:pt x="446421" y="415934"/>
                  </a:lnTo>
                  <a:lnTo>
                    <a:pt x="471379" y="380629"/>
                  </a:lnTo>
                  <a:lnTo>
                    <a:pt x="490090" y="341221"/>
                  </a:lnTo>
                  <a:lnTo>
                    <a:pt x="501841" y="298426"/>
                  </a:lnTo>
                  <a:lnTo>
                    <a:pt x="505917" y="252958"/>
                  </a:lnTo>
                  <a:lnTo>
                    <a:pt x="501841" y="207490"/>
                  </a:lnTo>
                  <a:lnTo>
                    <a:pt x="490090" y="164695"/>
                  </a:lnTo>
                  <a:lnTo>
                    <a:pt x="471379" y="125287"/>
                  </a:lnTo>
                  <a:lnTo>
                    <a:pt x="446421" y="89982"/>
                  </a:lnTo>
                  <a:lnTo>
                    <a:pt x="415932" y="59494"/>
                  </a:lnTo>
                  <a:lnTo>
                    <a:pt x="380625" y="34537"/>
                  </a:lnTo>
                  <a:lnTo>
                    <a:pt x="341215" y="15826"/>
                  </a:lnTo>
                  <a:lnTo>
                    <a:pt x="298417" y="4075"/>
                  </a:lnTo>
                  <a:lnTo>
                    <a:pt x="252945" y="0"/>
                  </a:lnTo>
                  <a:close/>
                </a:path>
              </a:pathLst>
            </a:custGeom>
            <a:solidFill>
              <a:srgbClr val="FE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68590" y="234668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39">
                  <a:moveTo>
                    <a:pt x="197967" y="0"/>
                  </a:moveTo>
                  <a:lnTo>
                    <a:pt x="152575" y="5227"/>
                  </a:lnTo>
                  <a:lnTo>
                    <a:pt x="110906" y="20116"/>
                  </a:lnTo>
                  <a:lnTo>
                    <a:pt x="74149" y="43482"/>
                  </a:lnTo>
                  <a:lnTo>
                    <a:pt x="43491" y="74136"/>
                  </a:lnTo>
                  <a:lnTo>
                    <a:pt x="20121" y="110890"/>
                  </a:lnTo>
                  <a:lnTo>
                    <a:pt x="5228" y="152559"/>
                  </a:lnTo>
                  <a:lnTo>
                    <a:pt x="0" y="197954"/>
                  </a:lnTo>
                  <a:lnTo>
                    <a:pt x="5228" y="243345"/>
                  </a:lnTo>
                  <a:lnTo>
                    <a:pt x="20121" y="285010"/>
                  </a:lnTo>
                  <a:lnTo>
                    <a:pt x="43491" y="321763"/>
                  </a:lnTo>
                  <a:lnTo>
                    <a:pt x="74149" y="352415"/>
                  </a:lnTo>
                  <a:lnTo>
                    <a:pt x="110906" y="375780"/>
                  </a:lnTo>
                  <a:lnTo>
                    <a:pt x="152575" y="390670"/>
                  </a:lnTo>
                  <a:lnTo>
                    <a:pt x="197967" y="395897"/>
                  </a:lnTo>
                  <a:lnTo>
                    <a:pt x="243354" y="390670"/>
                  </a:lnTo>
                  <a:lnTo>
                    <a:pt x="285020" y="375780"/>
                  </a:lnTo>
                  <a:lnTo>
                    <a:pt x="321775" y="352415"/>
                  </a:lnTo>
                  <a:lnTo>
                    <a:pt x="352432" y="321763"/>
                  </a:lnTo>
                  <a:lnTo>
                    <a:pt x="375801" y="285010"/>
                  </a:lnTo>
                  <a:lnTo>
                    <a:pt x="390694" y="243345"/>
                  </a:lnTo>
                  <a:lnTo>
                    <a:pt x="395922" y="197954"/>
                  </a:lnTo>
                  <a:lnTo>
                    <a:pt x="390694" y="152559"/>
                  </a:lnTo>
                  <a:lnTo>
                    <a:pt x="375801" y="110890"/>
                  </a:lnTo>
                  <a:lnTo>
                    <a:pt x="352432" y="74136"/>
                  </a:lnTo>
                  <a:lnTo>
                    <a:pt x="321775" y="43482"/>
                  </a:lnTo>
                  <a:lnTo>
                    <a:pt x="285020" y="20116"/>
                  </a:lnTo>
                  <a:lnTo>
                    <a:pt x="243354" y="5227"/>
                  </a:lnTo>
                  <a:lnTo>
                    <a:pt x="197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39685" y="2217750"/>
              <a:ext cx="654050" cy="906780"/>
            </a:xfrm>
            <a:custGeom>
              <a:avLst/>
              <a:gdLst/>
              <a:ahLst/>
              <a:cxnLst/>
              <a:rect l="l" t="t" r="r" b="b"/>
              <a:pathLst>
                <a:path w="654050" h="906780">
                  <a:moveTo>
                    <a:pt x="326872" y="0"/>
                  </a:moveTo>
                  <a:lnTo>
                    <a:pt x="278634" y="3550"/>
                  </a:lnTo>
                  <a:lnTo>
                    <a:pt x="232572" y="13863"/>
                  </a:lnTo>
                  <a:lnTo>
                    <a:pt x="189196" y="30429"/>
                  </a:lnTo>
                  <a:lnTo>
                    <a:pt x="149014" y="52737"/>
                  </a:lnTo>
                  <a:lnTo>
                    <a:pt x="112537" y="80279"/>
                  </a:lnTo>
                  <a:lnTo>
                    <a:pt x="80273" y="112544"/>
                  </a:lnTo>
                  <a:lnTo>
                    <a:pt x="52733" y="149023"/>
                  </a:lnTo>
                  <a:lnTo>
                    <a:pt x="30427" y="189206"/>
                  </a:lnTo>
                  <a:lnTo>
                    <a:pt x="13862" y="232584"/>
                  </a:lnTo>
                  <a:lnTo>
                    <a:pt x="3550" y="278647"/>
                  </a:lnTo>
                  <a:lnTo>
                    <a:pt x="0" y="326885"/>
                  </a:lnTo>
                  <a:lnTo>
                    <a:pt x="15620" y="326885"/>
                  </a:lnTo>
                  <a:lnTo>
                    <a:pt x="19001" y="280952"/>
                  </a:lnTo>
                  <a:lnTo>
                    <a:pt x="28821" y="237090"/>
                  </a:lnTo>
                  <a:lnTo>
                    <a:pt x="44593" y="195787"/>
                  </a:lnTo>
                  <a:lnTo>
                    <a:pt x="65834" y="157525"/>
                  </a:lnTo>
                  <a:lnTo>
                    <a:pt x="92057" y="122791"/>
                  </a:lnTo>
                  <a:lnTo>
                    <a:pt x="122778" y="92070"/>
                  </a:lnTo>
                  <a:lnTo>
                    <a:pt x="157512" y="65846"/>
                  </a:lnTo>
                  <a:lnTo>
                    <a:pt x="195774" y="44606"/>
                  </a:lnTo>
                  <a:lnTo>
                    <a:pt x="237078" y="28833"/>
                  </a:lnTo>
                  <a:lnTo>
                    <a:pt x="280939" y="19014"/>
                  </a:lnTo>
                  <a:lnTo>
                    <a:pt x="326872" y="15633"/>
                  </a:lnTo>
                  <a:lnTo>
                    <a:pt x="372808" y="19014"/>
                  </a:lnTo>
                  <a:lnTo>
                    <a:pt x="416672" y="28833"/>
                  </a:lnTo>
                  <a:lnTo>
                    <a:pt x="457978" y="44606"/>
                  </a:lnTo>
                  <a:lnTo>
                    <a:pt x="496241" y="65846"/>
                  </a:lnTo>
                  <a:lnTo>
                    <a:pt x="530976" y="92070"/>
                  </a:lnTo>
                  <a:lnTo>
                    <a:pt x="561699" y="122791"/>
                  </a:lnTo>
                  <a:lnTo>
                    <a:pt x="587923" y="157525"/>
                  </a:lnTo>
                  <a:lnTo>
                    <a:pt x="609164" y="195787"/>
                  </a:lnTo>
                  <a:lnTo>
                    <a:pt x="624936" y="237090"/>
                  </a:lnTo>
                  <a:lnTo>
                    <a:pt x="634755" y="280952"/>
                  </a:lnTo>
                  <a:lnTo>
                    <a:pt x="638136" y="326885"/>
                  </a:lnTo>
                  <a:lnTo>
                    <a:pt x="634755" y="372818"/>
                  </a:lnTo>
                  <a:lnTo>
                    <a:pt x="624936" y="416678"/>
                  </a:lnTo>
                  <a:lnTo>
                    <a:pt x="609164" y="457981"/>
                  </a:lnTo>
                  <a:lnTo>
                    <a:pt x="587923" y="496241"/>
                  </a:lnTo>
                  <a:lnTo>
                    <a:pt x="561699" y="530973"/>
                  </a:lnTo>
                  <a:lnTo>
                    <a:pt x="530976" y="561693"/>
                  </a:lnTo>
                  <a:lnTo>
                    <a:pt x="496241" y="587914"/>
                  </a:lnTo>
                  <a:lnTo>
                    <a:pt x="457978" y="609153"/>
                  </a:lnTo>
                  <a:lnTo>
                    <a:pt x="416672" y="624925"/>
                  </a:lnTo>
                  <a:lnTo>
                    <a:pt x="372808" y="634743"/>
                  </a:lnTo>
                  <a:lnTo>
                    <a:pt x="326872" y="638124"/>
                  </a:lnTo>
                  <a:lnTo>
                    <a:pt x="319011" y="638149"/>
                  </a:lnTo>
                  <a:lnTo>
                    <a:pt x="319011" y="906487"/>
                  </a:lnTo>
                  <a:lnTo>
                    <a:pt x="334746" y="906487"/>
                  </a:lnTo>
                  <a:lnTo>
                    <a:pt x="334746" y="653554"/>
                  </a:lnTo>
                  <a:lnTo>
                    <a:pt x="381982" y="649004"/>
                  </a:lnTo>
                  <a:lnTo>
                    <a:pt x="427035" y="637964"/>
                  </a:lnTo>
                  <a:lnTo>
                    <a:pt x="469415" y="620922"/>
                  </a:lnTo>
                  <a:lnTo>
                    <a:pt x="508637" y="598363"/>
                  </a:lnTo>
                  <a:lnTo>
                    <a:pt x="544212" y="570775"/>
                  </a:lnTo>
                  <a:lnTo>
                    <a:pt x="575652" y="538644"/>
                  </a:lnTo>
                  <a:lnTo>
                    <a:pt x="602469" y="502457"/>
                  </a:lnTo>
                  <a:lnTo>
                    <a:pt x="624176" y="462701"/>
                  </a:lnTo>
                  <a:lnTo>
                    <a:pt x="640285" y="419862"/>
                  </a:lnTo>
                  <a:lnTo>
                    <a:pt x="650308" y="374428"/>
                  </a:lnTo>
                  <a:lnTo>
                    <a:pt x="653757" y="326885"/>
                  </a:lnTo>
                  <a:lnTo>
                    <a:pt x="650206" y="278647"/>
                  </a:lnTo>
                  <a:lnTo>
                    <a:pt x="639893" y="232584"/>
                  </a:lnTo>
                  <a:lnTo>
                    <a:pt x="623328" y="189206"/>
                  </a:lnTo>
                  <a:lnTo>
                    <a:pt x="601020" y="149023"/>
                  </a:lnTo>
                  <a:lnTo>
                    <a:pt x="573478" y="112544"/>
                  </a:lnTo>
                  <a:lnTo>
                    <a:pt x="541213" y="80279"/>
                  </a:lnTo>
                  <a:lnTo>
                    <a:pt x="504734" y="52737"/>
                  </a:lnTo>
                  <a:lnTo>
                    <a:pt x="464551" y="30429"/>
                  </a:lnTo>
                  <a:lnTo>
                    <a:pt x="421173" y="13863"/>
                  </a:lnTo>
                  <a:lnTo>
                    <a:pt x="375110" y="3550"/>
                  </a:lnTo>
                  <a:lnTo>
                    <a:pt x="326872" y="0"/>
                  </a:lnTo>
                  <a:close/>
                </a:path>
              </a:pathLst>
            </a:custGeom>
            <a:solidFill>
              <a:srgbClr val="FE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32813" y="3090468"/>
              <a:ext cx="67500" cy="675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13968" y="2510878"/>
              <a:ext cx="67513" cy="6751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79219" y="2536761"/>
              <a:ext cx="397510" cy="15875"/>
            </a:xfrm>
            <a:custGeom>
              <a:avLst/>
              <a:gdLst/>
              <a:ahLst/>
              <a:cxnLst/>
              <a:rect l="l" t="t" r="r" b="b"/>
              <a:pathLst>
                <a:path w="397509" h="15875">
                  <a:moveTo>
                    <a:pt x="397433" y="0"/>
                  </a:moveTo>
                  <a:lnTo>
                    <a:pt x="0" y="0"/>
                  </a:lnTo>
                  <a:lnTo>
                    <a:pt x="0" y="15735"/>
                  </a:lnTo>
                  <a:lnTo>
                    <a:pt x="397433" y="15735"/>
                  </a:lnTo>
                  <a:lnTo>
                    <a:pt x="397433" y="0"/>
                  </a:lnTo>
                  <a:close/>
                </a:path>
              </a:pathLst>
            </a:custGeom>
            <a:solidFill>
              <a:srgbClr val="FE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42909" y="2510878"/>
              <a:ext cx="67500" cy="675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46616" y="2264156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4" h="506094">
                  <a:moveTo>
                    <a:pt x="252945" y="0"/>
                  </a:moveTo>
                  <a:lnTo>
                    <a:pt x="207478" y="4075"/>
                  </a:lnTo>
                  <a:lnTo>
                    <a:pt x="164684" y="15826"/>
                  </a:lnTo>
                  <a:lnTo>
                    <a:pt x="125278" y="34537"/>
                  </a:lnTo>
                  <a:lnTo>
                    <a:pt x="89975" y="59494"/>
                  </a:lnTo>
                  <a:lnTo>
                    <a:pt x="59489" y="89982"/>
                  </a:lnTo>
                  <a:lnTo>
                    <a:pt x="34534" y="125287"/>
                  </a:lnTo>
                  <a:lnTo>
                    <a:pt x="15824" y="164695"/>
                  </a:lnTo>
                  <a:lnTo>
                    <a:pt x="4075" y="207490"/>
                  </a:lnTo>
                  <a:lnTo>
                    <a:pt x="0" y="252958"/>
                  </a:lnTo>
                  <a:lnTo>
                    <a:pt x="4075" y="298426"/>
                  </a:lnTo>
                  <a:lnTo>
                    <a:pt x="15824" y="341221"/>
                  </a:lnTo>
                  <a:lnTo>
                    <a:pt x="34534" y="380629"/>
                  </a:lnTo>
                  <a:lnTo>
                    <a:pt x="59489" y="415934"/>
                  </a:lnTo>
                  <a:lnTo>
                    <a:pt x="89975" y="446422"/>
                  </a:lnTo>
                  <a:lnTo>
                    <a:pt x="125278" y="471379"/>
                  </a:lnTo>
                  <a:lnTo>
                    <a:pt x="164684" y="490090"/>
                  </a:lnTo>
                  <a:lnTo>
                    <a:pt x="207478" y="501841"/>
                  </a:lnTo>
                  <a:lnTo>
                    <a:pt x="252945" y="505917"/>
                  </a:lnTo>
                  <a:lnTo>
                    <a:pt x="298417" y="501841"/>
                  </a:lnTo>
                  <a:lnTo>
                    <a:pt x="341215" y="490090"/>
                  </a:lnTo>
                  <a:lnTo>
                    <a:pt x="380625" y="471379"/>
                  </a:lnTo>
                  <a:lnTo>
                    <a:pt x="415932" y="446422"/>
                  </a:lnTo>
                  <a:lnTo>
                    <a:pt x="446421" y="415934"/>
                  </a:lnTo>
                  <a:lnTo>
                    <a:pt x="471379" y="380629"/>
                  </a:lnTo>
                  <a:lnTo>
                    <a:pt x="490090" y="341221"/>
                  </a:lnTo>
                  <a:lnTo>
                    <a:pt x="501841" y="298426"/>
                  </a:lnTo>
                  <a:lnTo>
                    <a:pt x="505917" y="252958"/>
                  </a:lnTo>
                  <a:lnTo>
                    <a:pt x="501841" y="207490"/>
                  </a:lnTo>
                  <a:lnTo>
                    <a:pt x="490090" y="164695"/>
                  </a:lnTo>
                  <a:lnTo>
                    <a:pt x="471379" y="125287"/>
                  </a:lnTo>
                  <a:lnTo>
                    <a:pt x="446421" y="89982"/>
                  </a:lnTo>
                  <a:lnTo>
                    <a:pt x="415932" y="59494"/>
                  </a:lnTo>
                  <a:lnTo>
                    <a:pt x="380625" y="34537"/>
                  </a:lnTo>
                  <a:lnTo>
                    <a:pt x="341215" y="15826"/>
                  </a:lnTo>
                  <a:lnTo>
                    <a:pt x="298417" y="4075"/>
                  </a:lnTo>
                  <a:lnTo>
                    <a:pt x="252945" y="0"/>
                  </a:lnTo>
                  <a:close/>
                </a:path>
              </a:pathLst>
            </a:custGeom>
            <a:solidFill>
              <a:srgbClr val="00B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01594" y="2319172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39">
                  <a:moveTo>
                    <a:pt x="197967" y="0"/>
                  </a:moveTo>
                  <a:lnTo>
                    <a:pt x="152575" y="5227"/>
                  </a:lnTo>
                  <a:lnTo>
                    <a:pt x="110906" y="20116"/>
                  </a:lnTo>
                  <a:lnTo>
                    <a:pt x="74149" y="43481"/>
                  </a:lnTo>
                  <a:lnTo>
                    <a:pt x="43491" y="74133"/>
                  </a:lnTo>
                  <a:lnTo>
                    <a:pt x="20121" y="110886"/>
                  </a:lnTo>
                  <a:lnTo>
                    <a:pt x="5228" y="152551"/>
                  </a:lnTo>
                  <a:lnTo>
                    <a:pt x="0" y="197942"/>
                  </a:lnTo>
                  <a:lnTo>
                    <a:pt x="5228" y="243337"/>
                  </a:lnTo>
                  <a:lnTo>
                    <a:pt x="20121" y="285006"/>
                  </a:lnTo>
                  <a:lnTo>
                    <a:pt x="43491" y="321761"/>
                  </a:lnTo>
                  <a:lnTo>
                    <a:pt x="74149" y="352414"/>
                  </a:lnTo>
                  <a:lnTo>
                    <a:pt x="110906" y="375780"/>
                  </a:lnTo>
                  <a:lnTo>
                    <a:pt x="152575" y="390669"/>
                  </a:lnTo>
                  <a:lnTo>
                    <a:pt x="197967" y="395897"/>
                  </a:lnTo>
                  <a:lnTo>
                    <a:pt x="243354" y="390669"/>
                  </a:lnTo>
                  <a:lnTo>
                    <a:pt x="285020" y="375780"/>
                  </a:lnTo>
                  <a:lnTo>
                    <a:pt x="321775" y="352414"/>
                  </a:lnTo>
                  <a:lnTo>
                    <a:pt x="352432" y="321761"/>
                  </a:lnTo>
                  <a:lnTo>
                    <a:pt x="375801" y="285006"/>
                  </a:lnTo>
                  <a:lnTo>
                    <a:pt x="390694" y="243337"/>
                  </a:lnTo>
                  <a:lnTo>
                    <a:pt x="395922" y="197942"/>
                  </a:lnTo>
                  <a:lnTo>
                    <a:pt x="390694" y="152551"/>
                  </a:lnTo>
                  <a:lnTo>
                    <a:pt x="375801" y="110886"/>
                  </a:lnTo>
                  <a:lnTo>
                    <a:pt x="352432" y="74133"/>
                  </a:lnTo>
                  <a:lnTo>
                    <a:pt x="321775" y="43481"/>
                  </a:lnTo>
                  <a:lnTo>
                    <a:pt x="285020" y="20116"/>
                  </a:lnTo>
                  <a:lnTo>
                    <a:pt x="243354" y="5227"/>
                  </a:lnTo>
                  <a:lnTo>
                    <a:pt x="197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72689" y="1937511"/>
              <a:ext cx="654050" cy="906780"/>
            </a:xfrm>
            <a:custGeom>
              <a:avLst/>
              <a:gdLst/>
              <a:ahLst/>
              <a:cxnLst/>
              <a:rect l="l" t="t" r="r" b="b"/>
              <a:pathLst>
                <a:path w="654050" h="906780">
                  <a:moveTo>
                    <a:pt x="334746" y="0"/>
                  </a:moveTo>
                  <a:lnTo>
                    <a:pt x="319011" y="0"/>
                  </a:lnTo>
                  <a:lnTo>
                    <a:pt x="319011" y="268338"/>
                  </a:lnTo>
                  <a:lnTo>
                    <a:pt x="326872" y="268363"/>
                  </a:lnTo>
                  <a:lnTo>
                    <a:pt x="372808" y="271744"/>
                  </a:lnTo>
                  <a:lnTo>
                    <a:pt x="416672" y="281562"/>
                  </a:lnTo>
                  <a:lnTo>
                    <a:pt x="457978" y="297333"/>
                  </a:lnTo>
                  <a:lnTo>
                    <a:pt x="496241" y="318573"/>
                  </a:lnTo>
                  <a:lnTo>
                    <a:pt x="530976" y="344794"/>
                  </a:lnTo>
                  <a:lnTo>
                    <a:pt x="561699" y="375514"/>
                  </a:lnTo>
                  <a:lnTo>
                    <a:pt x="587923" y="410246"/>
                  </a:lnTo>
                  <a:lnTo>
                    <a:pt x="609164" y="448506"/>
                  </a:lnTo>
                  <a:lnTo>
                    <a:pt x="624936" y="489809"/>
                  </a:lnTo>
                  <a:lnTo>
                    <a:pt x="634755" y="533669"/>
                  </a:lnTo>
                  <a:lnTo>
                    <a:pt x="638136" y="579602"/>
                  </a:lnTo>
                  <a:lnTo>
                    <a:pt x="634755" y="625535"/>
                  </a:lnTo>
                  <a:lnTo>
                    <a:pt x="624936" y="669396"/>
                  </a:lnTo>
                  <a:lnTo>
                    <a:pt x="609164" y="710700"/>
                  </a:lnTo>
                  <a:lnTo>
                    <a:pt x="587923" y="748962"/>
                  </a:lnTo>
                  <a:lnTo>
                    <a:pt x="561699" y="783696"/>
                  </a:lnTo>
                  <a:lnTo>
                    <a:pt x="530976" y="814417"/>
                  </a:lnTo>
                  <a:lnTo>
                    <a:pt x="496241" y="840641"/>
                  </a:lnTo>
                  <a:lnTo>
                    <a:pt x="457978" y="861881"/>
                  </a:lnTo>
                  <a:lnTo>
                    <a:pt x="416672" y="877654"/>
                  </a:lnTo>
                  <a:lnTo>
                    <a:pt x="372808" y="887473"/>
                  </a:lnTo>
                  <a:lnTo>
                    <a:pt x="326872" y="890854"/>
                  </a:lnTo>
                  <a:lnTo>
                    <a:pt x="280939" y="887473"/>
                  </a:lnTo>
                  <a:lnTo>
                    <a:pt x="237078" y="877654"/>
                  </a:lnTo>
                  <a:lnTo>
                    <a:pt x="195774" y="861881"/>
                  </a:lnTo>
                  <a:lnTo>
                    <a:pt x="157512" y="840641"/>
                  </a:lnTo>
                  <a:lnTo>
                    <a:pt x="122778" y="814417"/>
                  </a:lnTo>
                  <a:lnTo>
                    <a:pt x="92057" y="783696"/>
                  </a:lnTo>
                  <a:lnTo>
                    <a:pt x="65834" y="748962"/>
                  </a:lnTo>
                  <a:lnTo>
                    <a:pt x="44593" y="710700"/>
                  </a:lnTo>
                  <a:lnTo>
                    <a:pt x="28821" y="669396"/>
                  </a:lnTo>
                  <a:lnTo>
                    <a:pt x="19001" y="625535"/>
                  </a:lnTo>
                  <a:lnTo>
                    <a:pt x="15621" y="579602"/>
                  </a:lnTo>
                  <a:lnTo>
                    <a:pt x="0" y="579602"/>
                  </a:lnTo>
                  <a:lnTo>
                    <a:pt x="3550" y="627840"/>
                  </a:lnTo>
                  <a:lnTo>
                    <a:pt x="13862" y="673903"/>
                  </a:lnTo>
                  <a:lnTo>
                    <a:pt x="30427" y="717281"/>
                  </a:lnTo>
                  <a:lnTo>
                    <a:pt x="52733" y="757464"/>
                  </a:lnTo>
                  <a:lnTo>
                    <a:pt x="80273" y="793943"/>
                  </a:lnTo>
                  <a:lnTo>
                    <a:pt x="112537" y="826208"/>
                  </a:lnTo>
                  <a:lnTo>
                    <a:pt x="149014" y="853750"/>
                  </a:lnTo>
                  <a:lnTo>
                    <a:pt x="189196" y="876058"/>
                  </a:lnTo>
                  <a:lnTo>
                    <a:pt x="232572" y="892623"/>
                  </a:lnTo>
                  <a:lnTo>
                    <a:pt x="278634" y="902936"/>
                  </a:lnTo>
                  <a:lnTo>
                    <a:pt x="326872" y="906487"/>
                  </a:lnTo>
                  <a:lnTo>
                    <a:pt x="375110" y="902936"/>
                  </a:lnTo>
                  <a:lnTo>
                    <a:pt x="421173" y="892623"/>
                  </a:lnTo>
                  <a:lnTo>
                    <a:pt x="464551" y="876058"/>
                  </a:lnTo>
                  <a:lnTo>
                    <a:pt x="504734" y="853750"/>
                  </a:lnTo>
                  <a:lnTo>
                    <a:pt x="541213" y="826208"/>
                  </a:lnTo>
                  <a:lnTo>
                    <a:pt x="573478" y="793943"/>
                  </a:lnTo>
                  <a:lnTo>
                    <a:pt x="601020" y="757464"/>
                  </a:lnTo>
                  <a:lnTo>
                    <a:pt x="623328" y="717281"/>
                  </a:lnTo>
                  <a:lnTo>
                    <a:pt x="639893" y="673903"/>
                  </a:lnTo>
                  <a:lnTo>
                    <a:pt x="650206" y="627840"/>
                  </a:lnTo>
                  <a:lnTo>
                    <a:pt x="653757" y="579602"/>
                  </a:lnTo>
                  <a:lnTo>
                    <a:pt x="650308" y="532059"/>
                  </a:lnTo>
                  <a:lnTo>
                    <a:pt x="640285" y="486625"/>
                  </a:lnTo>
                  <a:lnTo>
                    <a:pt x="624176" y="443786"/>
                  </a:lnTo>
                  <a:lnTo>
                    <a:pt x="602469" y="404030"/>
                  </a:lnTo>
                  <a:lnTo>
                    <a:pt x="575652" y="367843"/>
                  </a:lnTo>
                  <a:lnTo>
                    <a:pt x="544212" y="335712"/>
                  </a:lnTo>
                  <a:lnTo>
                    <a:pt x="508637" y="308124"/>
                  </a:lnTo>
                  <a:lnTo>
                    <a:pt x="469415" y="285565"/>
                  </a:lnTo>
                  <a:lnTo>
                    <a:pt x="427035" y="268522"/>
                  </a:lnTo>
                  <a:lnTo>
                    <a:pt x="381982" y="257483"/>
                  </a:lnTo>
                  <a:lnTo>
                    <a:pt x="334746" y="252933"/>
                  </a:lnTo>
                  <a:lnTo>
                    <a:pt x="334746" y="0"/>
                  </a:lnTo>
                  <a:close/>
                </a:path>
              </a:pathLst>
            </a:custGeom>
            <a:solidFill>
              <a:srgbClr val="00B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65818" y="1903768"/>
              <a:ext cx="67500" cy="675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46972" y="2483358"/>
              <a:ext cx="67513" cy="675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12223" y="2509253"/>
              <a:ext cx="397510" cy="15875"/>
            </a:xfrm>
            <a:custGeom>
              <a:avLst/>
              <a:gdLst/>
              <a:ahLst/>
              <a:cxnLst/>
              <a:rect l="l" t="t" r="r" b="b"/>
              <a:pathLst>
                <a:path w="397510" h="15875">
                  <a:moveTo>
                    <a:pt x="397433" y="0"/>
                  </a:moveTo>
                  <a:lnTo>
                    <a:pt x="0" y="0"/>
                  </a:lnTo>
                  <a:lnTo>
                    <a:pt x="0" y="15735"/>
                  </a:lnTo>
                  <a:lnTo>
                    <a:pt x="397433" y="15735"/>
                  </a:lnTo>
                  <a:lnTo>
                    <a:pt x="397433" y="0"/>
                  </a:lnTo>
                  <a:close/>
                </a:path>
              </a:pathLst>
            </a:custGeom>
            <a:solidFill>
              <a:srgbClr val="00B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75913" y="2483358"/>
              <a:ext cx="67500" cy="6751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24601" y="2264156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5" h="506094">
                  <a:moveTo>
                    <a:pt x="252945" y="0"/>
                  </a:moveTo>
                  <a:lnTo>
                    <a:pt x="207478" y="4075"/>
                  </a:lnTo>
                  <a:lnTo>
                    <a:pt x="164684" y="15826"/>
                  </a:lnTo>
                  <a:lnTo>
                    <a:pt x="125278" y="34537"/>
                  </a:lnTo>
                  <a:lnTo>
                    <a:pt x="89975" y="59494"/>
                  </a:lnTo>
                  <a:lnTo>
                    <a:pt x="59489" y="89982"/>
                  </a:lnTo>
                  <a:lnTo>
                    <a:pt x="34534" y="125287"/>
                  </a:lnTo>
                  <a:lnTo>
                    <a:pt x="15824" y="164695"/>
                  </a:lnTo>
                  <a:lnTo>
                    <a:pt x="4075" y="207490"/>
                  </a:lnTo>
                  <a:lnTo>
                    <a:pt x="0" y="252958"/>
                  </a:lnTo>
                  <a:lnTo>
                    <a:pt x="4075" y="298426"/>
                  </a:lnTo>
                  <a:lnTo>
                    <a:pt x="15824" y="341221"/>
                  </a:lnTo>
                  <a:lnTo>
                    <a:pt x="34534" y="380629"/>
                  </a:lnTo>
                  <a:lnTo>
                    <a:pt x="59489" y="415934"/>
                  </a:lnTo>
                  <a:lnTo>
                    <a:pt x="89975" y="446422"/>
                  </a:lnTo>
                  <a:lnTo>
                    <a:pt x="125278" y="471379"/>
                  </a:lnTo>
                  <a:lnTo>
                    <a:pt x="164684" y="490090"/>
                  </a:lnTo>
                  <a:lnTo>
                    <a:pt x="207478" y="501841"/>
                  </a:lnTo>
                  <a:lnTo>
                    <a:pt x="252945" y="505917"/>
                  </a:lnTo>
                  <a:lnTo>
                    <a:pt x="298417" y="501841"/>
                  </a:lnTo>
                  <a:lnTo>
                    <a:pt x="341215" y="490090"/>
                  </a:lnTo>
                  <a:lnTo>
                    <a:pt x="380625" y="471379"/>
                  </a:lnTo>
                  <a:lnTo>
                    <a:pt x="415932" y="446422"/>
                  </a:lnTo>
                  <a:lnTo>
                    <a:pt x="446421" y="415934"/>
                  </a:lnTo>
                  <a:lnTo>
                    <a:pt x="471379" y="380629"/>
                  </a:lnTo>
                  <a:lnTo>
                    <a:pt x="490090" y="341221"/>
                  </a:lnTo>
                  <a:lnTo>
                    <a:pt x="501841" y="298426"/>
                  </a:lnTo>
                  <a:lnTo>
                    <a:pt x="505917" y="252958"/>
                  </a:lnTo>
                  <a:lnTo>
                    <a:pt x="501841" y="207490"/>
                  </a:lnTo>
                  <a:lnTo>
                    <a:pt x="490090" y="164695"/>
                  </a:lnTo>
                  <a:lnTo>
                    <a:pt x="471379" y="125287"/>
                  </a:lnTo>
                  <a:lnTo>
                    <a:pt x="446421" y="89982"/>
                  </a:lnTo>
                  <a:lnTo>
                    <a:pt x="415932" y="59494"/>
                  </a:lnTo>
                  <a:lnTo>
                    <a:pt x="380625" y="34537"/>
                  </a:lnTo>
                  <a:lnTo>
                    <a:pt x="341215" y="15826"/>
                  </a:lnTo>
                  <a:lnTo>
                    <a:pt x="298417" y="4075"/>
                  </a:lnTo>
                  <a:lnTo>
                    <a:pt x="252945" y="0"/>
                  </a:lnTo>
                  <a:close/>
                </a:path>
              </a:pathLst>
            </a:custGeom>
            <a:solidFill>
              <a:srgbClr val="7E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79591" y="2319172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39">
                  <a:moveTo>
                    <a:pt x="197967" y="0"/>
                  </a:moveTo>
                  <a:lnTo>
                    <a:pt x="152575" y="5227"/>
                  </a:lnTo>
                  <a:lnTo>
                    <a:pt x="110906" y="20116"/>
                  </a:lnTo>
                  <a:lnTo>
                    <a:pt x="74149" y="43481"/>
                  </a:lnTo>
                  <a:lnTo>
                    <a:pt x="43491" y="74133"/>
                  </a:lnTo>
                  <a:lnTo>
                    <a:pt x="20121" y="110886"/>
                  </a:lnTo>
                  <a:lnTo>
                    <a:pt x="5228" y="152551"/>
                  </a:lnTo>
                  <a:lnTo>
                    <a:pt x="0" y="197942"/>
                  </a:lnTo>
                  <a:lnTo>
                    <a:pt x="5228" y="243337"/>
                  </a:lnTo>
                  <a:lnTo>
                    <a:pt x="20121" y="285006"/>
                  </a:lnTo>
                  <a:lnTo>
                    <a:pt x="43491" y="321761"/>
                  </a:lnTo>
                  <a:lnTo>
                    <a:pt x="74149" y="352414"/>
                  </a:lnTo>
                  <a:lnTo>
                    <a:pt x="110906" y="375780"/>
                  </a:lnTo>
                  <a:lnTo>
                    <a:pt x="152575" y="390669"/>
                  </a:lnTo>
                  <a:lnTo>
                    <a:pt x="197967" y="395897"/>
                  </a:lnTo>
                  <a:lnTo>
                    <a:pt x="243354" y="390669"/>
                  </a:lnTo>
                  <a:lnTo>
                    <a:pt x="285020" y="375780"/>
                  </a:lnTo>
                  <a:lnTo>
                    <a:pt x="321775" y="352414"/>
                  </a:lnTo>
                  <a:lnTo>
                    <a:pt x="352432" y="321761"/>
                  </a:lnTo>
                  <a:lnTo>
                    <a:pt x="375801" y="285006"/>
                  </a:lnTo>
                  <a:lnTo>
                    <a:pt x="390694" y="243337"/>
                  </a:lnTo>
                  <a:lnTo>
                    <a:pt x="395922" y="197942"/>
                  </a:lnTo>
                  <a:lnTo>
                    <a:pt x="390694" y="152551"/>
                  </a:lnTo>
                  <a:lnTo>
                    <a:pt x="375801" y="110886"/>
                  </a:lnTo>
                  <a:lnTo>
                    <a:pt x="352432" y="74133"/>
                  </a:lnTo>
                  <a:lnTo>
                    <a:pt x="321775" y="43481"/>
                  </a:lnTo>
                  <a:lnTo>
                    <a:pt x="285020" y="20116"/>
                  </a:lnTo>
                  <a:lnTo>
                    <a:pt x="243354" y="5227"/>
                  </a:lnTo>
                  <a:lnTo>
                    <a:pt x="197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50686" y="1937511"/>
              <a:ext cx="654050" cy="906780"/>
            </a:xfrm>
            <a:custGeom>
              <a:avLst/>
              <a:gdLst/>
              <a:ahLst/>
              <a:cxnLst/>
              <a:rect l="l" t="t" r="r" b="b"/>
              <a:pathLst>
                <a:path w="654050" h="906780">
                  <a:moveTo>
                    <a:pt x="334746" y="0"/>
                  </a:moveTo>
                  <a:lnTo>
                    <a:pt x="319011" y="0"/>
                  </a:lnTo>
                  <a:lnTo>
                    <a:pt x="319011" y="268338"/>
                  </a:lnTo>
                  <a:lnTo>
                    <a:pt x="326872" y="268363"/>
                  </a:lnTo>
                  <a:lnTo>
                    <a:pt x="372808" y="271744"/>
                  </a:lnTo>
                  <a:lnTo>
                    <a:pt x="416672" y="281562"/>
                  </a:lnTo>
                  <a:lnTo>
                    <a:pt x="457978" y="297333"/>
                  </a:lnTo>
                  <a:lnTo>
                    <a:pt x="496241" y="318573"/>
                  </a:lnTo>
                  <a:lnTo>
                    <a:pt x="530976" y="344794"/>
                  </a:lnTo>
                  <a:lnTo>
                    <a:pt x="561699" y="375514"/>
                  </a:lnTo>
                  <a:lnTo>
                    <a:pt x="587923" y="410246"/>
                  </a:lnTo>
                  <a:lnTo>
                    <a:pt x="609164" y="448506"/>
                  </a:lnTo>
                  <a:lnTo>
                    <a:pt x="624936" y="489809"/>
                  </a:lnTo>
                  <a:lnTo>
                    <a:pt x="634755" y="533669"/>
                  </a:lnTo>
                  <a:lnTo>
                    <a:pt x="638136" y="579602"/>
                  </a:lnTo>
                  <a:lnTo>
                    <a:pt x="634755" y="625535"/>
                  </a:lnTo>
                  <a:lnTo>
                    <a:pt x="624936" y="669396"/>
                  </a:lnTo>
                  <a:lnTo>
                    <a:pt x="609164" y="710700"/>
                  </a:lnTo>
                  <a:lnTo>
                    <a:pt x="587923" y="748962"/>
                  </a:lnTo>
                  <a:lnTo>
                    <a:pt x="561699" y="783696"/>
                  </a:lnTo>
                  <a:lnTo>
                    <a:pt x="530976" y="814417"/>
                  </a:lnTo>
                  <a:lnTo>
                    <a:pt x="496241" y="840641"/>
                  </a:lnTo>
                  <a:lnTo>
                    <a:pt x="457978" y="861881"/>
                  </a:lnTo>
                  <a:lnTo>
                    <a:pt x="416672" y="877654"/>
                  </a:lnTo>
                  <a:lnTo>
                    <a:pt x="372808" y="887473"/>
                  </a:lnTo>
                  <a:lnTo>
                    <a:pt x="326872" y="890854"/>
                  </a:lnTo>
                  <a:lnTo>
                    <a:pt x="280939" y="887473"/>
                  </a:lnTo>
                  <a:lnTo>
                    <a:pt x="237078" y="877654"/>
                  </a:lnTo>
                  <a:lnTo>
                    <a:pt x="195774" y="861881"/>
                  </a:lnTo>
                  <a:lnTo>
                    <a:pt x="157512" y="840641"/>
                  </a:lnTo>
                  <a:lnTo>
                    <a:pt x="122778" y="814417"/>
                  </a:lnTo>
                  <a:lnTo>
                    <a:pt x="92057" y="783696"/>
                  </a:lnTo>
                  <a:lnTo>
                    <a:pt x="65834" y="748962"/>
                  </a:lnTo>
                  <a:lnTo>
                    <a:pt x="44593" y="710700"/>
                  </a:lnTo>
                  <a:lnTo>
                    <a:pt x="28821" y="669396"/>
                  </a:lnTo>
                  <a:lnTo>
                    <a:pt x="19001" y="625535"/>
                  </a:lnTo>
                  <a:lnTo>
                    <a:pt x="15621" y="579602"/>
                  </a:lnTo>
                  <a:lnTo>
                    <a:pt x="0" y="579602"/>
                  </a:lnTo>
                  <a:lnTo>
                    <a:pt x="3550" y="627840"/>
                  </a:lnTo>
                  <a:lnTo>
                    <a:pt x="13862" y="673903"/>
                  </a:lnTo>
                  <a:lnTo>
                    <a:pt x="30427" y="717281"/>
                  </a:lnTo>
                  <a:lnTo>
                    <a:pt x="52733" y="757464"/>
                  </a:lnTo>
                  <a:lnTo>
                    <a:pt x="80273" y="793943"/>
                  </a:lnTo>
                  <a:lnTo>
                    <a:pt x="112537" y="826208"/>
                  </a:lnTo>
                  <a:lnTo>
                    <a:pt x="149014" y="853750"/>
                  </a:lnTo>
                  <a:lnTo>
                    <a:pt x="189196" y="876058"/>
                  </a:lnTo>
                  <a:lnTo>
                    <a:pt x="232572" y="892623"/>
                  </a:lnTo>
                  <a:lnTo>
                    <a:pt x="278634" y="902936"/>
                  </a:lnTo>
                  <a:lnTo>
                    <a:pt x="326872" y="906487"/>
                  </a:lnTo>
                  <a:lnTo>
                    <a:pt x="375110" y="902936"/>
                  </a:lnTo>
                  <a:lnTo>
                    <a:pt x="421173" y="892623"/>
                  </a:lnTo>
                  <a:lnTo>
                    <a:pt x="464551" y="876058"/>
                  </a:lnTo>
                  <a:lnTo>
                    <a:pt x="504734" y="853750"/>
                  </a:lnTo>
                  <a:lnTo>
                    <a:pt x="541213" y="826208"/>
                  </a:lnTo>
                  <a:lnTo>
                    <a:pt x="573478" y="793943"/>
                  </a:lnTo>
                  <a:lnTo>
                    <a:pt x="601020" y="757464"/>
                  </a:lnTo>
                  <a:lnTo>
                    <a:pt x="623328" y="717281"/>
                  </a:lnTo>
                  <a:lnTo>
                    <a:pt x="639893" y="673903"/>
                  </a:lnTo>
                  <a:lnTo>
                    <a:pt x="650206" y="627840"/>
                  </a:lnTo>
                  <a:lnTo>
                    <a:pt x="653757" y="579602"/>
                  </a:lnTo>
                  <a:lnTo>
                    <a:pt x="650308" y="532059"/>
                  </a:lnTo>
                  <a:lnTo>
                    <a:pt x="640285" y="486625"/>
                  </a:lnTo>
                  <a:lnTo>
                    <a:pt x="624176" y="443786"/>
                  </a:lnTo>
                  <a:lnTo>
                    <a:pt x="602469" y="404030"/>
                  </a:lnTo>
                  <a:lnTo>
                    <a:pt x="575652" y="367843"/>
                  </a:lnTo>
                  <a:lnTo>
                    <a:pt x="544212" y="335712"/>
                  </a:lnTo>
                  <a:lnTo>
                    <a:pt x="508637" y="308124"/>
                  </a:lnTo>
                  <a:lnTo>
                    <a:pt x="469415" y="285565"/>
                  </a:lnTo>
                  <a:lnTo>
                    <a:pt x="427035" y="268522"/>
                  </a:lnTo>
                  <a:lnTo>
                    <a:pt x="381982" y="257483"/>
                  </a:lnTo>
                  <a:lnTo>
                    <a:pt x="334746" y="252933"/>
                  </a:lnTo>
                  <a:lnTo>
                    <a:pt x="334746" y="0"/>
                  </a:lnTo>
                  <a:close/>
                </a:path>
              </a:pathLst>
            </a:custGeom>
            <a:solidFill>
              <a:srgbClr val="7E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43815" y="1903768"/>
              <a:ext cx="67500" cy="675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24969" y="2483358"/>
              <a:ext cx="67513" cy="6751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90220" y="2509253"/>
              <a:ext cx="397510" cy="15875"/>
            </a:xfrm>
            <a:custGeom>
              <a:avLst/>
              <a:gdLst/>
              <a:ahLst/>
              <a:cxnLst/>
              <a:rect l="l" t="t" r="r" b="b"/>
              <a:pathLst>
                <a:path w="397509" h="15875">
                  <a:moveTo>
                    <a:pt x="397433" y="0"/>
                  </a:moveTo>
                  <a:lnTo>
                    <a:pt x="0" y="0"/>
                  </a:lnTo>
                  <a:lnTo>
                    <a:pt x="0" y="15735"/>
                  </a:lnTo>
                  <a:lnTo>
                    <a:pt x="397433" y="15735"/>
                  </a:lnTo>
                  <a:lnTo>
                    <a:pt x="397433" y="0"/>
                  </a:lnTo>
                  <a:close/>
                </a:path>
              </a:pathLst>
            </a:custGeom>
            <a:solidFill>
              <a:srgbClr val="7E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53911" y="2483358"/>
              <a:ext cx="67500" cy="6751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68068" y="2443356"/>
              <a:ext cx="280925" cy="2029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53908" y="2430271"/>
              <a:ext cx="218262" cy="21148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48142" y="2416975"/>
              <a:ext cx="249190" cy="19838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71602" y="2416960"/>
              <a:ext cx="218367" cy="21149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84678" y="2396578"/>
              <a:ext cx="233888" cy="22645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15500" y="3230854"/>
            <a:ext cx="231781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555454"/>
                </a:solidFill>
                <a:latin typeface="Arial"/>
                <a:cs typeface="Arial"/>
              </a:rPr>
              <a:t>Sub-National Rapid Assessment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5828" y="4191000"/>
            <a:ext cx="14827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555454"/>
                </a:solidFill>
                <a:latin typeface="Arial"/>
                <a:cs typeface="Arial"/>
              </a:rPr>
              <a:t>INFF Building Blocks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16383" y="4267200"/>
            <a:ext cx="17113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555454"/>
                </a:solidFill>
                <a:latin typeface="Arial"/>
                <a:cs typeface="Arial"/>
              </a:rPr>
              <a:t>Innovations in financing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27257" y="1268857"/>
            <a:ext cx="1753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555454"/>
                </a:solidFill>
                <a:latin typeface="Arial"/>
                <a:cs typeface="Arial"/>
              </a:rPr>
              <a:t>Sub-National Ownership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13513" y="1145394"/>
            <a:ext cx="2186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555454"/>
                </a:solidFill>
                <a:latin typeface="Arial"/>
                <a:cs typeface="Arial"/>
              </a:rPr>
              <a:t>National Oversight Committee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043815" y="3257829"/>
            <a:ext cx="236064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555454"/>
                </a:solidFill>
                <a:latin typeface="Arial"/>
                <a:cs typeface="Arial"/>
              </a:rPr>
              <a:t>Development Finance Assessment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15215" y="3257829"/>
            <a:ext cx="21513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555454"/>
                </a:solidFill>
                <a:latin typeface="Arial"/>
                <a:cs typeface="Arial"/>
              </a:rPr>
              <a:t>Gaps in Financing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026163" y="4953000"/>
            <a:ext cx="306983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555454"/>
                </a:solidFill>
                <a:latin typeface="Arial"/>
                <a:cs typeface="Arial"/>
              </a:rPr>
              <a:t>Integrated National Financing Framework </a:t>
            </a:r>
            <a:endParaRPr sz="1200" b="1" dirty="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60895" y="2945131"/>
            <a:ext cx="2183765" cy="1017269"/>
            <a:chOff x="460895" y="3275241"/>
            <a:chExt cx="2183765" cy="1017269"/>
          </a:xfrm>
        </p:grpSpPr>
        <p:sp>
          <p:nvSpPr>
            <p:cNvPr id="53" name="object 53"/>
            <p:cNvSpPr/>
            <p:nvPr/>
          </p:nvSpPr>
          <p:spPr>
            <a:xfrm>
              <a:off x="467245" y="3979049"/>
              <a:ext cx="2171065" cy="307340"/>
            </a:xfrm>
            <a:custGeom>
              <a:avLst/>
              <a:gdLst/>
              <a:ahLst/>
              <a:cxnLst/>
              <a:rect l="l" t="t" r="r" b="b"/>
              <a:pathLst>
                <a:path w="2171065" h="307339">
                  <a:moveTo>
                    <a:pt x="2170798" y="0"/>
                  </a:moveTo>
                  <a:lnTo>
                    <a:pt x="2170798" y="113931"/>
                  </a:lnTo>
                  <a:lnTo>
                    <a:pt x="2163028" y="149946"/>
                  </a:lnTo>
                  <a:lnTo>
                    <a:pt x="2141392" y="181225"/>
                  </a:lnTo>
                  <a:lnTo>
                    <a:pt x="2108401" y="205891"/>
                  </a:lnTo>
                  <a:lnTo>
                    <a:pt x="2066566" y="222067"/>
                  </a:lnTo>
                  <a:lnTo>
                    <a:pt x="2018398" y="227876"/>
                  </a:lnTo>
                  <a:lnTo>
                    <a:pt x="1036561" y="227876"/>
                  </a:lnTo>
                  <a:lnTo>
                    <a:pt x="1025653" y="229588"/>
                  </a:lnTo>
                  <a:lnTo>
                    <a:pt x="967714" y="300456"/>
                  </a:lnTo>
                  <a:lnTo>
                    <a:pt x="964120" y="306476"/>
                  </a:lnTo>
                  <a:lnTo>
                    <a:pt x="957618" y="306933"/>
                  </a:lnTo>
                  <a:lnTo>
                    <a:pt x="953198" y="301485"/>
                  </a:lnTo>
                  <a:lnTo>
                    <a:pt x="927379" y="269608"/>
                  </a:lnTo>
                  <a:lnTo>
                    <a:pt x="902243" y="253363"/>
                  </a:lnTo>
                  <a:lnTo>
                    <a:pt x="858835" y="240098"/>
                  </a:lnTo>
                  <a:lnTo>
                    <a:pt x="803147" y="231155"/>
                  </a:lnTo>
                  <a:lnTo>
                    <a:pt x="741172" y="227876"/>
                  </a:lnTo>
                  <a:lnTo>
                    <a:pt x="88900" y="227876"/>
                  </a:lnTo>
                  <a:lnTo>
                    <a:pt x="54296" y="220889"/>
                  </a:lnTo>
                  <a:lnTo>
                    <a:pt x="26038" y="201837"/>
                  </a:lnTo>
                  <a:lnTo>
                    <a:pt x="6986" y="173580"/>
                  </a:lnTo>
                  <a:lnTo>
                    <a:pt x="0" y="138976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3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6250" y="3287941"/>
              <a:ext cx="1870710" cy="629920"/>
            </a:xfrm>
            <a:custGeom>
              <a:avLst/>
              <a:gdLst/>
              <a:ahLst/>
              <a:cxnLst/>
              <a:rect l="l" t="t" r="r" b="b"/>
              <a:pathLst>
                <a:path w="1870710" h="629920">
                  <a:moveTo>
                    <a:pt x="0" y="0"/>
                  </a:moveTo>
                  <a:lnTo>
                    <a:pt x="0" y="477316"/>
                  </a:lnTo>
                  <a:lnTo>
                    <a:pt x="7769" y="525484"/>
                  </a:lnTo>
                  <a:lnTo>
                    <a:pt x="29405" y="567319"/>
                  </a:lnTo>
                  <a:lnTo>
                    <a:pt x="62396" y="600310"/>
                  </a:lnTo>
                  <a:lnTo>
                    <a:pt x="104231" y="621946"/>
                  </a:lnTo>
                  <a:lnTo>
                    <a:pt x="152400" y="629716"/>
                  </a:lnTo>
                  <a:lnTo>
                    <a:pt x="1870100" y="629716"/>
                  </a:lnTo>
                </a:path>
              </a:pathLst>
            </a:custGeom>
            <a:ln w="25400">
              <a:solidFill>
                <a:srgbClr val="003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2748699" y="2969260"/>
            <a:ext cx="3107055" cy="993140"/>
            <a:chOff x="2748699" y="3299294"/>
            <a:chExt cx="3107055" cy="993140"/>
          </a:xfrm>
        </p:grpSpPr>
        <p:sp>
          <p:nvSpPr>
            <p:cNvPr id="56" name="object 56"/>
            <p:cNvSpPr/>
            <p:nvPr/>
          </p:nvSpPr>
          <p:spPr>
            <a:xfrm>
              <a:off x="2755049" y="3979049"/>
              <a:ext cx="3094355" cy="307340"/>
            </a:xfrm>
            <a:custGeom>
              <a:avLst/>
              <a:gdLst/>
              <a:ahLst/>
              <a:cxnLst/>
              <a:rect l="l" t="t" r="r" b="b"/>
              <a:pathLst>
                <a:path w="3094354" h="307339">
                  <a:moveTo>
                    <a:pt x="3093897" y="0"/>
                  </a:moveTo>
                  <a:lnTo>
                    <a:pt x="3093897" y="113626"/>
                  </a:lnTo>
                  <a:lnTo>
                    <a:pt x="3086127" y="149540"/>
                  </a:lnTo>
                  <a:lnTo>
                    <a:pt x="3064491" y="180731"/>
                  </a:lnTo>
                  <a:lnTo>
                    <a:pt x="3031500" y="205329"/>
                  </a:lnTo>
                  <a:lnTo>
                    <a:pt x="2989665" y="221460"/>
                  </a:lnTo>
                  <a:lnTo>
                    <a:pt x="2941497" y="227253"/>
                  </a:lnTo>
                  <a:lnTo>
                    <a:pt x="1853552" y="227253"/>
                  </a:lnTo>
                  <a:lnTo>
                    <a:pt x="1842365" y="228771"/>
                  </a:lnTo>
                  <a:lnTo>
                    <a:pt x="1765185" y="300862"/>
                  </a:lnTo>
                  <a:lnTo>
                    <a:pt x="1760626" y="306196"/>
                  </a:lnTo>
                  <a:lnTo>
                    <a:pt x="1752625" y="306793"/>
                  </a:lnTo>
                  <a:lnTo>
                    <a:pt x="1747316" y="302209"/>
                  </a:lnTo>
                  <a:lnTo>
                    <a:pt x="1708746" y="268884"/>
                  </a:lnTo>
                  <a:lnTo>
                    <a:pt x="1678009" y="252681"/>
                  </a:lnTo>
                  <a:lnTo>
                    <a:pt x="1630027" y="239448"/>
                  </a:lnTo>
                  <a:lnTo>
                    <a:pt x="1571256" y="230526"/>
                  </a:lnTo>
                  <a:lnTo>
                    <a:pt x="1508150" y="227253"/>
                  </a:lnTo>
                  <a:lnTo>
                    <a:pt x="88900" y="227253"/>
                  </a:lnTo>
                  <a:lnTo>
                    <a:pt x="54296" y="220267"/>
                  </a:lnTo>
                  <a:lnTo>
                    <a:pt x="26038" y="201215"/>
                  </a:lnTo>
                  <a:lnTo>
                    <a:pt x="6986" y="172957"/>
                  </a:lnTo>
                  <a:lnTo>
                    <a:pt x="0" y="138353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3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322688" y="3311994"/>
              <a:ext cx="1870710" cy="629920"/>
            </a:xfrm>
            <a:custGeom>
              <a:avLst/>
              <a:gdLst/>
              <a:ahLst/>
              <a:cxnLst/>
              <a:rect l="l" t="t" r="r" b="b"/>
              <a:pathLst>
                <a:path w="1870710" h="629920">
                  <a:moveTo>
                    <a:pt x="0" y="0"/>
                  </a:moveTo>
                  <a:lnTo>
                    <a:pt x="0" y="477316"/>
                  </a:lnTo>
                  <a:lnTo>
                    <a:pt x="7769" y="525484"/>
                  </a:lnTo>
                  <a:lnTo>
                    <a:pt x="29405" y="567319"/>
                  </a:lnTo>
                  <a:lnTo>
                    <a:pt x="62396" y="600310"/>
                  </a:lnTo>
                  <a:lnTo>
                    <a:pt x="104231" y="621946"/>
                  </a:lnTo>
                  <a:lnTo>
                    <a:pt x="152400" y="629716"/>
                  </a:lnTo>
                  <a:lnTo>
                    <a:pt x="1870100" y="629716"/>
                  </a:lnTo>
                </a:path>
              </a:pathLst>
            </a:custGeom>
            <a:ln w="25400">
              <a:solidFill>
                <a:srgbClr val="FF90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/>
          <p:nvPr/>
        </p:nvSpPr>
        <p:spPr>
          <a:xfrm>
            <a:off x="476250" y="4424680"/>
            <a:ext cx="8191500" cy="375920"/>
          </a:xfrm>
          <a:custGeom>
            <a:avLst/>
            <a:gdLst/>
            <a:ahLst/>
            <a:cxnLst/>
            <a:rect l="l" t="t" r="r" b="b"/>
            <a:pathLst>
              <a:path w="8191500" h="375920">
                <a:moveTo>
                  <a:pt x="8191500" y="0"/>
                </a:moveTo>
                <a:lnTo>
                  <a:pt x="8191500" y="115582"/>
                </a:lnTo>
                <a:lnTo>
                  <a:pt x="8183730" y="152114"/>
                </a:lnTo>
                <a:lnTo>
                  <a:pt x="8162094" y="183842"/>
                </a:lnTo>
                <a:lnTo>
                  <a:pt x="8129103" y="208863"/>
                </a:lnTo>
                <a:lnTo>
                  <a:pt x="8087268" y="225272"/>
                </a:lnTo>
                <a:lnTo>
                  <a:pt x="8039100" y="231165"/>
                </a:lnTo>
                <a:lnTo>
                  <a:pt x="4273765" y="231165"/>
                </a:lnTo>
                <a:lnTo>
                  <a:pt x="4246228" y="235278"/>
                </a:lnTo>
                <a:lnTo>
                  <a:pt x="4218346" y="246495"/>
                </a:lnTo>
                <a:lnTo>
                  <a:pt x="4193316" y="263135"/>
                </a:lnTo>
                <a:lnTo>
                  <a:pt x="4174337" y="283514"/>
                </a:lnTo>
                <a:lnTo>
                  <a:pt x="4117086" y="366915"/>
                </a:lnTo>
                <a:lnTo>
                  <a:pt x="4110276" y="373484"/>
                </a:lnTo>
                <a:lnTo>
                  <a:pt x="4102393" y="375819"/>
                </a:lnTo>
                <a:lnTo>
                  <a:pt x="4094399" y="373900"/>
                </a:lnTo>
                <a:lnTo>
                  <a:pt x="4087253" y="367703"/>
                </a:lnTo>
                <a:lnTo>
                  <a:pt x="4042613" y="309511"/>
                </a:lnTo>
                <a:lnTo>
                  <a:pt x="4015851" y="284748"/>
                </a:lnTo>
                <a:lnTo>
                  <a:pt x="3977721" y="263241"/>
                </a:lnTo>
                <a:lnTo>
                  <a:pt x="3931724" y="246281"/>
                </a:lnTo>
                <a:lnTo>
                  <a:pt x="3881360" y="235159"/>
                </a:lnTo>
                <a:lnTo>
                  <a:pt x="3830129" y="231165"/>
                </a:lnTo>
                <a:lnTo>
                  <a:pt x="101600" y="231165"/>
                </a:lnTo>
                <a:lnTo>
                  <a:pt x="62054" y="223180"/>
                </a:lnTo>
                <a:lnTo>
                  <a:pt x="29759" y="201406"/>
                </a:lnTo>
                <a:lnTo>
                  <a:pt x="7984" y="169111"/>
                </a:lnTo>
                <a:lnTo>
                  <a:pt x="0" y="129565"/>
                </a:lnTo>
                <a:lnTo>
                  <a:pt x="0" y="0"/>
                </a:lnTo>
              </a:path>
            </a:pathLst>
          </a:custGeom>
          <a:ln w="25400">
            <a:solidFill>
              <a:srgbClr val="003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43461" y="1106995"/>
            <a:ext cx="1800225" cy="692785"/>
          </a:xfrm>
          <a:custGeom>
            <a:avLst/>
            <a:gdLst/>
            <a:ahLst/>
            <a:cxnLst/>
            <a:rect l="l" t="t" r="r" b="b"/>
            <a:pathLst>
              <a:path w="1800225" h="692785">
                <a:moveTo>
                  <a:pt x="1800174" y="0"/>
                </a:moveTo>
                <a:lnTo>
                  <a:pt x="152399" y="0"/>
                </a:lnTo>
                <a:lnTo>
                  <a:pt x="104226" y="7769"/>
                </a:lnTo>
                <a:lnTo>
                  <a:pt x="62391" y="29405"/>
                </a:lnTo>
                <a:lnTo>
                  <a:pt x="29402" y="62396"/>
                </a:lnTo>
                <a:lnTo>
                  <a:pt x="7768" y="104231"/>
                </a:lnTo>
                <a:lnTo>
                  <a:pt x="0" y="152400"/>
                </a:lnTo>
                <a:lnTo>
                  <a:pt x="0" y="692708"/>
                </a:lnTo>
              </a:path>
            </a:pathLst>
          </a:custGeom>
          <a:ln w="25400">
            <a:solidFill>
              <a:srgbClr val="7E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30695" y="3124200"/>
            <a:ext cx="1870710" cy="692785"/>
          </a:xfrm>
          <a:custGeom>
            <a:avLst/>
            <a:gdLst/>
            <a:ahLst/>
            <a:cxnLst/>
            <a:rect l="l" t="t" r="r" b="b"/>
            <a:pathLst>
              <a:path w="1870709" h="692785">
                <a:moveTo>
                  <a:pt x="0" y="692708"/>
                </a:moveTo>
                <a:lnTo>
                  <a:pt x="1717700" y="692708"/>
                </a:lnTo>
                <a:lnTo>
                  <a:pt x="1765868" y="684938"/>
                </a:lnTo>
                <a:lnTo>
                  <a:pt x="1807703" y="663302"/>
                </a:lnTo>
                <a:lnTo>
                  <a:pt x="1840694" y="630311"/>
                </a:lnTo>
                <a:lnTo>
                  <a:pt x="1862330" y="588476"/>
                </a:lnTo>
                <a:lnTo>
                  <a:pt x="1870100" y="540308"/>
                </a:lnTo>
                <a:lnTo>
                  <a:pt x="1870100" y="0"/>
                </a:lnTo>
              </a:path>
            </a:pathLst>
          </a:custGeom>
          <a:ln w="25400">
            <a:solidFill>
              <a:srgbClr val="FE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65464" y="1106995"/>
            <a:ext cx="1800225" cy="692785"/>
          </a:xfrm>
          <a:custGeom>
            <a:avLst/>
            <a:gdLst/>
            <a:ahLst/>
            <a:cxnLst/>
            <a:rect l="l" t="t" r="r" b="b"/>
            <a:pathLst>
              <a:path w="1800225" h="692785">
                <a:moveTo>
                  <a:pt x="1800174" y="0"/>
                </a:moveTo>
                <a:lnTo>
                  <a:pt x="152400" y="0"/>
                </a:lnTo>
                <a:lnTo>
                  <a:pt x="104226" y="7769"/>
                </a:lnTo>
                <a:lnTo>
                  <a:pt x="62391" y="29405"/>
                </a:lnTo>
                <a:lnTo>
                  <a:pt x="29402" y="62396"/>
                </a:lnTo>
                <a:lnTo>
                  <a:pt x="7768" y="104231"/>
                </a:lnTo>
                <a:lnTo>
                  <a:pt x="0" y="152400"/>
                </a:lnTo>
                <a:lnTo>
                  <a:pt x="0" y="692708"/>
                </a:lnTo>
              </a:path>
            </a:pathLst>
          </a:custGeom>
          <a:ln w="25400">
            <a:solidFill>
              <a:srgbClr val="00B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435524" y="368806"/>
            <a:ext cx="2662310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pc="-5" dirty="0"/>
              <a:t>INFF in Ghana</a:t>
            </a:r>
            <a:endParaRPr spc="-5" dirty="0"/>
          </a:p>
        </p:txBody>
      </p:sp>
      <p:sp>
        <p:nvSpPr>
          <p:cNvPr id="63" name="object 59">
            <a:extLst>
              <a:ext uri="{FF2B5EF4-FFF2-40B4-BE49-F238E27FC236}">
                <a16:creationId xmlns:a16="http://schemas.microsoft.com/office/drawing/2014/main" id="{FA4903EE-2CE3-198C-9FEE-3277A6090656}"/>
              </a:ext>
            </a:extLst>
          </p:cNvPr>
          <p:cNvSpPr/>
          <p:nvPr/>
        </p:nvSpPr>
        <p:spPr>
          <a:xfrm>
            <a:off x="3988246" y="215437"/>
            <a:ext cx="1800225" cy="692785"/>
          </a:xfrm>
          <a:custGeom>
            <a:avLst/>
            <a:gdLst/>
            <a:ahLst/>
            <a:cxnLst/>
            <a:rect l="l" t="t" r="r" b="b"/>
            <a:pathLst>
              <a:path w="1800225" h="692785">
                <a:moveTo>
                  <a:pt x="1800174" y="0"/>
                </a:moveTo>
                <a:lnTo>
                  <a:pt x="152399" y="0"/>
                </a:lnTo>
                <a:lnTo>
                  <a:pt x="104226" y="7769"/>
                </a:lnTo>
                <a:lnTo>
                  <a:pt x="62391" y="29405"/>
                </a:lnTo>
                <a:lnTo>
                  <a:pt x="29402" y="62396"/>
                </a:lnTo>
                <a:lnTo>
                  <a:pt x="7768" y="104231"/>
                </a:lnTo>
                <a:lnTo>
                  <a:pt x="0" y="152400"/>
                </a:lnTo>
                <a:lnTo>
                  <a:pt x="0" y="692708"/>
                </a:lnTo>
              </a:path>
            </a:pathLst>
          </a:custGeom>
          <a:ln w="25400">
            <a:solidFill>
              <a:srgbClr val="7E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0344493-589B-6A15-3539-98FB51BB00AE}"/>
              </a:ext>
            </a:extLst>
          </p:cNvPr>
          <p:cNvSpPr txBox="1"/>
          <p:nvPr/>
        </p:nvSpPr>
        <p:spPr>
          <a:xfrm>
            <a:off x="4331368" y="316468"/>
            <a:ext cx="203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Ministry of Finance </a:t>
            </a:r>
          </a:p>
        </p:txBody>
      </p:sp>
      <p:sp>
        <p:nvSpPr>
          <p:cNvPr id="65" name="object 53">
            <a:extLst>
              <a:ext uri="{FF2B5EF4-FFF2-40B4-BE49-F238E27FC236}">
                <a16:creationId xmlns:a16="http://schemas.microsoft.com/office/drawing/2014/main" id="{E0ED3A4A-0DB9-D5EE-07C4-B106EAE0BA3E}"/>
              </a:ext>
            </a:extLst>
          </p:cNvPr>
          <p:cNvSpPr/>
          <p:nvPr/>
        </p:nvSpPr>
        <p:spPr>
          <a:xfrm>
            <a:off x="619645" y="5181600"/>
            <a:ext cx="2171065" cy="307340"/>
          </a:xfrm>
          <a:custGeom>
            <a:avLst/>
            <a:gdLst/>
            <a:ahLst/>
            <a:cxnLst/>
            <a:rect l="l" t="t" r="r" b="b"/>
            <a:pathLst>
              <a:path w="2171065" h="307339">
                <a:moveTo>
                  <a:pt x="2170798" y="0"/>
                </a:moveTo>
                <a:lnTo>
                  <a:pt x="2170798" y="113931"/>
                </a:lnTo>
                <a:lnTo>
                  <a:pt x="2163028" y="149946"/>
                </a:lnTo>
                <a:lnTo>
                  <a:pt x="2141392" y="181225"/>
                </a:lnTo>
                <a:lnTo>
                  <a:pt x="2108401" y="205891"/>
                </a:lnTo>
                <a:lnTo>
                  <a:pt x="2066566" y="222067"/>
                </a:lnTo>
                <a:lnTo>
                  <a:pt x="2018398" y="227876"/>
                </a:lnTo>
                <a:lnTo>
                  <a:pt x="1036561" y="227876"/>
                </a:lnTo>
                <a:lnTo>
                  <a:pt x="1025653" y="229588"/>
                </a:lnTo>
                <a:lnTo>
                  <a:pt x="967714" y="300456"/>
                </a:lnTo>
                <a:lnTo>
                  <a:pt x="964120" y="306476"/>
                </a:lnTo>
                <a:lnTo>
                  <a:pt x="957618" y="306933"/>
                </a:lnTo>
                <a:lnTo>
                  <a:pt x="953198" y="301485"/>
                </a:lnTo>
                <a:lnTo>
                  <a:pt x="927379" y="269608"/>
                </a:lnTo>
                <a:lnTo>
                  <a:pt x="902243" y="253363"/>
                </a:lnTo>
                <a:lnTo>
                  <a:pt x="858835" y="240098"/>
                </a:lnTo>
                <a:lnTo>
                  <a:pt x="803147" y="231155"/>
                </a:lnTo>
                <a:lnTo>
                  <a:pt x="741172" y="227876"/>
                </a:lnTo>
                <a:lnTo>
                  <a:pt x="88900" y="227876"/>
                </a:lnTo>
                <a:lnTo>
                  <a:pt x="54296" y="220889"/>
                </a:lnTo>
                <a:lnTo>
                  <a:pt x="26038" y="201837"/>
                </a:lnTo>
                <a:lnTo>
                  <a:pt x="6986" y="173580"/>
                </a:lnTo>
                <a:lnTo>
                  <a:pt x="0" y="138976"/>
                </a:lnTo>
                <a:lnTo>
                  <a:pt x="0" y="0"/>
                </a:lnTo>
              </a:path>
            </a:pathLst>
          </a:custGeom>
          <a:ln w="12700">
            <a:solidFill>
              <a:srgbClr val="003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53">
            <a:extLst>
              <a:ext uri="{FF2B5EF4-FFF2-40B4-BE49-F238E27FC236}">
                <a16:creationId xmlns:a16="http://schemas.microsoft.com/office/drawing/2014/main" id="{77003D8C-ECC8-BCA5-790D-967F6413B90A}"/>
              </a:ext>
            </a:extLst>
          </p:cNvPr>
          <p:cNvSpPr/>
          <p:nvPr/>
        </p:nvSpPr>
        <p:spPr>
          <a:xfrm>
            <a:off x="3620135" y="5181600"/>
            <a:ext cx="2171065" cy="307340"/>
          </a:xfrm>
          <a:custGeom>
            <a:avLst/>
            <a:gdLst/>
            <a:ahLst/>
            <a:cxnLst/>
            <a:rect l="l" t="t" r="r" b="b"/>
            <a:pathLst>
              <a:path w="2171065" h="307339">
                <a:moveTo>
                  <a:pt x="2170798" y="0"/>
                </a:moveTo>
                <a:lnTo>
                  <a:pt x="2170798" y="113931"/>
                </a:lnTo>
                <a:lnTo>
                  <a:pt x="2163028" y="149946"/>
                </a:lnTo>
                <a:lnTo>
                  <a:pt x="2141392" y="181225"/>
                </a:lnTo>
                <a:lnTo>
                  <a:pt x="2108401" y="205891"/>
                </a:lnTo>
                <a:lnTo>
                  <a:pt x="2066566" y="222067"/>
                </a:lnTo>
                <a:lnTo>
                  <a:pt x="2018398" y="227876"/>
                </a:lnTo>
                <a:lnTo>
                  <a:pt x="1036561" y="227876"/>
                </a:lnTo>
                <a:lnTo>
                  <a:pt x="1025653" y="229588"/>
                </a:lnTo>
                <a:lnTo>
                  <a:pt x="967714" y="300456"/>
                </a:lnTo>
                <a:lnTo>
                  <a:pt x="964120" y="306476"/>
                </a:lnTo>
                <a:lnTo>
                  <a:pt x="957618" y="306933"/>
                </a:lnTo>
                <a:lnTo>
                  <a:pt x="953198" y="301485"/>
                </a:lnTo>
                <a:lnTo>
                  <a:pt x="927379" y="269608"/>
                </a:lnTo>
                <a:lnTo>
                  <a:pt x="902243" y="253363"/>
                </a:lnTo>
                <a:lnTo>
                  <a:pt x="858835" y="240098"/>
                </a:lnTo>
                <a:lnTo>
                  <a:pt x="803147" y="231155"/>
                </a:lnTo>
                <a:lnTo>
                  <a:pt x="741172" y="227876"/>
                </a:lnTo>
                <a:lnTo>
                  <a:pt x="88900" y="227876"/>
                </a:lnTo>
                <a:lnTo>
                  <a:pt x="54296" y="220889"/>
                </a:lnTo>
                <a:lnTo>
                  <a:pt x="26038" y="201837"/>
                </a:lnTo>
                <a:lnTo>
                  <a:pt x="6986" y="173580"/>
                </a:lnTo>
                <a:lnTo>
                  <a:pt x="0" y="138976"/>
                </a:lnTo>
                <a:lnTo>
                  <a:pt x="0" y="0"/>
                </a:lnTo>
              </a:path>
            </a:pathLst>
          </a:custGeom>
          <a:ln w="12700">
            <a:solidFill>
              <a:srgbClr val="003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53">
            <a:extLst>
              <a:ext uri="{FF2B5EF4-FFF2-40B4-BE49-F238E27FC236}">
                <a16:creationId xmlns:a16="http://schemas.microsoft.com/office/drawing/2014/main" id="{5FB72C97-3686-4834-7896-3D0DD157B448}"/>
              </a:ext>
            </a:extLst>
          </p:cNvPr>
          <p:cNvSpPr/>
          <p:nvPr/>
        </p:nvSpPr>
        <p:spPr>
          <a:xfrm>
            <a:off x="6363335" y="5181600"/>
            <a:ext cx="2171065" cy="307340"/>
          </a:xfrm>
          <a:custGeom>
            <a:avLst/>
            <a:gdLst/>
            <a:ahLst/>
            <a:cxnLst/>
            <a:rect l="l" t="t" r="r" b="b"/>
            <a:pathLst>
              <a:path w="2171065" h="307339">
                <a:moveTo>
                  <a:pt x="2170798" y="0"/>
                </a:moveTo>
                <a:lnTo>
                  <a:pt x="2170798" y="113931"/>
                </a:lnTo>
                <a:lnTo>
                  <a:pt x="2163028" y="149946"/>
                </a:lnTo>
                <a:lnTo>
                  <a:pt x="2141392" y="181225"/>
                </a:lnTo>
                <a:lnTo>
                  <a:pt x="2108401" y="205891"/>
                </a:lnTo>
                <a:lnTo>
                  <a:pt x="2066566" y="222067"/>
                </a:lnTo>
                <a:lnTo>
                  <a:pt x="2018398" y="227876"/>
                </a:lnTo>
                <a:lnTo>
                  <a:pt x="1036561" y="227876"/>
                </a:lnTo>
                <a:lnTo>
                  <a:pt x="1025653" y="229588"/>
                </a:lnTo>
                <a:lnTo>
                  <a:pt x="967714" y="300456"/>
                </a:lnTo>
                <a:lnTo>
                  <a:pt x="964120" y="306476"/>
                </a:lnTo>
                <a:lnTo>
                  <a:pt x="957618" y="306933"/>
                </a:lnTo>
                <a:lnTo>
                  <a:pt x="953198" y="301485"/>
                </a:lnTo>
                <a:lnTo>
                  <a:pt x="927379" y="269608"/>
                </a:lnTo>
                <a:lnTo>
                  <a:pt x="902243" y="253363"/>
                </a:lnTo>
                <a:lnTo>
                  <a:pt x="858835" y="240098"/>
                </a:lnTo>
                <a:lnTo>
                  <a:pt x="803147" y="231155"/>
                </a:lnTo>
                <a:lnTo>
                  <a:pt x="741172" y="227876"/>
                </a:lnTo>
                <a:lnTo>
                  <a:pt x="88900" y="227876"/>
                </a:lnTo>
                <a:lnTo>
                  <a:pt x="54296" y="220889"/>
                </a:lnTo>
                <a:lnTo>
                  <a:pt x="26038" y="201837"/>
                </a:lnTo>
                <a:lnTo>
                  <a:pt x="6986" y="173580"/>
                </a:lnTo>
                <a:lnTo>
                  <a:pt x="0" y="138976"/>
                </a:lnTo>
                <a:lnTo>
                  <a:pt x="0" y="0"/>
                </a:lnTo>
              </a:path>
            </a:pathLst>
          </a:custGeom>
          <a:ln w="12700">
            <a:solidFill>
              <a:srgbClr val="003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C56605C-AB5E-4C85-2ECE-8127927BE519}"/>
              </a:ext>
            </a:extLst>
          </p:cNvPr>
          <p:cNvSpPr txBox="1"/>
          <p:nvPr/>
        </p:nvSpPr>
        <p:spPr>
          <a:xfrm>
            <a:off x="703630" y="5514201"/>
            <a:ext cx="1734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Sustainable Financing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40845FA-7004-EAAB-833B-E55E4FC26DD0}"/>
              </a:ext>
            </a:extLst>
          </p:cNvPr>
          <p:cNvSpPr txBox="1"/>
          <p:nvPr/>
        </p:nvSpPr>
        <p:spPr>
          <a:xfrm>
            <a:off x="3219777" y="5562600"/>
            <a:ext cx="2723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Nationally Determined Contributions 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E4AA5DB-3C82-A167-50AD-637596FC0A6C}"/>
              </a:ext>
            </a:extLst>
          </p:cNvPr>
          <p:cNvSpPr txBox="1"/>
          <p:nvPr/>
        </p:nvSpPr>
        <p:spPr>
          <a:xfrm>
            <a:off x="6622956" y="5562600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Climate Financing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599" y="6011790"/>
            <a:ext cx="1679702" cy="58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707746"/>
            <a:ext cx="9144000" cy="150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5524" y="368806"/>
            <a:ext cx="7032076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pc="-10" dirty="0"/>
              <a:t>Milestones: </a:t>
            </a:r>
            <a:r>
              <a:rPr spc="-10" dirty="0"/>
              <a:t>SDG Budget and </a:t>
            </a:r>
            <a:r>
              <a:rPr spc="-5" dirty="0"/>
              <a:t>Expenditure</a:t>
            </a:r>
            <a:r>
              <a:rPr spc="-95" dirty="0"/>
              <a:t> </a:t>
            </a:r>
            <a:r>
              <a:rPr spc="-10" dirty="0"/>
              <a:t>Reports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98005" y="558699"/>
            <a:ext cx="8946515" cy="5125085"/>
            <a:chOff x="198005" y="558699"/>
            <a:chExt cx="8946515" cy="5125085"/>
          </a:xfrm>
        </p:grpSpPr>
        <p:sp>
          <p:nvSpPr>
            <p:cNvPr id="6" name="object 6"/>
            <p:cNvSpPr/>
            <p:nvPr/>
          </p:nvSpPr>
          <p:spPr>
            <a:xfrm>
              <a:off x="198005" y="1295996"/>
              <a:ext cx="1950021" cy="2718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65985" y="1295996"/>
              <a:ext cx="2112098" cy="26976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7532" y="1296009"/>
              <a:ext cx="2044128" cy="28649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35613" y="1296009"/>
              <a:ext cx="2049348" cy="28701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93993" y="558699"/>
              <a:ext cx="3150006" cy="51248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03768"/>
            <a:ext cx="9144000" cy="1254760"/>
            <a:chOff x="0" y="1903768"/>
            <a:chExt cx="9144000" cy="1254760"/>
          </a:xfrm>
        </p:grpSpPr>
        <p:sp>
          <p:nvSpPr>
            <p:cNvPr id="3" name="object 3"/>
            <p:cNvSpPr/>
            <p:nvPr/>
          </p:nvSpPr>
          <p:spPr>
            <a:xfrm>
              <a:off x="0" y="2087994"/>
              <a:ext cx="9144000" cy="855344"/>
            </a:xfrm>
            <a:custGeom>
              <a:avLst/>
              <a:gdLst/>
              <a:ahLst/>
              <a:cxnLst/>
              <a:rect l="l" t="t" r="r" b="b"/>
              <a:pathLst>
                <a:path w="9144000" h="855344">
                  <a:moveTo>
                    <a:pt x="9144000" y="0"/>
                  </a:moveTo>
                  <a:lnTo>
                    <a:pt x="0" y="0"/>
                  </a:lnTo>
                  <a:lnTo>
                    <a:pt x="0" y="855002"/>
                  </a:lnTo>
                  <a:lnTo>
                    <a:pt x="9144000" y="8550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7617" y="2291676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4" h="506094">
                  <a:moveTo>
                    <a:pt x="252945" y="0"/>
                  </a:moveTo>
                  <a:lnTo>
                    <a:pt x="207478" y="4075"/>
                  </a:lnTo>
                  <a:lnTo>
                    <a:pt x="164684" y="15826"/>
                  </a:lnTo>
                  <a:lnTo>
                    <a:pt x="125278" y="34537"/>
                  </a:lnTo>
                  <a:lnTo>
                    <a:pt x="89975" y="59494"/>
                  </a:lnTo>
                  <a:lnTo>
                    <a:pt x="59489" y="89982"/>
                  </a:lnTo>
                  <a:lnTo>
                    <a:pt x="34534" y="125287"/>
                  </a:lnTo>
                  <a:lnTo>
                    <a:pt x="15824" y="164695"/>
                  </a:lnTo>
                  <a:lnTo>
                    <a:pt x="4075" y="207490"/>
                  </a:lnTo>
                  <a:lnTo>
                    <a:pt x="0" y="252958"/>
                  </a:lnTo>
                  <a:lnTo>
                    <a:pt x="4075" y="298426"/>
                  </a:lnTo>
                  <a:lnTo>
                    <a:pt x="15824" y="341221"/>
                  </a:lnTo>
                  <a:lnTo>
                    <a:pt x="34534" y="380629"/>
                  </a:lnTo>
                  <a:lnTo>
                    <a:pt x="59489" y="415934"/>
                  </a:lnTo>
                  <a:lnTo>
                    <a:pt x="89975" y="446422"/>
                  </a:lnTo>
                  <a:lnTo>
                    <a:pt x="125278" y="471379"/>
                  </a:lnTo>
                  <a:lnTo>
                    <a:pt x="164684" y="490090"/>
                  </a:lnTo>
                  <a:lnTo>
                    <a:pt x="207478" y="501841"/>
                  </a:lnTo>
                  <a:lnTo>
                    <a:pt x="252945" y="505917"/>
                  </a:lnTo>
                  <a:lnTo>
                    <a:pt x="298417" y="501841"/>
                  </a:lnTo>
                  <a:lnTo>
                    <a:pt x="341215" y="490090"/>
                  </a:lnTo>
                  <a:lnTo>
                    <a:pt x="380625" y="471379"/>
                  </a:lnTo>
                  <a:lnTo>
                    <a:pt x="415932" y="446422"/>
                  </a:lnTo>
                  <a:lnTo>
                    <a:pt x="446421" y="415934"/>
                  </a:lnTo>
                  <a:lnTo>
                    <a:pt x="471379" y="380629"/>
                  </a:lnTo>
                  <a:lnTo>
                    <a:pt x="490090" y="341221"/>
                  </a:lnTo>
                  <a:lnTo>
                    <a:pt x="501841" y="298426"/>
                  </a:lnTo>
                  <a:lnTo>
                    <a:pt x="505917" y="252958"/>
                  </a:lnTo>
                  <a:lnTo>
                    <a:pt x="501841" y="207490"/>
                  </a:lnTo>
                  <a:lnTo>
                    <a:pt x="490090" y="164695"/>
                  </a:lnTo>
                  <a:lnTo>
                    <a:pt x="471379" y="125287"/>
                  </a:lnTo>
                  <a:lnTo>
                    <a:pt x="446421" y="89982"/>
                  </a:lnTo>
                  <a:lnTo>
                    <a:pt x="415932" y="59494"/>
                  </a:lnTo>
                  <a:lnTo>
                    <a:pt x="380625" y="34537"/>
                  </a:lnTo>
                  <a:lnTo>
                    <a:pt x="341215" y="15826"/>
                  </a:lnTo>
                  <a:lnTo>
                    <a:pt x="298417" y="4075"/>
                  </a:lnTo>
                  <a:lnTo>
                    <a:pt x="252945" y="0"/>
                  </a:lnTo>
                  <a:close/>
                </a:path>
              </a:pathLst>
            </a:custGeom>
            <a:solidFill>
              <a:srgbClr val="9A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2596" y="234668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39">
                  <a:moveTo>
                    <a:pt x="197967" y="0"/>
                  </a:moveTo>
                  <a:lnTo>
                    <a:pt x="152575" y="5227"/>
                  </a:lnTo>
                  <a:lnTo>
                    <a:pt x="110906" y="20116"/>
                  </a:lnTo>
                  <a:lnTo>
                    <a:pt x="74149" y="43482"/>
                  </a:lnTo>
                  <a:lnTo>
                    <a:pt x="43491" y="74136"/>
                  </a:lnTo>
                  <a:lnTo>
                    <a:pt x="20121" y="110890"/>
                  </a:lnTo>
                  <a:lnTo>
                    <a:pt x="5228" y="152559"/>
                  </a:lnTo>
                  <a:lnTo>
                    <a:pt x="0" y="197954"/>
                  </a:lnTo>
                  <a:lnTo>
                    <a:pt x="5228" y="243345"/>
                  </a:lnTo>
                  <a:lnTo>
                    <a:pt x="20121" y="285010"/>
                  </a:lnTo>
                  <a:lnTo>
                    <a:pt x="43491" y="321763"/>
                  </a:lnTo>
                  <a:lnTo>
                    <a:pt x="74149" y="352415"/>
                  </a:lnTo>
                  <a:lnTo>
                    <a:pt x="110906" y="375780"/>
                  </a:lnTo>
                  <a:lnTo>
                    <a:pt x="152575" y="390670"/>
                  </a:lnTo>
                  <a:lnTo>
                    <a:pt x="197967" y="395897"/>
                  </a:lnTo>
                  <a:lnTo>
                    <a:pt x="243354" y="390670"/>
                  </a:lnTo>
                  <a:lnTo>
                    <a:pt x="285020" y="375780"/>
                  </a:lnTo>
                  <a:lnTo>
                    <a:pt x="321775" y="352415"/>
                  </a:lnTo>
                  <a:lnTo>
                    <a:pt x="352432" y="321763"/>
                  </a:lnTo>
                  <a:lnTo>
                    <a:pt x="375801" y="285010"/>
                  </a:lnTo>
                  <a:lnTo>
                    <a:pt x="390694" y="243345"/>
                  </a:lnTo>
                  <a:lnTo>
                    <a:pt x="395922" y="197954"/>
                  </a:lnTo>
                  <a:lnTo>
                    <a:pt x="390694" y="152559"/>
                  </a:lnTo>
                  <a:lnTo>
                    <a:pt x="375801" y="110890"/>
                  </a:lnTo>
                  <a:lnTo>
                    <a:pt x="352432" y="74136"/>
                  </a:lnTo>
                  <a:lnTo>
                    <a:pt x="321775" y="43482"/>
                  </a:lnTo>
                  <a:lnTo>
                    <a:pt x="285020" y="20116"/>
                  </a:lnTo>
                  <a:lnTo>
                    <a:pt x="243354" y="5227"/>
                  </a:lnTo>
                  <a:lnTo>
                    <a:pt x="197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3691" y="2217750"/>
              <a:ext cx="654050" cy="906780"/>
            </a:xfrm>
            <a:custGeom>
              <a:avLst/>
              <a:gdLst/>
              <a:ahLst/>
              <a:cxnLst/>
              <a:rect l="l" t="t" r="r" b="b"/>
              <a:pathLst>
                <a:path w="654050" h="906780">
                  <a:moveTo>
                    <a:pt x="326872" y="0"/>
                  </a:moveTo>
                  <a:lnTo>
                    <a:pt x="278634" y="3550"/>
                  </a:lnTo>
                  <a:lnTo>
                    <a:pt x="232572" y="13863"/>
                  </a:lnTo>
                  <a:lnTo>
                    <a:pt x="189196" y="30429"/>
                  </a:lnTo>
                  <a:lnTo>
                    <a:pt x="149014" y="52737"/>
                  </a:lnTo>
                  <a:lnTo>
                    <a:pt x="112537" y="80279"/>
                  </a:lnTo>
                  <a:lnTo>
                    <a:pt x="80273" y="112544"/>
                  </a:lnTo>
                  <a:lnTo>
                    <a:pt x="52733" y="149023"/>
                  </a:lnTo>
                  <a:lnTo>
                    <a:pt x="30427" y="189206"/>
                  </a:lnTo>
                  <a:lnTo>
                    <a:pt x="13862" y="232584"/>
                  </a:lnTo>
                  <a:lnTo>
                    <a:pt x="3550" y="278647"/>
                  </a:lnTo>
                  <a:lnTo>
                    <a:pt x="0" y="326885"/>
                  </a:lnTo>
                  <a:lnTo>
                    <a:pt x="15621" y="326885"/>
                  </a:lnTo>
                  <a:lnTo>
                    <a:pt x="19001" y="280952"/>
                  </a:lnTo>
                  <a:lnTo>
                    <a:pt x="28821" y="237090"/>
                  </a:lnTo>
                  <a:lnTo>
                    <a:pt x="44593" y="195787"/>
                  </a:lnTo>
                  <a:lnTo>
                    <a:pt x="65834" y="157525"/>
                  </a:lnTo>
                  <a:lnTo>
                    <a:pt x="92057" y="122791"/>
                  </a:lnTo>
                  <a:lnTo>
                    <a:pt x="122778" y="92070"/>
                  </a:lnTo>
                  <a:lnTo>
                    <a:pt x="157512" y="65846"/>
                  </a:lnTo>
                  <a:lnTo>
                    <a:pt x="195774" y="44606"/>
                  </a:lnTo>
                  <a:lnTo>
                    <a:pt x="237078" y="28833"/>
                  </a:lnTo>
                  <a:lnTo>
                    <a:pt x="280939" y="19014"/>
                  </a:lnTo>
                  <a:lnTo>
                    <a:pt x="326872" y="15633"/>
                  </a:lnTo>
                  <a:lnTo>
                    <a:pt x="372808" y="19014"/>
                  </a:lnTo>
                  <a:lnTo>
                    <a:pt x="416672" y="28833"/>
                  </a:lnTo>
                  <a:lnTo>
                    <a:pt x="457978" y="44606"/>
                  </a:lnTo>
                  <a:lnTo>
                    <a:pt x="496241" y="65846"/>
                  </a:lnTo>
                  <a:lnTo>
                    <a:pt x="530976" y="92070"/>
                  </a:lnTo>
                  <a:lnTo>
                    <a:pt x="561699" y="122791"/>
                  </a:lnTo>
                  <a:lnTo>
                    <a:pt x="587923" y="157525"/>
                  </a:lnTo>
                  <a:lnTo>
                    <a:pt x="609164" y="195787"/>
                  </a:lnTo>
                  <a:lnTo>
                    <a:pt x="624936" y="237090"/>
                  </a:lnTo>
                  <a:lnTo>
                    <a:pt x="634755" y="280952"/>
                  </a:lnTo>
                  <a:lnTo>
                    <a:pt x="638136" y="326885"/>
                  </a:lnTo>
                  <a:lnTo>
                    <a:pt x="634755" y="372818"/>
                  </a:lnTo>
                  <a:lnTo>
                    <a:pt x="624936" y="416678"/>
                  </a:lnTo>
                  <a:lnTo>
                    <a:pt x="609164" y="457981"/>
                  </a:lnTo>
                  <a:lnTo>
                    <a:pt x="587923" y="496241"/>
                  </a:lnTo>
                  <a:lnTo>
                    <a:pt x="561699" y="530973"/>
                  </a:lnTo>
                  <a:lnTo>
                    <a:pt x="530976" y="561693"/>
                  </a:lnTo>
                  <a:lnTo>
                    <a:pt x="496241" y="587914"/>
                  </a:lnTo>
                  <a:lnTo>
                    <a:pt x="457978" y="609153"/>
                  </a:lnTo>
                  <a:lnTo>
                    <a:pt x="416672" y="624925"/>
                  </a:lnTo>
                  <a:lnTo>
                    <a:pt x="372808" y="634743"/>
                  </a:lnTo>
                  <a:lnTo>
                    <a:pt x="326872" y="638124"/>
                  </a:lnTo>
                  <a:lnTo>
                    <a:pt x="319011" y="638149"/>
                  </a:lnTo>
                  <a:lnTo>
                    <a:pt x="319011" y="906487"/>
                  </a:lnTo>
                  <a:lnTo>
                    <a:pt x="334746" y="906487"/>
                  </a:lnTo>
                  <a:lnTo>
                    <a:pt x="334746" y="653554"/>
                  </a:lnTo>
                  <a:lnTo>
                    <a:pt x="381982" y="649004"/>
                  </a:lnTo>
                  <a:lnTo>
                    <a:pt x="427035" y="637964"/>
                  </a:lnTo>
                  <a:lnTo>
                    <a:pt x="469415" y="620922"/>
                  </a:lnTo>
                  <a:lnTo>
                    <a:pt x="508637" y="598363"/>
                  </a:lnTo>
                  <a:lnTo>
                    <a:pt x="544212" y="570775"/>
                  </a:lnTo>
                  <a:lnTo>
                    <a:pt x="575652" y="538644"/>
                  </a:lnTo>
                  <a:lnTo>
                    <a:pt x="602469" y="502457"/>
                  </a:lnTo>
                  <a:lnTo>
                    <a:pt x="624176" y="462701"/>
                  </a:lnTo>
                  <a:lnTo>
                    <a:pt x="640285" y="419862"/>
                  </a:lnTo>
                  <a:lnTo>
                    <a:pt x="650308" y="374428"/>
                  </a:lnTo>
                  <a:lnTo>
                    <a:pt x="653757" y="326885"/>
                  </a:lnTo>
                  <a:lnTo>
                    <a:pt x="650206" y="278647"/>
                  </a:lnTo>
                  <a:lnTo>
                    <a:pt x="639893" y="232584"/>
                  </a:lnTo>
                  <a:lnTo>
                    <a:pt x="623328" y="189206"/>
                  </a:lnTo>
                  <a:lnTo>
                    <a:pt x="601020" y="149023"/>
                  </a:lnTo>
                  <a:lnTo>
                    <a:pt x="573478" y="112544"/>
                  </a:lnTo>
                  <a:lnTo>
                    <a:pt x="541213" y="80279"/>
                  </a:lnTo>
                  <a:lnTo>
                    <a:pt x="504734" y="52737"/>
                  </a:lnTo>
                  <a:lnTo>
                    <a:pt x="464551" y="30429"/>
                  </a:lnTo>
                  <a:lnTo>
                    <a:pt x="421173" y="13863"/>
                  </a:lnTo>
                  <a:lnTo>
                    <a:pt x="375110" y="3550"/>
                  </a:lnTo>
                  <a:lnTo>
                    <a:pt x="326872" y="0"/>
                  </a:lnTo>
                  <a:close/>
                </a:path>
              </a:pathLst>
            </a:custGeom>
            <a:solidFill>
              <a:srgbClr val="9A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6819" y="3090468"/>
              <a:ext cx="67500" cy="67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7976" y="2510878"/>
              <a:ext cx="67513" cy="675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3225" y="2536761"/>
              <a:ext cx="397510" cy="15875"/>
            </a:xfrm>
            <a:custGeom>
              <a:avLst/>
              <a:gdLst/>
              <a:ahLst/>
              <a:cxnLst/>
              <a:rect l="l" t="t" r="r" b="b"/>
              <a:pathLst>
                <a:path w="397510" h="15875">
                  <a:moveTo>
                    <a:pt x="397433" y="0"/>
                  </a:moveTo>
                  <a:lnTo>
                    <a:pt x="0" y="0"/>
                  </a:lnTo>
                  <a:lnTo>
                    <a:pt x="0" y="15735"/>
                  </a:lnTo>
                  <a:lnTo>
                    <a:pt x="397433" y="15735"/>
                  </a:lnTo>
                  <a:lnTo>
                    <a:pt x="397433" y="0"/>
                  </a:lnTo>
                  <a:close/>
                </a:path>
              </a:pathLst>
            </a:custGeom>
            <a:solidFill>
              <a:srgbClr val="9A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86914" y="2510878"/>
              <a:ext cx="67500" cy="675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35615" y="2291676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5" h="506094">
                  <a:moveTo>
                    <a:pt x="252945" y="0"/>
                  </a:moveTo>
                  <a:lnTo>
                    <a:pt x="207478" y="4075"/>
                  </a:lnTo>
                  <a:lnTo>
                    <a:pt x="164684" y="15826"/>
                  </a:lnTo>
                  <a:lnTo>
                    <a:pt x="125278" y="34537"/>
                  </a:lnTo>
                  <a:lnTo>
                    <a:pt x="89975" y="59494"/>
                  </a:lnTo>
                  <a:lnTo>
                    <a:pt x="59489" y="89982"/>
                  </a:lnTo>
                  <a:lnTo>
                    <a:pt x="34534" y="125287"/>
                  </a:lnTo>
                  <a:lnTo>
                    <a:pt x="15824" y="164695"/>
                  </a:lnTo>
                  <a:lnTo>
                    <a:pt x="4075" y="207490"/>
                  </a:lnTo>
                  <a:lnTo>
                    <a:pt x="0" y="252958"/>
                  </a:lnTo>
                  <a:lnTo>
                    <a:pt x="4075" y="298426"/>
                  </a:lnTo>
                  <a:lnTo>
                    <a:pt x="15824" y="341221"/>
                  </a:lnTo>
                  <a:lnTo>
                    <a:pt x="34534" y="380629"/>
                  </a:lnTo>
                  <a:lnTo>
                    <a:pt x="59489" y="415934"/>
                  </a:lnTo>
                  <a:lnTo>
                    <a:pt x="89975" y="446422"/>
                  </a:lnTo>
                  <a:lnTo>
                    <a:pt x="125278" y="471379"/>
                  </a:lnTo>
                  <a:lnTo>
                    <a:pt x="164684" y="490090"/>
                  </a:lnTo>
                  <a:lnTo>
                    <a:pt x="207478" y="501841"/>
                  </a:lnTo>
                  <a:lnTo>
                    <a:pt x="252945" y="505917"/>
                  </a:lnTo>
                  <a:lnTo>
                    <a:pt x="298417" y="501841"/>
                  </a:lnTo>
                  <a:lnTo>
                    <a:pt x="341215" y="490090"/>
                  </a:lnTo>
                  <a:lnTo>
                    <a:pt x="380625" y="471379"/>
                  </a:lnTo>
                  <a:lnTo>
                    <a:pt x="415932" y="446422"/>
                  </a:lnTo>
                  <a:lnTo>
                    <a:pt x="446421" y="415934"/>
                  </a:lnTo>
                  <a:lnTo>
                    <a:pt x="471379" y="380629"/>
                  </a:lnTo>
                  <a:lnTo>
                    <a:pt x="490090" y="341221"/>
                  </a:lnTo>
                  <a:lnTo>
                    <a:pt x="501841" y="298426"/>
                  </a:lnTo>
                  <a:lnTo>
                    <a:pt x="505917" y="252958"/>
                  </a:lnTo>
                  <a:lnTo>
                    <a:pt x="501841" y="207490"/>
                  </a:lnTo>
                  <a:lnTo>
                    <a:pt x="490090" y="164695"/>
                  </a:lnTo>
                  <a:lnTo>
                    <a:pt x="471379" y="125287"/>
                  </a:lnTo>
                  <a:lnTo>
                    <a:pt x="446421" y="89982"/>
                  </a:lnTo>
                  <a:lnTo>
                    <a:pt x="415932" y="59494"/>
                  </a:lnTo>
                  <a:lnTo>
                    <a:pt x="380625" y="34537"/>
                  </a:lnTo>
                  <a:lnTo>
                    <a:pt x="341215" y="15826"/>
                  </a:lnTo>
                  <a:lnTo>
                    <a:pt x="298417" y="4075"/>
                  </a:lnTo>
                  <a:lnTo>
                    <a:pt x="252945" y="0"/>
                  </a:lnTo>
                  <a:close/>
                </a:path>
              </a:pathLst>
            </a:custGeom>
            <a:solidFill>
              <a:srgbClr val="FF9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90593" y="234668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39">
                  <a:moveTo>
                    <a:pt x="197967" y="0"/>
                  </a:moveTo>
                  <a:lnTo>
                    <a:pt x="152575" y="5227"/>
                  </a:lnTo>
                  <a:lnTo>
                    <a:pt x="110906" y="20116"/>
                  </a:lnTo>
                  <a:lnTo>
                    <a:pt x="74149" y="43482"/>
                  </a:lnTo>
                  <a:lnTo>
                    <a:pt x="43491" y="74136"/>
                  </a:lnTo>
                  <a:lnTo>
                    <a:pt x="20121" y="110890"/>
                  </a:lnTo>
                  <a:lnTo>
                    <a:pt x="5228" y="152559"/>
                  </a:lnTo>
                  <a:lnTo>
                    <a:pt x="0" y="197954"/>
                  </a:lnTo>
                  <a:lnTo>
                    <a:pt x="5228" y="243345"/>
                  </a:lnTo>
                  <a:lnTo>
                    <a:pt x="20121" y="285010"/>
                  </a:lnTo>
                  <a:lnTo>
                    <a:pt x="43491" y="321763"/>
                  </a:lnTo>
                  <a:lnTo>
                    <a:pt x="74149" y="352415"/>
                  </a:lnTo>
                  <a:lnTo>
                    <a:pt x="110906" y="375780"/>
                  </a:lnTo>
                  <a:lnTo>
                    <a:pt x="152575" y="390670"/>
                  </a:lnTo>
                  <a:lnTo>
                    <a:pt x="197967" y="395897"/>
                  </a:lnTo>
                  <a:lnTo>
                    <a:pt x="243354" y="390670"/>
                  </a:lnTo>
                  <a:lnTo>
                    <a:pt x="285020" y="375780"/>
                  </a:lnTo>
                  <a:lnTo>
                    <a:pt x="321775" y="352415"/>
                  </a:lnTo>
                  <a:lnTo>
                    <a:pt x="352432" y="321763"/>
                  </a:lnTo>
                  <a:lnTo>
                    <a:pt x="375801" y="285010"/>
                  </a:lnTo>
                  <a:lnTo>
                    <a:pt x="390694" y="243345"/>
                  </a:lnTo>
                  <a:lnTo>
                    <a:pt x="395922" y="197954"/>
                  </a:lnTo>
                  <a:lnTo>
                    <a:pt x="390694" y="152559"/>
                  </a:lnTo>
                  <a:lnTo>
                    <a:pt x="375801" y="110890"/>
                  </a:lnTo>
                  <a:lnTo>
                    <a:pt x="352432" y="74136"/>
                  </a:lnTo>
                  <a:lnTo>
                    <a:pt x="321775" y="43482"/>
                  </a:lnTo>
                  <a:lnTo>
                    <a:pt x="285020" y="20116"/>
                  </a:lnTo>
                  <a:lnTo>
                    <a:pt x="243354" y="5227"/>
                  </a:lnTo>
                  <a:lnTo>
                    <a:pt x="197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61688" y="2217750"/>
              <a:ext cx="654050" cy="906780"/>
            </a:xfrm>
            <a:custGeom>
              <a:avLst/>
              <a:gdLst/>
              <a:ahLst/>
              <a:cxnLst/>
              <a:rect l="l" t="t" r="r" b="b"/>
              <a:pathLst>
                <a:path w="654050" h="906780">
                  <a:moveTo>
                    <a:pt x="326872" y="0"/>
                  </a:moveTo>
                  <a:lnTo>
                    <a:pt x="278634" y="3550"/>
                  </a:lnTo>
                  <a:lnTo>
                    <a:pt x="232572" y="13863"/>
                  </a:lnTo>
                  <a:lnTo>
                    <a:pt x="189196" y="30429"/>
                  </a:lnTo>
                  <a:lnTo>
                    <a:pt x="149014" y="52737"/>
                  </a:lnTo>
                  <a:lnTo>
                    <a:pt x="112537" y="80279"/>
                  </a:lnTo>
                  <a:lnTo>
                    <a:pt x="80273" y="112544"/>
                  </a:lnTo>
                  <a:lnTo>
                    <a:pt x="52733" y="149023"/>
                  </a:lnTo>
                  <a:lnTo>
                    <a:pt x="30427" y="189206"/>
                  </a:lnTo>
                  <a:lnTo>
                    <a:pt x="13862" y="232584"/>
                  </a:lnTo>
                  <a:lnTo>
                    <a:pt x="3550" y="278647"/>
                  </a:lnTo>
                  <a:lnTo>
                    <a:pt x="0" y="326885"/>
                  </a:lnTo>
                  <a:lnTo>
                    <a:pt x="15621" y="326885"/>
                  </a:lnTo>
                  <a:lnTo>
                    <a:pt x="19001" y="280952"/>
                  </a:lnTo>
                  <a:lnTo>
                    <a:pt x="28821" y="237090"/>
                  </a:lnTo>
                  <a:lnTo>
                    <a:pt x="44593" y="195787"/>
                  </a:lnTo>
                  <a:lnTo>
                    <a:pt x="65834" y="157525"/>
                  </a:lnTo>
                  <a:lnTo>
                    <a:pt x="92057" y="122791"/>
                  </a:lnTo>
                  <a:lnTo>
                    <a:pt x="122778" y="92070"/>
                  </a:lnTo>
                  <a:lnTo>
                    <a:pt x="157512" y="65846"/>
                  </a:lnTo>
                  <a:lnTo>
                    <a:pt x="195774" y="44606"/>
                  </a:lnTo>
                  <a:lnTo>
                    <a:pt x="237078" y="28833"/>
                  </a:lnTo>
                  <a:lnTo>
                    <a:pt x="280939" y="19014"/>
                  </a:lnTo>
                  <a:lnTo>
                    <a:pt x="326872" y="15633"/>
                  </a:lnTo>
                  <a:lnTo>
                    <a:pt x="372808" y="19014"/>
                  </a:lnTo>
                  <a:lnTo>
                    <a:pt x="416672" y="28833"/>
                  </a:lnTo>
                  <a:lnTo>
                    <a:pt x="457978" y="44606"/>
                  </a:lnTo>
                  <a:lnTo>
                    <a:pt x="496241" y="65846"/>
                  </a:lnTo>
                  <a:lnTo>
                    <a:pt x="530976" y="92070"/>
                  </a:lnTo>
                  <a:lnTo>
                    <a:pt x="561699" y="122791"/>
                  </a:lnTo>
                  <a:lnTo>
                    <a:pt x="587923" y="157525"/>
                  </a:lnTo>
                  <a:lnTo>
                    <a:pt x="609164" y="195787"/>
                  </a:lnTo>
                  <a:lnTo>
                    <a:pt x="624936" y="237090"/>
                  </a:lnTo>
                  <a:lnTo>
                    <a:pt x="634755" y="280952"/>
                  </a:lnTo>
                  <a:lnTo>
                    <a:pt x="638136" y="326885"/>
                  </a:lnTo>
                  <a:lnTo>
                    <a:pt x="634755" y="372818"/>
                  </a:lnTo>
                  <a:lnTo>
                    <a:pt x="624936" y="416678"/>
                  </a:lnTo>
                  <a:lnTo>
                    <a:pt x="609164" y="457981"/>
                  </a:lnTo>
                  <a:lnTo>
                    <a:pt x="587923" y="496241"/>
                  </a:lnTo>
                  <a:lnTo>
                    <a:pt x="561699" y="530973"/>
                  </a:lnTo>
                  <a:lnTo>
                    <a:pt x="530976" y="561693"/>
                  </a:lnTo>
                  <a:lnTo>
                    <a:pt x="496241" y="587914"/>
                  </a:lnTo>
                  <a:lnTo>
                    <a:pt x="457978" y="609153"/>
                  </a:lnTo>
                  <a:lnTo>
                    <a:pt x="416672" y="624925"/>
                  </a:lnTo>
                  <a:lnTo>
                    <a:pt x="372808" y="634743"/>
                  </a:lnTo>
                  <a:lnTo>
                    <a:pt x="326872" y="638124"/>
                  </a:lnTo>
                  <a:lnTo>
                    <a:pt x="319011" y="638149"/>
                  </a:lnTo>
                  <a:lnTo>
                    <a:pt x="319011" y="906487"/>
                  </a:lnTo>
                  <a:lnTo>
                    <a:pt x="334746" y="906487"/>
                  </a:lnTo>
                  <a:lnTo>
                    <a:pt x="334746" y="653554"/>
                  </a:lnTo>
                  <a:lnTo>
                    <a:pt x="381982" y="649004"/>
                  </a:lnTo>
                  <a:lnTo>
                    <a:pt x="427035" y="637964"/>
                  </a:lnTo>
                  <a:lnTo>
                    <a:pt x="469415" y="620922"/>
                  </a:lnTo>
                  <a:lnTo>
                    <a:pt x="508637" y="598363"/>
                  </a:lnTo>
                  <a:lnTo>
                    <a:pt x="544212" y="570775"/>
                  </a:lnTo>
                  <a:lnTo>
                    <a:pt x="575652" y="538644"/>
                  </a:lnTo>
                  <a:lnTo>
                    <a:pt x="602469" y="502457"/>
                  </a:lnTo>
                  <a:lnTo>
                    <a:pt x="624176" y="462701"/>
                  </a:lnTo>
                  <a:lnTo>
                    <a:pt x="640285" y="419862"/>
                  </a:lnTo>
                  <a:lnTo>
                    <a:pt x="650308" y="374428"/>
                  </a:lnTo>
                  <a:lnTo>
                    <a:pt x="653757" y="326885"/>
                  </a:lnTo>
                  <a:lnTo>
                    <a:pt x="650206" y="278647"/>
                  </a:lnTo>
                  <a:lnTo>
                    <a:pt x="639893" y="232584"/>
                  </a:lnTo>
                  <a:lnTo>
                    <a:pt x="623328" y="189206"/>
                  </a:lnTo>
                  <a:lnTo>
                    <a:pt x="601020" y="149023"/>
                  </a:lnTo>
                  <a:lnTo>
                    <a:pt x="573478" y="112544"/>
                  </a:lnTo>
                  <a:lnTo>
                    <a:pt x="541213" y="80279"/>
                  </a:lnTo>
                  <a:lnTo>
                    <a:pt x="504734" y="52737"/>
                  </a:lnTo>
                  <a:lnTo>
                    <a:pt x="464551" y="30429"/>
                  </a:lnTo>
                  <a:lnTo>
                    <a:pt x="421173" y="13863"/>
                  </a:lnTo>
                  <a:lnTo>
                    <a:pt x="375110" y="3550"/>
                  </a:lnTo>
                  <a:lnTo>
                    <a:pt x="326872" y="0"/>
                  </a:lnTo>
                  <a:close/>
                </a:path>
              </a:pathLst>
            </a:custGeom>
            <a:solidFill>
              <a:srgbClr val="FF9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54817" y="3090468"/>
              <a:ext cx="67500" cy="67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35970" y="2510878"/>
              <a:ext cx="67513" cy="675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01222" y="2536761"/>
              <a:ext cx="397510" cy="15875"/>
            </a:xfrm>
            <a:custGeom>
              <a:avLst/>
              <a:gdLst/>
              <a:ahLst/>
              <a:cxnLst/>
              <a:rect l="l" t="t" r="r" b="b"/>
              <a:pathLst>
                <a:path w="397510" h="15875">
                  <a:moveTo>
                    <a:pt x="397433" y="0"/>
                  </a:moveTo>
                  <a:lnTo>
                    <a:pt x="0" y="0"/>
                  </a:lnTo>
                  <a:lnTo>
                    <a:pt x="0" y="15735"/>
                  </a:lnTo>
                  <a:lnTo>
                    <a:pt x="397433" y="15735"/>
                  </a:lnTo>
                  <a:lnTo>
                    <a:pt x="397433" y="0"/>
                  </a:lnTo>
                  <a:close/>
                </a:path>
              </a:pathLst>
            </a:custGeom>
            <a:solidFill>
              <a:srgbClr val="FF9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64912" y="2510878"/>
              <a:ext cx="67500" cy="675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13612" y="2291676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5" h="506094">
                  <a:moveTo>
                    <a:pt x="252945" y="0"/>
                  </a:moveTo>
                  <a:lnTo>
                    <a:pt x="207478" y="4075"/>
                  </a:lnTo>
                  <a:lnTo>
                    <a:pt x="164684" y="15826"/>
                  </a:lnTo>
                  <a:lnTo>
                    <a:pt x="125278" y="34537"/>
                  </a:lnTo>
                  <a:lnTo>
                    <a:pt x="89975" y="59494"/>
                  </a:lnTo>
                  <a:lnTo>
                    <a:pt x="59489" y="89982"/>
                  </a:lnTo>
                  <a:lnTo>
                    <a:pt x="34534" y="125287"/>
                  </a:lnTo>
                  <a:lnTo>
                    <a:pt x="15824" y="164695"/>
                  </a:lnTo>
                  <a:lnTo>
                    <a:pt x="4075" y="207490"/>
                  </a:lnTo>
                  <a:lnTo>
                    <a:pt x="0" y="252958"/>
                  </a:lnTo>
                  <a:lnTo>
                    <a:pt x="4075" y="298426"/>
                  </a:lnTo>
                  <a:lnTo>
                    <a:pt x="15824" y="341221"/>
                  </a:lnTo>
                  <a:lnTo>
                    <a:pt x="34534" y="380629"/>
                  </a:lnTo>
                  <a:lnTo>
                    <a:pt x="59489" y="415934"/>
                  </a:lnTo>
                  <a:lnTo>
                    <a:pt x="89975" y="446422"/>
                  </a:lnTo>
                  <a:lnTo>
                    <a:pt x="125278" y="471379"/>
                  </a:lnTo>
                  <a:lnTo>
                    <a:pt x="164684" y="490090"/>
                  </a:lnTo>
                  <a:lnTo>
                    <a:pt x="207478" y="501841"/>
                  </a:lnTo>
                  <a:lnTo>
                    <a:pt x="252945" y="505917"/>
                  </a:lnTo>
                  <a:lnTo>
                    <a:pt x="298417" y="501841"/>
                  </a:lnTo>
                  <a:lnTo>
                    <a:pt x="341215" y="490090"/>
                  </a:lnTo>
                  <a:lnTo>
                    <a:pt x="380625" y="471379"/>
                  </a:lnTo>
                  <a:lnTo>
                    <a:pt x="415932" y="446422"/>
                  </a:lnTo>
                  <a:lnTo>
                    <a:pt x="446421" y="415934"/>
                  </a:lnTo>
                  <a:lnTo>
                    <a:pt x="471379" y="380629"/>
                  </a:lnTo>
                  <a:lnTo>
                    <a:pt x="490090" y="341221"/>
                  </a:lnTo>
                  <a:lnTo>
                    <a:pt x="501841" y="298426"/>
                  </a:lnTo>
                  <a:lnTo>
                    <a:pt x="505917" y="252958"/>
                  </a:lnTo>
                  <a:lnTo>
                    <a:pt x="501841" y="207490"/>
                  </a:lnTo>
                  <a:lnTo>
                    <a:pt x="490090" y="164695"/>
                  </a:lnTo>
                  <a:lnTo>
                    <a:pt x="471379" y="125287"/>
                  </a:lnTo>
                  <a:lnTo>
                    <a:pt x="446421" y="89982"/>
                  </a:lnTo>
                  <a:lnTo>
                    <a:pt x="415932" y="59494"/>
                  </a:lnTo>
                  <a:lnTo>
                    <a:pt x="380625" y="34537"/>
                  </a:lnTo>
                  <a:lnTo>
                    <a:pt x="341215" y="15826"/>
                  </a:lnTo>
                  <a:lnTo>
                    <a:pt x="298417" y="4075"/>
                  </a:lnTo>
                  <a:lnTo>
                    <a:pt x="252945" y="0"/>
                  </a:lnTo>
                  <a:close/>
                </a:path>
              </a:pathLst>
            </a:custGeom>
            <a:solidFill>
              <a:srgbClr val="FE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68590" y="234668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39">
                  <a:moveTo>
                    <a:pt x="197967" y="0"/>
                  </a:moveTo>
                  <a:lnTo>
                    <a:pt x="152575" y="5227"/>
                  </a:lnTo>
                  <a:lnTo>
                    <a:pt x="110906" y="20116"/>
                  </a:lnTo>
                  <a:lnTo>
                    <a:pt x="74149" y="43482"/>
                  </a:lnTo>
                  <a:lnTo>
                    <a:pt x="43491" y="74136"/>
                  </a:lnTo>
                  <a:lnTo>
                    <a:pt x="20121" y="110890"/>
                  </a:lnTo>
                  <a:lnTo>
                    <a:pt x="5228" y="152559"/>
                  </a:lnTo>
                  <a:lnTo>
                    <a:pt x="0" y="197954"/>
                  </a:lnTo>
                  <a:lnTo>
                    <a:pt x="5228" y="243345"/>
                  </a:lnTo>
                  <a:lnTo>
                    <a:pt x="20121" y="285010"/>
                  </a:lnTo>
                  <a:lnTo>
                    <a:pt x="43491" y="321763"/>
                  </a:lnTo>
                  <a:lnTo>
                    <a:pt x="74149" y="352415"/>
                  </a:lnTo>
                  <a:lnTo>
                    <a:pt x="110906" y="375780"/>
                  </a:lnTo>
                  <a:lnTo>
                    <a:pt x="152575" y="390670"/>
                  </a:lnTo>
                  <a:lnTo>
                    <a:pt x="197967" y="395897"/>
                  </a:lnTo>
                  <a:lnTo>
                    <a:pt x="243354" y="390670"/>
                  </a:lnTo>
                  <a:lnTo>
                    <a:pt x="285020" y="375780"/>
                  </a:lnTo>
                  <a:lnTo>
                    <a:pt x="321775" y="352415"/>
                  </a:lnTo>
                  <a:lnTo>
                    <a:pt x="352432" y="321763"/>
                  </a:lnTo>
                  <a:lnTo>
                    <a:pt x="375801" y="285010"/>
                  </a:lnTo>
                  <a:lnTo>
                    <a:pt x="390694" y="243345"/>
                  </a:lnTo>
                  <a:lnTo>
                    <a:pt x="395922" y="197954"/>
                  </a:lnTo>
                  <a:lnTo>
                    <a:pt x="390694" y="152559"/>
                  </a:lnTo>
                  <a:lnTo>
                    <a:pt x="375801" y="110890"/>
                  </a:lnTo>
                  <a:lnTo>
                    <a:pt x="352432" y="74136"/>
                  </a:lnTo>
                  <a:lnTo>
                    <a:pt x="321775" y="43482"/>
                  </a:lnTo>
                  <a:lnTo>
                    <a:pt x="285020" y="20116"/>
                  </a:lnTo>
                  <a:lnTo>
                    <a:pt x="243354" y="5227"/>
                  </a:lnTo>
                  <a:lnTo>
                    <a:pt x="197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39685" y="2217750"/>
              <a:ext cx="654050" cy="906780"/>
            </a:xfrm>
            <a:custGeom>
              <a:avLst/>
              <a:gdLst/>
              <a:ahLst/>
              <a:cxnLst/>
              <a:rect l="l" t="t" r="r" b="b"/>
              <a:pathLst>
                <a:path w="654050" h="906780">
                  <a:moveTo>
                    <a:pt x="326872" y="0"/>
                  </a:moveTo>
                  <a:lnTo>
                    <a:pt x="278634" y="3550"/>
                  </a:lnTo>
                  <a:lnTo>
                    <a:pt x="232572" y="13863"/>
                  </a:lnTo>
                  <a:lnTo>
                    <a:pt x="189196" y="30429"/>
                  </a:lnTo>
                  <a:lnTo>
                    <a:pt x="149014" y="52737"/>
                  </a:lnTo>
                  <a:lnTo>
                    <a:pt x="112537" y="80279"/>
                  </a:lnTo>
                  <a:lnTo>
                    <a:pt x="80273" y="112544"/>
                  </a:lnTo>
                  <a:lnTo>
                    <a:pt x="52733" y="149023"/>
                  </a:lnTo>
                  <a:lnTo>
                    <a:pt x="30427" y="189206"/>
                  </a:lnTo>
                  <a:lnTo>
                    <a:pt x="13862" y="232584"/>
                  </a:lnTo>
                  <a:lnTo>
                    <a:pt x="3550" y="278647"/>
                  </a:lnTo>
                  <a:lnTo>
                    <a:pt x="0" y="326885"/>
                  </a:lnTo>
                  <a:lnTo>
                    <a:pt x="15620" y="326885"/>
                  </a:lnTo>
                  <a:lnTo>
                    <a:pt x="19001" y="280952"/>
                  </a:lnTo>
                  <a:lnTo>
                    <a:pt x="28821" y="237090"/>
                  </a:lnTo>
                  <a:lnTo>
                    <a:pt x="44593" y="195787"/>
                  </a:lnTo>
                  <a:lnTo>
                    <a:pt x="65834" y="157525"/>
                  </a:lnTo>
                  <a:lnTo>
                    <a:pt x="92057" y="122791"/>
                  </a:lnTo>
                  <a:lnTo>
                    <a:pt x="122778" y="92070"/>
                  </a:lnTo>
                  <a:lnTo>
                    <a:pt x="157512" y="65846"/>
                  </a:lnTo>
                  <a:lnTo>
                    <a:pt x="195774" y="44606"/>
                  </a:lnTo>
                  <a:lnTo>
                    <a:pt x="237078" y="28833"/>
                  </a:lnTo>
                  <a:lnTo>
                    <a:pt x="280939" y="19014"/>
                  </a:lnTo>
                  <a:lnTo>
                    <a:pt x="326872" y="15633"/>
                  </a:lnTo>
                  <a:lnTo>
                    <a:pt x="372808" y="19014"/>
                  </a:lnTo>
                  <a:lnTo>
                    <a:pt x="416672" y="28833"/>
                  </a:lnTo>
                  <a:lnTo>
                    <a:pt x="457978" y="44606"/>
                  </a:lnTo>
                  <a:lnTo>
                    <a:pt x="496241" y="65846"/>
                  </a:lnTo>
                  <a:lnTo>
                    <a:pt x="530976" y="92070"/>
                  </a:lnTo>
                  <a:lnTo>
                    <a:pt x="561699" y="122791"/>
                  </a:lnTo>
                  <a:lnTo>
                    <a:pt x="587923" y="157525"/>
                  </a:lnTo>
                  <a:lnTo>
                    <a:pt x="609164" y="195787"/>
                  </a:lnTo>
                  <a:lnTo>
                    <a:pt x="624936" y="237090"/>
                  </a:lnTo>
                  <a:lnTo>
                    <a:pt x="634755" y="280952"/>
                  </a:lnTo>
                  <a:lnTo>
                    <a:pt x="638136" y="326885"/>
                  </a:lnTo>
                  <a:lnTo>
                    <a:pt x="634755" y="372818"/>
                  </a:lnTo>
                  <a:lnTo>
                    <a:pt x="624936" y="416678"/>
                  </a:lnTo>
                  <a:lnTo>
                    <a:pt x="609164" y="457981"/>
                  </a:lnTo>
                  <a:lnTo>
                    <a:pt x="587923" y="496241"/>
                  </a:lnTo>
                  <a:lnTo>
                    <a:pt x="561699" y="530973"/>
                  </a:lnTo>
                  <a:lnTo>
                    <a:pt x="530976" y="561693"/>
                  </a:lnTo>
                  <a:lnTo>
                    <a:pt x="496241" y="587914"/>
                  </a:lnTo>
                  <a:lnTo>
                    <a:pt x="457978" y="609153"/>
                  </a:lnTo>
                  <a:lnTo>
                    <a:pt x="416672" y="624925"/>
                  </a:lnTo>
                  <a:lnTo>
                    <a:pt x="372808" y="634743"/>
                  </a:lnTo>
                  <a:lnTo>
                    <a:pt x="326872" y="638124"/>
                  </a:lnTo>
                  <a:lnTo>
                    <a:pt x="319011" y="638149"/>
                  </a:lnTo>
                  <a:lnTo>
                    <a:pt x="319011" y="906487"/>
                  </a:lnTo>
                  <a:lnTo>
                    <a:pt x="334746" y="906487"/>
                  </a:lnTo>
                  <a:lnTo>
                    <a:pt x="334746" y="653554"/>
                  </a:lnTo>
                  <a:lnTo>
                    <a:pt x="381982" y="649004"/>
                  </a:lnTo>
                  <a:lnTo>
                    <a:pt x="427035" y="637964"/>
                  </a:lnTo>
                  <a:lnTo>
                    <a:pt x="469415" y="620922"/>
                  </a:lnTo>
                  <a:lnTo>
                    <a:pt x="508637" y="598363"/>
                  </a:lnTo>
                  <a:lnTo>
                    <a:pt x="544212" y="570775"/>
                  </a:lnTo>
                  <a:lnTo>
                    <a:pt x="575652" y="538644"/>
                  </a:lnTo>
                  <a:lnTo>
                    <a:pt x="602469" y="502457"/>
                  </a:lnTo>
                  <a:lnTo>
                    <a:pt x="624176" y="462701"/>
                  </a:lnTo>
                  <a:lnTo>
                    <a:pt x="640285" y="419862"/>
                  </a:lnTo>
                  <a:lnTo>
                    <a:pt x="650308" y="374428"/>
                  </a:lnTo>
                  <a:lnTo>
                    <a:pt x="653757" y="326885"/>
                  </a:lnTo>
                  <a:lnTo>
                    <a:pt x="650206" y="278647"/>
                  </a:lnTo>
                  <a:lnTo>
                    <a:pt x="639893" y="232584"/>
                  </a:lnTo>
                  <a:lnTo>
                    <a:pt x="623328" y="189206"/>
                  </a:lnTo>
                  <a:lnTo>
                    <a:pt x="601020" y="149023"/>
                  </a:lnTo>
                  <a:lnTo>
                    <a:pt x="573478" y="112544"/>
                  </a:lnTo>
                  <a:lnTo>
                    <a:pt x="541213" y="80279"/>
                  </a:lnTo>
                  <a:lnTo>
                    <a:pt x="504734" y="52737"/>
                  </a:lnTo>
                  <a:lnTo>
                    <a:pt x="464551" y="30429"/>
                  </a:lnTo>
                  <a:lnTo>
                    <a:pt x="421173" y="13863"/>
                  </a:lnTo>
                  <a:lnTo>
                    <a:pt x="375110" y="3550"/>
                  </a:lnTo>
                  <a:lnTo>
                    <a:pt x="326872" y="0"/>
                  </a:lnTo>
                  <a:close/>
                </a:path>
              </a:pathLst>
            </a:custGeom>
            <a:solidFill>
              <a:srgbClr val="FE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32813" y="3090468"/>
              <a:ext cx="67500" cy="675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13968" y="2510878"/>
              <a:ext cx="67513" cy="6751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79219" y="2536761"/>
              <a:ext cx="397510" cy="15875"/>
            </a:xfrm>
            <a:custGeom>
              <a:avLst/>
              <a:gdLst/>
              <a:ahLst/>
              <a:cxnLst/>
              <a:rect l="l" t="t" r="r" b="b"/>
              <a:pathLst>
                <a:path w="397509" h="15875">
                  <a:moveTo>
                    <a:pt x="397433" y="0"/>
                  </a:moveTo>
                  <a:lnTo>
                    <a:pt x="0" y="0"/>
                  </a:lnTo>
                  <a:lnTo>
                    <a:pt x="0" y="15735"/>
                  </a:lnTo>
                  <a:lnTo>
                    <a:pt x="397433" y="15735"/>
                  </a:lnTo>
                  <a:lnTo>
                    <a:pt x="397433" y="0"/>
                  </a:lnTo>
                  <a:close/>
                </a:path>
              </a:pathLst>
            </a:custGeom>
            <a:solidFill>
              <a:srgbClr val="FE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42909" y="2510878"/>
              <a:ext cx="67500" cy="675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46616" y="2264156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4" h="506094">
                  <a:moveTo>
                    <a:pt x="252945" y="0"/>
                  </a:moveTo>
                  <a:lnTo>
                    <a:pt x="207478" y="4075"/>
                  </a:lnTo>
                  <a:lnTo>
                    <a:pt x="164684" y="15826"/>
                  </a:lnTo>
                  <a:lnTo>
                    <a:pt x="125278" y="34537"/>
                  </a:lnTo>
                  <a:lnTo>
                    <a:pt x="89975" y="59494"/>
                  </a:lnTo>
                  <a:lnTo>
                    <a:pt x="59489" y="89982"/>
                  </a:lnTo>
                  <a:lnTo>
                    <a:pt x="34534" y="125287"/>
                  </a:lnTo>
                  <a:lnTo>
                    <a:pt x="15824" y="164695"/>
                  </a:lnTo>
                  <a:lnTo>
                    <a:pt x="4075" y="207490"/>
                  </a:lnTo>
                  <a:lnTo>
                    <a:pt x="0" y="252958"/>
                  </a:lnTo>
                  <a:lnTo>
                    <a:pt x="4075" y="298426"/>
                  </a:lnTo>
                  <a:lnTo>
                    <a:pt x="15824" y="341221"/>
                  </a:lnTo>
                  <a:lnTo>
                    <a:pt x="34534" y="380629"/>
                  </a:lnTo>
                  <a:lnTo>
                    <a:pt x="59489" y="415934"/>
                  </a:lnTo>
                  <a:lnTo>
                    <a:pt x="89975" y="446422"/>
                  </a:lnTo>
                  <a:lnTo>
                    <a:pt x="125278" y="471379"/>
                  </a:lnTo>
                  <a:lnTo>
                    <a:pt x="164684" y="490090"/>
                  </a:lnTo>
                  <a:lnTo>
                    <a:pt x="207478" y="501841"/>
                  </a:lnTo>
                  <a:lnTo>
                    <a:pt x="252945" y="505917"/>
                  </a:lnTo>
                  <a:lnTo>
                    <a:pt x="298417" y="501841"/>
                  </a:lnTo>
                  <a:lnTo>
                    <a:pt x="341215" y="490090"/>
                  </a:lnTo>
                  <a:lnTo>
                    <a:pt x="380625" y="471379"/>
                  </a:lnTo>
                  <a:lnTo>
                    <a:pt x="415932" y="446422"/>
                  </a:lnTo>
                  <a:lnTo>
                    <a:pt x="446421" y="415934"/>
                  </a:lnTo>
                  <a:lnTo>
                    <a:pt x="471379" y="380629"/>
                  </a:lnTo>
                  <a:lnTo>
                    <a:pt x="490090" y="341221"/>
                  </a:lnTo>
                  <a:lnTo>
                    <a:pt x="501841" y="298426"/>
                  </a:lnTo>
                  <a:lnTo>
                    <a:pt x="505917" y="252958"/>
                  </a:lnTo>
                  <a:lnTo>
                    <a:pt x="501841" y="207490"/>
                  </a:lnTo>
                  <a:lnTo>
                    <a:pt x="490090" y="164695"/>
                  </a:lnTo>
                  <a:lnTo>
                    <a:pt x="471379" y="125287"/>
                  </a:lnTo>
                  <a:lnTo>
                    <a:pt x="446421" y="89982"/>
                  </a:lnTo>
                  <a:lnTo>
                    <a:pt x="415932" y="59494"/>
                  </a:lnTo>
                  <a:lnTo>
                    <a:pt x="380625" y="34537"/>
                  </a:lnTo>
                  <a:lnTo>
                    <a:pt x="341215" y="15826"/>
                  </a:lnTo>
                  <a:lnTo>
                    <a:pt x="298417" y="4075"/>
                  </a:lnTo>
                  <a:lnTo>
                    <a:pt x="252945" y="0"/>
                  </a:lnTo>
                  <a:close/>
                </a:path>
              </a:pathLst>
            </a:custGeom>
            <a:solidFill>
              <a:srgbClr val="00B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01594" y="2319172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39">
                  <a:moveTo>
                    <a:pt x="197967" y="0"/>
                  </a:moveTo>
                  <a:lnTo>
                    <a:pt x="152575" y="5227"/>
                  </a:lnTo>
                  <a:lnTo>
                    <a:pt x="110906" y="20116"/>
                  </a:lnTo>
                  <a:lnTo>
                    <a:pt x="74149" y="43481"/>
                  </a:lnTo>
                  <a:lnTo>
                    <a:pt x="43491" y="74133"/>
                  </a:lnTo>
                  <a:lnTo>
                    <a:pt x="20121" y="110886"/>
                  </a:lnTo>
                  <a:lnTo>
                    <a:pt x="5228" y="152551"/>
                  </a:lnTo>
                  <a:lnTo>
                    <a:pt x="0" y="197942"/>
                  </a:lnTo>
                  <a:lnTo>
                    <a:pt x="5228" y="243337"/>
                  </a:lnTo>
                  <a:lnTo>
                    <a:pt x="20121" y="285006"/>
                  </a:lnTo>
                  <a:lnTo>
                    <a:pt x="43491" y="321761"/>
                  </a:lnTo>
                  <a:lnTo>
                    <a:pt x="74149" y="352414"/>
                  </a:lnTo>
                  <a:lnTo>
                    <a:pt x="110906" y="375780"/>
                  </a:lnTo>
                  <a:lnTo>
                    <a:pt x="152575" y="390669"/>
                  </a:lnTo>
                  <a:lnTo>
                    <a:pt x="197967" y="395897"/>
                  </a:lnTo>
                  <a:lnTo>
                    <a:pt x="243354" y="390669"/>
                  </a:lnTo>
                  <a:lnTo>
                    <a:pt x="285020" y="375780"/>
                  </a:lnTo>
                  <a:lnTo>
                    <a:pt x="321775" y="352414"/>
                  </a:lnTo>
                  <a:lnTo>
                    <a:pt x="352432" y="321761"/>
                  </a:lnTo>
                  <a:lnTo>
                    <a:pt x="375801" y="285006"/>
                  </a:lnTo>
                  <a:lnTo>
                    <a:pt x="390694" y="243337"/>
                  </a:lnTo>
                  <a:lnTo>
                    <a:pt x="395922" y="197942"/>
                  </a:lnTo>
                  <a:lnTo>
                    <a:pt x="390694" y="152551"/>
                  </a:lnTo>
                  <a:lnTo>
                    <a:pt x="375801" y="110886"/>
                  </a:lnTo>
                  <a:lnTo>
                    <a:pt x="352432" y="74133"/>
                  </a:lnTo>
                  <a:lnTo>
                    <a:pt x="321775" y="43481"/>
                  </a:lnTo>
                  <a:lnTo>
                    <a:pt x="285020" y="20116"/>
                  </a:lnTo>
                  <a:lnTo>
                    <a:pt x="243354" y="5227"/>
                  </a:lnTo>
                  <a:lnTo>
                    <a:pt x="197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72689" y="1937511"/>
              <a:ext cx="654050" cy="906780"/>
            </a:xfrm>
            <a:custGeom>
              <a:avLst/>
              <a:gdLst/>
              <a:ahLst/>
              <a:cxnLst/>
              <a:rect l="l" t="t" r="r" b="b"/>
              <a:pathLst>
                <a:path w="654050" h="906780">
                  <a:moveTo>
                    <a:pt x="334746" y="0"/>
                  </a:moveTo>
                  <a:lnTo>
                    <a:pt x="319011" y="0"/>
                  </a:lnTo>
                  <a:lnTo>
                    <a:pt x="319011" y="268338"/>
                  </a:lnTo>
                  <a:lnTo>
                    <a:pt x="326872" y="268363"/>
                  </a:lnTo>
                  <a:lnTo>
                    <a:pt x="372808" y="271744"/>
                  </a:lnTo>
                  <a:lnTo>
                    <a:pt x="416672" y="281562"/>
                  </a:lnTo>
                  <a:lnTo>
                    <a:pt x="457978" y="297333"/>
                  </a:lnTo>
                  <a:lnTo>
                    <a:pt x="496241" y="318573"/>
                  </a:lnTo>
                  <a:lnTo>
                    <a:pt x="530976" y="344794"/>
                  </a:lnTo>
                  <a:lnTo>
                    <a:pt x="561699" y="375514"/>
                  </a:lnTo>
                  <a:lnTo>
                    <a:pt x="587923" y="410246"/>
                  </a:lnTo>
                  <a:lnTo>
                    <a:pt x="609164" y="448506"/>
                  </a:lnTo>
                  <a:lnTo>
                    <a:pt x="624936" y="489809"/>
                  </a:lnTo>
                  <a:lnTo>
                    <a:pt x="634755" y="533669"/>
                  </a:lnTo>
                  <a:lnTo>
                    <a:pt x="638136" y="579602"/>
                  </a:lnTo>
                  <a:lnTo>
                    <a:pt x="634755" y="625535"/>
                  </a:lnTo>
                  <a:lnTo>
                    <a:pt x="624936" y="669396"/>
                  </a:lnTo>
                  <a:lnTo>
                    <a:pt x="609164" y="710700"/>
                  </a:lnTo>
                  <a:lnTo>
                    <a:pt x="587923" y="748962"/>
                  </a:lnTo>
                  <a:lnTo>
                    <a:pt x="561699" y="783696"/>
                  </a:lnTo>
                  <a:lnTo>
                    <a:pt x="530976" y="814417"/>
                  </a:lnTo>
                  <a:lnTo>
                    <a:pt x="496241" y="840641"/>
                  </a:lnTo>
                  <a:lnTo>
                    <a:pt x="457978" y="861881"/>
                  </a:lnTo>
                  <a:lnTo>
                    <a:pt x="416672" y="877654"/>
                  </a:lnTo>
                  <a:lnTo>
                    <a:pt x="372808" y="887473"/>
                  </a:lnTo>
                  <a:lnTo>
                    <a:pt x="326872" y="890854"/>
                  </a:lnTo>
                  <a:lnTo>
                    <a:pt x="280939" y="887473"/>
                  </a:lnTo>
                  <a:lnTo>
                    <a:pt x="237078" y="877654"/>
                  </a:lnTo>
                  <a:lnTo>
                    <a:pt x="195774" y="861881"/>
                  </a:lnTo>
                  <a:lnTo>
                    <a:pt x="157512" y="840641"/>
                  </a:lnTo>
                  <a:lnTo>
                    <a:pt x="122778" y="814417"/>
                  </a:lnTo>
                  <a:lnTo>
                    <a:pt x="92057" y="783696"/>
                  </a:lnTo>
                  <a:lnTo>
                    <a:pt x="65834" y="748962"/>
                  </a:lnTo>
                  <a:lnTo>
                    <a:pt x="44593" y="710700"/>
                  </a:lnTo>
                  <a:lnTo>
                    <a:pt x="28821" y="669396"/>
                  </a:lnTo>
                  <a:lnTo>
                    <a:pt x="19001" y="625535"/>
                  </a:lnTo>
                  <a:lnTo>
                    <a:pt x="15621" y="579602"/>
                  </a:lnTo>
                  <a:lnTo>
                    <a:pt x="0" y="579602"/>
                  </a:lnTo>
                  <a:lnTo>
                    <a:pt x="3550" y="627840"/>
                  </a:lnTo>
                  <a:lnTo>
                    <a:pt x="13862" y="673903"/>
                  </a:lnTo>
                  <a:lnTo>
                    <a:pt x="30427" y="717281"/>
                  </a:lnTo>
                  <a:lnTo>
                    <a:pt x="52733" y="757464"/>
                  </a:lnTo>
                  <a:lnTo>
                    <a:pt x="80273" y="793943"/>
                  </a:lnTo>
                  <a:lnTo>
                    <a:pt x="112537" y="826208"/>
                  </a:lnTo>
                  <a:lnTo>
                    <a:pt x="149014" y="853750"/>
                  </a:lnTo>
                  <a:lnTo>
                    <a:pt x="189196" y="876058"/>
                  </a:lnTo>
                  <a:lnTo>
                    <a:pt x="232572" y="892623"/>
                  </a:lnTo>
                  <a:lnTo>
                    <a:pt x="278634" y="902936"/>
                  </a:lnTo>
                  <a:lnTo>
                    <a:pt x="326872" y="906487"/>
                  </a:lnTo>
                  <a:lnTo>
                    <a:pt x="375110" y="902936"/>
                  </a:lnTo>
                  <a:lnTo>
                    <a:pt x="421173" y="892623"/>
                  </a:lnTo>
                  <a:lnTo>
                    <a:pt x="464551" y="876058"/>
                  </a:lnTo>
                  <a:lnTo>
                    <a:pt x="504734" y="853750"/>
                  </a:lnTo>
                  <a:lnTo>
                    <a:pt x="541213" y="826208"/>
                  </a:lnTo>
                  <a:lnTo>
                    <a:pt x="573478" y="793943"/>
                  </a:lnTo>
                  <a:lnTo>
                    <a:pt x="601020" y="757464"/>
                  </a:lnTo>
                  <a:lnTo>
                    <a:pt x="623328" y="717281"/>
                  </a:lnTo>
                  <a:lnTo>
                    <a:pt x="639893" y="673903"/>
                  </a:lnTo>
                  <a:lnTo>
                    <a:pt x="650206" y="627840"/>
                  </a:lnTo>
                  <a:lnTo>
                    <a:pt x="653757" y="579602"/>
                  </a:lnTo>
                  <a:lnTo>
                    <a:pt x="650308" y="532059"/>
                  </a:lnTo>
                  <a:lnTo>
                    <a:pt x="640285" y="486625"/>
                  </a:lnTo>
                  <a:lnTo>
                    <a:pt x="624176" y="443786"/>
                  </a:lnTo>
                  <a:lnTo>
                    <a:pt x="602469" y="404030"/>
                  </a:lnTo>
                  <a:lnTo>
                    <a:pt x="575652" y="367843"/>
                  </a:lnTo>
                  <a:lnTo>
                    <a:pt x="544212" y="335712"/>
                  </a:lnTo>
                  <a:lnTo>
                    <a:pt x="508637" y="308124"/>
                  </a:lnTo>
                  <a:lnTo>
                    <a:pt x="469415" y="285565"/>
                  </a:lnTo>
                  <a:lnTo>
                    <a:pt x="427035" y="268522"/>
                  </a:lnTo>
                  <a:lnTo>
                    <a:pt x="381982" y="257483"/>
                  </a:lnTo>
                  <a:lnTo>
                    <a:pt x="334746" y="252933"/>
                  </a:lnTo>
                  <a:lnTo>
                    <a:pt x="334746" y="0"/>
                  </a:lnTo>
                  <a:close/>
                </a:path>
              </a:pathLst>
            </a:custGeom>
            <a:solidFill>
              <a:srgbClr val="00B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65818" y="1903768"/>
              <a:ext cx="67500" cy="675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46972" y="2483358"/>
              <a:ext cx="67513" cy="675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12223" y="2509253"/>
              <a:ext cx="397510" cy="15875"/>
            </a:xfrm>
            <a:custGeom>
              <a:avLst/>
              <a:gdLst/>
              <a:ahLst/>
              <a:cxnLst/>
              <a:rect l="l" t="t" r="r" b="b"/>
              <a:pathLst>
                <a:path w="397510" h="15875">
                  <a:moveTo>
                    <a:pt x="397433" y="0"/>
                  </a:moveTo>
                  <a:lnTo>
                    <a:pt x="0" y="0"/>
                  </a:lnTo>
                  <a:lnTo>
                    <a:pt x="0" y="15735"/>
                  </a:lnTo>
                  <a:lnTo>
                    <a:pt x="397433" y="15735"/>
                  </a:lnTo>
                  <a:lnTo>
                    <a:pt x="397433" y="0"/>
                  </a:lnTo>
                  <a:close/>
                </a:path>
              </a:pathLst>
            </a:custGeom>
            <a:solidFill>
              <a:srgbClr val="00B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75913" y="2483358"/>
              <a:ext cx="67500" cy="6751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24601" y="2264156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5" h="506094">
                  <a:moveTo>
                    <a:pt x="252945" y="0"/>
                  </a:moveTo>
                  <a:lnTo>
                    <a:pt x="207478" y="4075"/>
                  </a:lnTo>
                  <a:lnTo>
                    <a:pt x="164684" y="15826"/>
                  </a:lnTo>
                  <a:lnTo>
                    <a:pt x="125278" y="34537"/>
                  </a:lnTo>
                  <a:lnTo>
                    <a:pt x="89975" y="59494"/>
                  </a:lnTo>
                  <a:lnTo>
                    <a:pt x="59489" y="89982"/>
                  </a:lnTo>
                  <a:lnTo>
                    <a:pt x="34534" y="125287"/>
                  </a:lnTo>
                  <a:lnTo>
                    <a:pt x="15824" y="164695"/>
                  </a:lnTo>
                  <a:lnTo>
                    <a:pt x="4075" y="207490"/>
                  </a:lnTo>
                  <a:lnTo>
                    <a:pt x="0" y="252958"/>
                  </a:lnTo>
                  <a:lnTo>
                    <a:pt x="4075" y="298426"/>
                  </a:lnTo>
                  <a:lnTo>
                    <a:pt x="15824" y="341221"/>
                  </a:lnTo>
                  <a:lnTo>
                    <a:pt x="34534" y="380629"/>
                  </a:lnTo>
                  <a:lnTo>
                    <a:pt x="59489" y="415934"/>
                  </a:lnTo>
                  <a:lnTo>
                    <a:pt x="89975" y="446422"/>
                  </a:lnTo>
                  <a:lnTo>
                    <a:pt x="125278" y="471379"/>
                  </a:lnTo>
                  <a:lnTo>
                    <a:pt x="164684" y="490090"/>
                  </a:lnTo>
                  <a:lnTo>
                    <a:pt x="207478" y="501841"/>
                  </a:lnTo>
                  <a:lnTo>
                    <a:pt x="252945" y="505917"/>
                  </a:lnTo>
                  <a:lnTo>
                    <a:pt x="298417" y="501841"/>
                  </a:lnTo>
                  <a:lnTo>
                    <a:pt x="341215" y="490090"/>
                  </a:lnTo>
                  <a:lnTo>
                    <a:pt x="380625" y="471379"/>
                  </a:lnTo>
                  <a:lnTo>
                    <a:pt x="415932" y="446422"/>
                  </a:lnTo>
                  <a:lnTo>
                    <a:pt x="446421" y="415934"/>
                  </a:lnTo>
                  <a:lnTo>
                    <a:pt x="471379" y="380629"/>
                  </a:lnTo>
                  <a:lnTo>
                    <a:pt x="490090" y="341221"/>
                  </a:lnTo>
                  <a:lnTo>
                    <a:pt x="501841" y="298426"/>
                  </a:lnTo>
                  <a:lnTo>
                    <a:pt x="505917" y="252958"/>
                  </a:lnTo>
                  <a:lnTo>
                    <a:pt x="501841" y="207490"/>
                  </a:lnTo>
                  <a:lnTo>
                    <a:pt x="490090" y="164695"/>
                  </a:lnTo>
                  <a:lnTo>
                    <a:pt x="471379" y="125287"/>
                  </a:lnTo>
                  <a:lnTo>
                    <a:pt x="446421" y="89982"/>
                  </a:lnTo>
                  <a:lnTo>
                    <a:pt x="415932" y="59494"/>
                  </a:lnTo>
                  <a:lnTo>
                    <a:pt x="380625" y="34537"/>
                  </a:lnTo>
                  <a:lnTo>
                    <a:pt x="341215" y="15826"/>
                  </a:lnTo>
                  <a:lnTo>
                    <a:pt x="298417" y="4075"/>
                  </a:lnTo>
                  <a:lnTo>
                    <a:pt x="252945" y="0"/>
                  </a:lnTo>
                  <a:close/>
                </a:path>
              </a:pathLst>
            </a:custGeom>
            <a:solidFill>
              <a:srgbClr val="7E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79591" y="2319172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39">
                  <a:moveTo>
                    <a:pt x="197967" y="0"/>
                  </a:moveTo>
                  <a:lnTo>
                    <a:pt x="152575" y="5227"/>
                  </a:lnTo>
                  <a:lnTo>
                    <a:pt x="110906" y="20116"/>
                  </a:lnTo>
                  <a:lnTo>
                    <a:pt x="74149" y="43481"/>
                  </a:lnTo>
                  <a:lnTo>
                    <a:pt x="43491" y="74133"/>
                  </a:lnTo>
                  <a:lnTo>
                    <a:pt x="20121" y="110886"/>
                  </a:lnTo>
                  <a:lnTo>
                    <a:pt x="5228" y="152551"/>
                  </a:lnTo>
                  <a:lnTo>
                    <a:pt x="0" y="197942"/>
                  </a:lnTo>
                  <a:lnTo>
                    <a:pt x="5228" y="243337"/>
                  </a:lnTo>
                  <a:lnTo>
                    <a:pt x="20121" y="285006"/>
                  </a:lnTo>
                  <a:lnTo>
                    <a:pt x="43491" y="321761"/>
                  </a:lnTo>
                  <a:lnTo>
                    <a:pt x="74149" y="352414"/>
                  </a:lnTo>
                  <a:lnTo>
                    <a:pt x="110906" y="375780"/>
                  </a:lnTo>
                  <a:lnTo>
                    <a:pt x="152575" y="390669"/>
                  </a:lnTo>
                  <a:lnTo>
                    <a:pt x="197967" y="395897"/>
                  </a:lnTo>
                  <a:lnTo>
                    <a:pt x="243354" y="390669"/>
                  </a:lnTo>
                  <a:lnTo>
                    <a:pt x="285020" y="375780"/>
                  </a:lnTo>
                  <a:lnTo>
                    <a:pt x="321775" y="352414"/>
                  </a:lnTo>
                  <a:lnTo>
                    <a:pt x="352432" y="321761"/>
                  </a:lnTo>
                  <a:lnTo>
                    <a:pt x="375801" y="285006"/>
                  </a:lnTo>
                  <a:lnTo>
                    <a:pt x="390694" y="243337"/>
                  </a:lnTo>
                  <a:lnTo>
                    <a:pt x="395922" y="197942"/>
                  </a:lnTo>
                  <a:lnTo>
                    <a:pt x="390694" y="152551"/>
                  </a:lnTo>
                  <a:lnTo>
                    <a:pt x="375801" y="110886"/>
                  </a:lnTo>
                  <a:lnTo>
                    <a:pt x="352432" y="74133"/>
                  </a:lnTo>
                  <a:lnTo>
                    <a:pt x="321775" y="43481"/>
                  </a:lnTo>
                  <a:lnTo>
                    <a:pt x="285020" y="20116"/>
                  </a:lnTo>
                  <a:lnTo>
                    <a:pt x="243354" y="5227"/>
                  </a:lnTo>
                  <a:lnTo>
                    <a:pt x="197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50686" y="1937511"/>
              <a:ext cx="654050" cy="906780"/>
            </a:xfrm>
            <a:custGeom>
              <a:avLst/>
              <a:gdLst/>
              <a:ahLst/>
              <a:cxnLst/>
              <a:rect l="l" t="t" r="r" b="b"/>
              <a:pathLst>
                <a:path w="654050" h="906780">
                  <a:moveTo>
                    <a:pt x="334746" y="0"/>
                  </a:moveTo>
                  <a:lnTo>
                    <a:pt x="319011" y="0"/>
                  </a:lnTo>
                  <a:lnTo>
                    <a:pt x="319011" y="268338"/>
                  </a:lnTo>
                  <a:lnTo>
                    <a:pt x="326872" y="268363"/>
                  </a:lnTo>
                  <a:lnTo>
                    <a:pt x="372808" y="271744"/>
                  </a:lnTo>
                  <a:lnTo>
                    <a:pt x="416672" y="281562"/>
                  </a:lnTo>
                  <a:lnTo>
                    <a:pt x="457978" y="297333"/>
                  </a:lnTo>
                  <a:lnTo>
                    <a:pt x="496241" y="318573"/>
                  </a:lnTo>
                  <a:lnTo>
                    <a:pt x="530976" y="344794"/>
                  </a:lnTo>
                  <a:lnTo>
                    <a:pt x="561699" y="375514"/>
                  </a:lnTo>
                  <a:lnTo>
                    <a:pt x="587923" y="410246"/>
                  </a:lnTo>
                  <a:lnTo>
                    <a:pt x="609164" y="448506"/>
                  </a:lnTo>
                  <a:lnTo>
                    <a:pt x="624936" y="489809"/>
                  </a:lnTo>
                  <a:lnTo>
                    <a:pt x="634755" y="533669"/>
                  </a:lnTo>
                  <a:lnTo>
                    <a:pt x="638136" y="579602"/>
                  </a:lnTo>
                  <a:lnTo>
                    <a:pt x="634755" y="625535"/>
                  </a:lnTo>
                  <a:lnTo>
                    <a:pt x="624936" y="669396"/>
                  </a:lnTo>
                  <a:lnTo>
                    <a:pt x="609164" y="710700"/>
                  </a:lnTo>
                  <a:lnTo>
                    <a:pt x="587923" y="748962"/>
                  </a:lnTo>
                  <a:lnTo>
                    <a:pt x="561699" y="783696"/>
                  </a:lnTo>
                  <a:lnTo>
                    <a:pt x="530976" y="814417"/>
                  </a:lnTo>
                  <a:lnTo>
                    <a:pt x="496241" y="840641"/>
                  </a:lnTo>
                  <a:lnTo>
                    <a:pt x="457978" y="861881"/>
                  </a:lnTo>
                  <a:lnTo>
                    <a:pt x="416672" y="877654"/>
                  </a:lnTo>
                  <a:lnTo>
                    <a:pt x="372808" y="887473"/>
                  </a:lnTo>
                  <a:lnTo>
                    <a:pt x="326872" y="890854"/>
                  </a:lnTo>
                  <a:lnTo>
                    <a:pt x="280939" y="887473"/>
                  </a:lnTo>
                  <a:lnTo>
                    <a:pt x="237078" y="877654"/>
                  </a:lnTo>
                  <a:lnTo>
                    <a:pt x="195774" y="861881"/>
                  </a:lnTo>
                  <a:lnTo>
                    <a:pt x="157512" y="840641"/>
                  </a:lnTo>
                  <a:lnTo>
                    <a:pt x="122778" y="814417"/>
                  </a:lnTo>
                  <a:lnTo>
                    <a:pt x="92057" y="783696"/>
                  </a:lnTo>
                  <a:lnTo>
                    <a:pt x="65834" y="748962"/>
                  </a:lnTo>
                  <a:lnTo>
                    <a:pt x="44593" y="710700"/>
                  </a:lnTo>
                  <a:lnTo>
                    <a:pt x="28821" y="669396"/>
                  </a:lnTo>
                  <a:lnTo>
                    <a:pt x="19001" y="625535"/>
                  </a:lnTo>
                  <a:lnTo>
                    <a:pt x="15621" y="579602"/>
                  </a:lnTo>
                  <a:lnTo>
                    <a:pt x="0" y="579602"/>
                  </a:lnTo>
                  <a:lnTo>
                    <a:pt x="3550" y="627840"/>
                  </a:lnTo>
                  <a:lnTo>
                    <a:pt x="13862" y="673903"/>
                  </a:lnTo>
                  <a:lnTo>
                    <a:pt x="30427" y="717281"/>
                  </a:lnTo>
                  <a:lnTo>
                    <a:pt x="52733" y="757464"/>
                  </a:lnTo>
                  <a:lnTo>
                    <a:pt x="80273" y="793943"/>
                  </a:lnTo>
                  <a:lnTo>
                    <a:pt x="112537" y="826208"/>
                  </a:lnTo>
                  <a:lnTo>
                    <a:pt x="149014" y="853750"/>
                  </a:lnTo>
                  <a:lnTo>
                    <a:pt x="189196" y="876058"/>
                  </a:lnTo>
                  <a:lnTo>
                    <a:pt x="232572" y="892623"/>
                  </a:lnTo>
                  <a:lnTo>
                    <a:pt x="278634" y="902936"/>
                  </a:lnTo>
                  <a:lnTo>
                    <a:pt x="326872" y="906487"/>
                  </a:lnTo>
                  <a:lnTo>
                    <a:pt x="375110" y="902936"/>
                  </a:lnTo>
                  <a:lnTo>
                    <a:pt x="421173" y="892623"/>
                  </a:lnTo>
                  <a:lnTo>
                    <a:pt x="464551" y="876058"/>
                  </a:lnTo>
                  <a:lnTo>
                    <a:pt x="504734" y="853750"/>
                  </a:lnTo>
                  <a:lnTo>
                    <a:pt x="541213" y="826208"/>
                  </a:lnTo>
                  <a:lnTo>
                    <a:pt x="573478" y="793943"/>
                  </a:lnTo>
                  <a:lnTo>
                    <a:pt x="601020" y="757464"/>
                  </a:lnTo>
                  <a:lnTo>
                    <a:pt x="623328" y="717281"/>
                  </a:lnTo>
                  <a:lnTo>
                    <a:pt x="639893" y="673903"/>
                  </a:lnTo>
                  <a:lnTo>
                    <a:pt x="650206" y="627840"/>
                  </a:lnTo>
                  <a:lnTo>
                    <a:pt x="653757" y="579602"/>
                  </a:lnTo>
                  <a:lnTo>
                    <a:pt x="650308" y="532059"/>
                  </a:lnTo>
                  <a:lnTo>
                    <a:pt x="640285" y="486625"/>
                  </a:lnTo>
                  <a:lnTo>
                    <a:pt x="624176" y="443786"/>
                  </a:lnTo>
                  <a:lnTo>
                    <a:pt x="602469" y="404030"/>
                  </a:lnTo>
                  <a:lnTo>
                    <a:pt x="575652" y="367843"/>
                  </a:lnTo>
                  <a:lnTo>
                    <a:pt x="544212" y="335712"/>
                  </a:lnTo>
                  <a:lnTo>
                    <a:pt x="508637" y="308124"/>
                  </a:lnTo>
                  <a:lnTo>
                    <a:pt x="469415" y="285565"/>
                  </a:lnTo>
                  <a:lnTo>
                    <a:pt x="427035" y="268522"/>
                  </a:lnTo>
                  <a:lnTo>
                    <a:pt x="381982" y="257483"/>
                  </a:lnTo>
                  <a:lnTo>
                    <a:pt x="334746" y="252933"/>
                  </a:lnTo>
                  <a:lnTo>
                    <a:pt x="334746" y="0"/>
                  </a:lnTo>
                  <a:close/>
                </a:path>
              </a:pathLst>
            </a:custGeom>
            <a:solidFill>
              <a:srgbClr val="7E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43815" y="1903768"/>
              <a:ext cx="67500" cy="675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24969" y="2483358"/>
              <a:ext cx="67513" cy="6751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90220" y="2509253"/>
              <a:ext cx="397510" cy="15875"/>
            </a:xfrm>
            <a:custGeom>
              <a:avLst/>
              <a:gdLst/>
              <a:ahLst/>
              <a:cxnLst/>
              <a:rect l="l" t="t" r="r" b="b"/>
              <a:pathLst>
                <a:path w="397509" h="15875">
                  <a:moveTo>
                    <a:pt x="397433" y="0"/>
                  </a:moveTo>
                  <a:lnTo>
                    <a:pt x="0" y="0"/>
                  </a:lnTo>
                  <a:lnTo>
                    <a:pt x="0" y="15735"/>
                  </a:lnTo>
                  <a:lnTo>
                    <a:pt x="397433" y="15735"/>
                  </a:lnTo>
                  <a:lnTo>
                    <a:pt x="397433" y="0"/>
                  </a:lnTo>
                  <a:close/>
                </a:path>
              </a:pathLst>
            </a:custGeom>
            <a:solidFill>
              <a:srgbClr val="7E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53911" y="2483358"/>
              <a:ext cx="67500" cy="6751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68068" y="2443356"/>
              <a:ext cx="280925" cy="2029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53908" y="2430271"/>
              <a:ext cx="218262" cy="21148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48142" y="2416975"/>
              <a:ext cx="249190" cy="19838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71602" y="2416960"/>
              <a:ext cx="218367" cy="21149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84678" y="2396578"/>
              <a:ext cx="233888" cy="22645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15500" y="3230854"/>
            <a:ext cx="1784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Alignment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of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SDG</a:t>
            </a:r>
            <a:r>
              <a:rPr sz="1200" spc="-110" dirty="0">
                <a:solidFill>
                  <a:srgbClr val="55545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55454"/>
                </a:solidFill>
                <a:latin typeface="Arial"/>
                <a:cs typeface="Arial"/>
              </a:rPr>
              <a:t>Targets 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to The Policy segment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of 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Chart of</a:t>
            </a:r>
            <a:r>
              <a:rPr sz="1200" spc="-95" dirty="0">
                <a:solidFill>
                  <a:srgbClr val="5554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Accounts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5828" y="4314875"/>
            <a:ext cx="148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Prioritization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of</a:t>
            </a:r>
            <a:r>
              <a:rPr sz="1200" spc="-90" dirty="0">
                <a:solidFill>
                  <a:srgbClr val="5554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SDGs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16383" y="4314875"/>
            <a:ext cx="1711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Mobilization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of</a:t>
            </a:r>
            <a:r>
              <a:rPr sz="1200" spc="-90" dirty="0">
                <a:solidFill>
                  <a:srgbClr val="5554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resources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27257" y="1268857"/>
            <a:ext cx="1753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Allocation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of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resources to  various Policies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and</a:t>
            </a:r>
            <a:r>
              <a:rPr sz="1200" spc="-100" dirty="0">
                <a:solidFill>
                  <a:srgbClr val="5554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SDG  </a:t>
            </a:r>
            <a:r>
              <a:rPr sz="1200" spc="-25" dirty="0">
                <a:solidFill>
                  <a:srgbClr val="555454"/>
                </a:solidFill>
                <a:latin typeface="Arial"/>
                <a:cs typeface="Arial"/>
              </a:rPr>
              <a:t>Targets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00987" y="1268857"/>
            <a:ext cx="1524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Analysis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and Ranking  of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Goals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by allocation  and</a:t>
            </a:r>
            <a:r>
              <a:rPr sz="1200" spc="-15" dirty="0">
                <a:solidFill>
                  <a:srgbClr val="5554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Funding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717901" y="3257829"/>
            <a:ext cx="1686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Allocation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and 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Expenditure report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by 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Goals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Fund</a:t>
            </a:r>
            <a:r>
              <a:rPr sz="1200" spc="-95" dirty="0">
                <a:solidFill>
                  <a:srgbClr val="5554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sources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15215" y="3257829"/>
            <a:ext cx="2151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Extraction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of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Budget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Data  across all levels of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Government 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by Chart of</a:t>
            </a:r>
            <a:r>
              <a:rPr sz="1200" spc="-85" dirty="0">
                <a:solidFill>
                  <a:srgbClr val="5554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Accounts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483363" y="4993817"/>
            <a:ext cx="2178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Improved tracking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and</a:t>
            </a:r>
            <a:r>
              <a:rPr sz="1200" spc="-90" dirty="0">
                <a:solidFill>
                  <a:srgbClr val="5554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reporting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60895" y="3275241"/>
            <a:ext cx="2183765" cy="1017269"/>
            <a:chOff x="460895" y="3275241"/>
            <a:chExt cx="2183765" cy="1017269"/>
          </a:xfrm>
        </p:grpSpPr>
        <p:sp>
          <p:nvSpPr>
            <p:cNvPr id="53" name="object 53"/>
            <p:cNvSpPr/>
            <p:nvPr/>
          </p:nvSpPr>
          <p:spPr>
            <a:xfrm>
              <a:off x="467245" y="3979049"/>
              <a:ext cx="2171065" cy="307340"/>
            </a:xfrm>
            <a:custGeom>
              <a:avLst/>
              <a:gdLst/>
              <a:ahLst/>
              <a:cxnLst/>
              <a:rect l="l" t="t" r="r" b="b"/>
              <a:pathLst>
                <a:path w="2171065" h="307339">
                  <a:moveTo>
                    <a:pt x="2170798" y="0"/>
                  </a:moveTo>
                  <a:lnTo>
                    <a:pt x="2170798" y="113931"/>
                  </a:lnTo>
                  <a:lnTo>
                    <a:pt x="2163028" y="149946"/>
                  </a:lnTo>
                  <a:lnTo>
                    <a:pt x="2141392" y="181225"/>
                  </a:lnTo>
                  <a:lnTo>
                    <a:pt x="2108401" y="205891"/>
                  </a:lnTo>
                  <a:lnTo>
                    <a:pt x="2066566" y="222067"/>
                  </a:lnTo>
                  <a:lnTo>
                    <a:pt x="2018398" y="227876"/>
                  </a:lnTo>
                  <a:lnTo>
                    <a:pt x="1036561" y="227876"/>
                  </a:lnTo>
                  <a:lnTo>
                    <a:pt x="1025653" y="229588"/>
                  </a:lnTo>
                  <a:lnTo>
                    <a:pt x="967714" y="300456"/>
                  </a:lnTo>
                  <a:lnTo>
                    <a:pt x="964120" y="306476"/>
                  </a:lnTo>
                  <a:lnTo>
                    <a:pt x="957618" y="306933"/>
                  </a:lnTo>
                  <a:lnTo>
                    <a:pt x="953198" y="301485"/>
                  </a:lnTo>
                  <a:lnTo>
                    <a:pt x="927379" y="269608"/>
                  </a:lnTo>
                  <a:lnTo>
                    <a:pt x="902243" y="253363"/>
                  </a:lnTo>
                  <a:lnTo>
                    <a:pt x="858835" y="240098"/>
                  </a:lnTo>
                  <a:lnTo>
                    <a:pt x="803147" y="231155"/>
                  </a:lnTo>
                  <a:lnTo>
                    <a:pt x="741172" y="227876"/>
                  </a:lnTo>
                  <a:lnTo>
                    <a:pt x="88900" y="227876"/>
                  </a:lnTo>
                  <a:lnTo>
                    <a:pt x="54296" y="220889"/>
                  </a:lnTo>
                  <a:lnTo>
                    <a:pt x="26038" y="201837"/>
                  </a:lnTo>
                  <a:lnTo>
                    <a:pt x="6986" y="173580"/>
                  </a:lnTo>
                  <a:lnTo>
                    <a:pt x="0" y="138976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3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6250" y="3287941"/>
              <a:ext cx="1870710" cy="629920"/>
            </a:xfrm>
            <a:custGeom>
              <a:avLst/>
              <a:gdLst/>
              <a:ahLst/>
              <a:cxnLst/>
              <a:rect l="l" t="t" r="r" b="b"/>
              <a:pathLst>
                <a:path w="1870710" h="629920">
                  <a:moveTo>
                    <a:pt x="0" y="0"/>
                  </a:moveTo>
                  <a:lnTo>
                    <a:pt x="0" y="477316"/>
                  </a:lnTo>
                  <a:lnTo>
                    <a:pt x="7769" y="525484"/>
                  </a:lnTo>
                  <a:lnTo>
                    <a:pt x="29405" y="567319"/>
                  </a:lnTo>
                  <a:lnTo>
                    <a:pt x="62396" y="600310"/>
                  </a:lnTo>
                  <a:lnTo>
                    <a:pt x="104231" y="621946"/>
                  </a:lnTo>
                  <a:lnTo>
                    <a:pt x="152400" y="629716"/>
                  </a:lnTo>
                  <a:lnTo>
                    <a:pt x="1870100" y="629716"/>
                  </a:lnTo>
                </a:path>
              </a:pathLst>
            </a:custGeom>
            <a:ln w="25400">
              <a:solidFill>
                <a:srgbClr val="003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2748699" y="3299294"/>
            <a:ext cx="3107055" cy="993140"/>
            <a:chOff x="2748699" y="3299294"/>
            <a:chExt cx="3107055" cy="993140"/>
          </a:xfrm>
        </p:grpSpPr>
        <p:sp>
          <p:nvSpPr>
            <p:cNvPr id="56" name="object 56"/>
            <p:cNvSpPr/>
            <p:nvPr/>
          </p:nvSpPr>
          <p:spPr>
            <a:xfrm>
              <a:off x="2755049" y="3979049"/>
              <a:ext cx="3094355" cy="307340"/>
            </a:xfrm>
            <a:custGeom>
              <a:avLst/>
              <a:gdLst/>
              <a:ahLst/>
              <a:cxnLst/>
              <a:rect l="l" t="t" r="r" b="b"/>
              <a:pathLst>
                <a:path w="3094354" h="307339">
                  <a:moveTo>
                    <a:pt x="3093897" y="0"/>
                  </a:moveTo>
                  <a:lnTo>
                    <a:pt x="3093897" y="113626"/>
                  </a:lnTo>
                  <a:lnTo>
                    <a:pt x="3086127" y="149540"/>
                  </a:lnTo>
                  <a:lnTo>
                    <a:pt x="3064491" y="180731"/>
                  </a:lnTo>
                  <a:lnTo>
                    <a:pt x="3031500" y="205329"/>
                  </a:lnTo>
                  <a:lnTo>
                    <a:pt x="2989665" y="221460"/>
                  </a:lnTo>
                  <a:lnTo>
                    <a:pt x="2941497" y="227253"/>
                  </a:lnTo>
                  <a:lnTo>
                    <a:pt x="1853552" y="227253"/>
                  </a:lnTo>
                  <a:lnTo>
                    <a:pt x="1842365" y="228771"/>
                  </a:lnTo>
                  <a:lnTo>
                    <a:pt x="1765185" y="300862"/>
                  </a:lnTo>
                  <a:lnTo>
                    <a:pt x="1760626" y="306196"/>
                  </a:lnTo>
                  <a:lnTo>
                    <a:pt x="1752625" y="306793"/>
                  </a:lnTo>
                  <a:lnTo>
                    <a:pt x="1747316" y="302209"/>
                  </a:lnTo>
                  <a:lnTo>
                    <a:pt x="1708746" y="268884"/>
                  </a:lnTo>
                  <a:lnTo>
                    <a:pt x="1678009" y="252681"/>
                  </a:lnTo>
                  <a:lnTo>
                    <a:pt x="1630027" y="239448"/>
                  </a:lnTo>
                  <a:lnTo>
                    <a:pt x="1571256" y="230526"/>
                  </a:lnTo>
                  <a:lnTo>
                    <a:pt x="1508150" y="227253"/>
                  </a:lnTo>
                  <a:lnTo>
                    <a:pt x="88900" y="227253"/>
                  </a:lnTo>
                  <a:lnTo>
                    <a:pt x="54296" y="220267"/>
                  </a:lnTo>
                  <a:lnTo>
                    <a:pt x="26038" y="201215"/>
                  </a:lnTo>
                  <a:lnTo>
                    <a:pt x="6986" y="172957"/>
                  </a:lnTo>
                  <a:lnTo>
                    <a:pt x="0" y="138353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3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322688" y="3311994"/>
              <a:ext cx="1870710" cy="629920"/>
            </a:xfrm>
            <a:custGeom>
              <a:avLst/>
              <a:gdLst/>
              <a:ahLst/>
              <a:cxnLst/>
              <a:rect l="l" t="t" r="r" b="b"/>
              <a:pathLst>
                <a:path w="1870710" h="629920">
                  <a:moveTo>
                    <a:pt x="0" y="0"/>
                  </a:moveTo>
                  <a:lnTo>
                    <a:pt x="0" y="477316"/>
                  </a:lnTo>
                  <a:lnTo>
                    <a:pt x="7769" y="525484"/>
                  </a:lnTo>
                  <a:lnTo>
                    <a:pt x="29405" y="567319"/>
                  </a:lnTo>
                  <a:lnTo>
                    <a:pt x="62396" y="600310"/>
                  </a:lnTo>
                  <a:lnTo>
                    <a:pt x="104231" y="621946"/>
                  </a:lnTo>
                  <a:lnTo>
                    <a:pt x="152400" y="629716"/>
                  </a:lnTo>
                  <a:lnTo>
                    <a:pt x="1870100" y="629716"/>
                  </a:lnTo>
                </a:path>
              </a:pathLst>
            </a:custGeom>
            <a:ln w="25400">
              <a:solidFill>
                <a:srgbClr val="FF90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/>
          <p:nvPr/>
        </p:nvSpPr>
        <p:spPr>
          <a:xfrm>
            <a:off x="476250" y="4400067"/>
            <a:ext cx="8191500" cy="375920"/>
          </a:xfrm>
          <a:custGeom>
            <a:avLst/>
            <a:gdLst/>
            <a:ahLst/>
            <a:cxnLst/>
            <a:rect l="l" t="t" r="r" b="b"/>
            <a:pathLst>
              <a:path w="8191500" h="375920">
                <a:moveTo>
                  <a:pt x="8191500" y="0"/>
                </a:moveTo>
                <a:lnTo>
                  <a:pt x="8191500" y="115582"/>
                </a:lnTo>
                <a:lnTo>
                  <a:pt x="8183730" y="152114"/>
                </a:lnTo>
                <a:lnTo>
                  <a:pt x="8162094" y="183842"/>
                </a:lnTo>
                <a:lnTo>
                  <a:pt x="8129103" y="208863"/>
                </a:lnTo>
                <a:lnTo>
                  <a:pt x="8087268" y="225272"/>
                </a:lnTo>
                <a:lnTo>
                  <a:pt x="8039100" y="231165"/>
                </a:lnTo>
                <a:lnTo>
                  <a:pt x="4273765" y="231165"/>
                </a:lnTo>
                <a:lnTo>
                  <a:pt x="4246228" y="235278"/>
                </a:lnTo>
                <a:lnTo>
                  <a:pt x="4218346" y="246495"/>
                </a:lnTo>
                <a:lnTo>
                  <a:pt x="4193316" y="263135"/>
                </a:lnTo>
                <a:lnTo>
                  <a:pt x="4174337" y="283514"/>
                </a:lnTo>
                <a:lnTo>
                  <a:pt x="4117086" y="366915"/>
                </a:lnTo>
                <a:lnTo>
                  <a:pt x="4110276" y="373484"/>
                </a:lnTo>
                <a:lnTo>
                  <a:pt x="4102393" y="375819"/>
                </a:lnTo>
                <a:lnTo>
                  <a:pt x="4094399" y="373900"/>
                </a:lnTo>
                <a:lnTo>
                  <a:pt x="4087253" y="367703"/>
                </a:lnTo>
                <a:lnTo>
                  <a:pt x="4042613" y="309511"/>
                </a:lnTo>
                <a:lnTo>
                  <a:pt x="4015851" y="284748"/>
                </a:lnTo>
                <a:lnTo>
                  <a:pt x="3977721" y="263241"/>
                </a:lnTo>
                <a:lnTo>
                  <a:pt x="3931724" y="246281"/>
                </a:lnTo>
                <a:lnTo>
                  <a:pt x="3881360" y="235159"/>
                </a:lnTo>
                <a:lnTo>
                  <a:pt x="3830129" y="231165"/>
                </a:lnTo>
                <a:lnTo>
                  <a:pt x="101600" y="231165"/>
                </a:lnTo>
                <a:lnTo>
                  <a:pt x="62054" y="223180"/>
                </a:lnTo>
                <a:lnTo>
                  <a:pt x="29759" y="201406"/>
                </a:lnTo>
                <a:lnTo>
                  <a:pt x="7984" y="169111"/>
                </a:lnTo>
                <a:lnTo>
                  <a:pt x="0" y="129565"/>
                </a:lnTo>
                <a:lnTo>
                  <a:pt x="0" y="0"/>
                </a:lnTo>
              </a:path>
            </a:pathLst>
          </a:custGeom>
          <a:ln w="25400">
            <a:solidFill>
              <a:srgbClr val="003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43461" y="1106995"/>
            <a:ext cx="1800225" cy="692785"/>
          </a:xfrm>
          <a:custGeom>
            <a:avLst/>
            <a:gdLst/>
            <a:ahLst/>
            <a:cxnLst/>
            <a:rect l="l" t="t" r="r" b="b"/>
            <a:pathLst>
              <a:path w="1800225" h="692785">
                <a:moveTo>
                  <a:pt x="1800174" y="0"/>
                </a:moveTo>
                <a:lnTo>
                  <a:pt x="152399" y="0"/>
                </a:lnTo>
                <a:lnTo>
                  <a:pt x="104226" y="7769"/>
                </a:lnTo>
                <a:lnTo>
                  <a:pt x="62391" y="29405"/>
                </a:lnTo>
                <a:lnTo>
                  <a:pt x="29402" y="62396"/>
                </a:lnTo>
                <a:lnTo>
                  <a:pt x="7768" y="104231"/>
                </a:lnTo>
                <a:lnTo>
                  <a:pt x="0" y="152400"/>
                </a:lnTo>
                <a:lnTo>
                  <a:pt x="0" y="692708"/>
                </a:lnTo>
              </a:path>
            </a:pathLst>
          </a:custGeom>
          <a:ln w="25400">
            <a:solidFill>
              <a:srgbClr val="7E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30695" y="3312007"/>
            <a:ext cx="1870710" cy="692785"/>
          </a:xfrm>
          <a:custGeom>
            <a:avLst/>
            <a:gdLst/>
            <a:ahLst/>
            <a:cxnLst/>
            <a:rect l="l" t="t" r="r" b="b"/>
            <a:pathLst>
              <a:path w="1870709" h="692785">
                <a:moveTo>
                  <a:pt x="0" y="692708"/>
                </a:moveTo>
                <a:lnTo>
                  <a:pt x="1717700" y="692708"/>
                </a:lnTo>
                <a:lnTo>
                  <a:pt x="1765868" y="684938"/>
                </a:lnTo>
                <a:lnTo>
                  <a:pt x="1807703" y="663302"/>
                </a:lnTo>
                <a:lnTo>
                  <a:pt x="1840694" y="630311"/>
                </a:lnTo>
                <a:lnTo>
                  <a:pt x="1862330" y="588476"/>
                </a:lnTo>
                <a:lnTo>
                  <a:pt x="1870100" y="540308"/>
                </a:lnTo>
                <a:lnTo>
                  <a:pt x="1870100" y="0"/>
                </a:lnTo>
              </a:path>
            </a:pathLst>
          </a:custGeom>
          <a:ln w="25400">
            <a:solidFill>
              <a:srgbClr val="FE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65464" y="1106995"/>
            <a:ext cx="1800225" cy="692785"/>
          </a:xfrm>
          <a:custGeom>
            <a:avLst/>
            <a:gdLst/>
            <a:ahLst/>
            <a:cxnLst/>
            <a:rect l="l" t="t" r="r" b="b"/>
            <a:pathLst>
              <a:path w="1800225" h="692785">
                <a:moveTo>
                  <a:pt x="1800174" y="0"/>
                </a:moveTo>
                <a:lnTo>
                  <a:pt x="152400" y="0"/>
                </a:lnTo>
                <a:lnTo>
                  <a:pt x="104226" y="7769"/>
                </a:lnTo>
                <a:lnTo>
                  <a:pt x="62391" y="29405"/>
                </a:lnTo>
                <a:lnTo>
                  <a:pt x="29402" y="62396"/>
                </a:lnTo>
                <a:lnTo>
                  <a:pt x="7768" y="104231"/>
                </a:lnTo>
                <a:lnTo>
                  <a:pt x="0" y="152400"/>
                </a:lnTo>
                <a:lnTo>
                  <a:pt x="0" y="692708"/>
                </a:lnTo>
              </a:path>
            </a:pathLst>
          </a:custGeom>
          <a:ln w="25400">
            <a:solidFill>
              <a:srgbClr val="00B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435524" y="368806"/>
            <a:ext cx="1757045" cy="359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353723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12049"/>
            <a:ext cx="9144000" cy="3950970"/>
          </a:xfrm>
          <a:custGeom>
            <a:avLst/>
            <a:gdLst/>
            <a:ahLst/>
            <a:cxnLst/>
            <a:rect l="l" t="t" r="r" b="b"/>
            <a:pathLst>
              <a:path w="9144000" h="3950970">
                <a:moveTo>
                  <a:pt x="0" y="0"/>
                </a:moveTo>
                <a:lnTo>
                  <a:pt x="0" y="3950957"/>
                </a:lnTo>
                <a:lnTo>
                  <a:pt x="9144000" y="395095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88849"/>
            <a:ext cx="4550410" cy="2453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lang="en-US" sz="1600" dirty="0">
                <a:solidFill>
                  <a:srgbClr val="555454"/>
                </a:solidFill>
              </a:rPr>
              <a:t>Allocations and Expenditures 2022</a:t>
            </a:r>
            <a:endParaRPr sz="1600" dirty="0"/>
          </a:p>
        </p:txBody>
      </p:sp>
      <p:grpSp>
        <p:nvGrpSpPr>
          <p:cNvPr id="4" name="object 4"/>
          <p:cNvGrpSpPr/>
          <p:nvPr/>
        </p:nvGrpSpPr>
        <p:grpSpPr>
          <a:xfrm>
            <a:off x="457198" y="1259814"/>
            <a:ext cx="3913504" cy="2130425"/>
            <a:chOff x="457198" y="1259814"/>
            <a:chExt cx="3913504" cy="2130425"/>
          </a:xfrm>
        </p:grpSpPr>
        <p:sp>
          <p:nvSpPr>
            <p:cNvPr id="5" name="object 5"/>
            <p:cNvSpPr/>
            <p:nvPr/>
          </p:nvSpPr>
          <p:spPr>
            <a:xfrm>
              <a:off x="647600" y="1661388"/>
              <a:ext cx="3708400" cy="1713864"/>
            </a:xfrm>
            <a:custGeom>
              <a:avLst/>
              <a:gdLst/>
              <a:ahLst/>
              <a:cxnLst/>
              <a:rect l="l" t="t" r="r" b="b"/>
              <a:pathLst>
                <a:path w="3708400" h="1713864">
                  <a:moveTo>
                    <a:pt x="232028" y="0"/>
                  </a:moveTo>
                  <a:lnTo>
                    <a:pt x="0" y="0"/>
                  </a:lnTo>
                  <a:lnTo>
                    <a:pt x="0" y="1713636"/>
                  </a:lnTo>
                  <a:lnTo>
                    <a:pt x="3708273" y="1713636"/>
                  </a:lnTo>
                </a:path>
              </a:pathLst>
            </a:custGeom>
            <a:ln w="292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198" y="1970519"/>
              <a:ext cx="386715" cy="262255"/>
            </a:xfrm>
            <a:custGeom>
              <a:avLst/>
              <a:gdLst/>
              <a:ahLst/>
              <a:cxnLst/>
              <a:rect l="l" t="t" r="r" b="b"/>
              <a:pathLst>
                <a:path w="386715" h="262255">
                  <a:moveTo>
                    <a:pt x="269494" y="0"/>
                  </a:moveTo>
                  <a:lnTo>
                    <a:pt x="64592" y="0"/>
                  </a:lnTo>
                  <a:lnTo>
                    <a:pt x="39449" y="5075"/>
                  </a:lnTo>
                  <a:lnTo>
                    <a:pt x="18918" y="18918"/>
                  </a:lnTo>
                  <a:lnTo>
                    <a:pt x="5075" y="39449"/>
                  </a:lnTo>
                  <a:lnTo>
                    <a:pt x="0" y="64592"/>
                  </a:lnTo>
                  <a:lnTo>
                    <a:pt x="0" y="197408"/>
                  </a:lnTo>
                  <a:lnTo>
                    <a:pt x="5075" y="222551"/>
                  </a:lnTo>
                  <a:lnTo>
                    <a:pt x="18918" y="243082"/>
                  </a:lnTo>
                  <a:lnTo>
                    <a:pt x="39449" y="256925"/>
                  </a:lnTo>
                  <a:lnTo>
                    <a:pt x="64592" y="262000"/>
                  </a:lnTo>
                  <a:lnTo>
                    <a:pt x="269494" y="262000"/>
                  </a:lnTo>
                  <a:lnTo>
                    <a:pt x="309845" y="247834"/>
                  </a:lnTo>
                  <a:lnTo>
                    <a:pt x="372668" y="171056"/>
                  </a:lnTo>
                  <a:lnTo>
                    <a:pt x="386594" y="130994"/>
                  </a:lnTo>
                  <a:lnTo>
                    <a:pt x="383112" y="110055"/>
                  </a:lnTo>
                  <a:lnTo>
                    <a:pt x="320154" y="24523"/>
                  </a:lnTo>
                  <a:lnTo>
                    <a:pt x="284017" y="1652"/>
                  </a:lnTo>
                  <a:lnTo>
                    <a:pt x="269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5815" y="2003323"/>
              <a:ext cx="154227" cy="1813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198" y="2777502"/>
              <a:ext cx="386594" cy="262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5896" y="1259814"/>
              <a:ext cx="3725545" cy="504825"/>
            </a:xfrm>
            <a:custGeom>
              <a:avLst/>
              <a:gdLst/>
              <a:ahLst/>
              <a:cxnLst/>
              <a:rect l="l" t="t" r="r" b="b"/>
              <a:pathLst>
                <a:path w="3725545" h="504825">
                  <a:moveTo>
                    <a:pt x="3540582" y="0"/>
                  </a:moveTo>
                  <a:lnTo>
                    <a:pt x="67500" y="0"/>
                  </a:lnTo>
                  <a:lnTo>
                    <a:pt x="41228" y="6205"/>
                  </a:lnTo>
                  <a:lnTo>
                    <a:pt x="19772" y="23129"/>
                  </a:lnTo>
                  <a:lnTo>
                    <a:pt x="5305" y="48231"/>
                  </a:lnTo>
                  <a:lnTo>
                    <a:pt x="0" y="78968"/>
                  </a:lnTo>
                  <a:lnTo>
                    <a:pt x="0" y="425488"/>
                  </a:lnTo>
                  <a:lnTo>
                    <a:pt x="5305" y="456225"/>
                  </a:lnTo>
                  <a:lnTo>
                    <a:pt x="19772" y="481326"/>
                  </a:lnTo>
                  <a:lnTo>
                    <a:pt x="41228" y="498250"/>
                  </a:lnTo>
                  <a:lnTo>
                    <a:pt x="67500" y="504456"/>
                  </a:lnTo>
                  <a:lnTo>
                    <a:pt x="3540582" y="504456"/>
                  </a:lnTo>
                  <a:lnTo>
                    <a:pt x="3582757" y="487145"/>
                  </a:lnTo>
                  <a:lnTo>
                    <a:pt x="3710647" y="301205"/>
                  </a:lnTo>
                  <a:lnTo>
                    <a:pt x="3725202" y="252228"/>
                  </a:lnTo>
                  <a:lnTo>
                    <a:pt x="3721563" y="226628"/>
                  </a:lnTo>
                  <a:lnTo>
                    <a:pt x="3593528" y="29984"/>
                  </a:lnTo>
                  <a:lnTo>
                    <a:pt x="3555761" y="2022"/>
                  </a:lnTo>
                  <a:lnTo>
                    <a:pt x="3540582" y="0"/>
                  </a:lnTo>
                  <a:close/>
                </a:path>
              </a:pathLst>
            </a:custGeom>
            <a:solidFill>
              <a:srgbClr val="FCC20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699622" y="1291424"/>
            <a:ext cx="4002404" cy="1650364"/>
            <a:chOff x="4699622" y="1291424"/>
            <a:chExt cx="4002404" cy="1650364"/>
          </a:xfrm>
        </p:grpSpPr>
        <p:sp>
          <p:nvSpPr>
            <p:cNvPr id="11" name="object 11"/>
            <p:cNvSpPr/>
            <p:nvPr/>
          </p:nvSpPr>
          <p:spPr>
            <a:xfrm>
              <a:off x="4890033" y="1463852"/>
              <a:ext cx="3797300" cy="1463040"/>
            </a:xfrm>
            <a:custGeom>
              <a:avLst/>
              <a:gdLst/>
              <a:ahLst/>
              <a:cxnLst/>
              <a:rect l="l" t="t" r="r" b="b"/>
              <a:pathLst>
                <a:path w="3797300" h="1463039">
                  <a:moveTo>
                    <a:pt x="237566" y="0"/>
                  </a:moveTo>
                  <a:lnTo>
                    <a:pt x="0" y="0"/>
                  </a:lnTo>
                  <a:lnTo>
                    <a:pt x="0" y="1462963"/>
                  </a:lnTo>
                  <a:lnTo>
                    <a:pt x="3796766" y="1462963"/>
                  </a:lnTo>
                </a:path>
              </a:pathLst>
            </a:custGeom>
            <a:ln w="292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99622" y="1882508"/>
              <a:ext cx="386715" cy="262255"/>
            </a:xfrm>
            <a:custGeom>
              <a:avLst/>
              <a:gdLst/>
              <a:ahLst/>
              <a:cxnLst/>
              <a:rect l="l" t="t" r="r" b="b"/>
              <a:pathLst>
                <a:path w="386714" h="262255">
                  <a:moveTo>
                    <a:pt x="269494" y="0"/>
                  </a:moveTo>
                  <a:lnTo>
                    <a:pt x="64592" y="0"/>
                  </a:lnTo>
                  <a:lnTo>
                    <a:pt x="39449" y="5075"/>
                  </a:lnTo>
                  <a:lnTo>
                    <a:pt x="18918" y="18918"/>
                  </a:lnTo>
                  <a:lnTo>
                    <a:pt x="5075" y="39449"/>
                  </a:lnTo>
                  <a:lnTo>
                    <a:pt x="0" y="64592"/>
                  </a:lnTo>
                  <a:lnTo>
                    <a:pt x="0" y="197408"/>
                  </a:lnTo>
                  <a:lnTo>
                    <a:pt x="5075" y="222551"/>
                  </a:lnTo>
                  <a:lnTo>
                    <a:pt x="18918" y="243082"/>
                  </a:lnTo>
                  <a:lnTo>
                    <a:pt x="39449" y="256925"/>
                  </a:lnTo>
                  <a:lnTo>
                    <a:pt x="64592" y="262000"/>
                  </a:lnTo>
                  <a:lnTo>
                    <a:pt x="269494" y="262000"/>
                  </a:lnTo>
                  <a:lnTo>
                    <a:pt x="309845" y="247834"/>
                  </a:lnTo>
                  <a:lnTo>
                    <a:pt x="372668" y="171056"/>
                  </a:lnTo>
                  <a:lnTo>
                    <a:pt x="386594" y="130994"/>
                  </a:lnTo>
                  <a:lnTo>
                    <a:pt x="383112" y="110055"/>
                  </a:lnTo>
                  <a:lnTo>
                    <a:pt x="320154" y="24523"/>
                  </a:lnTo>
                  <a:lnTo>
                    <a:pt x="284017" y="1652"/>
                  </a:lnTo>
                  <a:lnTo>
                    <a:pt x="269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81664" y="1291424"/>
              <a:ext cx="3705225" cy="417830"/>
            </a:xfrm>
            <a:custGeom>
              <a:avLst/>
              <a:gdLst/>
              <a:ahLst/>
              <a:cxnLst/>
              <a:rect l="l" t="t" r="r" b="b"/>
              <a:pathLst>
                <a:path w="3705225" h="417830">
                  <a:moveTo>
                    <a:pt x="3521519" y="0"/>
                  </a:moveTo>
                  <a:lnTo>
                    <a:pt x="67132" y="0"/>
                  </a:lnTo>
                  <a:lnTo>
                    <a:pt x="41003" y="5136"/>
                  </a:lnTo>
                  <a:lnTo>
                    <a:pt x="19664" y="19143"/>
                  </a:lnTo>
                  <a:lnTo>
                    <a:pt x="5276" y="39921"/>
                  </a:lnTo>
                  <a:lnTo>
                    <a:pt x="0" y="65366"/>
                  </a:lnTo>
                  <a:lnTo>
                    <a:pt x="0" y="352247"/>
                  </a:lnTo>
                  <a:lnTo>
                    <a:pt x="5276" y="377687"/>
                  </a:lnTo>
                  <a:lnTo>
                    <a:pt x="19664" y="398465"/>
                  </a:lnTo>
                  <a:lnTo>
                    <a:pt x="41003" y="412476"/>
                  </a:lnTo>
                  <a:lnTo>
                    <a:pt x="67132" y="417614"/>
                  </a:lnTo>
                  <a:lnTo>
                    <a:pt x="3521519" y="417614"/>
                  </a:lnTo>
                  <a:lnTo>
                    <a:pt x="3563458" y="403281"/>
                  </a:lnTo>
                  <a:lnTo>
                    <a:pt x="3690670" y="249351"/>
                  </a:lnTo>
                  <a:lnTo>
                    <a:pt x="3705139" y="208807"/>
                  </a:lnTo>
                  <a:lnTo>
                    <a:pt x="3701522" y="187615"/>
                  </a:lnTo>
                  <a:lnTo>
                    <a:pt x="3574173" y="24815"/>
                  </a:lnTo>
                  <a:lnTo>
                    <a:pt x="3536613" y="1673"/>
                  </a:lnTo>
                  <a:lnTo>
                    <a:pt x="3521519" y="0"/>
                  </a:lnTo>
                  <a:close/>
                </a:path>
              </a:pathLst>
            </a:custGeom>
            <a:solidFill>
              <a:srgbClr val="4C9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621542" y="3787886"/>
            <a:ext cx="3914140" cy="1713864"/>
            <a:chOff x="460201" y="3735984"/>
            <a:chExt cx="3914140" cy="1113790"/>
          </a:xfrm>
        </p:grpSpPr>
        <p:sp>
          <p:nvSpPr>
            <p:cNvPr id="18" name="object 18"/>
            <p:cNvSpPr/>
            <p:nvPr/>
          </p:nvSpPr>
          <p:spPr>
            <a:xfrm>
              <a:off x="650603" y="3908412"/>
              <a:ext cx="3708400" cy="926465"/>
            </a:xfrm>
            <a:custGeom>
              <a:avLst/>
              <a:gdLst/>
              <a:ahLst/>
              <a:cxnLst/>
              <a:rect l="l" t="t" r="r" b="b"/>
              <a:pathLst>
                <a:path w="3708400" h="926464">
                  <a:moveTo>
                    <a:pt x="215455" y="0"/>
                  </a:moveTo>
                  <a:lnTo>
                    <a:pt x="0" y="0"/>
                  </a:lnTo>
                  <a:lnTo>
                    <a:pt x="0" y="926261"/>
                  </a:lnTo>
                  <a:lnTo>
                    <a:pt x="3708273" y="926261"/>
                  </a:lnTo>
                </a:path>
              </a:pathLst>
            </a:custGeom>
            <a:ln w="292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0201" y="4343552"/>
              <a:ext cx="386715" cy="262255"/>
            </a:xfrm>
            <a:custGeom>
              <a:avLst/>
              <a:gdLst/>
              <a:ahLst/>
              <a:cxnLst/>
              <a:rect l="l" t="t" r="r" b="b"/>
              <a:pathLst>
                <a:path w="386715" h="262254">
                  <a:moveTo>
                    <a:pt x="269494" y="0"/>
                  </a:moveTo>
                  <a:lnTo>
                    <a:pt x="64592" y="0"/>
                  </a:lnTo>
                  <a:lnTo>
                    <a:pt x="39449" y="5075"/>
                  </a:lnTo>
                  <a:lnTo>
                    <a:pt x="18918" y="18918"/>
                  </a:lnTo>
                  <a:lnTo>
                    <a:pt x="5075" y="39449"/>
                  </a:lnTo>
                  <a:lnTo>
                    <a:pt x="0" y="64592"/>
                  </a:lnTo>
                  <a:lnTo>
                    <a:pt x="0" y="197408"/>
                  </a:lnTo>
                  <a:lnTo>
                    <a:pt x="5075" y="222551"/>
                  </a:lnTo>
                  <a:lnTo>
                    <a:pt x="18918" y="243082"/>
                  </a:lnTo>
                  <a:lnTo>
                    <a:pt x="39449" y="256925"/>
                  </a:lnTo>
                  <a:lnTo>
                    <a:pt x="64592" y="262001"/>
                  </a:lnTo>
                  <a:lnTo>
                    <a:pt x="269494" y="262001"/>
                  </a:lnTo>
                  <a:lnTo>
                    <a:pt x="309845" y="247834"/>
                  </a:lnTo>
                  <a:lnTo>
                    <a:pt x="372668" y="171056"/>
                  </a:lnTo>
                  <a:lnTo>
                    <a:pt x="386594" y="130994"/>
                  </a:lnTo>
                  <a:lnTo>
                    <a:pt x="383112" y="110055"/>
                  </a:lnTo>
                  <a:lnTo>
                    <a:pt x="320154" y="24523"/>
                  </a:lnTo>
                  <a:lnTo>
                    <a:pt x="284017" y="1652"/>
                  </a:lnTo>
                  <a:lnTo>
                    <a:pt x="269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6797" y="3735984"/>
              <a:ext cx="3474720" cy="417830"/>
            </a:xfrm>
            <a:custGeom>
              <a:avLst/>
              <a:gdLst/>
              <a:ahLst/>
              <a:cxnLst/>
              <a:rect l="l" t="t" r="r" b="b"/>
              <a:pathLst>
                <a:path w="3474720" h="417829">
                  <a:moveTo>
                    <a:pt x="3302114" y="0"/>
                  </a:moveTo>
                  <a:lnTo>
                    <a:pt x="62941" y="0"/>
                  </a:lnTo>
                  <a:lnTo>
                    <a:pt x="38442" y="5136"/>
                  </a:lnTo>
                  <a:lnTo>
                    <a:pt x="18435" y="19143"/>
                  </a:lnTo>
                  <a:lnTo>
                    <a:pt x="4946" y="39921"/>
                  </a:lnTo>
                  <a:lnTo>
                    <a:pt x="0" y="65366"/>
                  </a:lnTo>
                  <a:lnTo>
                    <a:pt x="0" y="352247"/>
                  </a:lnTo>
                  <a:lnTo>
                    <a:pt x="4946" y="377693"/>
                  </a:lnTo>
                  <a:lnTo>
                    <a:pt x="18435" y="398470"/>
                  </a:lnTo>
                  <a:lnTo>
                    <a:pt x="38442" y="412477"/>
                  </a:lnTo>
                  <a:lnTo>
                    <a:pt x="62941" y="417614"/>
                  </a:lnTo>
                  <a:lnTo>
                    <a:pt x="3302114" y="417614"/>
                  </a:lnTo>
                  <a:lnTo>
                    <a:pt x="3341446" y="403287"/>
                  </a:lnTo>
                  <a:lnTo>
                    <a:pt x="3460724" y="249351"/>
                  </a:lnTo>
                  <a:lnTo>
                    <a:pt x="3474297" y="208807"/>
                  </a:lnTo>
                  <a:lnTo>
                    <a:pt x="3470904" y="187615"/>
                  </a:lnTo>
                  <a:lnTo>
                    <a:pt x="3351491" y="24815"/>
                  </a:lnTo>
                  <a:lnTo>
                    <a:pt x="3316267" y="1673"/>
                  </a:lnTo>
                  <a:lnTo>
                    <a:pt x="3302114" y="0"/>
                  </a:lnTo>
                  <a:close/>
                </a:path>
              </a:pathLst>
            </a:custGeom>
            <a:solidFill>
              <a:srgbClr val="F26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22057" y="1292504"/>
            <a:ext cx="3366669" cy="1659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640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555454"/>
                </a:solidFill>
                <a:latin typeface="Arial"/>
                <a:cs typeface="Arial"/>
              </a:rPr>
              <a:t>Goal 1; </a:t>
            </a:r>
            <a:r>
              <a:rPr lang="en-US" sz="1200" dirty="0">
                <a:solidFill>
                  <a:srgbClr val="555454"/>
                </a:solidFill>
                <a:latin typeface="Arial"/>
                <a:cs typeface="Arial"/>
              </a:rPr>
              <a:t>1.1; 1.2; 1.3; 1.4; 1.5; 1.a; 1.b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 dirty="0">
              <a:latin typeface="Arial"/>
              <a:cs typeface="Arial"/>
            </a:endParaRPr>
          </a:p>
          <a:p>
            <a:pPr marL="195580" marR="5080">
              <a:lnSpc>
                <a:spcPct val="100000"/>
              </a:lnSpc>
              <a:spcBef>
                <a:spcPts val="5"/>
              </a:spcBef>
            </a:pPr>
            <a:endParaRPr lang="en-US" sz="12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95580" marR="508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onsolidated Fund: </a:t>
            </a:r>
            <a:r>
              <a:rPr lang="en-US" sz="1200" b="1" spc="-5" dirty="0">
                <a:solidFill>
                  <a:srgbClr val="FFFFFF"/>
                </a:solidFill>
                <a:latin typeface="Arial"/>
                <a:cs typeface="Arial"/>
              </a:rPr>
              <a:t>599,694,250.93</a:t>
            </a:r>
          </a:p>
          <a:p>
            <a:pPr marL="195580" marR="5080">
              <a:lnSpc>
                <a:spcPct val="100000"/>
              </a:lnSpc>
              <a:spcBef>
                <a:spcPts val="5"/>
              </a:spcBef>
            </a:pP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                                177,626,797.18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95580" marR="115570">
              <a:lnSpc>
                <a:spcPct val="100000"/>
              </a:lnSpc>
            </a:pP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Consolidated other fund: </a:t>
            </a:r>
            <a:r>
              <a:rPr lang="en-US" sz="1200" b="1" spc="-5" dirty="0">
                <a:solidFill>
                  <a:srgbClr val="FFFFFF"/>
                </a:solidFill>
                <a:latin typeface="Arial"/>
                <a:cs typeface="Arial"/>
              </a:rPr>
              <a:t>150,008,346.75</a:t>
            </a:r>
          </a:p>
          <a:p>
            <a:pPr marL="195580" marR="115570">
              <a:lnSpc>
                <a:spcPct val="100000"/>
              </a:lnSpc>
            </a:pP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                                          77,393,938.73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16334" y="1402384"/>
            <a:ext cx="3278504" cy="147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Goal 3: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3.2; 3.3; 3.6; 3.7; 3.8; 3.d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dirty="0">
              <a:latin typeface="Arial"/>
              <a:cs typeface="Arial"/>
            </a:endParaRPr>
          </a:p>
          <a:p>
            <a:pPr marL="195580" marR="5080">
              <a:lnSpc>
                <a:spcPct val="100000"/>
              </a:lnSpc>
              <a:spcBef>
                <a:spcPts val="5"/>
              </a:spcBef>
            </a:pP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Consolidated Fund: </a:t>
            </a:r>
            <a:r>
              <a:rPr lang="en-US" sz="1200" b="1" spc="-5" dirty="0">
                <a:solidFill>
                  <a:srgbClr val="FFFFFF"/>
                </a:solidFill>
                <a:latin typeface="Arial"/>
                <a:cs typeface="Arial"/>
              </a:rPr>
              <a:t>575,058,964.51</a:t>
            </a:r>
          </a:p>
          <a:p>
            <a:pPr marL="195580" marR="5080">
              <a:lnSpc>
                <a:spcPct val="100000"/>
              </a:lnSpc>
              <a:spcBef>
                <a:spcPts val="5"/>
              </a:spcBef>
            </a:pP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                                  59,473,838.85</a:t>
            </a:r>
            <a:endParaRPr lang="en-US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850" dirty="0">
              <a:latin typeface="Arial"/>
              <a:cs typeface="Arial"/>
            </a:endParaRPr>
          </a:p>
          <a:p>
            <a:pPr marL="195580" marR="115570">
              <a:lnSpc>
                <a:spcPct val="100000"/>
              </a:lnSpc>
            </a:pP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Consolidated other fund: </a:t>
            </a:r>
            <a:r>
              <a:rPr lang="en-US" sz="1200" b="1" spc="-5" dirty="0">
                <a:solidFill>
                  <a:srgbClr val="FFFFFF"/>
                </a:solidFill>
                <a:latin typeface="Arial"/>
                <a:cs typeface="Arial"/>
              </a:rPr>
              <a:t>114,748,152.01</a:t>
            </a:r>
          </a:p>
          <a:p>
            <a:pPr marL="195580" marR="115570">
              <a:lnSpc>
                <a:spcPct val="100000"/>
              </a:lnSpc>
            </a:pP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                                          63,381,114.06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08138" y="3962400"/>
            <a:ext cx="3621262" cy="1682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100"/>
              </a:spcBef>
            </a:pPr>
            <a:r>
              <a:rPr lang="en-US" sz="1150" b="1" spc="-15" dirty="0">
                <a:solidFill>
                  <a:srgbClr val="FFFFFF"/>
                </a:solidFill>
                <a:latin typeface="Arial"/>
                <a:cs typeface="Arial"/>
              </a:rPr>
              <a:t>Goal 4: </a:t>
            </a:r>
            <a:r>
              <a:rPr lang="en-US" sz="1150" spc="-15" dirty="0">
                <a:solidFill>
                  <a:srgbClr val="FFFFFF"/>
                </a:solidFill>
                <a:latin typeface="Arial"/>
                <a:cs typeface="Arial"/>
              </a:rPr>
              <a:t>4.1; 4.2; 4.3; 4.4; 4.5; 4.6; 4.7; 4.a; 4.c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195580" marR="5080">
              <a:lnSpc>
                <a:spcPct val="100000"/>
              </a:lnSpc>
              <a:spcBef>
                <a:spcPts val="5"/>
              </a:spcBef>
            </a:pP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Consolidated Fund: </a:t>
            </a:r>
            <a:r>
              <a:rPr lang="en-US" sz="1200" b="1" spc="-5" dirty="0">
                <a:solidFill>
                  <a:srgbClr val="FFFFFF"/>
                </a:solidFill>
                <a:latin typeface="Arial"/>
                <a:cs typeface="Arial"/>
              </a:rPr>
              <a:t>1,914,017,050.38</a:t>
            </a:r>
          </a:p>
          <a:p>
            <a:pPr marL="195580" marR="5080">
              <a:lnSpc>
                <a:spcPct val="100000"/>
              </a:lnSpc>
              <a:spcBef>
                <a:spcPts val="5"/>
              </a:spcBef>
            </a:pP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                                      520,667,509.87</a:t>
            </a:r>
            <a:endParaRPr lang="en-US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850" dirty="0">
              <a:latin typeface="Arial"/>
              <a:cs typeface="Arial"/>
            </a:endParaRPr>
          </a:p>
          <a:p>
            <a:pPr marL="195580" marR="115570">
              <a:lnSpc>
                <a:spcPct val="100000"/>
              </a:lnSpc>
            </a:pP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Consolidated other fund: </a:t>
            </a:r>
            <a:r>
              <a:rPr lang="en-US" sz="1200" b="1" spc="-5" dirty="0">
                <a:solidFill>
                  <a:srgbClr val="FFFFFF"/>
                </a:solidFill>
                <a:latin typeface="Arial"/>
                <a:cs typeface="Arial"/>
              </a:rPr>
              <a:t>1,132,121,541.68</a:t>
            </a:r>
          </a:p>
          <a:p>
            <a:pPr marL="195580" marR="115570">
              <a:lnSpc>
                <a:spcPct val="100000"/>
              </a:lnSpc>
            </a:pP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                                         1,399,687,716.99</a:t>
            </a:r>
            <a:endParaRPr lang="en-US"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99622" y="1926602"/>
            <a:ext cx="386715" cy="808990"/>
            <a:chOff x="4699622" y="1926602"/>
            <a:chExt cx="386715" cy="808990"/>
          </a:xfrm>
        </p:grpSpPr>
        <p:sp>
          <p:nvSpPr>
            <p:cNvPr id="27" name="object 27"/>
            <p:cNvSpPr/>
            <p:nvPr/>
          </p:nvSpPr>
          <p:spPr>
            <a:xfrm>
              <a:off x="4699622" y="2473045"/>
              <a:ext cx="386715" cy="262255"/>
            </a:xfrm>
            <a:custGeom>
              <a:avLst/>
              <a:gdLst/>
              <a:ahLst/>
              <a:cxnLst/>
              <a:rect l="l" t="t" r="r" b="b"/>
              <a:pathLst>
                <a:path w="386714" h="262255">
                  <a:moveTo>
                    <a:pt x="269494" y="0"/>
                  </a:moveTo>
                  <a:lnTo>
                    <a:pt x="64592" y="0"/>
                  </a:lnTo>
                  <a:lnTo>
                    <a:pt x="39449" y="5075"/>
                  </a:lnTo>
                  <a:lnTo>
                    <a:pt x="18918" y="18918"/>
                  </a:lnTo>
                  <a:lnTo>
                    <a:pt x="5075" y="39449"/>
                  </a:lnTo>
                  <a:lnTo>
                    <a:pt x="0" y="64592"/>
                  </a:lnTo>
                  <a:lnTo>
                    <a:pt x="0" y="197408"/>
                  </a:lnTo>
                  <a:lnTo>
                    <a:pt x="5075" y="222551"/>
                  </a:lnTo>
                  <a:lnTo>
                    <a:pt x="18918" y="243082"/>
                  </a:lnTo>
                  <a:lnTo>
                    <a:pt x="39449" y="256925"/>
                  </a:lnTo>
                  <a:lnTo>
                    <a:pt x="64592" y="262000"/>
                  </a:lnTo>
                  <a:lnTo>
                    <a:pt x="269494" y="262000"/>
                  </a:lnTo>
                  <a:lnTo>
                    <a:pt x="309845" y="247834"/>
                  </a:lnTo>
                  <a:lnTo>
                    <a:pt x="372668" y="171056"/>
                  </a:lnTo>
                  <a:lnTo>
                    <a:pt x="386594" y="130994"/>
                  </a:lnTo>
                  <a:lnTo>
                    <a:pt x="383112" y="110055"/>
                  </a:lnTo>
                  <a:lnTo>
                    <a:pt x="320154" y="24523"/>
                  </a:lnTo>
                  <a:lnTo>
                    <a:pt x="284017" y="1652"/>
                  </a:lnTo>
                  <a:lnTo>
                    <a:pt x="269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09159" y="2516936"/>
              <a:ext cx="149517" cy="1740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85741" y="1926602"/>
              <a:ext cx="195922" cy="1747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524" y="368806"/>
            <a:ext cx="1912620" cy="359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Achievements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56158" y="960170"/>
            <a:ext cx="637540" cy="3988130"/>
            <a:chOff x="456158" y="960170"/>
            <a:chExt cx="637540" cy="3988130"/>
          </a:xfrm>
        </p:grpSpPr>
        <p:sp>
          <p:nvSpPr>
            <p:cNvPr id="5" name="object 5"/>
            <p:cNvSpPr/>
            <p:nvPr/>
          </p:nvSpPr>
          <p:spPr>
            <a:xfrm>
              <a:off x="520881" y="3929722"/>
              <a:ext cx="302895" cy="506095"/>
            </a:xfrm>
            <a:custGeom>
              <a:avLst/>
              <a:gdLst/>
              <a:ahLst/>
              <a:cxnLst/>
              <a:rect l="l" t="t" r="r" b="b"/>
              <a:pathLst>
                <a:path w="302894" h="506095">
                  <a:moveTo>
                    <a:pt x="10134" y="0"/>
                  </a:moveTo>
                  <a:lnTo>
                    <a:pt x="0" y="0"/>
                  </a:lnTo>
                  <a:lnTo>
                    <a:pt x="0" y="447738"/>
                  </a:lnTo>
                  <a:lnTo>
                    <a:pt x="4588" y="470407"/>
                  </a:lnTo>
                  <a:lnTo>
                    <a:pt x="17094" y="488938"/>
                  </a:lnTo>
                  <a:lnTo>
                    <a:pt x="35629" y="501443"/>
                  </a:lnTo>
                  <a:lnTo>
                    <a:pt x="58305" y="506031"/>
                  </a:lnTo>
                  <a:lnTo>
                    <a:pt x="302514" y="506031"/>
                  </a:lnTo>
                  <a:lnTo>
                    <a:pt x="302514" y="495896"/>
                  </a:lnTo>
                  <a:lnTo>
                    <a:pt x="58305" y="495896"/>
                  </a:lnTo>
                  <a:lnTo>
                    <a:pt x="39575" y="492104"/>
                  </a:lnTo>
                  <a:lnTo>
                    <a:pt x="24261" y="481771"/>
                  </a:lnTo>
                  <a:lnTo>
                    <a:pt x="13926" y="466461"/>
                  </a:lnTo>
                  <a:lnTo>
                    <a:pt x="10134" y="447738"/>
                  </a:lnTo>
                  <a:lnTo>
                    <a:pt x="10134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708" y="4304410"/>
              <a:ext cx="634365" cy="643890"/>
            </a:xfrm>
            <a:custGeom>
              <a:avLst/>
              <a:gdLst/>
              <a:ahLst/>
              <a:cxnLst/>
              <a:rect l="l" t="t" r="r" b="b"/>
              <a:pathLst>
                <a:path w="634365" h="643889">
                  <a:moveTo>
                    <a:pt x="591159" y="347853"/>
                  </a:moveTo>
                  <a:lnTo>
                    <a:pt x="587286" y="299910"/>
                  </a:lnTo>
                  <a:lnTo>
                    <a:pt x="576084" y="254431"/>
                  </a:lnTo>
                  <a:lnTo>
                    <a:pt x="558165" y="212026"/>
                  </a:lnTo>
                  <a:lnTo>
                    <a:pt x="534136" y="173291"/>
                  </a:lnTo>
                  <a:lnTo>
                    <a:pt x="504583" y="138849"/>
                  </a:lnTo>
                  <a:lnTo>
                    <a:pt x="470141" y="109308"/>
                  </a:lnTo>
                  <a:lnTo>
                    <a:pt x="431419" y="85267"/>
                  </a:lnTo>
                  <a:lnTo>
                    <a:pt x="389001" y="67348"/>
                  </a:lnTo>
                  <a:lnTo>
                    <a:pt x="343522" y="56146"/>
                  </a:lnTo>
                  <a:lnTo>
                    <a:pt x="295579" y="52273"/>
                  </a:lnTo>
                  <a:lnTo>
                    <a:pt x="247637" y="56146"/>
                  </a:lnTo>
                  <a:lnTo>
                    <a:pt x="202158" y="67348"/>
                  </a:lnTo>
                  <a:lnTo>
                    <a:pt x="159740" y="85267"/>
                  </a:lnTo>
                  <a:lnTo>
                    <a:pt x="121018" y="109308"/>
                  </a:lnTo>
                  <a:lnTo>
                    <a:pt x="86575" y="138849"/>
                  </a:lnTo>
                  <a:lnTo>
                    <a:pt x="57023" y="173291"/>
                  </a:lnTo>
                  <a:lnTo>
                    <a:pt x="32994" y="212026"/>
                  </a:lnTo>
                  <a:lnTo>
                    <a:pt x="15074" y="254431"/>
                  </a:lnTo>
                  <a:lnTo>
                    <a:pt x="3873" y="299910"/>
                  </a:lnTo>
                  <a:lnTo>
                    <a:pt x="0" y="347853"/>
                  </a:lnTo>
                  <a:lnTo>
                    <a:pt x="3873" y="395795"/>
                  </a:lnTo>
                  <a:lnTo>
                    <a:pt x="15074" y="441286"/>
                  </a:lnTo>
                  <a:lnTo>
                    <a:pt x="32994" y="483692"/>
                  </a:lnTo>
                  <a:lnTo>
                    <a:pt x="57023" y="522414"/>
                  </a:lnTo>
                  <a:lnTo>
                    <a:pt x="86575" y="556856"/>
                  </a:lnTo>
                  <a:lnTo>
                    <a:pt x="121018" y="586409"/>
                  </a:lnTo>
                  <a:lnTo>
                    <a:pt x="159740" y="610450"/>
                  </a:lnTo>
                  <a:lnTo>
                    <a:pt x="202158" y="628370"/>
                  </a:lnTo>
                  <a:lnTo>
                    <a:pt x="247637" y="639572"/>
                  </a:lnTo>
                  <a:lnTo>
                    <a:pt x="295579" y="643432"/>
                  </a:lnTo>
                  <a:lnTo>
                    <a:pt x="343522" y="639572"/>
                  </a:lnTo>
                  <a:lnTo>
                    <a:pt x="389001" y="628370"/>
                  </a:lnTo>
                  <a:lnTo>
                    <a:pt x="431419" y="610450"/>
                  </a:lnTo>
                  <a:lnTo>
                    <a:pt x="470141" y="586409"/>
                  </a:lnTo>
                  <a:lnTo>
                    <a:pt x="504583" y="556856"/>
                  </a:lnTo>
                  <a:lnTo>
                    <a:pt x="534136" y="522414"/>
                  </a:lnTo>
                  <a:lnTo>
                    <a:pt x="558165" y="483692"/>
                  </a:lnTo>
                  <a:lnTo>
                    <a:pt x="576084" y="441286"/>
                  </a:lnTo>
                  <a:lnTo>
                    <a:pt x="587286" y="395795"/>
                  </a:lnTo>
                  <a:lnTo>
                    <a:pt x="591159" y="347853"/>
                  </a:lnTo>
                  <a:close/>
                </a:path>
                <a:path w="634365" h="643889">
                  <a:moveTo>
                    <a:pt x="633831" y="324980"/>
                  </a:moveTo>
                  <a:lnTo>
                    <a:pt x="628027" y="276631"/>
                  </a:lnTo>
                  <a:lnTo>
                    <a:pt x="615746" y="230593"/>
                  </a:lnTo>
                  <a:lnTo>
                    <a:pt x="597433" y="187350"/>
                  </a:lnTo>
                  <a:lnTo>
                    <a:pt x="573608" y="147383"/>
                  </a:lnTo>
                  <a:lnTo>
                    <a:pt x="544728" y="111175"/>
                  </a:lnTo>
                  <a:lnTo>
                    <a:pt x="511276" y="79222"/>
                  </a:lnTo>
                  <a:lnTo>
                    <a:pt x="473748" y="51993"/>
                  </a:lnTo>
                  <a:lnTo>
                    <a:pt x="432625" y="29972"/>
                  </a:lnTo>
                  <a:lnTo>
                    <a:pt x="388378" y="13652"/>
                  </a:lnTo>
                  <a:lnTo>
                    <a:pt x="341503" y="3492"/>
                  </a:lnTo>
                  <a:lnTo>
                    <a:pt x="292481" y="0"/>
                  </a:lnTo>
                  <a:lnTo>
                    <a:pt x="281952" y="266"/>
                  </a:lnTo>
                  <a:lnTo>
                    <a:pt x="281952" y="25400"/>
                  </a:lnTo>
                  <a:lnTo>
                    <a:pt x="292481" y="25133"/>
                  </a:lnTo>
                  <a:lnTo>
                    <a:pt x="342226" y="29019"/>
                  </a:lnTo>
                  <a:lnTo>
                    <a:pt x="389509" y="40284"/>
                  </a:lnTo>
                  <a:lnTo>
                    <a:pt x="433755" y="58331"/>
                  </a:lnTo>
                  <a:lnTo>
                    <a:pt x="474370" y="82575"/>
                  </a:lnTo>
                  <a:lnTo>
                    <a:pt x="510768" y="112407"/>
                  </a:lnTo>
                  <a:lnTo>
                    <a:pt x="542340" y="147269"/>
                  </a:lnTo>
                  <a:lnTo>
                    <a:pt x="568502" y="186537"/>
                  </a:lnTo>
                  <a:lnTo>
                    <a:pt x="588683" y="229654"/>
                  </a:lnTo>
                  <a:lnTo>
                    <a:pt x="602272" y="275996"/>
                  </a:lnTo>
                  <a:lnTo>
                    <a:pt x="608672" y="324980"/>
                  </a:lnTo>
                  <a:lnTo>
                    <a:pt x="633831" y="324980"/>
                  </a:lnTo>
                  <a:close/>
                </a:path>
              </a:pathLst>
            </a:custGeom>
            <a:solidFill>
              <a:srgbClr val="FE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4849" y="4443818"/>
              <a:ext cx="417195" cy="417195"/>
            </a:xfrm>
            <a:custGeom>
              <a:avLst/>
              <a:gdLst/>
              <a:ahLst/>
              <a:cxnLst/>
              <a:rect l="l" t="t" r="r" b="b"/>
              <a:pathLst>
                <a:path w="417194" h="417195">
                  <a:moveTo>
                    <a:pt x="208445" y="0"/>
                  </a:moveTo>
                  <a:lnTo>
                    <a:pt x="160653" y="5504"/>
                  </a:lnTo>
                  <a:lnTo>
                    <a:pt x="116779" y="21185"/>
                  </a:lnTo>
                  <a:lnTo>
                    <a:pt x="78076" y="45791"/>
                  </a:lnTo>
                  <a:lnTo>
                    <a:pt x="45795" y="78071"/>
                  </a:lnTo>
                  <a:lnTo>
                    <a:pt x="21188" y="116774"/>
                  </a:lnTo>
                  <a:lnTo>
                    <a:pt x="5505" y="160649"/>
                  </a:lnTo>
                  <a:lnTo>
                    <a:pt x="0" y="208445"/>
                  </a:lnTo>
                  <a:lnTo>
                    <a:pt x="5505" y="256236"/>
                  </a:lnTo>
                  <a:lnTo>
                    <a:pt x="21188" y="300107"/>
                  </a:lnTo>
                  <a:lnTo>
                    <a:pt x="45795" y="338808"/>
                  </a:lnTo>
                  <a:lnTo>
                    <a:pt x="78076" y="371086"/>
                  </a:lnTo>
                  <a:lnTo>
                    <a:pt x="116779" y="395691"/>
                  </a:lnTo>
                  <a:lnTo>
                    <a:pt x="160653" y="411372"/>
                  </a:lnTo>
                  <a:lnTo>
                    <a:pt x="208445" y="416877"/>
                  </a:lnTo>
                  <a:lnTo>
                    <a:pt x="256237" y="411372"/>
                  </a:lnTo>
                  <a:lnTo>
                    <a:pt x="300110" y="395691"/>
                  </a:lnTo>
                  <a:lnTo>
                    <a:pt x="338813" y="371086"/>
                  </a:lnTo>
                  <a:lnTo>
                    <a:pt x="371094" y="338808"/>
                  </a:lnTo>
                  <a:lnTo>
                    <a:pt x="395702" y="300107"/>
                  </a:lnTo>
                  <a:lnTo>
                    <a:pt x="411384" y="256236"/>
                  </a:lnTo>
                  <a:lnTo>
                    <a:pt x="416890" y="208445"/>
                  </a:lnTo>
                  <a:lnTo>
                    <a:pt x="411384" y="160649"/>
                  </a:lnTo>
                  <a:lnTo>
                    <a:pt x="395702" y="116774"/>
                  </a:lnTo>
                  <a:lnTo>
                    <a:pt x="371094" y="78071"/>
                  </a:lnTo>
                  <a:lnTo>
                    <a:pt x="338813" y="45791"/>
                  </a:lnTo>
                  <a:lnTo>
                    <a:pt x="300110" y="21185"/>
                  </a:lnTo>
                  <a:lnTo>
                    <a:pt x="256237" y="5504"/>
                  </a:lnTo>
                  <a:lnTo>
                    <a:pt x="208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0879" y="3068993"/>
              <a:ext cx="302895" cy="506095"/>
            </a:xfrm>
            <a:custGeom>
              <a:avLst/>
              <a:gdLst/>
              <a:ahLst/>
              <a:cxnLst/>
              <a:rect l="l" t="t" r="r" b="b"/>
              <a:pathLst>
                <a:path w="302894" h="506095">
                  <a:moveTo>
                    <a:pt x="10147" y="0"/>
                  </a:moveTo>
                  <a:lnTo>
                    <a:pt x="0" y="0"/>
                  </a:lnTo>
                  <a:lnTo>
                    <a:pt x="0" y="447738"/>
                  </a:lnTo>
                  <a:lnTo>
                    <a:pt x="4588" y="470407"/>
                  </a:lnTo>
                  <a:lnTo>
                    <a:pt x="17094" y="488938"/>
                  </a:lnTo>
                  <a:lnTo>
                    <a:pt x="35629" y="501443"/>
                  </a:lnTo>
                  <a:lnTo>
                    <a:pt x="58305" y="506031"/>
                  </a:lnTo>
                  <a:lnTo>
                    <a:pt x="302514" y="506031"/>
                  </a:lnTo>
                  <a:lnTo>
                    <a:pt x="302514" y="495896"/>
                  </a:lnTo>
                  <a:lnTo>
                    <a:pt x="58305" y="495896"/>
                  </a:lnTo>
                  <a:lnTo>
                    <a:pt x="39577" y="492106"/>
                  </a:lnTo>
                  <a:lnTo>
                    <a:pt x="24268" y="481776"/>
                  </a:lnTo>
                  <a:lnTo>
                    <a:pt x="13937" y="466466"/>
                  </a:lnTo>
                  <a:lnTo>
                    <a:pt x="10147" y="44773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3298" y="3604374"/>
              <a:ext cx="417195" cy="417195"/>
            </a:xfrm>
            <a:custGeom>
              <a:avLst/>
              <a:gdLst/>
              <a:ahLst/>
              <a:cxnLst/>
              <a:rect l="l" t="t" r="r" b="b"/>
              <a:pathLst>
                <a:path w="417194" h="417195">
                  <a:moveTo>
                    <a:pt x="208445" y="0"/>
                  </a:moveTo>
                  <a:lnTo>
                    <a:pt x="160653" y="5504"/>
                  </a:lnTo>
                  <a:lnTo>
                    <a:pt x="116779" y="21185"/>
                  </a:lnTo>
                  <a:lnTo>
                    <a:pt x="78076" y="45790"/>
                  </a:lnTo>
                  <a:lnTo>
                    <a:pt x="45795" y="78069"/>
                  </a:lnTo>
                  <a:lnTo>
                    <a:pt x="21188" y="116769"/>
                  </a:lnTo>
                  <a:lnTo>
                    <a:pt x="5505" y="160641"/>
                  </a:lnTo>
                  <a:lnTo>
                    <a:pt x="0" y="208432"/>
                  </a:lnTo>
                  <a:lnTo>
                    <a:pt x="5505" y="256228"/>
                  </a:lnTo>
                  <a:lnTo>
                    <a:pt x="21188" y="300103"/>
                  </a:lnTo>
                  <a:lnTo>
                    <a:pt x="45795" y="338806"/>
                  </a:lnTo>
                  <a:lnTo>
                    <a:pt x="78076" y="371085"/>
                  </a:lnTo>
                  <a:lnTo>
                    <a:pt x="116779" y="395691"/>
                  </a:lnTo>
                  <a:lnTo>
                    <a:pt x="160653" y="411372"/>
                  </a:lnTo>
                  <a:lnTo>
                    <a:pt x="208445" y="416877"/>
                  </a:lnTo>
                  <a:lnTo>
                    <a:pt x="256237" y="411372"/>
                  </a:lnTo>
                  <a:lnTo>
                    <a:pt x="300110" y="395691"/>
                  </a:lnTo>
                  <a:lnTo>
                    <a:pt x="338813" y="371085"/>
                  </a:lnTo>
                  <a:lnTo>
                    <a:pt x="371094" y="338806"/>
                  </a:lnTo>
                  <a:lnTo>
                    <a:pt x="395702" y="300103"/>
                  </a:lnTo>
                  <a:lnTo>
                    <a:pt x="411384" y="256228"/>
                  </a:lnTo>
                  <a:lnTo>
                    <a:pt x="416890" y="208432"/>
                  </a:lnTo>
                  <a:lnTo>
                    <a:pt x="411384" y="160641"/>
                  </a:lnTo>
                  <a:lnTo>
                    <a:pt x="395702" y="116769"/>
                  </a:lnTo>
                  <a:lnTo>
                    <a:pt x="371094" y="78069"/>
                  </a:lnTo>
                  <a:lnTo>
                    <a:pt x="338813" y="45790"/>
                  </a:lnTo>
                  <a:lnTo>
                    <a:pt x="300110" y="21185"/>
                  </a:lnTo>
                  <a:lnTo>
                    <a:pt x="256237" y="5504"/>
                  </a:lnTo>
                  <a:lnTo>
                    <a:pt x="208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0881" y="2328036"/>
              <a:ext cx="302895" cy="506095"/>
            </a:xfrm>
            <a:custGeom>
              <a:avLst/>
              <a:gdLst/>
              <a:ahLst/>
              <a:cxnLst/>
              <a:rect l="l" t="t" r="r" b="b"/>
              <a:pathLst>
                <a:path w="302894" h="506094">
                  <a:moveTo>
                    <a:pt x="10134" y="0"/>
                  </a:moveTo>
                  <a:lnTo>
                    <a:pt x="0" y="0"/>
                  </a:lnTo>
                  <a:lnTo>
                    <a:pt x="0" y="447738"/>
                  </a:lnTo>
                  <a:lnTo>
                    <a:pt x="4588" y="470407"/>
                  </a:lnTo>
                  <a:lnTo>
                    <a:pt x="17094" y="488938"/>
                  </a:lnTo>
                  <a:lnTo>
                    <a:pt x="35629" y="501443"/>
                  </a:lnTo>
                  <a:lnTo>
                    <a:pt x="58305" y="506031"/>
                  </a:lnTo>
                  <a:lnTo>
                    <a:pt x="302514" y="506031"/>
                  </a:lnTo>
                  <a:lnTo>
                    <a:pt x="302514" y="495884"/>
                  </a:lnTo>
                  <a:lnTo>
                    <a:pt x="58305" y="495884"/>
                  </a:lnTo>
                  <a:lnTo>
                    <a:pt x="39575" y="492094"/>
                  </a:lnTo>
                  <a:lnTo>
                    <a:pt x="24261" y="481764"/>
                  </a:lnTo>
                  <a:lnTo>
                    <a:pt x="13926" y="466459"/>
                  </a:lnTo>
                  <a:lnTo>
                    <a:pt x="10134" y="447738"/>
                  </a:lnTo>
                  <a:lnTo>
                    <a:pt x="10134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708" y="2635084"/>
              <a:ext cx="634365" cy="636905"/>
            </a:xfrm>
            <a:custGeom>
              <a:avLst/>
              <a:gdLst/>
              <a:ahLst/>
              <a:cxnLst/>
              <a:rect l="l" t="t" r="r" b="b"/>
              <a:pathLst>
                <a:path w="634365" h="636904">
                  <a:moveTo>
                    <a:pt x="591159" y="340855"/>
                  </a:moveTo>
                  <a:lnTo>
                    <a:pt x="587286" y="292912"/>
                  </a:lnTo>
                  <a:lnTo>
                    <a:pt x="576084" y="247434"/>
                  </a:lnTo>
                  <a:lnTo>
                    <a:pt x="558165" y="205028"/>
                  </a:lnTo>
                  <a:lnTo>
                    <a:pt x="534136" y="166293"/>
                  </a:lnTo>
                  <a:lnTo>
                    <a:pt x="504583" y="131851"/>
                  </a:lnTo>
                  <a:lnTo>
                    <a:pt x="470141" y="102311"/>
                  </a:lnTo>
                  <a:lnTo>
                    <a:pt x="431419" y="78270"/>
                  </a:lnTo>
                  <a:lnTo>
                    <a:pt x="389001" y="60350"/>
                  </a:lnTo>
                  <a:lnTo>
                    <a:pt x="343522" y="49149"/>
                  </a:lnTo>
                  <a:lnTo>
                    <a:pt x="295579" y="45275"/>
                  </a:lnTo>
                  <a:lnTo>
                    <a:pt x="247637" y="49149"/>
                  </a:lnTo>
                  <a:lnTo>
                    <a:pt x="202158" y="60350"/>
                  </a:lnTo>
                  <a:lnTo>
                    <a:pt x="159740" y="78270"/>
                  </a:lnTo>
                  <a:lnTo>
                    <a:pt x="121018" y="102311"/>
                  </a:lnTo>
                  <a:lnTo>
                    <a:pt x="86575" y="131851"/>
                  </a:lnTo>
                  <a:lnTo>
                    <a:pt x="57023" y="166293"/>
                  </a:lnTo>
                  <a:lnTo>
                    <a:pt x="32994" y="205028"/>
                  </a:lnTo>
                  <a:lnTo>
                    <a:pt x="15074" y="247434"/>
                  </a:lnTo>
                  <a:lnTo>
                    <a:pt x="3873" y="292912"/>
                  </a:lnTo>
                  <a:lnTo>
                    <a:pt x="0" y="340855"/>
                  </a:lnTo>
                  <a:lnTo>
                    <a:pt x="3873" y="388797"/>
                  </a:lnTo>
                  <a:lnTo>
                    <a:pt x="15074" y="434289"/>
                  </a:lnTo>
                  <a:lnTo>
                    <a:pt x="32994" y="476694"/>
                  </a:lnTo>
                  <a:lnTo>
                    <a:pt x="57023" y="515416"/>
                  </a:lnTo>
                  <a:lnTo>
                    <a:pt x="86575" y="549859"/>
                  </a:lnTo>
                  <a:lnTo>
                    <a:pt x="121018" y="579412"/>
                  </a:lnTo>
                  <a:lnTo>
                    <a:pt x="159740" y="603453"/>
                  </a:lnTo>
                  <a:lnTo>
                    <a:pt x="202158" y="621372"/>
                  </a:lnTo>
                  <a:lnTo>
                    <a:pt x="247637" y="632574"/>
                  </a:lnTo>
                  <a:lnTo>
                    <a:pt x="295579" y="636435"/>
                  </a:lnTo>
                  <a:lnTo>
                    <a:pt x="343522" y="632574"/>
                  </a:lnTo>
                  <a:lnTo>
                    <a:pt x="389001" y="621372"/>
                  </a:lnTo>
                  <a:lnTo>
                    <a:pt x="431419" y="603453"/>
                  </a:lnTo>
                  <a:lnTo>
                    <a:pt x="470141" y="579412"/>
                  </a:lnTo>
                  <a:lnTo>
                    <a:pt x="504583" y="549859"/>
                  </a:lnTo>
                  <a:lnTo>
                    <a:pt x="534136" y="515416"/>
                  </a:lnTo>
                  <a:lnTo>
                    <a:pt x="558165" y="476694"/>
                  </a:lnTo>
                  <a:lnTo>
                    <a:pt x="576084" y="434289"/>
                  </a:lnTo>
                  <a:lnTo>
                    <a:pt x="587286" y="388797"/>
                  </a:lnTo>
                  <a:lnTo>
                    <a:pt x="591159" y="340855"/>
                  </a:lnTo>
                  <a:close/>
                </a:path>
                <a:path w="634365" h="636904">
                  <a:moveTo>
                    <a:pt x="633831" y="324980"/>
                  </a:moveTo>
                  <a:lnTo>
                    <a:pt x="628027" y="276631"/>
                  </a:lnTo>
                  <a:lnTo>
                    <a:pt x="615746" y="230593"/>
                  </a:lnTo>
                  <a:lnTo>
                    <a:pt x="597433" y="187350"/>
                  </a:lnTo>
                  <a:lnTo>
                    <a:pt x="573608" y="147383"/>
                  </a:lnTo>
                  <a:lnTo>
                    <a:pt x="544728" y="111175"/>
                  </a:lnTo>
                  <a:lnTo>
                    <a:pt x="511276" y="79222"/>
                  </a:lnTo>
                  <a:lnTo>
                    <a:pt x="473748" y="51993"/>
                  </a:lnTo>
                  <a:lnTo>
                    <a:pt x="432625" y="29972"/>
                  </a:lnTo>
                  <a:lnTo>
                    <a:pt x="388378" y="13652"/>
                  </a:lnTo>
                  <a:lnTo>
                    <a:pt x="341503" y="3492"/>
                  </a:lnTo>
                  <a:lnTo>
                    <a:pt x="292481" y="0"/>
                  </a:lnTo>
                  <a:lnTo>
                    <a:pt x="281952" y="266"/>
                  </a:lnTo>
                  <a:lnTo>
                    <a:pt x="281952" y="25400"/>
                  </a:lnTo>
                  <a:lnTo>
                    <a:pt x="292481" y="25133"/>
                  </a:lnTo>
                  <a:lnTo>
                    <a:pt x="342226" y="29019"/>
                  </a:lnTo>
                  <a:lnTo>
                    <a:pt x="389509" y="40284"/>
                  </a:lnTo>
                  <a:lnTo>
                    <a:pt x="433755" y="58331"/>
                  </a:lnTo>
                  <a:lnTo>
                    <a:pt x="474370" y="82575"/>
                  </a:lnTo>
                  <a:lnTo>
                    <a:pt x="510768" y="112407"/>
                  </a:lnTo>
                  <a:lnTo>
                    <a:pt x="542340" y="147269"/>
                  </a:lnTo>
                  <a:lnTo>
                    <a:pt x="568502" y="186537"/>
                  </a:lnTo>
                  <a:lnTo>
                    <a:pt x="588683" y="229654"/>
                  </a:lnTo>
                  <a:lnTo>
                    <a:pt x="602272" y="275996"/>
                  </a:lnTo>
                  <a:lnTo>
                    <a:pt x="608672" y="324980"/>
                  </a:lnTo>
                  <a:lnTo>
                    <a:pt x="633831" y="324980"/>
                  </a:lnTo>
                  <a:close/>
                </a:path>
              </a:pathLst>
            </a:custGeom>
            <a:solidFill>
              <a:srgbClr val="7E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4849" y="2767495"/>
              <a:ext cx="417195" cy="417195"/>
            </a:xfrm>
            <a:custGeom>
              <a:avLst/>
              <a:gdLst/>
              <a:ahLst/>
              <a:cxnLst/>
              <a:rect l="l" t="t" r="r" b="b"/>
              <a:pathLst>
                <a:path w="417194" h="417194">
                  <a:moveTo>
                    <a:pt x="208445" y="0"/>
                  </a:moveTo>
                  <a:lnTo>
                    <a:pt x="160653" y="5504"/>
                  </a:lnTo>
                  <a:lnTo>
                    <a:pt x="116779" y="21185"/>
                  </a:lnTo>
                  <a:lnTo>
                    <a:pt x="78076" y="45791"/>
                  </a:lnTo>
                  <a:lnTo>
                    <a:pt x="45795" y="78071"/>
                  </a:lnTo>
                  <a:lnTo>
                    <a:pt x="21188" y="116774"/>
                  </a:lnTo>
                  <a:lnTo>
                    <a:pt x="5505" y="160649"/>
                  </a:lnTo>
                  <a:lnTo>
                    <a:pt x="0" y="208445"/>
                  </a:lnTo>
                  <a:lnTo>
                    <a:pt x="5505" y="256236"/>
                  </a:lnTo>
                  <a:lnTo>
                    <a:pt x="21188" y="300107"/>
                  </a:lnTo>
                  <a:lnTo>
                    <a:pt x="45795" y="338808"/>
                  </a:lnTo>
                  <a:lnTo>
                    <a:pt x="78076" y="371086"/>
                  </a:lnTo>
                  <a:lnTo>
                    <a:pt x="116779" y="395691"/>
                  </a:lnTo>
                  <a:lnTo>
                    <a:pt x="160653" y="411372"/>
                  </a:lnTo>
                  <a:lnTo>
                    <a:pt x="208445" y="416877"/>
                  </a:lnTo>
                  <a:lnTo>
                    <a:pt x="256237" y="411372"/>
                  </a:lnTo>
                  <a:lnTo>
                    <a:pt x="300110" y="395691"/>
                  </a:lnTo>
                  <a:lnTo>
                    <a:pt x="338813" y="371086"/>
                  </a:lnTo>
                  <a:lnTo>
                    <a:pt x="371094" y="338808"/>
                  </a:lnTo>
                  <a:lnTo>
                    <a:pt x="395702" y="300107"/>
                  </a:lnTo>
                  <a:lnTo>
                    <a:pt x="411384" y="256236"/>
                  </a:lnTo>
                  <a:lnTo>
                    <a:pt x="416890" y="208445"/>
                  </a:lnTo>
                  <a:lnTo>
                    <a:pt x="411384" y="160649"/>
                  </a:lnTo>
                  <a:lnTo>
                    <a:pt x="395702" y="116774"/>
                  </a:lnTo>
                  <a:lnTo>
                    <a:pt x="371094" y="78071"/>
                  </a:lnTo>
                  <a:lnTo>
                    <a:pt x="338813" y="45791"/>
                  </a:lnTo>
                  <a:lnTo>
                    <a:pt x="300110" y="21185"/>
                  </a:lnTo>
                  <a:lnTo>
                    <a:pt x="256237" y="5504"/>
                  </a:lnTo>
                  <a:lnTo>
                    <a:pt x="208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0879" y="1470850"/>
              <a:ext cx="302895" cy="506095"/>
            </a:xfrm>
            <a:custGeom>
              <a:avLst/>
              <a:gdLst/>
              <a:ahLst/>
              <a:cxnLst/>
              <a:rect l="l" t="t" r="r" b="b"/>
              <a:pathLst>
                <a:path w="302894" h="506094">
                  <a:moveTo>
                    <a:pt x="10147" y="0"/>
                  </a:moveTo>
                  <a:lnTo>
                    <a:pt x="0" y="0"/>
                  </a:lnTo>
                  <a:lnTo>
                    <a:pt x="0" y="447738"/>
                  </a:lnTo>
                  <a:lnTo>
                    <a:pt x="4588" y="470407"/>
                  </a:lnTo>
                  <a:lnTo>
                    <a:pt x="17094" y="488938"/>
                  </a:lnTo>
                  <a:lnTo>
                    <a:pt x="35629" y="501443"/>
                  </a:lnTo>
                  <a:lnTo>
                    <a:pt x="58305" y="506031"/>
                  </a:lnTo>
                  <a:lnTo>
                    <a:pt x="302514" y="506031"/>
                  </a:lnTo>
                  <a:lnTo>
                    <a:pt x="302514" y="495896"/>
                  </a:lnTo>
                  <a:lnTo>
                    <a:pt x="58305" y="495896"/>
                  </a:lnTo>
                  <a:lnTo>
                    <a:pt x="39577" y="492106"/>
                  </a:lnTo>
                  <a:lnTo>
                    <a:pt x="24268" y="481776"/>
                  </a:lnTo>
                  <a:lnTo>
                    <a:pt x="13937" y="466466"/>
                  </a:lnTo>
                  <a:lnTo>
                    <a:pt x="10147" y="44773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6158" y="1794712"/>
              <a:ext cx="637540" cy="644525"/>
            </a:xfrm>
            <a:custGeom>
              <a:avLst/>
              <a:gdLst/>
              <a:ahLst/>
              <a:cxnLst/>
              <a:rect l="l" t="t" r="r" b="b"/>
              <a:pathLst>
                <a:path w="637540" h="644525">
                  <a:moveTo>
                    <a:pt x="591146" y="348780"/>
                  </a:moveTo>
                  <a:lnTo>
                    <a:pt x="587286" y="300837"/>
                  </a:lnTo>
                  <a:lnTo>
                    <a:pt x="576084" y="255358"/>
                  </a:lnTo>
                  <a:lnTo>
                    <a:pt x="558152" y="212953"/>
                  </a:lnTo>
                  <a:lnTo>
                    <a:pt x="534123" y="174218"/>
                  </a:lnTo>
                  <a:lnTo>
                    <a:pt x="504583" y="139776"/>
                  </a:lnTo>
                  <a:lnTo>
                    <a:pt x="470141" y="110236"/>
                  </a:lnTo>
                  <a:lnTo>
                    <a:pt x="431406" y="86194"/>
                  </a:lnTo>
                  <a:lnTo>
                    <a:pt x="389001" y="68275"/>
                  </a:lnTo>
                  <a:lnTo>
                    <a:pt x="343522" y="57073"/>
                  </a:lnTo>
                  <a:lnTo>
                    <a:pt x="295579" y="53200"/>
                  </a:lnTo>
                  <a:lnTo>
                    <a:pt x="247637" y="57073"/>
                  </a:lnTo>
                  <a:lnTo>
                    <a:pt x="202158" y="68275"/>
                  </a:lnTo>
                  <a:lnTo>
                    <a:pt x="159740" y="86194"/>
                  </a:lnTo>
                  <a:lnTo>
                    <a:pt x="121018" y="110236"/>
                  </a:lnTo>
                  <a:lnTo>
                    <a:pt x="86575" y="139776"/>
                  </a:lnTo>
                  <a:lnTo>
                    <a:pt x="57035" y="174218"/>
                  </a:lnTo>
                  <a:lnTo>
                    <a:pt x="32994" y="212953"/>
                  </a:lnTo>
                  <a:lnTo>
                    <a:pt x="15074" y="255358"/>
                  </a:lnTo>
                  <a:lnTo>
                    <a:pt x="3873" y="300837"/>
                  </a:lnTo>
                  <a:lnTo>
                    <a:pt x="0" y="348780"/>
                  </a:lnTo>
                  <a:lnTo>
                    <a:pt x="3873" y="396735"/>
                  </a:lnTo>
                  <a:lnTo>
                    <a:pt x="15074" y="442214"/>
                  </a:lnTo>
                  <a:lnTo>
                    <a:pt x="32994" y="484619"/>
                  </a:lnTo>
                  <a:lnTo>
                    <a:pt x="57035" y="523354"/>
                  </a:lnTo>
                  <a:lnTo>
                    <a:pt x="86575" y="557796"/>
                  </a:lnTo>
                  <a:lnTo>
                    <a:pt x="121018" y="587336"/>
                  </a:lnTo>
                  <a:lnTo>
                    <a:pt x="159740" y="611378"/>
                  </a:lnTo>
                  <a:lnTo>
                    <a:pt x="202158" y="629297"/>
                  </a:lnTo>
                  <a:lnTo>
                    <a:pt x="247637" y="640499"/>
                  </a:lnTo>
                  <a:lnTo>
                    <a:pt x="295579" y="644359"/>
                  </a:lnTo>
                  <a:lnTo>
                    <a:pt x="343522" y="640499"/>
                  </a:lnTo>
                  <a:lnTo>
                    <a:pt x="389001" y="629297"/>
                  </a:lnTo>
                  <a:lnTo>
                    <a:pt x="431406" y="611378"/>
                  </a:lnTo>
                  <a:lnTo>
                    <a:pt x="470141" y="587336"/>
                  </a:lnTo>
                  <a:lnTo>
                    <a:pt x="504583" y="557796"/>
                  </a:lnTo>
                  <a:lnTo>
                    <a:pt x="534123" y="523354"/>
                  </a:lnTo>
                  <a:lnTo>
                    <a:pt x="558152" y="484619"/>
                  </a:lnTo>
                  <a:lnTo>
                    <a:pt x="576084" y="442214"/>
                  </a:lnTo>
                  <a:lnTo>
                    <a:pt x="587286" y="396735"/>
                  </a:lnTo>
                  <a:lnTo>
                    <a:pt x="591146" y="348780"/>
                  </a:lnTo>
                  <a:close/>
                </a:path>
                <a:path w="637540" h="644525">
                  <a:moveTo>
                    <a:pt x="636930" y="324980"/>
                  </a:moveTo>
                  <a:lnTo>
                    <a:pt x="631139" y="276631"/>
                  </a:lnTo>
                  <a:lnTo>
                    <a:pt x="618845" y="230593"/>
                  </a:lnTo>
                  <a:lnTo>
                    <a:pt x="600532" y="187350"/>
                  </a:lnTo>
                  <a:lnTo>
                    <a:pt x="576707" y="147383"/>
                  </a:lnTo>
                  <a:lnTo>
                    <a:pt x="547827" y="111175"/>
                  </a:lnTo>
                  <a:lnTo>
                    <a:pt x="514375" y="79222"/>
                  </a:lnTo>
                  <a:lnTo>
                    <a:pt x="476846" y="51993"/>
                  </a:lnTo>
                  <a:lnTo>
                    <a:pt x="435724" y="29972"/>
                  </a:lnTo>
                  <a:lnTo>
                    <a:pt x="391490" y="13652"/>
                  </a:lnTo>
                  <a:lnTo>
                    <a:pt x="344614" y="3492"/>
                  </a:lnTo>
                  <a:lnTo>
                    <a:pt x="295579" y="0"/>
                  </a:lnTo>
                  <a:lnTo>
                    <a:pt x="285051" y="266"/>
                  </a:lnTo>
                  <a:lnTo>
                    <a:pt x="285051" y="25400"/>
                  </a:lnTo>
                  <a:lnTo>
                    <a:pt x="295579" y="25133"/>
                  </a:lnTo>
                  <a:lnTo>
                    <a:pt x="345325" y="29019"/>
                  </a:lnTo>
                  <a:lnTo>
                    <a:pt x="392620" y="40284"/>
                  </a:lnTo>
                  <a:lnTo>
                    <a:pt x="436867" y="58331"/>
                  </a:lnTo>
                  <a:lnTo>
                    <a:pt x="477481" y="82575"/>
                  </a:lnTo>
                  <a:lnTo>
                    <a:pt x="513867" y="112407"/>
                  </a:lnTo>
                  <a:lnTo>
                    <a:pt x="545439" y="147269"/>
                  </a:lnTo>
                  <a:lnTo>
                    <a:pt x="571614" y="186537"/>
                  </a:lnTo>
                  <a:lnTo>
                    <a:pt x="591781" y="229654"/>
                  </a:lnTo>
                  <a:lnTo>
                    <a:pt x="605370" y="275996"/>
                  </a:lnTo>
                  <a:lnTo>
                    <a:pt x="611771" y="324980"/>
                  </a:lnTo>
                  <a:lnTo>
                    <a:pt x="636930" y="324980"/>
                  </a:lnTo>
                  <a:close/>
                </a:path>
              </a:pathLst>
            </a:custGeom>
            <a:solidFill>
              <a:srgbClr val="00B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3298" y="1935048"/>
              <a:ext cx="417195" cy="417195"/>
            </a:xfrm>
            <a:custGeom>
              <a:avLst/>
              <a:gdLst/>
              <a:ahLst/>
              <a:cxnLst/>
              <a:rect l="l" t="t" r="r" b="b"/>
              <a:pathLst>
                <a:path w="417194" h="417194">
                  <a:moveTo>
                    <a:pt x="208445" y="0"/>
                  </a:moveTo>
                  <a:lnTo>
                    <a:pt x="160653" y="5504"/>
                  </a:lnTo>
                  <a:lnTo>
                    <a:pt x="116779" y="21185"/>
                  </a:lnTo>
                  <a:lnTo>
                    <a:pt x="78076" y="45790"/>
                  </a:lnTo>
                  <a:lnTo>
                    <a:pt x="45795" y="78069"/>
                  </a:lnTo>
                  <a:lnTo>
                    <a:pt x="21188" y="116769"/>
                  </a:lnTo>
                  <a:lnTo>
                    <a:pt x="5505" y="160641"/>
                  </a:lnTo>
                  <a:lnTo>
                    <a:pt x="0" y="208432"/>
                  </a:lnTo>
                  <a:lnTo>
                    <a:pt x="5505" y="256228"/>
                  </a:lnTo>
                  <a:lnTo>
                    <a:pt x="21188" y="300103"/>
                  </a:lnTo>
                  <a:lnTo>
                    <a:pt x="45795" y="338806"/>
                  </a:lnTo>
                  <a:lnTo>
                    <a:pt x="78076" y="371085"/>
                  </a:lnTo>
                  <a:lnTo>
                    <a:pt x="116779" y="395691"/>
                  </a:lnTo>
                  <a:lnTo>
                    <a:pt x="160653" y="411372"/>
                  </a:lnTo>
                  <a:lnTo>
                    <a:pt x="208445" y="416877"/>
                  </a:lnTo>
                  <a:lnTo>
                    <a:pt x="256237" y="411372"/>
                  </a:lnTo>
                  <a:lnTo>
                    <a:pt x="300110" y="395691"/>
                  </a:lnTo>
                  <a:lnTo>
                    <a:pt x="338813" y="371085"/>
                  </a:lnTo>
                  <a:lnTo>
                    <a:pt x="371094" y="338806"/>
                  </a:lnTo>
                  <a:lnTo>
                    <a:pt x="395702" y="300103"/>
                  </a:lnTo>
                  <a:lnTo>
                    <a:pt x="411384" y="256228"/>
                  </a:lnTo>
                  <a:lnTo>
                    <a:pt x="416890" y="208432"/>
                  </a:lnTo>
                  <a:lnTo>
                    <a:pt x="411384" y="160641"/>
                  </a:lnTo>
                  <a:lnTo>
                    <a:pt x="395702" y="116769"/>
                  </a:lnTo>
                  <a:lnTo>
                    <a:pt x="371094" y="78069"/>
                  </a:lnTo>
                  <a:lnTo>
                    <a:pt x="338813" y="45790"/>
                  </a:lnTo>
                  <a:lnTo>
                    <a:pt x="300110" y="21185"/>
                  </a:lnTo>
                  <a:lnTo>
                    <a:pt x="256237" y="5504"/>
                  </a:lnTo>
                  <a:lnTo>
                    <a:pt x="208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708" y="960170"/>
              <a:ext cx="634365" cy="640715"/>
            </a:xfrm>
            <a:custGeom>
              <a:avLst/>
              <a:gdLst/>
              <a:ahLst/>
              <a:cxnLst/>
              <a:rect l="l" t="t" r="r" b="b"/>
              <a:pathLst>
                <a:path w="634365" h="640715">
                  <a:moveTo>
                    <a:pt x="591159" y="345033"/>
                  </a:moveTo>
                  <a:lnTo>
                    <a:pt x="587286" y="297091"/>
                  </a:lnTo>
                  <a:lnTo>
                    <a:pt x="576084" y="251612"/>
                  </a:lnTo>
                  <a:lnTo>
                    <a:pt x="558165" y="209207"/>
                  </a:lnTo>
                  <a:lnTo>
                    <a:pt x="534136" y="170472"/>
                  </a:lnTo>
                  <a:lnTo>
                    <a:pt x="504583" y="136029"/>
                  </a:lnTo>
                  <a:lnTo>
                    <a:pt x="470141" y="106489"/>
                  </a:lnTo>
                  <a:lnTo>
                    <a:pt x="431419" y="82448"/>
                  </a:lnTo>
                  <a:lnTo>
                    <a:pt x="389001" y="64528"/>
                  </a:lnTo>
                  <a:lnTo>
                    <a:pt x="343522" y="53327"/>
                  </a:lnTo>
                  <a:lnTo>
                    <a:pt x="295579" y="49453"/>
                  </a:lnTo>
                  <a:lnTo>
                    <a:pt x="247637" y="53327"/>
                  </a:lnTo>
                  <a:lnTo>
                    <a:pt x="202158" y="64528"/>
                  </a:lnTo>
                  <a:lnTo>
                    <a:pt x="159740" y="82448"/>
                  </a:lnTo>
                  <a:lnTo>
                    <a:pt x="121018" y="106489"/>
                  </a:lnTo>
                  <a:lnTo>
                    <a:pt x="86575" y="136029"/>
                  </a:lnTo>
                  <a:lnTo>
                    <a:pt x="57023" y="170472"/>
                  </a:lnTo>
                  <a:lnTo>
                    <a:pt x="32994" y="209207"/>
                  </a:lnTo>
                  <a:lnTo>
                    <a:pt x="15074" y="251612"/>
                  </a:lnTo>
                  <a:lnTo>
                    <a:pt x="3873" y="297091"/>
                  </a:lnTo>
                  <a:lnTo>
                    <a:pt x="0" y="345033"/>
                  </a:lnTo>
                  <a:lnTo>
                    <a:pt x="3873" y="392976"/>
                  </a:lnTo>
                  <a:lnTo>
                    <a:pt x="15074" y="438454"/>
                  </a:lnTo>
                  <a:lnTo>
                    <a:pt x="32994" y="480872"/>
                  </a:lnTo>
                  <a:lnTo>
                    <a:pt x="57023" y="519595"/>
                  </a:lnTo>
                  <a:lnTo>
                    <a:pt x="86575" y="554037"/>
                  </a:lnTo>
                  <a:lnTo>
                    <a:pt x="121018" y="583577"/>
                  </a:lnTo>
                  <a:lnTo>
                    <a:pt x="159740" y="607618"/>
                  </a:lnTo>
                  <a:lnTo>
                    <a:pt x="202158" y="625538"/>
                  </a:lnTo>
                  <a:lnTo>
                    <a:pt x="247637" y="636739"/>
                  </a:lnTo>
                  <a:lnTo>
                    <a:pt x="295579" y="640600"/>
                  </a:lnTo>
                  <a:lnTo>
                    <a:pt x="343522" y="636739"/>
                  </a:lnTo>
                  <a:lnTo>
                    <a:pt x="389001" y="625538"/>
                  </a:lnTo>
                  <a:lnTo>
                    <a:pt x="431419" y="607618"/>
                  </a:lnTo>
                  <a:lnTo>
                    <a:pt x="470141" y="583577"/>
                  </a:lnTo>
                  <a:lnTo>
                    <a:pt x="504583" y="554037"/>
                  </a:lnTo>
                  <a:lnTo>
                    <a:pt x="534136" y="519595"/>
                  </a:lnTo>
                  <a:lnTo>
                    <a:pt x="558165" y="480872"/>
                  </a:lnTo>
                  <a:lnTo>
                    <a:pt x="576084" y="438454"/>
                  </a:lnTo>
                  <a:lnTo>
                    <a:pt x="587286" y="392976"/>
                  </a:lnTo>
                  <a:lnTo>
                    <a:pt x="591159" y="345033"/>
                  </a:lnTo>
                  <a:close/>
                </a:path>
                <a:path w="634365" h="640715">
                  <a:moveTo>
                    <a:pt x="633831" y="324980"/>
                  </a:moveTo>
                  <a:lnTo>
                    <a:pt x="628027" y="276631"/>
                  </a:lnTo>
                  <a:lnTo>
                    <a:pt x="615746" y="230593"/>
                  </a:lnTo>
                  <a:lnTo>
                    <a:pt x="597433" y="187350"/>
                  </a:lnTo>
                  <a:lnTo>
                    <a:pt x="573608" y="147383"/>
                  </a:lnTo>
                  <a:lnTo>
                    <a:pt x="544728" y="111175"/>
                  </a:lnTo>
                  <a:lnTo>
                    <a:pt x="511276" y="79222"/>
                  </a:lnTo>
                  <a:lnTo>
                    <a:pt x="473748" y="51993"/>
                  </a:lnTo>
                  <a:lnTo>
                    <a:pt x="432625" y="29972"/>
                  </a:lnTo>
                  <a:lnTo>
                    <a:pt x="388378" y="13652"/>
                  </a:lnTo>
                  <a:lnTo>
                    <a:pt x="341503" y="3492"/>
                  </a:lnTo>
                  <a:lnTo>
                    <a:pt x="292481" y="0"/>
                  </a:lnTo>
                  <a:lnTo>
                    <a:pt x="281952" y="266"/>
                  </a:lnTo>
                  <a:lnTo>
                    <a:pt x="281952" y="25400"/>
                  </a:lnTo>
                  <a:lnTo>
                    <a:pt x="292481" y="25133"/>
                  </a:lnTo>
                  <a:lnTo>
                    <a:pt x="342226" y="29019"/>
                  </a:lnTo>
                  <a:lnTo>
                    <a:pt x="389509" y="40284"/>
                  </a:lnTo>
                  <a:lnTo>
                    <a:pt x="433755" y="58331"/>
                  </a:lnTo>
                  <a:lnTo>
                    <a:pt x="474370" y="82575"/>
                  </a:lnTo>
                  <a:lnTo>
                    <a:pt x="510768" y="112407"/>
                  </a:lnTo>
                  <a:lnTo>
                    <a:pt x="542340" y="147269"/>
                  </a:lnTo>
                  <a:lnTo>
                    <a:pt x="568502" y="186537"/>
                  </a:lnTo>
                  <a:lnTo>
                    <a:pt x="588683" y="229654"/>
                  </a:lnTo>
                  <a:lnTo>
                    <a:pt x="602272" y="275996"/>
                  </a:lnTo>
                  <a:lnTo>
                    <a:pt x="608672" y="324980"/>
                  </a:lnTo>
                  <a:lnTo>
                    <a:pt x="633831" y="324980"/>
                  </a:lnTo>
                  <a:close/>
                </a:path>
              </a:pathLst>
            </a:custGeom>
            <a:solidFill>
              <a:srgbClr val="003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4849" y="1096759"/>
              <a:ext cx="417195" cy="417195"/>
            </a:xfrm>
            <a:custGeom>
              <a:avLst/>
              <a:gdLst/>
              <a:ahLst/>
              <a:cxnLst/>
              <a:rect l="l" t="t" r="r" b="b"/>
              <a:pathLst>
                <a:path w="417194" h="417194">
                  <a:moveTo>
                    <a:pt x="208445" y="0"/>
                  </a:moveTo>
                  <a:lnTo>
                    <a:pt x="160653" y="5504"/>
                  </a:lnTo>
                  <a:lnTo>
                    <a:pt x="116779" y="21185"/>
                  </a:lnTo>
                  <a:lnTo>
                    <a:pt x="78076" y="45791"/>
                  </a:lnTo>
                  <a:lnTo>
                    <a:pt x="45795" y="78071"/>
                  </a:lnTo>
                  <a:lnTo>
                    <a:pt x="21188" y="116774"/>
                  </a:lnTo>
                  <a:lnTo>
                    <a:pt x="5505" y="160649"/>
                  </a:lnTo>
                  <a:lnTo>
                    <a:pt x="0" y="208445"/>
                  </a:lnTo>
                  <a:lnTo>
                    <a:pt x="5505" y="256236"/>
                  </a:lnTo>
                  <a:lnTo>
                    <a:pt x="21188" y="300107"/>
                  </a:lnTo>
                  <a:lnTo>
                    <a:pt x="45795" y="338808"/>
                  </a:lnTo>
                  <a:lnTo>
                    <a:pt x="78076" y="371086"/>
                  </a:lnTo>
                  <a:lnTo>
                    <a:pt x="116779" y="395691"/>
                  </a:lnTo>
                  <a:lnTo>
                    <a:pt x="160653" y="411372"/>
                  </a:lnTo>
                  <a:lnTo>
                    <a:pt x="208445" y="416877"/>
                  </a:lnTo>
                  <a:lnTo>
                    <a:pt x="256237" y="411372"/>
                  </a:lnTo>
                  <a:lnTo>
                    <a:pt x="300110" y="395691"/>
                  </a:lnTo>
                  <a:lnTo>
                    <a:pt x="338813" y="371086"/>
                  </a:lnTo>
                  <a:lnTo>
                    <a:pt x="371094" y="338808"/>
                  </a:lnTo>
                  <a:lnTo>
                    <a:pt x="395702" y="300107"/>
                  </a:lnTo>
                  <a:lnTo>
                    <a:pt x="411384" y="256236"/>
                  </a:lnTo>
                  <a:lnTo>
                    <a:pt x="416890" y="208445"/>
                  </a:lnTo>
                  <a:lnTo>
                    <a:pt x="411384" y="160649"/>
                  </a:lnTo>
                  <a:lnTo>
                    <a:pt x="395702" y="116774"/>
                  </a:lnTo>
                  <a:lnTo>
                    <a:pt x="371094" y="78071"/>
                  </a:lnTo>
                  <a:lnTo>
                    <a:pt x="338813" y="45791"/>
                  </a:lnTo>
                  <a:lnTo>
                    <a:pt x="300110" y="21185"/>
                  </a:lnTo>
                  <a:lnTo>
                    <a:pt x="256237" y="5504"/>
                  </a:lnTo>
                  <a:lnTo>
                    <a:pt x="208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4258" y="4559871"/>
              <a:ext cx="225113" cy="2071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2070" y="2025167"/>
              <a:ext cx="232888" cy="2328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7123" y="1183335"/>
              <a:ext cx="265430" cy="243840"/>
            </a:xfrm>
            <a:custGeom>
              <a:avLst/>
              <a:gdLst/>
              <a:ahLst/>
              <a:cxnLst/>
              <a:rect l="l" t="t" r="r" b="b"/>
              <a:pathLst>
                <a:path w="265430" h="243840">
                  <a:moveTo>
                    <a:pt x="228460" y="8115"/>
                  </a:moveTo>
                  <a:lnTo>
                    <a:pt x="220497" y="8115"/>
                  </a:lnTo>
                  <a:lnTo>
                    <a:pt x="220446" y="234937"/>
                  </a:lnTo>
                  <a:lnTo>
                    <a:pt x="2098" y="234975"/>
                  </a:lnTo>
                  <a:lnTo>
                    <a:pt x="0" y="236181"/>
                  </a:lnTo>
                  <a:lnTo>
                    <a:pt x="698" y="243801"/>
                  </a:lnTo>
                  <a:lnTo>
                    <a:pt x="4305" y="243052"/>
                  </a:lnTo>
                  <a:lnTo>
                    <a:pt x="261682" y="243052"/>
                  </a:lnTo>
                  <a:lnTo>
                    <a:pt x="263461" y="242214"/>
                  </a:lnTo>
                  <a:lnTo>
                    <a:pt x="265188" y="240690"/>
                  </a:lnTo>
                  <a:lnTo>
                    <a:pt x="265391" y="238124"/>
                  </a:lnTo>
                  <a:lnTo>
                    <a:pt x="263944" y="236397"/>
                  </a:lnTo>
                  <a:lnTo>
                    <a:pt x="262256" y="235064"/>
                  </a:lnTo>
                  <a:lnTo>
                    <a:pt x="229362" y="235064"/>
                  </a:lnTo>
                  <a:lnTo>
                    <a:pt x="228092" y="233921"/>
                  </a:lnTo>
                  <a:lnTo>
                    <a:pt x="228574" y="229641"/>
                  </a:lnTo>
                  <a:lnTo>
                    <a:pt x="228460" y="8115"/>
                  </a:lnTo>
                  <a:close/>
                </a:path>
                <a:path w="265430" h="243840">
                  <a:moveTo>
                    <a:pt x="261682" y="243052"/>
                  </a:moveTo>
                  <a:lnTo>
                    <a:pt x="4305" y="243052"/>
                  </a:lnTo>
                  <a:lnTo>
                    <a:pt x="132600" y="243077"/>
                  </a:lnTo>
                  <a:lnTo>
                    <a:pt x="259067" y="243077"/>
                  </a:lnTo>
                  <a:lnTo>
                    <a:pt x="260819" y="243458"/>
                  </a:lnTo>
                  <a:lnTo>
                    <a:pt x="261682" y="243052"/>
                  </a:lnTo>
                  <a:close/>
                </a:path>
                <a:path w="265430" h="243840">
                  <a:moveTo>
                    <a:pt x="245783" y="234918"/>
                  </a:moveTo>
                  <a:lnTo>
                    <a:pt x="239172" y="234932"/>
                  </a:lnTo>
                  <a:lnTo>
                    <a:pt x="229362" y="235064"/>
                  </a:lnTo>
                  <a:lnTo>
                    <a:pt x="262256" y="235064"/>
                  </a:lnTo>
                  <a:lnTo>
                    <a:pt x="245783" y="234918"/>
                  </a:lnTo>
                  <a:close/>
                </a:path>
                <a:path w="265430" h="243840">
                  <a:moveTo>
                    <a:pt x="261886" y="234772"/>
                  </a:moveTo>
                  <a:lnTo>
                    <a:pt x="260273" y="234975"/>
                  </a:lnTo>
                  <a:lnTo>
                    <a:pt x="262143" y="234975"/>
                  </a:lnTo>
                  <a:lnTo>
                    <a:pt x="261886" y="234772"/>
                  </a:lnTo>
                  <a:close/>
                </a:path>
                <a:path w="265430" h="243840">
                  <a:moveTo>
                    <a:pt x="75069" y="0"/>
                  </a:moveTo>
                  <a:lnTo>
                    <a:pt x="72656" y="1015"/>
                  </a:lnTo>
                  <a:lnTo>
                    <a:pt x="65584" y="8193"/>
                  </a:lnTo>
                  <a:lnTo>
                    <a:pt x="53489" y="20404"/>
                  </a:lnTo>
                  <a:lnTo>
                    <a:pt x="45000" y="28847"/>
                  </a:lnTo>
                  <a:lnTo>
                    <a:pt x="36436" y="37210"/>
                  </a:lnTo>
                  <a:lnTo>
                    <a:pt x="32829" y="40690"/>
                  </a:lnTo>
                  <a:lnTo>
                    <a:pt x="31381" y="44272"/>
                  </a:lnTo>
                  <a:lnTo>
                    <a:pt x="31483" y="234949"/>
                  </a:lnTo>
                  <a:lnTo>
                    <a:pt x="39433" y="234949"/>
                  </a:lnTo>
                  <a:lnTo>
                    <a:pt x="39420" y="48069"/>
                  </a:lnTo>
                  <a:lnTo>
                    <a:pt x="67008" y="48069"/>
                  </a:lnTo>
                  <a:lnTo>
                    <a:pt x="78219" y="48031"/>
                  </a:lnTo>
                  <a:lnTo>
                    <a:pt x="79298" y="46951"/>
                  </a:lnTo>
                  <a:lnTo>
                    <a:pt x="79317" y="40157"/>
                  </a:lnTo>
                  <a:lnTo>
                    <a:pt x="70612" y="40157"/>
                  </a:lnTo>
                  <a:lnTo>
                    <a:pt x="65129" y="40030"/>
                  </a:lnTo>
                  <a:lnTo>
                    <a:pt x="46697" y="40030"/>
                  </a:lnTo>
                  <a:lnTo>
                    <a:pt x="71005" y="15620"/>
                  </a:lnTo>
                  <a:lnTo>
                    <a:pt x="79302" y="15620"/>
                  </a:lnTo>
                  <a:lnTo>
                    <a:pt x="79235" y="9067"/>
                  </a:lnTo>
                  <a:lnTo>
                    <a:pt x="80251" y="8140"/>
                  </a:lnTo>
                  <a:lnTo>
                    <a:pt x="205106" y="8140"/>
                  </a:lnTo>
                  <a:lnTo>
                    <a:pt x="228460" y="8115"/>
                  </a:lnTo>
                  <a:lnTo>
                    <a:pt x="228460" y="609"/>
                  </a:lnTo>
                  <a:lnTo>
                    <a:pt x="227926" y="63"/>
                  </a:lnTo>
                  <a:lnTo>
                    <a:pt x="75069" y="0"/>
                  </a:lnTo>
                  <a:close/>
                </a:path>
                <a:path w="265430" h="243840">
                  <a:moveTo>
                    <a:pt x="79302" y="15620"/>
                  </a:moveTo>
                  <a:lnTo>
                    <a:pt x="71005" y="15620"/>
                  </a:lnTo>
                  <a:lnTo>
                    <a:pt x="71120" y="16548"/>
                  </a:lnTo>
                  <a:lnTo>
                    <a:pt x="71361" y="17614"/>
                  </a:lnTo>
                  <a:lnTo>
                    <a:pt x="71297" y="30391"/>
                  </a:lnTo>
                  <a:lnTo>
                    <a:pt x="71462" y="38938"/>
                  </a:lnTo>
                  <a:lnTo>
                    <a:pt x="70612" y="40157"/>
                  </a:lnTo>
                  <a:lnTo>
                    <a:pt x="79317" y="40157"/>
                  </a:lnTo>
                  <a:lnTo>
                    <a:pt x="79302" y="15620"/>
                  </a:lnTo>
                  <a:close/>
                </a:path>
                <a:path w="265430" h="243840">
                  <a:moveTo>
                    <a:pt x="60744" y="39928"/>
                  </a:moveTo>
                  <a:lnTo>
                    <a:pt x="53771" y="40030"/>
                  </a:lnTo>
                  <a:lnTo>
                    <a:pt x="65129" y="40030"/>
                  </a:lnTo>
                  <a:lnTo>
                    <a:pt x="60744" y="39928"/>
                  </a:lnTo>
                  <a:close/>
                </a:path>
                <a:path w="265430" h="243840">
                  <a:moveTo>
                    <a:pt x="205106" y="8140"/>
                  </a:moveTo>
                  <a:lnTo>
                    <a:pt x="80251" y="8140"/>
                  </a:lnTo>
                  <a:lnTo>
                    <a:pt x="149910" y="8193"/>
                  </a:lnTo>
                  <a:lnTo>
                    <a:pt x="205106" y="8140"/>
                  </a:lnTo>
                  <a:close/>
                </a:path>
              </a:pathLst>
            </a:custGeom>
            <a:solidFill>
              <a:srgbClr val="003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4921" y="1205903"/>
              <a:ext cx="144297" cy="1976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7532" y="2869729"/>
              <a:ext cx="221900" cy="2052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262748" y="1226324"/>
            <a:ext cx="3684270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Reporting on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Budget vrs</a:t>
            </a:r>
            <a:r>
              <a:rPr sz="1200" spc="-75" dirty="0">
                <a:solidFill>
                  <a:srgbClr val="5554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Actuals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Strong focus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on government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spending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in priority areas  especially on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Education,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Climate Change and</a:t>
            </a:r>
            <a:r>
              <a:rPr sz="1200" spc="-70" dirty="0">
                <a:solidFill>
                  <a:srgbClr val="5554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Gender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62748" y="2813113"/>
            <a:ext cx="365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Update of CoA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include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Gender &amp;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Child and Climate 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related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555454"/>
                </a:solidFill>
                <a:latin typeface="Arial"/>
                <a:cs typeface="Arial"/>
              </a:rPr>
              <a:t>codes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62748" y="4427181"/>
            <a:ext cx="3277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Update of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SDGs Manual to track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allocations and  expenditures on </a:t>
            </a:r>
            <a:r>
              <a:rPr sz="1200" dirty="0">
                <a:solidFill>
                  <a:srgbClr val="555454"/>
                </a:solidFill>
                <a:latin typeface="Arial"/>
                <a:cs typeface="Arial"/>
              </a:rPr>
              <a:t>Gender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and</a:t>
            </a:r>
            <a:r>
              <a:rPr sz="1200" spc="-25" dirty="0">
                <a:solidFill>
                  <a:srgbClr val="555454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55454"/>
                </a:solidFill>
                <a:latin typeface="Arial"/>
                <a:cs typeface="Arial"/>
              </a:rPr>
              <a:t>Climate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75448" y="1600771"/>
            <a:ext cx="3834129" cy="0"/>
          </a:xfrm>
          <a:custGeom>
            <a:avLst/>
            <a:gdLst/>
            <a:ahLst/>
            <a:cxnLst/>
            <a:rect l="l" t="t" r="r" b="b"/>
            <a:pathLst>
              <a:path w="3834129">
                <a:moveTo>
                  <a:pt x="0" y="0"/>
                </a:moveTo>
                <a:lnTo>
                  <a:pt x="3834003" y="0"/>
                </a:lnTo>
              </a:path>
            </a:pathLst>
          </a:custGeom>
          <a:ln w="12700">
            <a:solidFill>
              <a:srgbClr val="003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75448" y="2507475"/>
            <a:ext cx="3834129" cy="0"/>
          </a:xfrm>
          <a:custGeom>
            <a:avLst/>
            <a:gdLst/>
            <a:ahLst/>
            <a:cxnLst/>
            <a:rect l="l" t="t" r="r" b="b"/>
            <a:pathLst>
              <a:path w="3834129">
                <a:moveTo>
                  <a:pt x="0" y="0"/>
                </a:moveTo>
                <a:lnTo>
                  <a:pt x="3834003" y="0"/>
                </a:lnTo>
              </a:path>
            </a:pathLst>
          </a:custGeom>
          <a:ln w="12700">
            <a:solidFill>
              <a:srgbClr val="00B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75448" y="3414166"/>
            <a:ext cx="3834129" cy="0"/>
          </a:xfrm>
          <a:custGeom>
            <a:avLst/>
            <a:gdLst/>
            <a:ahLst/>
            <a:cxnLst/>
            <a:rect l="l" t="t" r="r" b="b"/>
            <a:pathLst>
              <a:path w="3834129">
                <a:moveTo>
                  <a:pt x="0" y="0"/>
                </a:moveTo>
                <a:lnTo>
                  <a:pt x="3834003" y="0"/>
                </a:lnTo>
              </a:path>
            </a:pathLst>
          </a:custGeom>
          <a:ln w="12700">
            <a:solidFill>
              <a:srgbClr val="7E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5448" y="4189095"/>
            <a:ext cx="3834129" cy="0"/>
          </a:xfrm>
          <a:custGeom>
            <a:avLst/>
            <a:gdLst/>
            <a:ahLst/>
            <a:cxnLst/>
            <a:rect l="l" t="t" r="r" b="b"/>
            <a:pathLst>
              <a:path w="3834129">
                <a:moveTo>
                  <a:pt x="0" y="0"/>
                </a:moveTo>
                <a:lnTo>
                  <a:pt x="3834003" y="0"/>
                </a:lnTo>
              </a:path>
            </a:pathLst>
          </a:custGeom>
          <a:ln w="12700">
            <a:solidFill>
              <a:srgbClr val="FF9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75448" y="4954193"/>
            <a:ext cx="3834129" cy="0"/>
          </a:xfrm>
          <a:custGeom>
            <a:avLst/>
            <a:gdLst/>
            <a:ahLst/>
            <a:cxnLst/>
            <a:rect l="l" t="t" r="r" b="b"/>
            <a:pathLst>
              <a:path w="3834129">
                <a:moveTo>
                  <a:pt x="0" y="0"/>
                </a:moveTo>
                <a:lnTo>
                  <a:pt x="3834003" y="0"/>
                </a:lnTo>
              </a:path>
            </a:pathLst>
          </a:custGeom>
          <a:ln w="12700">
            <a:solidFill>
              <a:srgbClr val="FE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75B006-87A8-9C1B-A14F-82C2E3B0D20B}"/>
              </a:ext>
            </a:extLst>
          </p:cNvPr>
          <p:cNvGrpSpPr/>
          <p:nvPr/>
        </p:nvGrpSpPr>
        <p:grpSpPr>
          <a:xfrm>
            <a:off x="5706463" y="1226324"/>
            <a:ext cx="2762616" cy="4292483"/>
            <a:chOff x="15056942" y="2293200"/>
            <a:chExt cx="4803440" cy="7012787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410997B-464D-EB78-E0CF-AA43E25F3BC0}"/>
                </a:ext>
              </a:extLst>
            </p:cNvPr>
            <p:cNvSpPr/>
            <p:nvPr/>
          </p:nvSpPr>
          <p:spPr>
            <a:xfrm>
              <a:off x="17089981" y="3198232"/>
              <a:ext cx="2088389" cy="2329225"/>
            </a:xfrm>
            <a:custGeom>
              <a:avLst/>
              <a:gdLst>
                <a:gd name="connsiteX0" fmla="*/ 142920 w 2088389"/>
                <a:gd name="connsiteY0" fmla="*/ 346893 h 2329225"/>
                <a:gd name="connsiteX1" fmla="*/ 145808 w 2088389"/>
                <a:gd name="connsiteY1" fmla="*/ 346893 h 2329225"/>
                <a:gd name="connsiteX2" fmla="*/ 147252 w 2088389"/>
                <a:gd name="connsiteY2" fmla="*/ 341098 h 2329225"/>
                <a:gd name="connsiteX3" fmla="*/ 144364 w 2088389"/>
                <a:gd name="connsiteY3" fmla="*/ 338200 h 2329225"/>
                <a:gd name="connsiteX4" fmla="*/ 141476 w 2088389"/>
                <a:gd name="connsiteY4" fmla="*/ 336751 h 2329225"/>
                <a:gd name="connsiteX5" fmla="*/ 146770 w 2088389"/>
                <a:gd name="connsiteY5" fmla="*/ 326610 h 2329225"/>
                <a:gd name="connsiteX6" fmla="*/ 149177 w 2088389"/>
                <a:gd name="connsiteY6" fmla="*/ 321297 h 2329225"/>
                <a:gd name="connsiteX7" fmla="*/ 153509 w 2088389"/>
                <a:gd name="connsiteY7" fmla="*/ 313087 h 2329225"/>
                <a:gd name="connsiteX8" fmla="*/ 155915 w 2088389"/>
                <a:gd name="connsiteY8" fmla="*/ 306326 h 2329225"/>
                <a:gd name="connsiteX9" fmla="*/ 169873 w 2088389"/>
                <a:gd name="connsiteY9" fmla="*/ 285560 h 2329225"/>
                <a:gd name="connsiteX10" fmla="*/ 175168 w 2088389"/>
                <a:gd name="connsiteY10" fmla="*/ 278798 h 2329225"/>
                <a:gd name="connsiteX11" fmla="*/ 194420 w 2088389"/>
                <a:gd name="connsiteY11" fmla="*/ 271071 h 2329225"/>
                <a:gd name="connsiteX12" fmla="*/ 200677 w 2088389"/>
                <a:gd name="connsiteY12" fmla="*/ 267691 h 2329225"/>
                <a:gd name="connsiteX13" fmla="*/ 224261 w 2088389"/>
                <a:gd name="connsiteY13" fmla="*/ 258032 h 2329225"/>
                <a:gd name="connsiteX14" fmla="*/ 230999 w 2088389"/>
                <a:gd name="connsiteY14" fmla="*/ 254168 h 2329225"/>
                <a:gd name="connsiteX15" fmla="*/ 241588 w 2088389"/>
                <a:gd name="connsiteY15" fmla="*/ 250305 h 2329225"/>
                <a:gd name="connsiteX16" fmla="*/ 250733 w 2088389"/>
                <a:gd name="connsiteY16" fmla="*/ 244992 h 2329225"/>
                <a:gd name="connsiteX17" fmla="*/ 252177 w 2088389"/>
                <a:gd name="connsiteY17" fmla="*/ 247890 h 2329225"/>
                <a:gd name="connsiteX18" fmla="*/ 255064 w 2088389"/>
                <a:gd name="connsiteY18" fmla="*/ 249822 h 2329225"/>
                <a:gd name="connsiteX19" fmla="*/ 260840 w 2088389"/>
                <a:gd name="connsiteY19" fmla="*/ 252237 h 2329225"/>
                <a:gd name="connsiteX20" fmla="*/ 265653 w 2088389"/>
                <a:gd name="connsiteY20" fmla="*/ 249339 h 2329225"/>
                <a:gd name="connsiteX21" fmla="*/ 268541 w 2088389"/>
                <a:gd name="connsiteY21" fmla="*/ 243061 h 2329225"/>
                <a:gd name="connsiteX22" fmla="*/ 269985 w 2088389"/>
                <a:gd name="connsiteY22" fmla="*/ 232919 h 2329225"/>
                <a:gd name="connsiteX23" fmla="*/ 265172 w 2088389"/>
                <a:gd name="connsiteY23" fmla="*/ 225675 h 2329225"/>
                <a:gd name="connsiteX24" fmla="*/ 260359 w 2088389"/>
                <a:gd name="connsiteY24" fmla="*/ 220845 h 2329225"/>
                <a:gd name="connsiteX25" fmla="*/ 263247 w 2088389"/>
                <a:gd name="connsiteY25" fmla="*/ 218914 h 2329225"/>
                <a:gd name="connsiteX26" fmla="*/ 268541 w 2088389"/>
                <a:gd name="connsiteY26" fmla="*/ 210221 h 2329225"/>
                <a:gd name="connsiteX27" fmla="*/ 272392 w 2088389"/>
                <a:gd name="connsiteY27" fmla="*/ 199113 h 2329225"/>
                <a:gd name="connsiteX28" fmla="*/ 278649 w 2088389"/>
                <a:gd name="connsiteY28" fmla="*/ 181727 h 2329225"/>
                <a:gd name="connsiteX29" fmla="*/ 279611 w 2088389"/>
                <a:gd name="connsiteY29" fmla="*/ 177381 h 2329225"/>
                <a:gd name="connsiteX30" fmla="*/ 282499 w 2088389"/>
                <a:gd name="connsiteY30" fmla="*/ 170619 h 2329225"/>
                <a:gd name="connsiteX31" fmla="*/ 286349 w 2088389"/>
                <a:gd name="connsiteY31" fmla="*/ 171585 h 2329225"/>
                <a:gd name="connsiteX32" fmla="*/ 291163 w 2088389"/>
                <a:gd name="connsiteY32" fmla="*/ 171102 h 2329225"/>
                <a:gd name="connsiteX33" fmla="*/ 296457 w 2088389"/>
                <a:gd name="connsiteY33" fmla="*/ 173517 h 2329225"/>
                <a:gd name="connsiteX34" fmla="*/ 299826 w 2088389"/>
                <a:gd name="connsiteY34" fmla="*/ 173034 h 2329225"/>
                <a:gd name="connsiteX35" fmla="*/ 302233 w 2088389"/>
                <a:gd name="connsiteY35" fmla="*/ 175932 h 2329225"/>
                <a:gd name="connsiteX36" fmla="*/ 308971 w 2088389"/>
                <a:gd name="connsiteY36" fmla="*/ 179312 h 2329225"/>
                <a:gd name="connsiteX37" fmla="*/ 313784 w 2088389"/>
                <a:gd name="connsiteY37" fmla="*/ 180278 h 2329225"/>
                <a:gd name="connsiteX38" fmla="*/ 319560 w 2088389"/>
                <a:gd name="connsiteY38" fmla="*/ 184142 h 2329225"/>
                <a:gd name="connsiteX39" fmla="*/ 323891 w 2088389"/>
                <a:gd name="connsiteY39" fmla="*/ 185591 h 2329225"/>
                <a:gd name="connsiteX40" fmla="*/ 325817 w 2088389"/>
                <a:gd name="connsiteY40" fmla="*/ 187522 h 2329225"/>
                <a:gd name="connsiteX41" fmla="*/ 328704 w 2088389"/>
                <a:gd name="connsiteY41" fmla="*/ 194284 h 2329225"/>
                <a:gd name="connsiteX42" fmla="*/ 339293 w 2088389"/>
                <a:gd name="connsiteY42" fmla="*/ 202977 h 2329225"/>
                <a:gd name="connsiteX43" fmla="*/ 333036 w 2088389"/>
                <a:gd name="connsiteY43" fmla="*/ 205391 h 2329225"/>
                <a:gd name="connsiteX44" fmla="*/ 326298 w 2088389"/>
                <a:gd name="connsiteY44" fmla="*/ 205391 h 2329225"/>
                <a:gd name="connsiteX45" fmla="*/ 322447 w 2088389"/>
                <a:gd name="connsiteY45" fmla="*/ 203942 h 2329225"/>
                <a:gd name="connsiteX46" fmla="*/ 315709 w 2088389"/>
                <a:gd name="connsiteY46" fmla="*/ 203942 h 2329225"/>
                <a:gd name="connsiteX47" fmla="*/ 308490 w 2088389"/>
                <a:gd name="connsiteY47" fmla="*/ 208772 h 2329225"/>
                <a:gd name="connsiteX48" fmla="*/ 306083 w 2088389"/>
                <a:gd name="connsiteY48" fmla="*/ 211669 h 2329225"/>
                <a:gd name="connsiteX49" fmla="*/ 303195 w 2088389"/>
                <a:gd name="connsiteY49" fmla="*/ 220362 h 2329225"/>
                <a:gd name="connsiteX50" fmla="*/ 300789 w 2088389"/>
                <a:gd name="connsiteY50" fmla="*/ 223743 h 2329225"/>
                <a:gd name="connsiteX51" fmla="*/ 300789 w 2088389"/>
                <a:gd name="connsiteY51" fmla="*/ 229055 h 2329225"/>
                <a:gd name="connsiteX52" fmla="*/ 301751 w 2088389"/>
                <a:gd name="connsiteY52" fmla="*/ 236299 h 2329225"/>
                <a:gd name="connsiteX53" fmla="*/ 305602 w 2088389"/>
                <a:gd name="connsiteY53" fmla="*/ 241612 h 2329225"/>
                <a:gd name="connsiteX54" fmla="*/ 313784 w 2088389"/>
                <a:gd name="connsiteY54" fmla="*/ 242578 h 2329225"/>
                <a:gd name="connsiteX55" fmla="*/ 320522 w 2088389"/>
                <a:gd name="connsiteY55" fmla="*/ 241612 h 2329225"/>
                <a:gd name="connsiteX56" fmla="*/ 324854 w 2088389"/>
                <a:gd name="connsiteY56" fmla="*/ 243061 h 2329225"/>
                <a:gd name="connsiteX57" fmla="*/ 331111 w 2088389"/>
                <a:gd name="connsiteY57" fmla="*/ 242095 h 2329225"/>
                <a:gd name="connsiteX58" fmla="*/ 333517 w 2088389"/>
                <a:gd name="connsiteY58" fmla="*/ 243061 h 2329225"/>
                <a:gd name="connsiteX59" fmla="*/ 335924 w 2088389"/>
                <a:gd name="connsiteY59" fmla="*/ 247890 h 2329225"/>
                <a:gd name="connsiteX60" fmla="*/ 335924 w 2088389"/>
                <a:gd name="connsiteY60" fmla="*/ 252237 h 2329225"/>
                <a:gd name="connsiteX61" fmla="*/ 333999 w 2088389"/>
                <a:gd name="connsiteY61" fmla="*/ 254168 h 2329225"/>
                <a:gd name="connsiteX62" fmla="*/ 328223 w 2088389"/>
                <a:gd name="connsiteY62" fmla="*/ 256583 h 2329225"/>
                <a:gd name="connsiteX63" fmla="*/ 325335 w 2088389"/>
                <a:gd name="connsiteY63" fmla="*/ 258032 h 2329225"/>
                <a:gd name="connsiteX64" fmla="*/ 328223 w 2088389"/>
                <a:gd name="connsiteY64" fmla="*/ 260447 h 2329225"/>
                <a:gd name="connsiteX65" fmla="*/ 334961 w 2088389"/>
                <a:gd name="connsiteY65" fmla="*/ 261895 h 2329225"/>
                <a:gd name="connsiteX66" fmla="*/ 346031 w 2088389"/>
                <a:gd name="connsiteY66" fmla="*/ 262378 h 2329225"/>
                <a:gd name="connsiteX67" fmla="*/ 352289 w 2088389"/>
                <a:gd name="connsiteY67" fmla="*/ 265759 h 2329225"/>
                <a:gd name="connsiteX68" fmla="*/ 356620 w 2088389"/>
                <a:gd name="connsiteY68" fmla="*/ 266725 h 2329225"/>
                <a:gd name="connsiteX69" fmla="*/ 369134 w 2088389"/>
                <a:gd name="connsiteY69" fmla="*/ 268174 h 2329225"/>
                <a:gd name="connsiteX70" fmla="*/ 376354 w 2088389"/>
                <a:gd name="connsiteY70" fmla="*/ 265276 h 2329225"/>
                <a:gd name="connsiteX71" fmla="*/ 378760 w 2088389"/>
                <a:gd name="connsiteY71" fmla="*/ 265276 h 2329225"/>
                <a:gd name="connsiteX72" fmla="*/ 383573 w 2088389"/>
                <a:gd name="connsiteY72" fmla="*/ 267208 h 2329225"/>
                <a:gd name="connsiteX73" fmla="*/ 388387 w 2088389"/>
                <a:gd name="connsiteY73" fmla="*/ 273969 h 2329225"/>
                <a:gd name="connsiteX74" fmla="*/ 390312 w 2088389"/>
                <a:gd name="connsiteY74" fmla="*/ 279281 h 2329225"/>
                <a:gd name="connsiteX75" fmla="*/ 389830 w 2088389"/>
                <a:gd name="connsiteY75" fmla="*/ 289906 h 2329225"/>
                <a:gd name="connsiteX76" fmla="*/ 386943 w 2088389"/>
                <a:gd name="connsiteY76" fmla="*/ 291838 h 2329225"/>
                <a:gd name="connsiteX77" fmla="*/ 377316 w 2088389"/>
                <a:gd name="connsiteY77" fmla="*/ 292804 h 2329225"/>
                <a:gd name="connsiteX78" fmla="*/ 374429 w 2088389"/>
                <a:gd name="connsiteY78" fmla="*/ 295218 h 2329225"/>
                <a:gd name="connsiteX79" fmla="*/ 372985 w 2088389"/>
                <a:gd name="connsiteY79" fmla="*/ 301497 h 2329225"/>
                <a:gd name="connsiteX80" fmla="*/ 373466 w 2088389"/>
                <a:gd name="connsiteY80" fmla="*/ 309707 h 2329225"/>
                <a:gd name="connsiteX81" fmla="*/ 379242 w 2088389"/>
                <a:gd name="connsiteY81" fmla="*/ 319848 h 2329225"/>
                <a:gd name="connsiteX82" fmla="*/ 382129 w 2088389"/>
                <a:gd name="connsiteY82" fmla="*/ 325644 h 2329225"/>
                <a:gd name="connsiteX83" fmla="*/ 385980 w 2088389"/>
                <a:gd name="connsiteY83" fmla="*/ 331922 h 2329225"/>
                <a:gd name="connsiteX84" fmla="*/ 386943 w 2088389"/>
                <a:gd name="connsiteY84" fmla="*/ 342547 h 2329225"/>
                <a:gd name="connsiteX85" fmla="*/ 390312 w 2088389"/>
                <a:gd name="connsiteY85" fmla="*/ 349308 h 2329225"/>
                <a:gd name="connsiteX86" fmla="*/ 395606 w 2088389"/>
                <a:gd name="connsiteY86" fmla="*/ 351722 h 2329225"/>
                <a:gd name="connsiteX87" fmla="*/ 398013 w 2088389"/>
                <a:gd name="connsiteY87" fmla="*/ 354137 h 2329225"/>
                <a:gd name="connsiteX88" fmla="*/ 399457 w 2088389"/>
                <a:gd name="connsiteY88" fmla="*/ 358001 h 2329225"/>
                <a:gd name="connsiteX89" fmla="*/ 398494 w 2088389"/>
                <a:gd name="connsiteY89" fmla="*/ 360415 h 2329225"/>
                <a:gd name="connsiteX90" fmla="*/ 398975 w 2088389"/>
                <a:gd name="connsiteY90" fmla="*/ 364279 h 2329225"/>
                <a:gd name="connsiteX91" fmla="*/ 404751 w 2088389"/>
                <a:gd name="connsiteY91" fmla="*/ 366211 h 2329225"/>
                <a:gd name="connsiteX92" fmla="*/ 412933 w 2088389"/>
                <a:gd name="connsiteY92" fmla="*/ 371040 h 2329225"/>
                <a:gd name="connsiteX93" fmla="*/ 414858 w 2088389"/>
                <a:gd name="connsiteY93" fmla="*/ 376352 h 2329225"/>
                <a:gd name="connsiteX94" fmla="*/ 414377 w 2088389"/>
                <a:gd name="connsiteY94" fmla="*/ 380216 h 2329225"/>
                <a:gd name="connsiteX95" fmla="*/ 410527 w 2088389"/>
                <a:gd name="connsiteY95" fmla="*/ 384562 h 2329225"/>
                <a:gd name="connsiteX96" fmla="*/ 415340 w 2088389"/>
                <a:gd name="connsiteY96" fmla="*/ 392290 h 2329225"/>
                <a:gd name="connsiteX97" fmla="*/ 414377 w 2088389"/>
                <a:gd name="connsiteY97" fmla="*/ 394704 h 2329225"/>
                <a:gd name="connsiteX98" fmla="*/ 411008 w 2088389"/>
                <a:gd name="connsiteY98" fmla="*/ 398085 h 2329225"/>
                <a:gd name="connsiteX99" fmla="*/ 404751 w 2088389"/>
                <a:gd name="connsiteY99" fmla="*/ 400499 h 2329225"/>
                <a:gd name="connsiteX100" fmla="*/ 399938 w 2088389"/>
                <a:gd name="connsiteY100" fmla="*/ 408227 h 2329225"/>
                <a:gd name="connsiteX101" fmla="*/ 398975 w 2088389"/>
                <a:gd name="connsiteY101" fmla="*/ 414022 h 2329225"/>
                <a:gd name="connsiteX102" fmla="*/ 401382 w 2088389"/>
                <a:gd name="connsiteY102" fmla="*/ 418851 h 2329225"/>
                <a:gd name="connsiteX103" fmla="*/ 408601 w 2088389"/>
                <a:gd name="connsiteY103" fmla="*/ 423681 h 2329225"/>
                <a:gd name="connsiteX104" fmla="*/ 411489 w 2088389"/>
                <a:gd name="connsiteY104" fmla="*/ 428510 h 2329225"/>
                <a:gd name="connsiteX105" fmla="*/ 411489 w 2088389"/>
                <a:gd name="connsiteY105" fmla="*/ 432857 h 2329225"/>
                <a:gd name="connsiteX106" fmla="*/ 409564 w 2088389"/>
                <a:gd name="connsiteY106" fmla="*/ 437203 h 2329225"/>
                <a:gd name="connsiteX107" fmla="*/ 413414 w 2088389"/>
                <a:gd name="connsiteY107" fmla="*/ 435754 h 2329225"/>
                <a:gd name="connsiteX108" fmla="*/ 421597 w 2088389"/>
                <a:gd name="connsiteY108" fmla="*/ 435754 h 2329225"/>
                <a:gd name="connsiteX109" fmla="*/ 417265 w 2088389"/>
                <a:gd name="connsiteY109" fmla="*/ 428027 h 2329225"/>
                <a:gd name="connsiteX110" fmla="*/ 417746 w 2088389"/>
                <a:gd name="connsiteY110" fmla="*/ 419817 h 2329225"/>
                <a:gd name="connsiteX111" fmla="*/ 419190 w 2088389"/>
                <a:gd name="connsiteY111" fmla="*/ 416919 h 2329225"/>
                <a:gd name="connsiteX112" fmla="*/ 422078 w 2088389"/>
                <a:gd name="connsiteY112" fmla="*/ 416437 h 2329225"/>
                <a:gd name="connsiteX113" fmla="*/ 425447 w 2088389"/>
                <a:gd name="connsiteY113" fmla="*/ 420300 h 2329225"/>
                <a:gd name="connsiteX114" fmla="*/ 431704 w 2088389"/>
                <a:gd name="connsiteY114" fmla="*/ 423681 h 2329225"/>
                <a:gd name="connsiteX115" fmla="*/ 433629 w 2088389"/>
                <a:gd name="connsiteY115" fmla="*/ 421749 h 2329225"/>
                <a:gd name="connsiteX116" fmla="*/ 430741 w 2088389"/>
                <a:gd name="connsiteY116" fmla="*/ 417402 h 2329225"/>
                <a:gd name="connsiteX117" fmla="*/ 431223 w 2088389"/>
                <a:gd name="connsiteY117" fmla="*/ 414022 h 2329225"/>
                <a:gd name="connsiteX118" fmla="*/ 433148 w 2088389"/>
                <a:gd name="connsiteY118" fmla="*/ 407261 h 2329225"/>
                <a:gd name="connsiteX119" fmla="*/ 437961 w 2088389"/>
                <a:gd name="connsiteY119" fmla="*/ 400499 h 2329225"/>
                <a:gd name="connsiteX120" fmla="*/ 440368 w 2088389"/>
                <a:gd name="connsiteY120" fmla="*/ 387943 h 2329225"/>
                <a:gd name="connsiteX121" fmla="*/ 443737 w 2088389"/>
                <a:gd name="connsiteY121" fmla="*/ 385045 h 2329225"/>
                <a:gd name="connsiteX122" fmla="*/ 451438 w 2088389"/>
                <a:gd name="connsiteY122" fmla="*/ 383596 h 2329225"/>
                <a:gd name="connsiteX123" fmla="*/ 457213 w 2088389"/>
                <a:gd name="connsiteY123" fmla="*/ 384079 h 2329225"/>
                <a:gd name="connsiteX124" fmla="*/ 463952 w 2088389"/>
                <a:gd name="connsiteY124" fmla="*/ 386977 h 2329225"/>
                <a:gd name="connsiteX125" fmla="*/ 466839 w 2088389"/>
                <a:gd name="connsiteY125" fmla="*/ 385528 h 2329225"/>
                <a:gd name="connsiteX126" fmla="*/ 466358 w 2088389"/>
                <a:gd name="connsiteY126" fmla="*/ 383114 h 2329225"/>
                <a:gd name="connsiteX127" fmla="*/ 462989 w 2088389"/>
                <a:gd name="connsiteY127" fmla="*/ 378767 h 2329225"/>
                <a:gd name="connsiteX128" fmla="*/ 466839 w 2088389"/>
                <a:gd name="connsiteY128" fmla="*/ 373938 h 2329225"/>
                <a:gd name="connsiteX129" fmla="*/ 467321 w 2088389"/>
                <a:gd name="connsiteY129" fmla="*/ 372006 h 2329225"/>
                <a:gd name="connsiteX130" fmla="*/ 465877 w 2088389"/>
                <a:gd name="connsiteY130" fmla="*/ 366694 h 2329225"/>
                <a:gd name="connsiteX131" fmla="*/ 468283 w 2088389"/>
                <a:gd name="connsiteY131" fmla="*/ 363313 h 2329225"/>
                <a:gd name="connsiteX132" fmla="*/ 473578 w 2088389"/>
                <a:gd name="connsiteY132" fmla="*/ 363313 h 2329225"/>
                <a:gd name="connsiteX133" fmla="*/ 475984 w 2088389"/>
                <a:gd name="connsiteY133" fmla="*/ 364762 h 2329225"/>
                <a:gd name="connsiteX134" fmla="*/ 480797 w 2088389"/>
                <a:gd name="connsiteY134" fmla="*/ 372489 h 2329225"/>
                <a:gd name="connsiteX135" fmla="*/ 486092 w 2088389"/>
                <a:gd name="connsiteY135" fmla="*/ 375387 h 2329225"/>
                <a:gd name="connsiteX136" fmla="*/ 486092 w 2088389"/>
                <a:gd name="connsiteY136" fmla="*/ 365728 h 2329225"/>
                <a:gd name="connsiteX137" fmla="*/ 488017 w 2088389"/>
                <a:gd name="connsiteY137" fmla="*/ 361381 h 2329225"/>
                <a:gd name="connsiteX138" fmla="*/ 491867 w 2088389"/>
                <a:gd name="connsiteY138" fmla="*/ 362347 h 2329225"/>
                <a:gd name="connsiteX139" fmla="*/ 491386 w 2088389"/>
                <a:gd name="connsiteY139" fmla="*/ 364279 h 2329225"/>
                <a:gd name="connsiteX140" fmla="*/ 495718 w 2088389"/>
                <a:gd name="connsiteY140" fmla="*/ 365245 h 2329225"/>
                <a:gd name="connsiteX141" fmla="*/ 497643 w 2088389"/>
                <a:gd name="connsiteY141" fmla="*/ 363796 h 2329225"/>
                <a:gd name="connsiteX142" fmla="*/ 495718 w 2088389"/>
                <a:gd name="connsiteY142" fmla="*/ 361381 h 2329225"/>
                <a:gd name="connsiteX143" fmla="*/ 496681 w 2088389"/>
                <a:gd name="connsiteY143" fmla="*/ 354137 h 2329225"/>
                <a:gd name="connsiteX144" fmla="*/ 497643 w 2088389"/>
                <a:gd name="connsiteY144" fmla="*/ 350274 h 2329225"/>
                <a:gd name="connsiteX145" fmla="*/ 503900 w 2088389"/>
                <a:gd name="connsiteY145" fmla="*/ 348342 h 2329225"/>
                <a:gd name="connsiteX146" fmla="*/ 507269 w 2088389"/>
                <a:gd name="connsiteY146" fmla="*/ 352205 h 2329225"/>
                <a:gd name="connsiteX147" fmla="*/ 513045 w 2088389"/>
                <a:gd name="connsiteY147" fmla="*/ 354620 h 2329225"/>
                <a:gd name="connsiteX148" fmla="*/ 512564 w 2088389"/>
                <a:gd name="connsiteY148" fmla="*/ 350757 h 2329225"/>
                <a:gd name="connsiteX149" fmla="*/ 513526 w 2088389"/>
                <a:gd name="connsiteY149" fmla="*/ 342064 h 2329225"/>
                <a:gd name="connsiteX150" fmla="*/ 516414 w 2088389"/>
                <a:gd name="connsiteY150" fmla="*/ 336268 h 2329225"/>
                <a:gd name="connsiteX151" fmla="*/ 520264 w 2088389"/>
                <a:gd name="connsiteY151" fmla="*/ 338200 h 2329225"/>
                <a:gd name="connsiteX152" fmla="*/ 523152 w 2088389"/>
                <a:gd name="connsiteY152" fmla="*/ 338200 h 2329225"/>
                <a:gd name="connsiteX153" fmla="*/ 523152 w 2088389"/>
                <a:gd name="connsiteY153" fmla="*/ 334819 h 2329225"/>
                <a:gd name="connsiteX154" fmla="*/ 520264 w 2088389"/>
                <a:gd name="connsiteY154" fmla="*/ 330473 h 2329225"/>
                <a:gd name="connsiteX155" fmla="*/ 518821 w 2088389"/>
                <a:gd name="connsiteY155" fmla="*/ 323712 h 2329225"/>
                <a:gd name="connsiteX156" fmla="*/ 521709 w 2088389"/>
                <a:gd name="connsiteY156" fmla="*/ 318399 h 2329225"/>
                <a:gd name="connsiteX157" fmla="*/ 527965 w 2088389"/>
                <a:gd name="connsiteY157" fmla="*/ 322746 h 2329225"/>
                <a:gd name="connsiteX158" fmla="*/ 527965 w 2088389"/>
                <a:gd name="connsiteY158" fmla="*/ 318882 h 2329225"/>
                <a:gd name="connsiteX159" fmla="*/ 528928 w 2088389"/>
                <a:gd name="connsiteY159" fmla="*/ 314536 h 2329225"/>
                <a:gd name="connsiteX160" fmla="*/ 528447 w 2088389"/>
                <a:gd name="connsiteY160" fmla="*/ 310672 h 2329225"/>
                <a:gd name="connsiteX161" fmla="*/ 532779 w 2088389"/>
                <a:gd name="connsiteY161" fmla="*/ 309707 h 2329225"/>
                <a:gd name="connsiteX162" fmla="*/ 535666 w 2088389"/>
                <a:gd name="connsiteY162" fmla="*/ 312604 h 2329225"/>
                <a:gd name="connsiteX163" fmla="*/ 539517 w 2088389"/>
                <a:gd name="connsiteY163" fmla="*/ 315502 h 2329225"/>
                <a:gd name="connsiteX164" fmla="*/ 547218 w 2088389"/>
                <a:gd name="connsiteY164" fmla="*/ 314536 h 2329225"/>
                <a:gd name="connsiteX165" fmla="*/ 548662 w 2088389"/>
                <a:gd name="connsiteY165" fmla="*/ 310672 h 2329225"/>
                <a:gd name="connsiteX166" fmla="*/ 548180 w 2088389"/>
                <a:gd name="connsiteY166" fmla="*/ 307775 h 2329225"/>
                <a:gd name="connsiteX167" fmla="*/ 543849 w 2088389"/>
                <a:gd name="connsiteY167" fmla="*/ 307292 h 2329225"/>
                <a:gd name="connsiteX168" fmla="*/ 544330 w 2088389"/>
                <a:gd name="connsiteY168" fmla="*/ 300048 h 2329225"/>
                <a:gd name="connsiteX169" fmla="*/ 541442 w 2088389"/>
                <a:gd name="connsiteY169" fmla="*/ 295701 h 2329225"/>
                <a:gd name="connsiteX170" fmla="*/ 541923 w 2088389"/>
                <a:gd name="connsiteY170" fmla="*/ 292321 h 2329225"/>
                <a:gd name="connsiteX171" fmla="*/ 543849 w 2088389"/>
                <a:gd name="connsiteY171" fmla="*/ 289423 h 2329225"/>
                <a:gd name="connsiteX172" fmla="*/ 553475 w 2088389"/>
                <a:gd name="connsiteY172" fmla="*/ 283628 h 2329225"/>
                <a:gd name="connsiteX173" fmla="*/ 553956 w 2088389"/>
                <a:gd name="connsiteY173" fmla="*/ 280730 h 2329225"/>
                <a:gd name="connsiteX174" fmla="*/ 551068 w 2088389"/>
                <a:gd name="connsiteY174" fmla="*/ 277349 h 2329225"/>
                <a:gd name="connsiteX175" fmla="*/ 543367 w 2088389"/>
                <a:gd name="connsiteY175" fmla="*/ 272037 h 2329225"/>
                <a:gd name="connsiteX176" fmla="*/ 544330 w 2088389"/>
                <a:gd name="connsiteY176" fmla="*/ 268657 h 2329225"/>
                <a:gd name="connsiteX177" fmla="*/ 550105 w 2088389"/>
                <a:gd name="connsiteY177" fmla="*/ 263827 h 2329225"/>
                <a:gd name="connsiteX178" fmla="*/ 553475 w 2088389"/>
                <a:gd name="connsiteY178" fmla="*/ 262861 h 2329225"/>
                <a:gd name="connsiteX179" fmla="*/ 554919 w 2088389"/>
                <a:gd name="connsiteY179" fmla="*/ 259481 h 2329225"/>
                <a:gd name="connsiteX180" fmla="*/ 553475 w 2088389"/>
                <a:gd name="connsiteY180" fmla="*/ 256100 h 2329225"/>
                <a:gd name="connsiteX181" fmla="*/ 557325 w 2088389"/>
                <a:gd name="connsiteY181" fmla="*/ 252237 h 2329225"/>
                <a:gd name="connsiteX182" fmla="*/ 563582 w 2088389"/>
                <a:gd name="connsiteY182" fmla="*/ 250305 h 2329225"/>
                <a:gd name="connsiteX183" fmla="*/ 564545 w 2088389"/>
                <a:gd name="connsiteY183" fmla="*/ 246924 h 2329225"/>
                <a:gd name="connsiteX184" fmla="*/ 562138 w 2088389"/>
                <a:gd name="connsiteY184" fmla="*/ 243544 h 2329225"/>
                <a:gd name="connsiteX185" fmla="*/ 558769 w 2088389"/>
                <a:gd name="connsiteY185" fmla="*/ 243061 h 2329225"/>
                <a:gd name="connsiteX186" fmla="*/ 556362 w 2088389"/>
                <a:gd name="connsiteY186" fmla="*/ 238714 h 2329225"/>
                <a:gd name="connsiteX187" fmla="*/ 558288 w 2088389"/>
                <a:gd name="connsiteY187" fmla="*/ 235334 h 2329225"/>
                <a:gd name="connsiteX188" fmla="*/ 567914 w 2088389"/>
                <a:gd name="connsiteY188" fmla="*/ 231470 h 2329225"/>
                <a:gd name="connsiteX189" fmla="*/ 576577 w 2088389"/>
                <a:gd name="connsiteY189" fmla="*/ 230987 h 2329225"/>
                <a:gd name="connsiteX190" fmla="*/ 577540 w 2088389"/>
                <a:gd name="connsiteY190" fmla="*/ 234851 h 2329225"/>
                <a:gd name="connsiteX191" fmla="*/ 575615 w 2088389"/>
                <a:gd name="connsiteY191" fmla="*/ 239680 h 2329225"/>
                <a:gd name="connsiteX192" fmla="*/ 577059 w 2088389"/>
                <a:gd name="connsiteY192" fmla="*/ 242095 h 2329225"/>
                <a:gd name="connsiteX193" fmla="*/ 580428 w 2088389"/>
                <a:gd name="connsiteY193" fmla="*/ 241129 h 2329225"/>
                <a:gd name="connsiteX194" fmla="*/ 585722 w 2088389"/>
                <a:gd name="connsiteY194" fmla="*/ 243061 h 2329225"/>
                <a:gd name="connsiteX195" fmla="*/ 588610 w 2088389"/>
                <a:gd name="connsiteY195" fmla="*/ 245475 h 2329225"/>
                <a:gd name="connsiteX196" fmla="*/ 592460 w 2088389"/>
                <a:gd name="connsiteY196" fmla="*/ 246441 h 2329225"/>
                <a:gd name="connsiteX197" fmla="*/ 595348 w 2088389"/>
                <a:gd name="connsiteY197" fmla="*/ 244992 h 2329225"/>
                <a:gd name="connsiteX198" fmla="*/ 592942 w 2088389"/>
                <a:gd name="connsiteY198" fmla="*/ 241129 h 2329225"/>
                <a:gd name="connsiteX199" fmla="*/ 594386 w 2088389"/>
                <a:gd name="connsiteY199" fmla="*/ 237265 h 2329225"/>
                <a:gd name="connsiteX200" fmla="*/ 597273 w 2088389"/>
                <a:gd name="connsiteY200" fmla="*/ 238231 h 2329225"/>
                <a:gd name="connsiteX201" fmla="*/ 599199 w 2088389"/>
                <a:gd name="connsiteY201" fmla="*/ 231953 h 2329225"/>
                <a:gd name="connsiteX202" fmla="*/ 602087 w 2088389"/>
                <a:gd name="connsiteY202" fmla="*/ 226641 h 2329225"/>
                <a:gd name="connsiteX203" fmla="*/ 603531 w 2088389"/>
                <a:gd name="connsiteY203" fmla="*/ 223260 h 2329225"/>
                <a:gd name="connsiteX204" fmla="*/ 606900 w 2088389"/>
                <a:gd name="connsiteY204" fmla="*/ 217948 h 2329225"/>
                <a:gd name="connsiteX205" fmla="*/ 611231 w 2088389"/>
                <a:gd name="connsiteY205" fmla="*/ 206357 h 2329225"/>
                <a:gd name="connsiteX206" fmla="*/ 615563 w 2088389"/>
                <a:gd name="connsiteY206" fmla="*/ 203942 h 2329225"/>
                <a:gd name="connsiteX207" fmla="*/ 617488 w 2088389"/>
                <a:gd name="connsiteY207" fmla="*/ 204908 h 2329225"/>
                <a:gd name="connsiteX208" fmla="*/ 618932 w 2088389"/>
                <a:gd name="connsiteY208" fmla="*/ 213118 h 2329225"/>
                <a:gd name="connsiteX209" fmla="*/ 621820 w 2088389"/>
                <a:gd name="connsiteY209" fmla="*/ 215533 h 2329225"/>
                <a:gd name="connsiteX210" fmla="*/ 624227 w 2088389"/>
                <a:gd name="connsiteY210" fmla="*/ 215533 h 2329225"/>
                <a:gd name="connsiteX211" fmla="*/ 624708 w 2088389"/>
                <a:gd name="connsiteY211" fmla="*/ 212152 h 2329225"/>
                <a:gd name="connsiteX212" fmla="*/ 629040 w 2088389"/>
                <a:gd name="connsiteY212" fmla="*/ 208772 h 2329225"/>
                <a:gd name="connsiteX213" fmla="*/ 633853 w 2088389"/>
                <a:gd name="connsiteY213" fmla="*/ 211669 h 2329225"/>
                <a:gd name="connsiteX214" fmla="*/ 630965 w 2088389"/>
                <a:gd name="connsiteY214" fmla="*/ 215050 h 2329225"/>
                <a:gd name="connsiteX215" fmla="*/ 633371 w 2088389"/>
                <a:gd name="connsiteY215" fmla="*/ 219879 h 2329225"/>
                <a:gd name="connsiteX216" fmla="*/ 635778 w 2088389"/>
                <a:gd name="connsiteY216" fmla="*/ 219879 h 2329225"/>
                <a:gd name="connsiteX217" fmla="*/ 637703 w 2088389"/>
                <a:gd name="connsiteY217" fmla="*/ 216016 h 2329225"/>
                <a:gd name="connsiteX218" fmla="*/ 638185 w 2088389"/>
                <a:gd name="connsiteY218" fmla="*/ 207806 h 2329225"/>
                <a:gd name="connsiteX219" fmla="*/ 637222 w 2088389"/>
                <a:gd name="connsiteY219" fmla="*/ 205391 h 2329225"/>
                <a:gd name="connsiteX220" fmla="*/ 640110 w 2088389"/>
                <a:gd name="connsiteY220" fmla="*/ 203942 h 2329225"/>
                <a:gd name="connsiteX221" fmla="*/ 643960 w 2088389"/>
                <a:gd name="connsiteY221" fmla="*/ 207323 h 2329225"/>
                <a:gd name="connsiteX222" fmla="*/ 652143 w 2088389"/>
                <a:gd name="connsiteY222" fmla="*/ 201528 h 2329225"/>
                <a:gd name="connsiteX223" fmla="*/ 653105 w 2088389"/>
                <a:gd name="connsiteY223" fmla="*/ 197181 h 2329225"/>
                <a:gd name="connsiteX224" fmla="*/ 655512 w 2088389"/>
                <a:gd name="connsiteY224" fmla="*/ 194767 h 2329225"/>
                <a:gd name="connsiteX225" fmla="*/ 657918 w 2088389"/>
                <a:gd name="connsiteY225" fmla="*/ 197664 h 2329225"/>
                <a:gd name="connsiteX226" fmla="*/ 662250 w 2088389"/>
                <a:gd name="connsiteY226" fmla="*/ 199596 h 2329225"/>
                <a:gd name="connsiteX227" fmla="*/ 667544 w 2088389"/>
                <a:gd name="connsiteY227" fmla="*/ 199596 h 2329225"/>
                <a:gd name="connsiteX228" fmla="*/ 670432 w 2088389"/>
                <a:gd name="connsiteY228" fmla="*/ 201045 h 2329225"/>
                <a:gd name="connsiteX229" fmla="*/ 672839 w 2088389"/>
                <a:gd name="connsiteY229" fmla="*/ 199596 h 2329225"/>
                <a:gd name="connsiteX230" fmla="*/ 672839 w 2088389"/>
                <a:gd name="connsiteY230" fmla="*/ 194284 h 2329225"/>
                <a:gd name="connsiteX231" fmla="*/ 676208 w 2088389"/>
                <a:gd name="connsiteY231" fmla="*/ 192352 h 2329225"/>
                <a:gd name="connsiteX232" fmla="*/ 680058 w 2088389"/>
                <a:gd name="connsiteY232" fmla="*/ 195249 h 2329225"/>
                <a:gd name="connsiteX233" fmla="*/ 683909 w 2088389"/>
                <a:gd name="connsiteY233" fmla="*/ 196698 h 2329225"/>
                <a:gd name="connsiteX234" fmla="*/ 689203 w 2088389"/>
                <a:gd name="connsiteY234" fmla="*/ 200079 h 2329225"/>
                <a:gd name="connsiteX235" fmla="*/ 690166 w 2088389"/>
                <a:gd name="connsiteY235" fmla="*/ 198147 h 2329225"/>
                <a:gd name="connsiteX236" fmla="*/ 684390 w 2088389"/>
                <a:gd name="connsiteY236" fmla="*/ 192835 h 2329225"/>
                <a:gd name="connsiteX237" fmla="*/ 684871 w 2088389"/>
                <a:gd name="connsiteY237" fmla="*/ 191386 h 2329225"/>
                <a:gd name="connsiteX238" fmla="*/ 688722 w 2088389"/>
                <a:gd name="connsiteY238" fmla="*/ 188488 h 2329225"/>
                <a:gd name="connsiteX239" fmla="*/ 696904 w 2088389"/>
                <a:gd name="connsiteY239" fmla="*/ 191386 h 2329225"/>
                <a:gd name="connsiteX240" fmla="*/ 702199 w 2088389"/>
                <a:gd name="connsiteY240" fmla="*/ 190420 h 2329225"/>
                <a:gd name="connsiteX241" fmla="*/ 707012 w 2088389"/>
                <a:gd name="connsiteY241" fmla="*/ 194767 h 2329225"/>
                <a:gd name="connsiteX242" fmla="*/ 710862 w 2088389"/>
                <a:gd name="connsiteY242" fmla="*/ 194767 h 2329225"/>
                <a:gd name="connsiteX243" fmla="*/ 710381 w 2088389"/>
                <a:gd name="connsiteY243" fmla="*/ 191386 h 2329225"/>
                <a:gd name="connsiteX244" fmla="*/ 707974 w 2088389"/>
                <a:gd name="connsiteY244" fmla="*/ 188488 h 2329225"/>
                <a:gd name="connsiteX245" fmla="*/ 710381 w 2088389"/>
                <a:gd name="connsiteY245" fmla="*/ 187039 h 2329225"/>
                <a:gd name="connsiteX246" fmla="*/ 711343 w 2088389"/>
                <a:gd name="connsiteY246" fmla="*/ 183659 h 2329225"/>
                <a:gd name="connsiteX247" fmla="*/ 704605 w 2088389"/>
                <a:gd name="connsiteY247" fmla="*/ 182210 h 2329225"/>
                <a:gd name="connsiteX248" fmla="*/ 705086 w 2088389"/>
                <a:gd name="connsiteY248" fmla="*/ 178829 h 2329225"/>
                <a:gd name="connsiteX249" fmla="*/ 708937 w 2088389"/>
                <a:gd name="connsiteY249" fmla="*/ 174966 h 2329225"/>
                <a:gd name="connsiteX250" fmla="*/ 711825 w 2088389"/>
                <a:gd name="connsiteY250" fmla="*/ 175932 h 2329225"/>
                <a:gd name="connsiteX251" fmla="*/ 712787 w 2088389"/>
                <a:gd name="connsiteY251" fmla="*/ 180761 h 2329225"/>
                <a:gd name="connsiteX252" fmla="*/ 715675 w 2088389"/>
                <a:gd name="connsiteY252" fmla="*/ 181244 h 2329225"/>
                <a:gd name="connsiteX253" fmla="*/ 726264 w 2088389"/>
                <a:gd name="connsiteY253" fmla="*/ 177864 h 2329225"/>
                <a:gd name="connsiteX254" fmla="*/ 730595 w 2088389"/>
                <a:gd name="connsiteY254" fmla="*/ 169171 h 2329225"/>
                <a:gd name="connsiteX255" fmla="*/ 733002 w 2088389"/>
                <a:gd name="connsiteY255" fmla="*/ 170137 h 2329225"/>
                <a:gd name="connsiteX256" fmla="*/ 732521 w 2088389"/>
                <a:gd name="connsiteY256" fmla="*/ 173517 h 2329225"/>
                <a:gd name="connsiteX257" fmla="*/ 735409 w 2088389"/>
                <a:gd name="connsiteY257" fmla="*/ 175932 h 2329225"/>
                <a:gd name="connsiteX258" fmla="*/ 739740 w 2088389"/>
                <a:gd name="connsiteY258" fmla="*/ 174000 h 2329225"/>
                <a:gd name="connsiteX259" fmla="*/ 742147 w 2088389"/>
                <a:gd name="connsiteY259" fmla="*/ 168205 h 2329225"/>
                <a:gd name="connsiteX260" fmla="*/ 743591 w 2088389"/>
                <a:gd name="connsiteY260" fmla="*/ 168688 h 2329225"/>
                <a:gd name="connsiteX261" fmla="*/ 743591 w 2088389"/>
                <a:gd name="connsiteY261" fmla="*/ 176415 h 2329225"/>
                <a:gd name="connsiteX262" fmla="*/ 745997 w 2088389"/>
                <a:gd name="connsiteY262" fmla="*/ 177864 h 2329225"/>
                <a:gd name="connsiteX263" fmla="*/ 748885 w 2088389"/>
                <a:gd name="connsiteY263" fmla="*/ 175932 h 2329225"/>
                <a:gd name="connsiteX264" fmla="*/ 752736 w 2088389"/>
                <a:gd name="connsiteY264" fmla="*/ 175932 h 2329225"/>
                <a:gd name="connsiteX265" fmla="*/ 758511 w 2088389"/>
                <a:gd name="connsiteY265" fmla="*/ 178829 h 2329225"/>
                <a:gd name="connsiteX266" fmla="*/ 761399 w 2088389"/>
                <a:gd name="connsiteY266" fmla="*/ 177864 h 2329225"/>
                <a:gd name="connsiteX267" fmla="*/ 764768 w 2088389"/>
                <a:gd name="connsiteY267" fmla="*/ 171585 h 2329225"/>
                <a:gd name="connsiteX268" fmla="*/ 769581 w 2088389"/>
                <a:gd name="connsiteY268" fmla="*/ 165307 h 2329225"/>
                <a:gd name="connsiteX269" fmla="*/ 773913 w 2088389"/>
                <a:gd name="connsiteY269" fmla="*/ 164341 h 2329225"/>
                <a:gd name="connsiteX270" fmla="*/ 776320 w 2088389"/>
                <a:gd name="connsiteY270" fmla="*/ 167239 h 2329225"/>
                <a:gd name="connsiteX271" fmla="*/ 773913 w 2088389"/>
                <a:gd name="connsiteY271" fmla="*/ 169171 h 2329225"/>
                <a:gd name="connsiteX272" fmla="*/ 775357 w 2088389"/>
                <a:gd name="connsiteY272" fmla="*/ 172551 h 2329225"/>
                <a:gd name="connsiteX273" fmla="*/ 774395 w 2088389"/>
                <a:gd name="connsiteY273" fmla="*/ 176415 h 2329225"/>
                <a:gd name="connsiteX274" fmla="*/ 777763 w 2088389"/>
                <a:gd name="connsiteY274" fmla="*/ 176898 h 2329225"/>
                <a:gd name="connsiteX275" fmla="*/ 781133 w 2088389"/>
                <a:gd name="connsiteY275" fmla="*/ 168688 h 2329225"/>
                <a:gd name="connsiteX276" fmla="*/ 785465 w 2088389"/>
                <a:gd name="connsiteY276" fmla="*/ 167239 h 2329225"/>
                <a:gd name="connsiteX277" fmla="*/ 787390 w 2088389"/>
                <a:gd name="connsiteY277" fmla="*/ 169171 h 2329225"/>
                <a:gd name="connsiteX278" fmla="*/ 788834 w 2088389"/>
                <a:gd name="connsiteY278" fmla="*/ 172068 h 2329225"/>
                <a:gd name="connsiteX279" fmla="*/ 796053 w 2088389"/>
                <a:gd name="connsiteY279" fmla="*/ 174000 h 2329225"/>
                <a:gd name="connsiteX280" fmla="*/ 796053 w 2088389"/>
                <a:gd name="connsiteY280" fmla="*/ 180278 h 2329225"/>
                <a:gd name="connsiteX281" fmla="*/ 798941 w 2088389"/>
                <a:gd name="connsiteY281" fmla="*/ 183659 h 2329225"/>
                <a:gd name="connsiteX282" fmla="*/ 803273 w 2088389"/>
                <a:gd name="connsiteY282" fmla="*/ 183659 h 2329225"/>
                <a:gd name="connsiteX283" fmla="*/ 805679 w 2088389"/>
                <a:gd name="connsiteY283" fmla="*/ 186557 h 2329225"/>
                <a:gd name="connsiteX284" fmla="*/ 803273 w 2088389"/>
                <a:gd name="connsiteY284" fmla="*/ 192835 h 2329225"/>
                <a:gd name="connsiteX285" fmla="*/ 805679 w 2088389"/>
                <a:gd name="connsiteY285" fmla="*/ 194767 h 2329225"/>
                <a:gd name="connsiteX286" fmla="*/ 809530 w 2088389"/>
                <a:gd name="connsiteY286" fmla="*/ 195732 h 2329225"/>
                <a:gd name="connsiteX287" fmla="*/ 819637 w 2088389"/>
                <a:gd name="connsiteY287" fmla="*/ 195732 h 2329225"/>
                <a:gd name="connsiteX288" fmla="*/ 822044 w 2088389"/>
                <a:gd name="connsiteY288" fmla="*/ 197664 h 2329225"/>
                <a:gd name="connsiteX289" fmla="*/ 828782 w 2088389"/>
                <a:gd name="connsiteY289" fmla="*/ 197181 h 2329225"/>
                <a:gd name="connsiteX290" fmla="*/ 828782 w 2088389"/>
                <a:gd name="connsiteY290" fmla="*/ 199113 h 2329225"/>
                <a:gd name="connsiteX291" fmla="*/ 833114 w 2088389"/>
                <a:gd name="connsiteY291" fmla="*/ 200079 h 2329225"/>
                <a:gd name="connsiteX292" fmla="*/ 837927 w 2088389"/>
                <a:gd name="connsiteY292" fmla="*/ 196698 h 2329225"/>
                <a:gd name="connsiteX293" fmla="*/ 836964 w 2088389"/>
                <a:gd name="connsiteY293" fmla="*/ 193801 h 2329225"/>
                <a:gd name="connsiteX294" fmla="*/ 840333 w 2088389"/>
                <a:gd name="connsiteY294" fmla="*/ 190420 h 2329225"/>
                <a:gd name="connsiteX295" fmla="*/ 842740 w 2088389"/>
                <a:gd name="connsiteY295" fmla="*/ 185591 h 2329225"/>
                <a:gd name="connsiteX296" fmla="*/ 852847 w 2088389"/>
                <a:gd name="connsiteY296" fmla="*/ 181727 h 2329225"/>
                <a:gd name="connsiteX297" fmla="*/ 854773 w 2088389"/>
                <a:gd name="connsiteY297" fmla="*/ 178347 h 2329225"/>
                <a:gd name="connsiteX298" fmla="*/ 865361 w 2088389"/>
                <a:gd name="connsiteY298" fmla="*/ 168205 h 2329225"/>
                <a:gd name="connsiteX299" fmla="*/ 870174 w 2088389"/>
                <a:gd name="connsiteY299" fmla="*/ 166273 h 2329225"/>
                <a:gd name="connsiteX300" fmla="*/ 872100 w 2088389"/>
                <a:gd name="connsiteY300" fmla="*/ 162410 h 2329225"/>
                <a:gd name="connsiteX301" fmla="*/ 879801 w 2088389"/>
                <a:gd name="connsiteY301" fmla="*/ 157097 h 2329225"/>
                <a:gd name="connsiteX302" fmla="*/ 883170 w 2088389"/>
                <a:gd name="connsiteY302" fmla="*/ 150336 h 2329225"/>
                <a:gd name="connsiteX303" fmla="*/ 888464 w 2088389"/>
                <a:gd name="connsiteY303" fmla="*/ 144541 h 2329225"/>
                <a:gd name="connsiteX304" fmla="*/ 895684 w 2088389"/>
                <a:gd name="connsiteY304" fmla="*/ 128121 h 2329225"/>
                <a:gd name="connsiteX305" fmla="*/ 895202 w 2088389"/>
                <a:gd name="connsiteY305" fmla="*/ 120394 h 2329225"/>
                <a:gd name="connsiteX306" fmla="*/ 889908 w 2088389"/>
                <a:gd name="connsiteY306" fmla="*/ 118945 h 2329225"/>
                <a:gd name="connsiteX307" fmla="*/ 888945 w 2088389"/>
                <a:gd name="connsiteY307" fmla="*/ 116047 h 2329225"/>
                <a:gd name="connsiteX308" fmla="*/ 890871 w 2088389"/>
                <a:gd name="connsiteY308" fmla="*/ 111218 h 2329225"/>
                <a:gd name="connsiteX309" fmla="*/ 889427 w 2088389"/>
                <a:gd name="connsiteY309" fmla="*/ 104939 h 2329225"/>
                <a:gd name="connsiteX310" fmla="*/ 892315 w 2088389"/>
                <a:gd name="connsiteY310" fmla="*/ 102042 h 2329225"/>
                <a:gd name="connsiteX311" fmla="*/ 896165 w 2088389"/>
                <a:gd name="connsiteY311" fmla="*/ 93832 h 2329225"/>
                <a:gd name="connsiteX312" fmla="*/ 895684 w 2088389"/>
                <a:gd name="connsiteY312" fmla="*/ 89002 h 2329225"/>
                <a:gd name="connsiteX313" fmla="*/ 899053 w 2088389"/>
                <a:gd name="connsiteY313" fmla="*/ 88520 h 2329225"/>
                <a:gd name="connsiteX314" fmla="*/ 902903 w 2088389"/>
                <a:gd name="connsiteY314" fmla="*/ 82724 h 2329225"/>
                <a:gd name="connsiteX315" fmla="*/ 905791 w 2088389"/>
                <a:gd name="connsiteY315" fmla="*/ 89002 h 2329225"/>
                <a:gd name="connsiteX316" fmla="*/ 904347 w 2088389"/>
                <a:gd name="connsiteY316" fmla="*/ 95764 h 2329225"/>
                <a:gd name="connsiteX317" fmla="*/ 907716 w 2088389"/>
                <a:gd name="connsiteY317" fmla="*/ 103008 h 2329225"/>
                <a:gd name="connsiteX318" fmla="*/ 908679 w 2088389"/>
                <a:gd name="connsiteY318" fmla="*/ 103974 h 2329225"/>
                <a:gd name="connsiteX319" fmla="*/ 912529 w 2088389"/>
                <a:gd name="connsiteY319" fmla="*/ 111701 h 2329225"/>
                <a:gd name="connsiteX320" fmla="*/ 913974 w 2088389"/>
                <a:gd name="connsiteY320" fmla="*/ 112184 h 2329225"/>
                <a:gd name="connsiteX321" fmla="*/ 915899 w 2088389"/>
                <a:gd name="connsiteY321" fmla="*/ 118945 h 2329225"/>
                <a:gd name="connsiteX322" fmla="*/ 918305 w 2088389"/>
                <a:gd name="connsiteY322" fmla="*/ 113632 h 2329225"/>
                <a:gd name="connsiteX323" fmla="*/ 917824 w 2088389"/>
                <a:gd name="connsiteY323" fmla="*/ 108803 h 2329225"/>
                <a:gd name="connsiteX324" fmla="*/ 918787 w 2088389"/>
                <a:gd name="connsiteY324" fmla="*/ 105905 h 2329225"/>
                <a:gd name="connsiteX325" fmla="*/ 922637 w 2088389"/>
                <a:gd name="connsiteY325" fmla="*/ 103491 h 2329225"/>
                <a:gd name="connsiteX326" fmla="*/ 925043 w 2088389"/>
                <a:gd name="connsiteY326" fmla="*/ 103491 h 2329225"/>
                <a:gd name="connsiteX327" fmla="*/ 923600 w 2088389"/>
                <a:gd name="connsiteY327" fmla="*/ 110735 h 2329225"/>
                <a:gd name="connsiteX328" fmla="*/ 929375 w 2088389"/>
                <a:gd name="connsiteY328" fmla="*/ 116047 h 2329225"/>
                <a:gd name="connsiteX329" fmla="*/ 931300 w 2088389"/>
                <a:gd name="connsiteY329" fmla="*/ 113632 h 2329225"/>
                <a:gd name="connsiteX330" fmla="*/ 936595 w 2088389"/>
                <a:gd name="connsiteY330" fmla="*/ 111701 h 2329225"/>
                <a:gd name="connsiteX331" fmla="*/ 940927 w 2088389"/>
                <a:gd name="connsiteY331" fmla="*/ 115081 h 2329225"/>
                <a:gd name="connsiteX332" fmla="*/ 940927 w 2088389"/>
                <a:gd name="connsiteY332" fmla="*/ 111701 h 2329225"/>
                <a:gd name="connsiteX333" fmla="*/ 938520 w 2088389"/>
                <a:gd name="connsiteY333" fmla="*/ 110252 h 2329225"/>
                <a:gd name="connsiteX334" fmla="*/ 931782 w 2088389"/>
                <a:gd name="connsiteY334" fmla="*/ 105422 h 2329225"/>
                <a:gd name="connsiteX335" fmla="*/ 931782 w 2088389"/>
                <a:gd name="connsiteY335" fmla="*/ 103008 h 2329225"/>
                <a:gd name="connsiteX336" fmla="*/ 929375 w 2088389"/>
                <a:gd name="connsiteY336" fmla="*/ 101559 h 2329225"/>
                <a:gd name="connsiteX337" fmla="*/ 928413 w 2088389"/>
                <a:gd name="connsiteY337" fmla="*/ 98661 h 2329225"/>
                <a:gd name="connsiteX338" fmla="*/ 928894 w 2088389"/>
                <a:gd name="connsiteY338" fmla="*/ 95281 h 2329225"/>
                <a:gd name="connsiteX339" fmla="*/ 937076 w 2088389"/>
                <a:gd name="connsiteY339" fmla="*/ 93832 h 2329225"/>
                <a:gd name="connsiteX340" fmla="*/ 938520 w 2088389"/>
                <a:gd name="connsiteY340" fmla="*/ 91417 h 2329225"/>
                <a:gd name="connsiteX341" fmla="*/ 936113 w 2088389"/>
                <a:gd name="connsiteY341" fmla="*/ 84656 h 2329225"/>
                <a:gd name="connsiteX342" fmla="*/ 934188 w 2088389"/>
                <a:gd name="connsiteY342" fmla="*/ 83207 h 2329225"/>
                <a:gd name="connsiteX343" fmla="*/ 935151 w 2088389"/>
                <a:gd name="connsiteY343" fmla="*/ 78378 h 2329225"/>
                <a:gd name="connsiteX344" fmla="*/ 938039 w 2088389"/>
                <a:gd name="connsiteY344" fmla="*/ 79344 h 2329225"/>
                <a:gd name="connsiteX345" fmla="*/ 942370 w 2088389"/>
                <a:gd name="connsiteY345" fmla="*/ 77412 h 2329225"/>
                <a:gd name="connsiteX346" fmla="*/ 939483 w 2088389"/>
                <a:gd name="connsiteY346" fmla="*/ 73548 h 2329225"/>
                <a:gd name="connsiteX347" fmla="*/ 942852 w 2088389"/>
                <a:gd name="connsiteY347" fmla="*/ 68236 h 2329225"/>
                <a:gd name="connsiteX348" fmla="*/ 941408 w 2088389"/>
                <a:gd name="connsiteY348" fmla="*/ 63889 h 2329225"/>
                <a:gd name="connsiteX349" fmla="*/ 939001 w 2088389"/>
                <a:gd name="connsiteY349" fmla="*/ 63889 h 2329225"/>
                <a:gd name="connsiteX350" fmla="*/ 939001 w 2088389"/>
                <a:gd name="connsiteY350" fmla="*/ 57611 h 2329225"/>
                <a:gd name="connsiteX351" fmla="*/ 934188 w 2088389"/>
                <a:gd name="connsiteY351" fmla="*/ 56162 h 2329225"/>
                <a:gd name="connsiteX352" fmla="*/ 936113 w 2088389"/>
                <a:gd name="connsiteY352" fmla="*/ 51333 h 2329225"/>
                <a:gd name="connsiteX353" fmla="*/ 934670 w 2088389"/>
                <a:gd name="connsiteY353" fmla="*/ 46987 h 2329225"/>
                <a:gd name="connsiteX354" fmla="*/ 935632 w 2088389"/>
                <a:gd name="connsiteY354" fmla="*/ 43123 h 2329225"/>
                <a:gd name="connsiteX355" fmla="*/ 934670 w 2088389"/>
                <a:gd name="connsiteY355" fmla="*/ 41674 h 2329225"/>
                <a:gd name="connsiteX356" fmla="*/ 934188 w 2088389"/>
                <a:gd name="connsiteY356" fmla="*/ 36362 h 2329225"/>
                <a:gd name="connsiteX357" fmla="*/ 933226 w 2088389"/>
                <a:gd name="connsiteY357" fmla="*/ 32981 h 2329225"/>
                <a:gd name="connsiteX358" fmla="*/ 935151 w 2088389"/>
                <a:gd name="connsiteY358" fmla="*/ 26703 h 2329225"/>
                <a:gd name="connsiteX359" fmla="*/ 938520 w 2088389"/>
                <a:gd name="connsiteY359" fmla="*/ 25254 h 2329225"/>
                <a:gd name="connsiteX360" fmla="*/ 940927 w 2088389"/>
                <a:gd name="connsiteY360" fmla="*/ 21391 h 2329225"/>
                <a:gd name="connsiteX361" fmla="*/ 947183 w 2088389"/>
                <a:gd name="connsiteY361" fmla="*/ 18010 h 2329225"/>
                <a:gd name="connsiteX362" fmla="*/ 949590 w 2088389"/>
                <a:gd name="connsiteY362" fmla="*/ 18976 h 2329225"/>
                <a:gd name="connsiteX363" fmla="*/ 950072 w 2088389"/>
                <a:gd name="connsiteY363" fmla="*/ 21391 h 2329225"/>
                <a:gd name="connsiteX364" fmla="*/ 955847 w 2088389"/>
                <a:gd name="connsiteY364" fmla="*/ 18010 h 2329225"/>
                <a:gd name="connsiteX365" fmla="*/ 959698 w 2088389"/>
                <a:gd name="connsiteY365" fmla="*/ 17527 h 2329225"/>
                <a:gd name="connsiteX366" fmla="*/ 972693 w 2088389"/>
                <a:gd name="connsiteY366" fmla="*/ 31532 h 2329225"/>
                <a:gd name="connsiteX367" fmla="*/ 981838 w 2088389"/>
                <a:gd name="connsiteY367" fmla="*/ 39260 h 2329225"/>
                <a:gd name="connsiteX368" fmla="*/ 987613 w 2088389"/>
                <a:gd name="connsiteY368" fmla="*/ 44572 h 2329225"/>
                <a:gd name="connsiteX369" fmla="*/ 997240 w 2088389"/>
                <a:gd name="connsiteY369" fmla="*/ 45538 h 2329225"/>
                <a:gd name="connsiteX370" fmla="*/ 1003496 w 2088389"/>
                <a:gd name="connsiteY370" fmla="*/ 47470 h 2329225"/>
                <a:gd name="connsiteX371" fmla="*/ 1017936 w 2088389"/>
                <a:gd name="connsiteY371" fmla="*/ 44572 h 2329225"/>
                <a:gd name="connsiteX372" fmla="*/ 1023711 w 2088389"/>
                <a:gd name="connsiteY372" fmla="*/ 45055 h 2329225"/>
                <a:gd name="connsiteX373" fmla="*/ 1027562 w 2088389"/>
                <a:gd name="connsiteY373" fmla="*/ 46021 h 2329225"/>
                <a:gd name="connsiteX374" fmla="*/ 1053071 w 2088389"/>
                <a:gd name="connsiteY374" fmla="*/ 48918 h 2329225"/>
                <a:gd name="connsiteX375" fmla="*/ 1062697 w 2088389"/>
                <a:gd name="connsiteY375" fmla="*/ 48918 h 2329225"/>
                <a:gd name="connsiteX376" fmla="*/ 1067992 w 2088389"/>
                <a:gd name="connsiteY376" fmla="*/ 55197 h 2329225"/>
                <a:gd name="connsiteX377" fmla="*/ 1070879 w 2088389"/>
                <a:gd name="connsiteY377" fmla="*/ 59060 h 2329225"/>
                <a:gd name="connsiteX378" fmla="*/ 1075211 w 2088389"/>
                <a:gd name="connsiteY378" fmla="*/ 70168 h 2329225"/>
                <a:gd name="connsiteX379" fmla="*/ 1078580 w 2088389"/>
                <a:gd name="connsiteY379" fmla="*/ 74997 h 2329225"/>
                <a:gd name="connsiteX380" fmla="*/ 1083875 w 2088389"/>
                <a:gd name="connsiteY380" fmla="*/ 78861 h 2329225"/>
                <a:gd name="connsiteX381" fmla="*/ 1088688 w 2088389"/>
                <a:gd name="connsiteY381" fmla="*/ 84656 h 2329225"/>
                <a:gd name="connsiteX382" fmla="*/ 1088688 w 2088389"/>
                <a:gd name="connsiteY382" fmla="*/ 86588 h 2329225"/>
                <a:gd name="connsiteX383" fmla="*/ 1092538 w 2088389"/>
                <a:gd name="connsiteY383" fmla="*/ 88037 h 2329225"/>
                <a:gd name="connsiteX384" fmla="*/ 1094464 w 2088389"/>
                <a:gd name="connsiteY384" fmla="*/ 83690 h 2329225"/>
                <a:gd name="connsiteX385" fmla="*/ 1097351 w 2088389"/>
                <a:gd name="connsiteY385" fmla="*/ 81758 h 2329225"/>
                <a:gd name="connsiteX386" fmla="*/ 1095907 w 2088389"/>
                <a:gd name="connsiteY386" fmla="*/ 79344 h 2329225"/>
                <a:gd name="connsiteX387" fmla="*/ 1096389 w 2088389"/>
                <a:gd name="connsiteY387" fmla="*/ 74997 h 2329225"/>
                <a:gd name="connsiteX388" fmla="*/ 1100720 w 2088389"/>
                <a:gd name="connsiteY388" fmla="*/ 73065 h 2329225"/>
                <a:gd name="connsiteX389" fmla="*/ 1107940 w 2088389"/>
                <a:gd name="connsiteY389" fmla="*/ 72582 h 2329225"/>
                <a:gd name="connsiteX390" fmla="*/ 1112753 w 2088389"/>
                <a:gd name="connsiteY390" fmla="*/ 68236 h 2329225"/>
                <a:gd name="connsiteX391" fmla="*/ 1119491 w 2088389"/>
                <a:gd name="connsiteY391" fmla="*/ 66787 h 2329225"/>
                <a:gd name="connsiteX392" fmla="*/ 1122860 w 2088389"/>
                <a:gd name="connsiteY392" fmla="*/ 63407 h 2329225"/>
                <a:gd name="connsiteX393" fmla="*/ 1125748 w 2088389"/>
                <a:gd name="connsiteY393" fmla="*/ 62924 h 2329225"/>
                <a:gd name="connsiteX394" fmla="*/ 1129117 w 2088389"/>
                <a:gd name="connsiteY394" fmla="*/ 63889 h 2329225"/>
                <a:gd name="connsiteX395" fmla="*/ 1139706 w 2088389"/>
                <a:gd name="connsiteY395" fmla="*/ 56645 h 2329225"/>
                <a:gd name="connsiteX396" fmla="*/ 1150295 w 2088389"/>
                <a:gd name="connsiteY396" fmla="*/ 56645 h 2329225"/>
                <a:gd name="connsiteX397" fmla="*/ 1159921 w 2088389"/>
                <a:gd name="connsiteY397" fmla="*/ 56162 h 2329225"/>
                <a:gd name="connsiteX398" fmla="*/ 1163290 w 2088389"/>
                <a:gd name="connsiteY398" fmla="*/ 59060 h 2329225"/>
                <a:gd name="connsiteX399" fmla="*/ 1171954 w 2088389"/>
                <a:gd name="connsiteY399" fmla="*/ 65821 h 2329225"/>
                <a:gd name="connsiteX400" fmla="*/ 1177248 w 2088389"/>
                <a:gd name="connsiteY400" fmla="*/ 68236 h 2329225"/>
                <a:gd name="connsiteX401" fmla="*/ 1184468 w 2088389"/>
                <a:gd name="connsiteY401" fmla="*/ 69202 h 2329225"/>
                <a:gd name="connsiteX402" fmla="*/ 1186393 w 2088389"/>
                <a:gd name="connsiteY402" fmla="*/ 72099 h 2329225"/>
                <a:gd name="connsiteX403" fmla="*/ 1196982 w 2088389"/>
                <a:gd name="connsiteY403" fmla="*/ 70651 h 2329225"/>
                <a:gd name="connsiteX404" fmla="*/ 1197463 w 2088389"/>
                <a:gd name="connsiteY404" fmla="*/ 67753 h 2329225"/>
                <a:gd name="connsiteX405" fmla="*/ 1200832 w 2088389"/>
                <a:gd name="connsiteY405" fmla="*/ 65821 h 2329225"/>
                <a:gd name="connsiteX406" fmla="*/ 1202758 w 2088389"/>
                <a:gd name="connsiteY406" fmla="*/ 62441 h 2329225"/>
                <a:gd name="connsiteX407" fmla="*/ 1210458 w 2088389"/>
                <a:gd name="connsiteY407" fmla="*/ 62441 h 2329225"/>
                <a:gd name="connsiteX408" fmla="*/ 1213828 w 2088389"/>
                <a:gd name="connsiteY408" fmla="*/ 59543 h 2329225"/>
                <a:gd name="connsiteX409" fmla="*/ 1217197 w 2088389"/>
                <a:gd name="connsiteY409" fmla="*/ 61475 h 2329225"/>
                <a:gd name="connsiteX410" fmla="*/ 1221528 w 2088389"/>
                <a:gd name="connsiteY410" fmla="*/ 60026 h 2329225"/>
                <a:gd name="connsiteX411" fmla="*/ 1226341 w 2088389"/>
                <a:gd name="connsiteY411" fmla="*/ 63407 h 2329225"/>
                <a:gd name="connsiteX412" fmla="*/ 1232117 w 2088389"/>
                <a:gd name="connsiteY412" fmla="*/ 65338 h 2329225"/>
                <a:gd name="connsiteX413" fmla="*/ 1234524 w 2088389"/>
                <a:gd name="connsiteY413" fmla="*/ 68236 h 2329225"/>
                <a:gd name="connsiteX414" fmla="*/ 1237893 w 2088389"/>
                <a:gd name="connsiteY414" fmla="*/ 69202 h 2329225"/>
                <a:gd name="connsiteX415" fmla="*/ 1245594 w 2088389"/>
                <a:gd name="connsiteY415" fmla="*/ 75963 h 2329225"/>
                <a:gd name="connsiteX416" fmla="*/ 1254739 w 2088389"/>
                <a:gd name="connsiteY416" fmla="*/ 79827 h 2329225"/>
                <a:gd name="connsiteX417" fmla="*/ 1259070 w 2088389"/>
                <a:gd name="connsiteY417" fmla="*/ 84173 h 2329225"/>
                <a:gd name="connsiteX418" fmla="*/ 1261958 w 2088389"/>
                <a:gd name="connsiteY418" fmla="*/ 80310 h 2329225"/>
                <a:gd name="connsiteX419" fmla="*/ 1261958 w 2088389"/>
                <a:gd name="connsiteY419" fmla="*/ 78378 h 2329225"/>
                <a:gd name="connsiteX420" fmla="*/ 1267734 w 2088389"/>
                <a:gd name="connsiteY420" fmla="*/ 72099 h 2329225"/>
                <a:gd name="connsiteX421" fmla="*/ 1269178 w 2088389"/>
                <a:gd name="connsiteY421" fmla="*/ 72582 h 2329225"/>
                <a:gd name="connsiteX422" fmla="*/ 1273028 w 2088389"/>
                <a:gd name="connsiteY422" fmla="*/ 70651 h 2329225"/>
                <a:gd name="connsiteX423" fmla="*/ 1277360 w 2088389"/>
                <a:gd name="connsiteY423" fmla="*/ 71134 h 2329225"/>
                <a:gd name="connsiteX424" fmla="*/ 1281210 w 2088389"/>
                <a:gd name="connsiteY424" fmla="*/ 69685 h 2329225"/>
                <a:gd name="connsiteX425" fmla="*/ 1285061 w 2088389"/>
                <a:gd name="connsiteY425" fmla="*/ 71134 h 2329225"/>
                <a:gd name="connsiteX426" fmla="*/ 1287949 w 2088389"/>
                <a:gd name="connsiteY426" fmla="*/ 68719 h 2329225"/>
                <a:gd name="connsiteX427" fmla="*/ 1299981 w 2088389"/>
                <a:gd name="connsiteY427" fmla="*/ 64855 h 2329225"/>
                <a:gd name="connsiteX428" fmla="*/ 1303350 w 2088389"/>
                <a:gd name="connsiteY428" fmla="*/ 64855 h 2329225"/>
                <a:gd name="connsiteX429" fmla="*/ 1308645 w 2088389"/>
                <a:gd name="connsiteY429" fmla="*/ 60026 h 2329225"/>
                <a:gd name="connsiteX430" fmla="*/ 1309126 w 2088389"/>
                <a:gd name="connsiteY430" fmla="*/ 57128 h 2329225"/>
                <a:gd name="connsiteX431" fmla="*/ 1311533 w 2088389"/>
                <a:gd name="connsiteY431" fmla="*/ 53748 h 2329225"/>
                <a:gd name="connsiteX432" fmla="*/ 1317790 w 2088389"/>
                <a:gd name="connsiteY432" fmla="*/ 51816 h 2329225"/>
                <a:gd name="connsiteX433" fmla="*/ 1324047 w 2088389"/>
                <a:gd name="connsiteY433" fmla="*/ 52299 h 2329225"/>
                <a:gd name="connsiteX434" fmla="*/ 1326453 w 2088389"/>
                <a:gd name="connsiteY434" fmla="*/ 54231 h 2329225"/>
                <a:gd name="connsiteX435" fmla="*/ 1330304 w 2088389"/>
                <a:gd name="connsiteY435" fmla="*/ 53748 h 2329225"/>
                <a:gd name="connsiteX436" fmla="*/ 1338005 w 2088389"/>
                <a:gd name="connsiteY436" fmla="*/ 55197 h 2329225"/>
                <a:gd name="connsiteX437" fmla="*/ 1343780 w 2088389"/>
                <a:gd name="connsiteY437" fmla="*/ 58094 h 2329225"/>
                <a:gd name="connsiteX438" fmla="*/ 1350518 w 2088389"/>
                <a:gd name="connsiteY438" fmla="*/ 59543 h 2329225"/>
                <a:gd name="connsiteX439" fmla="*/ 1355813 w 2088389"/>
                <a:gd name="connsiteY439" fmla="*/ 63407 h 2329225"/>
                <a:gd name="connsiteX440" fmla="*/ 1363995 w 2088389"/>
                <a:gd name="connsiteY440" fmla="*/ 70651 h 2329225"/>
                <a:gd name="connsiteX441" fmla="*/ 1370252 w 2088389"/>
                <a:gd name="connsiteY441" fmla="*/ 73548 h 2329225"/>
                <a:gd name="connsiteX442" fmla="*/ 1375065 w 2088389"/>
                <a:gd name="connsiteY442" fmla="*/ 78861 h 2329225"/>
                <a:gd name="connsiteX443" fmla="*/ 1378434 w 2088389"/>
                <a:gd name="connsiteY443" fmla="*/ 78861 h 2329225"/>
                <a:gd name="connsiteX444" fmla="*/ 1384691 w 2088389"/>
                <a:gd name="connsiteY444" fmla="*/ 57611 h 2329225"/>
                <a:gd name="connsiteX445" fmla="*/ 1382766 w 2088389"/>
                <a:gd name="connsiteY445" fmla="*/ 51816 h 2329225"/>
                <a:gd name="connsiteX446" fmla="*/ 1399612 w 2088389"/>
                <a:gd name="connsiteY446" fmla="*/ 51816 h 2329225"/>
                <a:gd name="connsiteX447" fmla="*/ 1421271 w 2088389"/>
                <a:gd name="connsiteY447" fmla="*/ 60992 h 2329225"/>
                <a:gd name="connsiteX448" fmla="*/ 1430897 w 2088389"/>
                <a:gd name="connsiteY448" fmla="*/ 65338 h 2329225"/>
                <a:gd name="connsiteX449" fmla="*/ 1451112 w 2088389"/>
                <a:gd name="connsiteY449" fmla="*/ 77895 h 2329225"/>
                <a:gd name="connsiteX450" fmla="*/ 1451112 w 2088389"/>
                <a:gd name="connsiteY450" fmla="*/ 75480 h 2329225"/>
                <a:gd name="connsiteX451" fmla="*/ 1447742 w 2088389"/>
                <a:gd name="connsiteY451" fmla="*/ 68719 h 2329225"/>
                <a:gd name="connsiteX452" fmla="*/ 1448705 w 2088389"/>
                <a:gd name="connsiteY452" fmla="*/ 64855 h 2329225"/>
                <a:gd name="connsiteX453" fmla="*/ 1446780 w 2088389"/>
                <a:gd name="connsiteY453" fmla="*/ 63407 h 2329225"/>
                <a:gd name="connsiteX454" fmla="*/ 1445336 w 2088389"/>
                <a:gd name="connsiteY454" fmla="*/ 58577 h 2329225"/>
                <a:gd name="connsiteX455" fmla="*/ 1447742 w 2088389"/>
                <a:gd name="connsiteY455" fmla="*/ 52782 h 2329225"/>
                <a:gd name="connsiteX456" fmla="*/ 1446299 w 2088389"/>
                <a:gd name="connsiteY456" fmla="*/ 45538 h 2329225"/>
                <a:gd name="connsiteX457" fmla="*/ 1448224 w 2088389"/>
                <a:gd name="connsiteY457" fmla="*/ 41674 h 2329225"/>
                <a:gd name="connsiteX458" fmla="*/ 1447261 w 2088389"/>
                <a:gd name="connsiteY458" fmla="*/ 37328 h 2329225"/>
                <a:gd name="connsiteX459" fmla="*/ 1450149 w 2088389"/>
                <a:gd name="connsiteY459" fmla="*/ 30567 h 2329225"/>
                <a:gd name="connsiteX460" fmla="*/ 1448705 w 2088389"/>
                <a:gd name="connsiteY460" fmla="*/ 28635 h 2329225"/>
                <a:gd name="connsiteX461" fmla="*/ 1450631 w 2088389"/>
                <a:gd name="connsiteY461" fmla="*/ 24771 h 2329225"/>
                <a:gd name="connsiteX462" fmla="*/ 1455444 w 2088389"/>
                <a:gd name="connsiteY462" fmla="*/ 21391 h 2329225"/>
                <a:gd name="connsiteX463" fmla="*/ 1455444 w 2088389"/>
                <a:gd name="connsiteY463" fmla="*/ 18010 h 2329225"/>
                <a:gd name="connsiteX464" fmla="*/ 1457369 w 2088389"/>
                <a:gd name="connsiteY464" fmla="*/ 15112 h 2329225"/>
                <a:gd name="connsiteX465" fmla="*/ 1464107 w 2088389"/>
                <a:gd name="connsiteY465" fmla="*/ 13181 h 2329225"/>
                <a:gd name="connsiteX466" fmla="*/ 1469401 w 2088389"/>
                <a:gd name="connsiteY466" fmla="*/ 15112 h 2329225"/>
                <a:gd name="connsiteX467" fmla="*/ 1470845 w 2088389"/>
                <a:gd name="connsiteY467" fmla="*/ 13181 h 2329225"/>
                <a:gd name="connsiteX468" fmla="*/ 1475658 w 2088389"/>
                <a:gd name="connsiteY468" fmla="*/ 12698 h 2329225"/>
                <a:gd name="connsiteX469" fmla="*/ 1481434 w 2088389"/>
                <a:gd name="connsiteY469" fmla="*/ 11732 h 2329225"/>
                <a:gd name="connsiteX470" fmla="*/ 1487691 w 2088389"/>
                <a:gd name="connsiteY470" fmla="*/ 13181 h 2329225"/>
                <a:gd name="connsiteX471" fmla="*/ 1492985 w 2088389"/>
                <a:gd name="connsiteY471" fmla="*/ 10283 h 2329225"/>
                <a:gd name="connsiteX472" fmla="*/ 1497799 w 2088389"/>
                <a:gd name="connsiteY472" fmla="*/ 9317 h 2329225"/>
                <a:gd name="connsiteX473" fmla="*/ 1500205 w 2088389"/>
                <a:gd name="connsiteY473" fmla="*/ 11732 h 2329225"/>
                <a:gd name="connsiteX474" fmla="*/ 1503093 w 2088389"/>
                <a:gd name="connsiteY474" fmla="*/ 9800 h 2329225"/>
                <a:gd name="connsiteX475" fmla="*/ 1509831 w 2088389"/>
                <a:gd name="connsiteY475" fmla="*/ 4005 h 2329225"/>
                <a:gd name="connsiteX476" fmla="*/ 1512238 w 2088389"/>
                <a:gd name="connsiteY476" fmla="*/ 6902 h 2329225"/>
                <a:gd name="connsiteX477" fmla="*/ 1521382 w 2088389"/>
                <a:gd name="connsiteY477" fmla="*/ 3039 h 2329225"/>
                <a:gd name="connsiteX478" fmla="*/ 1525233 w 2088389"/>
                <a:gd name="connsiteY478" fmla="*/ 3522 h 2329225"/>
                <a:gd name="connsiteX479" fmla="*/ 1530527 w 2088389"/>
                <a:gd name="connsiteY479" fmla="*/ -342 h 2329225"/>
                <a:gd name="connsiteX480" fmla="*/ 1529565 w 2088389"/>
                <a:gd name="connsiteY480" fmla="*/ 4488 h 2329225"/>
                <a:gd name="connsiteX481" fmla="*/ 1531490 w 2088389"/>
                <a:gd name="connsiteY481" fmla="*/ 15112 h 2329225"/>
                <a:gd name="connsiteX482" fmla="*/ 1535822 w 2088389"/>
                <a:gd name="connsiteY482" fmla="*/ 26220 h 2329225"/>
                <a:gd name="connsiteX483" fmla="*/ 1536784 w 2088389"/>
                <a:gd name="connsiteY483" fmla="*/ 33947 h 2329225"/>
                <a:gd name="connsiteX484" fmla="*/ 1538710 w 2088389"/>
                <a:gd name="connsiteY484" fmla="*/ 38777 h 2329225"/>
                <a:gd name="connsiteX485" fmla="*/ 1538228 w 2088389"/>
                <a:gd name="connsiteY485" fmla="*/ 41674 h 2329225"/>
                <a:gd name="connsiteX486" fmla="*/ 1539672 w 2088389"/>
                <a:gd name="connsiteY486" fmla="*/ 45055 h 2329225"/>
                <a:gd name="connsiteX487" fmla="*/ 1540635 w 2088389"/>
                <a:gd name="connsiteY487" fmla="*/ 53265 h 2329225"/>
                <a:gd name="connsiteX488" fmla="*/ 1551223 w 2088389"/>
                <a:gd name="connsiteY488" fmla="*/ 54231 h 2329225"/>
                <a:gd name="connsiteX489" fmla="*/ 1557480 w 2088389"/>
                <a:gd name="connsiteY489" fmla="*/ 51816 h 2329225"/>
                <a:gd name="connsiteX490" fmla="*/ 1557962 w 2088389"/>
                <a:gd name="connsiteY490" fmla="*/ 54714 h 2329225"/>
                <a:gd name="connsiteX491" fmla="*/ 1561331 w 2088389"/>
                <a:gd name="connsiteY491" fmla="*/ 59060 h 2329225"/>
                <a:gd name="connsiteX492" fmla="*/ 1562293 w 2088389"/>
                <a:gd name="connsiteY492" fmla="*/ 70168 h 2329225"/>
                <a:gd name="connsiteX493" fmla="*/ 1565181 w 2088389"/>
                <a:gd name="connsiteY493" fmla="*/ 81275 h 2329225"/>
                <a:gd name="connsiteX494" fmla="*/ 1566144 w 2088389"/>
                <a:gd name="connsiteY494" fmla="*/ 94315 h 2329225"/>
                <a:gd name="connsiteX495" fmla="*/ 1571920 w 2088389"/>
                <a:gd name="connsiteY495" fmla="*/ 98661 h 2329225"/>
                <a:gd name="connsiteX496" fmla="*/ 1575289 w 2088389"/>
                <a:gd name="connsiteY496" fmla="*/ 102525 h 2329225"/>
                <a:gd name="connsiteX497" fmla="*/ 1575770 w 2088389"/>
                <a:gd name="connsiteY497" fmla="*/ 108803 h 2329225"/>
                <a:gd name="connsiteX498" fmla="*/ 1570957 w 2088389"/>
                <a:gd name="connsiteY498" fmla="*/ 109769 h 2329225"/>
                <a:gd name="connsiteX499" fmla="*/ 1565663 w 2088389"/>
                <a:gd name="connsiteY499" fmla="*/ 116530 h 2329225"/>
                <a:gd name="connsiteX500" fmla="*/ 1561812 w 2088389"/>
                <a:gd name="connsiteY500" fmla="*/ 123774 h 2329225"/>
                <a:gd name="connsiteX501" fmla="*/ 1560368 w 2088389"/>
                <a:gd name="connsiteY501" fmla="*/ 125223 h 2329225"/>
                <a:gd name="connsiteX502" fmla="*/ 1561331 w 2088389"/>
                <a:gd name="connsiteY502" fmla="*/ 130535 h 2329225"/>
                <a:gd name="connsiteX503" fmla="*/ 1564700 w 2088389"/>
                <a:gd name="connsiteY503" fmla="*/ 136814 h 2329225"/>
                <a:gd name="connsiteX504" fmla="*/ 1569995 w 2088389"/>
                <a:gd name="connsiteY504" fmla="*/ 140677 h 2329225"/>
                <a:gd name="connsiteX505" fmla="*/ 1566144 w 2088389"/>
                <a:gd name="connsiteY505" fmla="*/ 142126 h 2329225"/>
                <a:gd name="connsiteX506" fmla="*/ 1560850 w 2088389"/>
                <a:gd name="connsiteY506" fmla="*/ 150336 h 2329225"/>
                <a:gd name="connsiteX507" fmla="*/ 1556518 w 2088389"/>
                <a:gd name="connsiteY507" fmla="*/ 153234 h 2329225"/>
                <a:gd name="connsiteX508" fmla="*/ 1551705 w 2088389"/>
                <a:gd name="connsiteY508" fmla="*/ 153234 h 2329225"/>
                <a:gd name="connsiteX509" fmla="*/ 1549298 w 2088389"/>
                <a:gd name="connsiteY509" fmla="*/ 155165 h 2329225"/>
                <a:gd name="connsiteX510" fmla="*/ 1547373 w 2088389"/>
                <a:gd name="connsiteY510" fmla="*/ 159029 h 2329225"/>
                <a:gd name="connsiteX511" fmla="*/ 1548336 w 2088389"/>
                <a:gd name="connsiteY511" fmla="*/ 168688 h 2329225"/>
                <a:gd name="connsiteX512" fmla="*/ 1546410 w 2088389"/>
                <a:gd name="connsiteY512" fmla="*/ 170619 h 2329225"/>
                <a:gd name="connsiteX513" fmla="*/ 1543523 w 2088389"/>
                <a:gd name="connsiteY513" fmla="*/ 176415 h 2329225"/>
                <a:gd name="connsiteX514" fmla="*/ 1545929 w 2088389"/>
                <a:gd name="connsiteY514" fmla="*/ 183659 h 2329225"/>
                <a:gd name="connsiteX515" fmla="*/ 1549298 w 2088389"/>
                <a:gd name="connsiteY515" fmla="*/ 187522 h 2329225"/>
                <a:gd name="connsiteX516" fmla="*/ 1550742 w 2088389"/>
                <a:gd name="connsiteY516" fmla="*/ 185591 h 2329225"/>
                <a:gd name="connsiteX517" fmla="*/ 1554593 w 2088389"/>
                <a:gd name="connsiteY517" fmla="*/ 186557 h 2329225"/>
                <a:gd name="connsiteX518" fmla="*/ 1558925 w 2088389"/>
                <a:gd name="connsiteY518" fmla="*/ 191869 h 2329225"/>
                <a:gd name="connsiteX519" fmla="*/ 1559887 w 2088389"/>
                <a:gd name="connsiteY519" fmla="*/ 196698 h 2329225"/>
                <a:gd name="connsiteX520" fmla="*/ 1563256 w 2088389"/>
                <a:gd name="connsiteY520" fmla="*/ 202011 h 2329225"/>
                <a:gd name="connsiteX521" fmla="*/ 1565181 w 2088389"/>
                <a:gd name="connsiteY521" fmla="*/ 202494 h 2329225"/>
                <a:gd name="connsiteX522" fmla="*/ 1568069 w 2088389"/>
                <a:gd name="connsiteY522" fmla="*/ 206840 h 2329225"/>
                <a:gd name="connsiteX523" fmla="*/ 1571920 w 2088389"/>
                <a:gd name="connsiteY523" fmla="*/ 210221 h 2329225"/>
                <a:gd name="connsiteX524" fmla="*/ 1576251 w 2088389"/>
                <a:gd name="connsiteY524" fmla="*/ 208772 h 2329225"/>
                <a:gd name="connsiteX525" fmla="*/ 1576251 w 2088389"/>
                <a:gd name="connsiteY525" fmla="*/ 211669 h 2329225"/>
                <a:gd name="connsiteX526" fmla="*/ 1580102 w 2088389"/>
                <a:gd name="connsiteY526" fmla="*/ 216499 h 2329225"/>
                <a:gd name="connsiteX527" fmla="*/ 1579621 w 2088389"/>
                <a:gd name="connsiteY527" fmla="*/ 218431 h 2329225"/>
                <a:gd name="connsiteX528" fmla="*/ 1582508 w 2088389"/>
                <a:gd name="connsiteY528" fmla="*/ 219879 h 2329225"/>
                <a:gd name="connsiteX529" fmla="*/ 1583952 w 2088389"/>
                <a:gd name="connsiteY529" fmla="*/ 224709 h 2329225"/>
                <a:gd name="connsiteX530" fmla="*/ 1588765 w 2088389"/>
                <a:gd name="connsiteY530" fmla="*/ 226641 h 2329225"/>
                <a:gd name="connsiteX531" fmla="*/ 1591172 w 2088389"/>
                <a:gd name="connsiteY531" fmla="*/ 230504 h 2329225"/>
                <a:gd name="connsiteX532" fmla="*/ 1597910 w 2088389"/>
                <a:gd name="connsiteY532" fmla="*/ 232436 h 2329225"/>
                <a:gd name="connsiteX533" fmla="*/ 1595023 w 2088389"/>
                <a:gd name="connsiteY533" fmla="*/ 237265 h 2329225"/>
                <a:gd name="connsiteX534" fmla="*/ 1595985 w 2088389"/>
                <a:gd name="connsiteY534" fmla="*/ 238714 h 2329225"/>
                <a:gd name="connsiteX535" fmla="*/ 1593578 w 2088389"/>
                <a:gd name="connsiteY535" fmla="*/ 241612 h 2329225"/>
                <a:gd name="connsiteX536" fmla="*/ 1592134 w 2088389"/>
                <a:gd name="connsiteY536" fmla="*/ 245475 h 2329225"/>
                <a:gd name="connsiteX537" fmla="*/ 1595023 w 2088389"/>
                <a:gd name="connsiteY537" fmla="*/ 247890 h 2329225"/>
                <a:gd name="connsiteX538" fmla="*/ 1595023 w 2088389"/>
                <a:gd name="connsiteY538" fmla="*/ 254651 h 2329225"/>
                <a:gd name="connsiteX539" fmla="*/ 1597910 w 2088389"/>
                <a:gd name="connsiteY539" fmla="*/ 255134 h 2329225"/>
                <a:gd name="connsiteX540" fmla="*/ 1598873 w 2088389"/>
                <a:gd name="connsiteY540" fmla="*/ 258515 h 2329225"/>
                <a:gd name="connsiteX541" fmla="*/ 1596948 w 2088389"/>
                <a:gd name="connsiteY541" fmla="*/ 261895 h 2329225"/>
                <a:gd name="connsiteX542" fmla="*/ 1599354 w 2088389"/>
                <a:gd name="connsiteY542" fmla="*/ 265759 h 2329225"/>
                <a:gd name="connsiteX543" fmla="*/ 1598873 w 2088389"/>
                <a:gd name="connsiteY543" fmla="*/ 271554 h 2329225"/>
                <a:gd name="connsiteX544" fmla="*/ 1601279 w 2088389"/>
                <a:gd name="connsiteY544" fmla="*/ 272037 h 2329225"/>
                <a:gd name="connsiteX545" fmla="*/ 1603204 w 2088389"/>
                <a:gd name="connsiteY545" fmla="*/ 282179 h 2329225"/>
                <a:gd name="connsiteX546" fmla="*/ 1605611 w 2088389"/>
                <a:gd name="connsiteY546" fmla="*/ 287008 h 2329225"/>
                <a:gd name="connsiteX547" fmla="*/ 1604167 w 2088389"/>
                <a:gd name="connsiteY547" fmla="*/ 289423 h 2329225"/>
                <a:gd name="connsiteX548" fmla="*/ 1601279 w 2088389"/>
                <a:gd name="connsiteY548" fmla="*/ 290389 h 2329225"/>
                <a:gd name="connsiteX549" fmla="*/ 1599836 w 2088389"/>
                <a:gd name="connsiteY549" fmla="*/ 294252 h 2329225"/>
                <a:gd name="connsiteX550" fmla="*/ 1599836 w 2088389"/>
                <a:gd name="connsiteY550" fmla="*/ 298599 h 2329225"/>
                <a:gd name="connsiteX551" fmla="*/ 1604167 w 2088389"/>
                <a:gd name="connsiteY551" fmla="*/ 307775 h 2329225"/>
                <a:gd name="connsiteX552" fmla="*/ 1605611 w 2088389"/>
                <a:gd name="connsiteY552" fmla="*/ 313087 h 2329225"/>
                <a:gd name="connsiteX553" fmla="*/ 1604649 w 2088389"/>
                <a:gd name="connsiteY553" fmla="*/ 314053 h 2329225"/>
                <a:gd name="connsiteX554" fmla="*/ 1606574 w 2088389"/>
                <a:gd name="connsiteY554" fmla="*/ 319848 h 2329225"/>
                <a:gd name="connsiteX555" fmla="*/ 1606574 w 2088389"/>
                <a:gd name="connsiteY555" fmla="*/ 323712 h 2329225"/>
                <a:gd name="connsiteX556" fmla="*/ 1611868 w 2088389"/>
                <a:gd name="connsiteY556" fmla="*/ 333371 h 2329225"/>
                <a:gd name="connsiteX557" fmla="*/ 1609943 w 2088389"/>
                <a:gd name="connsiteY557" fmla="*/ 335302 h 2329225"/>
                <a:gd name="connsiteX558" fmla="*/ 1609943 w 2088389"/>
                <a:gd name="connsiteY558" fmla="*/ 341098 h 2329225"/>
                <a:gd name="connsiteX559" fmla="*/ 1611868 w 2088389"/>
                <a:gd name="connsiteY559" fmla="*/ 344961 h 2329225"/>
                <a:gd name="connsiteX560" fmla="*/ 1607536 w 2088389"/>
                <a:gd name="connsiteY560" fmla="*/ 348342 h 2329225"/>
                <a:gd name="connsiteX561" fmla="*/ 1606574 w 2088389"/>
                <a:gd name="connsiteY561" fmla="*/ 356552 h 2329225"/>
                <a:gd name="connsiteX562" fmla="*/ 1605130 w 2088389"/>
                <a:gd name="connsiteY562" fmla="*/ 360415 h 2329225"/>
                <a:gd name="connsiteX563" fmla="*/ 1598391 w 2088389"/>
                <a:gd name="connsiteY563" fmla="*/ 364762 h 2329225"/>
                <a:gd name="connsiteX564" fmla="*/ 1598391 w 2088389"/>
                <a:gd name="connsiteY564" fmla="*/ 367177 h 2329225"/>
                <a:gd name="connsiteX565" fmla="*/ 1595504 w 2088389"/>
                <a:gd name="connsiteY565" fmla="*/ 370074 h 2329225"/>
                <a:gd name="connsiteX566" fmla="*/ 1591653 w 2088389"/>
                <a:gd name="connsiteY566" fmla="*/ 372006 h 2329225"/>
                <a:gd name="connsiteX567" fmla="*/ 1586359 w 2088389"/>
                <a:gd name="connsiteY567" fmla="*/ 370557 h 2329225"/>
                <a:gd name="connsiteX568" fmla="*/ 1581065 w 2088389"/>
                <a:gd name="connsiteY568" fmla="*/ 373455 h 2329225"/>
                <a:gd name="connsiteX569" fmla="*/ 1569513 w 2088389"/>
                <a:gd name="connsiteY569" fmla="*/ 374904 h 2329225"/>
                <a:gd name="connsiteX570" fmla="*/ 1567106 w 2088389"/>
                <a:gd name="connsiteY570" fmla="*/ 377801 h 2329225"/>
                <a:gd name="connsiteX571" fmla="*/ 1562775 w 2088389"/>
                <a:gd name="connsiteY571" fmla="*/ 375869 h 2329225"/>
                <a:gd name="connsiteX572" fmla="*/ 1551705 w 2088389"/>
                <a:gd name="connsiteY572" fmla="*/ 373455 h 2329225"/>
                <a:gd name="connsiteX573" fmla="*/ 1546410 w 2088389"/>
                <a:gd name="connsiteY573" fmla="*/ 375869 h 2329225"/>
                <a:gd name="connsiteX574" fmla="*/ 1545448 w 2088389"/>
                <a:gd name="connsiteY574" fmla="*/ 381182 h 2329225"/>
                <a:gd name="connsiteX575" fmla="*/ 1549780 w 2088389"/>
                <a:gd name="connsiteY575" fmla="*/ 389875 h 2329225"/>
                <a:gd name="connsiteX576" fmla="*/ 1552186 w 2088389"/>
                <a:gd name="connsiteY576" fmla="*/ 396636 h 2329225"/>
                <a:gd name="connsiteX577" fmla="*/ 1554111 w 2088389"/>
                <a:gd name="connsiteY577" fmla="*/ 399051 h 2329225"/>
                <a:gd name="connsiteX578" fmla="*/ 1555555 w 2088389"/>
                <a:gd name="connsiteY578" fmla="*/ 407261 h 2329225"/>
                <a:gd name="connsiteX579" fmla="*/ 1555074 w 2088389"/>
                <a:gd name="connsiteY579" fmla="*/ 412573 h 2329225"/>
                <a:gd name="connsiteX580" fmla="*/ 1562293 w 2088389"/>
                <a:gd name="connsiteY580" fmla="*/ 410158 h 2329225"/>
                <a:gd name="connsiteX581" fmla="*/ 1563256 w 2088389"/>
                <a:gd name="connsiteY581" fmla="*/ 411607 h 2329225"/>
                <a:gd name="connsiteX582" fmla="*/ 1568069 w 2088389"/>
                <a:gd name="connsiteY582" fmla="*/ 413539 h 2329225"/>
                <a:gd name="connsiteX583" fmla="*/ 1574808 w 2088389"/>
                <a:gd name="connsiteY583" fmla="*/ 411124 h 2329225"/>
                <a:gd name="connsiteX584" fmla="*/ 1575770 w 2088389"/>
                <a:gd name="connsiteY584" fmla="*/ 409192 h 2329225"/>
                <a:gd name="connsiteX585" fmla="*/ 1583952 w 2088389"/>
                <a:gd name="connsiteY585" fmla="*/ 405329 h 2329225"/>
                <a:gd name="connsiteX586" fmla="*/ 1586840 w 2088389"/>
                <a:gd name="connsiteY586" fmla="*/ 405329 h 2329225"/>
                <a:gd name="connsiteX587" fmla="*/ 1593097 w 2088389"/>
                <a:gd name="connsiteY587" fmla="*/ 411607 h 2329225"/>
                <a:gd name="connsiteX588" fmla="*/ 1596466 w 2088389"/>
                <a:gd name="connsiteY588" fmla="*/ 410641 h 2329225"/>
                <a:gd name="connsiteX589" fmla="*/ 1597910 w 2088389"/>
                <a:gd name="connsiteY589" fmla="*/ 406778 h 2329225"/>
                <a:gd name="connsiteX590" fmla="*/ 1599836 w 2088389"/>
                <a:gd name="connsiteY590" fmla="*/ 406295 h 2329225"/>
                <a:gd name="connsiteX591" fmla="*/ 1606093 w 2088389"/>
                <a:gd name="connsiteY591" fmla="*/ 409675 h 2329225"/>
                <a:gd name="connsiteX592" fmla="*/ 1613312 w 2088389"/>
                <a:gd name="connsiteY592" fmla="*/ 406778 h 2329225"/>
                <a:gd name="connsiteX593" fmla="*/ 1616681 w 2088389"/>
                <a:gd name="connsiteY593" fmla="*/ 408227 h 2329225"/>
                <a:gd name="connsiteX594" fmla="*/ 1617644 w 2088389"/>
                <a:gd name="connsiteY594" fmla="*/ 412090 h 2329225"/>
                <a:gd name="connsiteX595" fmla="*/ 1617644 w 2088389"/>
                <a:gd name="connsiteY595" fmla="*/ 421749 h 2329225"/>
                <a:gd name="connsiteX596" fmla="*/ 1619569 w 2088389"/>
                <a:gd name="connsiteY596" fmla="*/ 421266 h 2329225"/>
                <a:gd name="connsiteX597" fmla="*/ 1626789 w 2088389"/>
                <a:gd name="connsiteY597" fmla="*/ 411607 h 2329225"/>
                <a:gd name="connsiteX598" fmla="*/ 1626789 w 2088389"/>
                <a:gd name="connsiteY598" fmla="*/ 409192 h 2329225"/>
                <a:gd name="connsiteX599" fmla="*/ 1632564 w 2088389"/>
                <a:gd name="connsiteY599" fmla="*/ 403397 h 2329225"/>
                <a:gd name="connsiteX600" fmla="*/ 1636896 w 2088389"/>
                <a:gd name="connsiteY600" fmla="*/ 400982 h 2329225"/>
                <a:gd name="connsiteX601" fmla="*/ 1640747 w 2088389"/>
                <a:gd name="connsiteY601" fmla="*/ 393738 h 2329225"/>
                <a:gd name="connsiteX602" fmla="*/ 1645078 w 2088389"/>
                <a:gd name="connsiteY602" fmla="*/ 390841 h 2329225"/>
                <a:gd name="connsiteX603" fmla="*/ 1658074 w 2088389"/>
                <a:gd name="connsiteY603" fmla="*/ 395670 h 2329225"/>
                <a:gd name="connsiteX604" fmla="*/ 1660480 w 2088389"/>
                <a:gd name="connsiteY604" fmla="*/ 397119 h 2329225"/>
                <a:gd name="connsiteX605" fmla="*/ 1667219 w 2088389"/>
                <a:gd name="connsiteY605" fmla="*/ 399051 h 2329225"/>
                <a:gd name="connsiteX606" fmla="*/ 1670106 w 2088389"/>
                <a:gd name="connsiteY606" fmla="*/ 399051 h 2329225"/>
                <a:gd name="connsiteX607" fmla="*/ 1672994 w 2088389"/>
                <a:gd name="connsiteY607" fmla="*/ 397119 h 2329225"/>
                <a:gd name="connsiteX608" fmla="*/ 1681658 w 2088389"/>
                <a:gd name="connsiteY608" fmla="*/ 402914 h 2329225"/>
                <a:gd name="connsiteX609" fmla="*/ 1683102 w 2088389"/>
                <a:gd name="connsiteY609" fmla="*/ 405329 h 2329225"/>
                <a:gd name="connsiteX610" fmla="*/ 1679732 w 2088389"/>
                <a:gd name="connsiteY610" fmla="*/ 410641 h 2329225"/>
                <a:gd name="connsiteX611" fmla="*/ 1683102 w 2088389"/>
                <a:gd name="connsiteY611" fmla="*/ 412573 h 2329225"/>
                <a:gd name="connsiteX612" fmla="*/ 1693690 w 2088389"/>
                <a:gd name="connsiteY612" fmla="*/ 414988 h 2329225"/>
                <a:gd name="connsiteX613" fmla="*/ 1700429 w 2088389"/>
                <a:gd name="connsiteY613" fmla="*/ 419334 h 2329225"/>
                <a:gd name="connsiteX614" fmla="*/ 1706204 w 2088389"/>
                <a:gd name="connsiteY614" fmla="*/ 419817 h 2329225"/>
                <a:gd name="connsiteX615" fmla="*/ 1719681 w 2088389"/>
                <a:gd name="connsiteY615" fmla="*/ 418851 h 2329225"/>
                <a:gd name="connsiteX616" fmla="*/ 1724013 w 2088389"/>
                <a:gd name="connsiteY616" fmla="*/ 419817 h 2329225"/>
                <a:gd name="connsiteX617" fmla="*/ 1727863 w 2088389"/>
                <a:gd name="connsiteY617" fmla="*/ 423198 h 2329225"/>
                <a:gd name="connsiteX618" fmla="*/ 1735083 w 2088389"/>
                <a:gd name="connsiteY618" fmla="*/ 419817 h 2329225"/>
                <a:gd name="connsiteX619" fmla="*/ 1745190 w 2088389"/>
                <a:gd name="connsiteY619" fmla="*/ 420783 h 2329225"/>
                <a:gd name="connsiteX620" fmla="*/ 1751447 w 2088389"/>
                <a:gd name="connsiteY620" fmla="*/ 418851 h 2329225"/>
                <a:gd name="connsiteX621" fmla="*/ 1752891 w 2088389"/>
                <a:gd name="connsiteY621" fmla="*/ 416437 h 2329225"/>
                <a:gd name="connsiteX622" fmla="*/ 1758185 w 2088389"/>
                <a:gd name="connsiteY622" fmla="*/ 416437 h 2329225"/>
                <a:gd name="connsiteX623" fmla="*/ 1761555 w 2088389"/>
                <a:gd name="connsiteY623" fmla="*/ 418851 h 2329225"/>
                <a:gd name="connsiteX624" fmla="*/ 1764924 w 2088389"/>
                <a:gd name="connsiteY624" fmla="*/ 415954 h 2329225"/>
                <a:gd name="connsiteX625" fmla="*/ 1768293 w 2088389"/>
                <a:gd name="connsiteY625" fmla="*/ 410641 h 2329225"/>
                <a:gd name="connsiteX626" fmla="*/ 1768293 w 2088389"/>
                <a:gd name="connsiteY626" fmla="*/ 407261 h 2329225"/>
                <a:gd name="connsiteX627" fmla="*/ 1774068 w 2088389"/>
                <a:gd name="connsiteY627" fmla="*/ 405812 h 2329225"/>
                <a:gd name="connsiteX628" fmla="*/ 1775513 w 2088389"/>
                <a:gd name="connsiteY628" fmla="*/ 404363 h 2329225"/>
                <a:gd name="connsiteX629" fmla="*/ 1785620 w 2088389"/>
                <a:gd name="connsiteY629" fmla="*/ 403880 h 2329225"/>
                <a:gd name="connsiteX630" fmla="*/ 1787545 w 2088389"/>
                <a:gd name="connsiteY630" fmla="*/ 404846 h 2329225"/>
                <a:gd name="connsiteX631" fmla="*/ 1794283 w 2088389"/>
                <a:gd name="connsiteY631" fmla="*/ 403880 h 2329225"/>
                <a:gd name="connsiteX632" fmla="*/ 1800540 w 2088389"/>
                <a:gd name="connsiteY632" fmla="*/ 401465 h 2329225"/>
                <a:gd name="connsiteX633" fmla="*/ 1804872 w 2088389"/>
                <a:gd name="connsiteY633" fmla="*/ 400982 h 2329225"/>
                <a:gd name="connsiteX634" fmla="*/ 1807760 w 2088389"/>
                <a:gd name="connsiteY634" fmla="*/ 402431 h 2329225"/>
                <a:gd name="connsiteX635" fmla="*/ 1807760 w 2088389"/>
                <a:gd name="connsiteY635" fmla="*/ 405812 h 2329225"/>
                <a:gd name="connsiteX636" fmla="*/ 1810166 w 2088389"/>
                <a:gd name="connsiteY636" fmla="*/ 411124 h 2329225"/>
                <a:gd name="connsiteX637" fmla="*/ 1808241 w 2088389"/>
                <a:gd name="connsiteY637" fmla="*/ 414022 h 2329225"/>
                <a:gd name="connsiteX638" fmla="*/ 1812573 w 2088389"/>
                <a:gd name="connsiteY638" fmla="*/ 419817 h 2329225"/>
                <a:gd name="connsiteX639" fmla="*/ 1818349 w 2088389"/>
                <a:gd name="connsiteY639" fmla="*/ 418851 h 2329225"/>
                <a:gd name="connsiteX640" fmla="*/ 1822681 w 2088389"/>
                <a:gd name="connsiteY640" fmla="*/ 416437 h 2329225"/>
                <a:gd name="connsiteX641" fmla="*/ 1827494 w 2088389"/>
                <a:gd name="connsiteY641" fmla="*/ 415954 h 2329225"/>
                <a:gd name="connsiteX642" fmla="*/ 1828456 w 2088389"/>
                <a:gd name="connsiteY642" fmla="*/ 423681 h 2329225"/>
                <a:gd name="connsiteX643" fmla="*/ 1827012 w 2088389"/>
                <a:gd name="connsiteY643" fmla="*/ 433822 h 2329225"/>
                <a:gd name="connsiteX644" fmla="*/ 1827975 w 2088389"/>
                <a:gd name="connsiteY644" fmla="*/ 437203 h 2329225"/>
                <a:gd name="connsiteX645" fmla="*/ 1840970 w 2088389"/>
                <a:gd name="connsiteY645" fmla="*/ 441549 h 2329225"/>
                <a:gd name="connsiteX646" fmla="*/ 1847709 w 2088389"/>
                <a:gd name="connsiteY646" fmla="*/ 441549 h 2329225"/>
                <a:gd name="connsiteX647" fmla="*/ 1851559 w 2088389"/>
                <a:gd name="connsiteY647" fmla="*/ 442998 h 2329225"/>
                <a:gd name="connsiteX648" fmla="*/ 1853484 w 2088389"/>
                <a:gd name="connsiteY648" fmla="*/ 441066 h 2329225"/>
                <a:gd name="connsiteX649" fmla="*/ 1851559 w 2088389"/>
                <a:gd name="connsiteY649" fmla="*/ 435754 h 2329225"/>
                <a:gd name="connsiteX650" fmla="*/ 1853003 w 2088389"/>
                <a:gd name="connsiteY650" fmla="*/ 432374 h 2329225"/>
                <a:gd name="connsiteX651" fmla="*/ 1856853 w 2088389"/>
                <a:gd name="connsiteY651" fmla="*/ 432857 h 2329225"/>
                <a:gd name="connsiteX652" fmla="*/ 1861666 w 2088389"/>
                <a:gd name="connsiteY652" fmla="*/ 436237 h 2329225"/>
                <a:gd name="connsiteX653" fmla="*/ 1864073 w 2088389"/>
                <a:gd name="connsiteY653" fmla="*/ 439135 h 2329225"/>
                <a:gd name="connsiteX654" fmla="*/ 1868405 w 2088389"/>
                <a:gd name="connsiteY654" fmla="*/ 441066 h 2329225"/>
                <a:gd name="connsiteX655" fmla="*/ 1871774 w 2088389"/>
                <a:gd name="connsiteY655" fmla="*/ 450242 h 2329225"/>
                <a:gd name="connsiteX656" fmla="*/ 1865998 w 2088389"/>
                <a:gd name="connsiteY656" fmla="*/ 452174 h 2329225"/>
                <a:gd name="connsiteX657" fmla="*/ 1861666 w 2088389"/>
                <a:gd name="connsiteY657" fmla="*/ 457487 h 2329225"/>
                <a:gd name="connsiteX658" fmla="*/ 1859260 w 2088389"/>
                <a:gd name="connsiteY658" fmla="*/ 463282 h 2329225"/>
                <a:gd name="connsiteX659" fmla="*/ 1857816 w 2088389"/>
                <a:gd name="connsiteY659" fmla="*/ 469560 h 2329225"/>
                <a:gd name="connsiteX660" fmla="*/ 1856372 w 2088389"/>
                <a:gd name="connsiteY660" fmla="*/ 480668 h 2329225"/>
                <a:gd name="connsiteX661" fmla="*/ 1855891 w 2088389"/>
                <a:gd name="connsiteY661" fmla="*/ 488878 h 2329225"/>
                <a:gd name="connsiteX662" fmla="*/ 1857816 w 2088389"/>
                <a:gd name="connsiteY662" fmla="*/ 495639 h 2329225"/>
                <a:gd name="connsiteX663" fmla="*/ 1857816 w 2088389"/>
                <a:gd name="connsiteY663" fmla="*/ 499019 h 2329225"/>
                <a:gd name="connsiteX664" fmla="*/ 1855891 w 2088389"/>
                <a:gd name="connsiteY664" fmla="*/ 504815 h 2329225"/>
                <a:gd name="connsiteX665" fmla="*/ 1858297 w 2088389"/>
                <a:gd name="connsiteY665" fmla="*/ 510610 h 2329225"/>
                <a:gd name="connsiteX666" fmla="*/ 1859260 w 2088389"/>
                <a:gd name="connsiteY666" fmla="*/ 515440 h 2329225"/>
                <a:gd name="connsiteX667" fmla="*/ 1860704 w 2088389"/>
                <a:gd name="connsiteY667" fmla="*/ 526547 h 2329225"/>
                <a:gd name="connsiteX668" fmla="*/ 1863592 w 2088389"/>
                <a:gd name="connsiteY668" fmla="*/ 542001 h 2329225"/>
                <a:gd name="connsiteX669" fmla="*/ 1857816 w 2088389"/>
                <a:gd name="connsiteY669" fmla="*/ 552626 h 2329225"/>
                <a:gd name="connsiteX670" fmla="*/ 1856372 w 2088389"/>
                <a:gd name="connsiteY670" fmla="*/ 560353 h 2329225"/>
                <a:gd name="connsiteX671" fmla="*/ 1853484 w 2088389"/>
                <a:gd name="connsiteY671" fmla="*/ 566631 h 2329225"/>
                <a:gd name="connsiteX672" fmla="*/ 1847709 w 2088389"/>
                <a:gd name="connsiteY672" fmla="*/ 571944 h 2329225"/>
                <a:gd name="connsiteX673" fmla="*/ 1844339 w 2088389"/>
                <a:gd name="connsiteY673" fmla="*/ 576290 h 2329225"/>
                <a:gd name="connsiteX674" fmla="*/ 1843377 w 2088389"/>
                <a:gd name="connsiteY674" fmla="*/ 580154 h 2329225"/>
                <a:gd name="connsiteX675" fmla="*/ 1844339 w 2088389"/>
                <a:gd name="connsiteY675" fmla="*/ 588364 h 2329225"/>
                <a:gd name="connsiteX676" fmla="*/ 1838564 w 2088389"/>
                <a:gd name="connsiteY676" fmla="*/ 594159 h 2329225"/>
                <a:gd name="connsiteX677" fmla="*/ 1834713 w 2088389"/>
                <a:gd name="connsiteY677" fmla="*/ 596574 h 2329225"/>
                <a:gd name="connsiteX678" fmla="*/ 1833751 w 2088389"/>
                <a:gd name="connsiteY678" fmla="*/ 602852 h 2329225"/>
                <a:gd name="connsiteX679" fmla="*/ 1836157 w 2088389"/>
                <a:gd name="connsiteY679" fmla="*/ 610096 h 2329225"/>
                <a:gd name="connsiteX680" fmla="*/ 1837601 w 2088389"/>
                <a:gd name="connsiteY680" fmla="*/ 611545 h 2329225"/>
                <a:gd name="connsiteX681" fmla="*/ 1839045 w 2088389"/>
                <a:gd name="connsiteY681" fmla="*/ 618306 h 2329225"/>
                <a:gd name="connsiteX682" fmla="*/ 1835194 w 2088389"/>
                <a:gd name="connsiteY682" fmla="*/ 622652 h 2329225"/>
                <a:gd name="connsiteX683" fmla="*/ 1829900 w 2088389"/>
                <a:gd name="connsiteY683" fmla="*/ 622169 h 2329225"/>
                <a:gd name="connsiteX684" fmla="*/ 1827975 w 2088389"/>
                <a:gd name="connsiteY684" fmla="*/ 624101 h 2329225"/>
                <a:gd name="connsiteX685" fmla="*/ 1829900 w 2088389"/>
                <a:gd name="connsiteY685" fmla="*/ 629414 h 2329225"/>
                <a:gd name="connsiteX686" fmla="*/ 1832788 w 2088389"/>
                <a:gd name="connsiteY686" fmla="*/ 633277 h 2329225"/>
                <a:gd name="connsiteX687" fmla="*/ 1833269 w 2088389"/>
                <a:gd name="connsiteY687" fmla="*/ 640038 h 2329225"/>
                <a:gd name="connsiteX688" fmla="*/ 1827975 w 2088389"/>
                <a:gd name="connsiteY688" fmla="*/ 659356 h 2329225"/>
                <a:gd name="connsiteX689" fmla="*/ 1824124 w 2088389"/>
                <a:gd name="connsiteY689" fmla="*/ 668049 h 2329225"/>
                <a:gd name="connsiteX690" fmla="*/ 1820755 w 2088389"/>
                <a:gd name="connsiteY690" fmla="*/ 673844 h 2329225"/>
                <a:gd name="connsiteX691" fmla="*/ 1821718 w 2088389"/>
                <a:gd name="connsiteY691" fmla="*/ 676259 h 2329225"/>
                <a:gd name="connsiteX692" fmla="*/ 1827494 w 2088389"/>
                <a:gd name="connsiteY692" fmla="*/ 680122 h 2329225"/>
                <a:gd name="connsiteX693" fmla="*/ 1830381 w 2088389"/>
                <a:gd name="connsiteY693" fmla="*/ 679640 h 2329225"/>
                <a:gd name="connsiteX694" fmla="*/ 1840007 w 2088389"/>
                <a:gd name="connsiteY694" fmla="*/ 680605 h 2329225"/>
                <a:gd name="connsiteX695" fmla="*/ 1847227 w 2088389"/>
                <a:gd name="connsiteY695" fmla="*/ 684952 h 2329225"/>
                <a:gd name="connsiteX696" fmla="*/ 1850596 w 2088389"/>
                <a:gd name="connsiteY696" fmla="*/ 689298 h 2329225"/>
                <a:gd name="connsiteX697" fmla="*/ 1852522 w 2088389"/>
                <a:gd name="connsiteY697" fmla="*/ 701855 h 2329225"/>
                <a:gd name="connsiteX698" fmla="*/ 1855891 w 2088389"/>
                <a:gd name="connsiteY698" fmla="*/ 711513 h 2329225"/>
                <a:gd name="connsiteX699" fmla="*/ 1856372 w 2088389"/>
                <a:gd name="connsiteY699" fmla="*/ 713928 h 2329225"/>
                <a:gd name="connsiteX700" fmla="*/ 1854928 w 2088389"/>
                <a:gd name="connsiteY700" fmla="*/ 724553 h 2329225"/>
                <a:gd name="connsiteX701" fmla="*/ 1855409 w 2088389"/>
                <a:gd name="connsiteY701" fmla="*/ 730831 h 2329225"/>
                <a:gd name="connsiteX702" fmla="*/ 1858297 w 2088389"/>
                <a:gd name="connsiteY702" fmla="*/ 730348 h 2329225"/>
                <a:gd name="connsiteX703" fmla="*/ 1863592 w 2088389"/>
                <a:gd name="connsiteY703" fmla="*/ 730831 h 2329225"/>
                <a:gd name="connsiteX704" fmla="*/ 1868886 w 2088389"/>
                <a:gd name="connsiteY704" fmla="*/ 733729 h 2329225"/>
                <a:gd name="connsiteX705" fmla="*/ 1867923 w 2088389"/>
                <a:gd name="connsiteY705" fmla="*/ 737109 h 2329225"/>
                <a:gd name="connsiteX706" fmla="*/ 1870330 w 2088389"/>
                <a:gd name="connsiteY706" fmla="*/ 740007 h 2329225"/>
                <a:gd name="connsiteX707" fmla="*/ 1874180 w 2088389"/>
                <a:gd name="connsiteY707" fmla="*/ 741939 h 2329225"/>
                <a:gd name="connsiteX708" fmla="*/ 1872255 w 2088389"/>
                <a:gd name="connsiteY708" fmla="*/ 746768 h 2329225"/>
                <a:gd name="connsiteX709" fmla="*/ 1872736 w 2088389"/>
                <a:gd name="connsiteY709" fmla="*/ 750632 h 2329225"/>
                <a:gd name="connsiteX710" fmla="*/ 1876105 w 2088389"/>
                <a:gd name="connsiteY710" fmla="*/ 753046 h 2329225"/>
                <a:gd name="connsiteX711" fmla="*/ 1875143 w 2088389"/>
                <a:gd name="connsiteY711" fmla="*/ 755461 h 2329225"/>
                <a:gd name="connsiteX712" fmla="*/ 1881881 w 2088389"/>
                <a:gd name="connsiteY712" fmla="*/ 754978 h 2329225"/>
                <a:gd name="connsiteX713" fmla="*/ 1882844 w 2088389"/>
                <a:gd name="connsiteY713" fmla="*/ 759808 h 2329225"/>
                <a:gd name="connsiteX714" fmla="*/ 1882362 w 2088389"/>
                <a:gd name="connsiteY714" fmla="*/ 763671 h 2329225"/>
                <a:gd name="connsiteX715" fmla="*/ 1883325 w 2088389"/>
                <a:gd name="connsiteY715" fmla="*/ 766569 h 2329225"/>
                <a:gd name="connsiteX716" fmla="*/ 1886213 w 2088389"/>
                <a:gd name="connsiteY716" fmla="*/ 765120 h 2329225"/>
                <a:gd name="connsiteX717" fmla="*/ 1889101 w 2088389"/>
                <a:gd name="connsiteY717" fmla="*/ 765120 h 2329225"/>
                <a:gd name="connsiteX718" fmla="*/ 1886213 w 2088389"/>
                <a:gd name="connsiteY718" fmla="*/ 781057 h 2329225"/>
                <a:gd name="connsiteX719" fmla="*/ 1883325 w 2088389"/>
                <a:gd name="connsiteY719" fmla="*/ 793131 h 2329225"/>
                <a:gd name="connsiteX720" fmla="*/ 1878993 w 2088389"/>
                <a:gd name="connsiteY720" fmla="*/ 805204 h 2329225"/>
                <a:gd name="connsiteX721" fmla="*/ 1882362 w 2088389"/>
                <a:gd name="connsiteY721" fmla="*/ 811482 h 2329225"/>
                <a:gd name="connsiteX722" fmla="*/ 1886694 w 2088389"/>
                <a:gd name="connsiteY722" fmla="*/ 816312 h 2329225"/>
                <a:gd name="connsiteX723" fmla="*/ 1890063 w 2088389"/>
                <a:gd name="connsiteY723" fmla="*/ 824522 h 2329225"/>
                <a:gd name="connsiteX724" fmla="*/ 1886213 w 2088389"/>
                <a:gd name="connsiteY724" fmla="*/ 829351 h 2329225"/>
                <a:gd name="connsiteX725" fmla="*/ 1883807 w 2088389"/>
                <a:gd name="connsiteY725" fmla="*/ 831766 h 2329225"/>
                <a:gd name="connsiteX726" fmla="*/ 1878031 w 2088389"/>
                <a:gd name="connsiteY726" fmla="*/ 835146 h 2329225"/>
                <a:gd name="connsiteX727" fmla="*/ 1874662 w 2088389"/>
                <a:gd name="connsiteY727" fmla="*/ 839010 h 2329225"/>
                <a:gd name="connsiteX728" fmla="*/ 1863592 w 2088389"/>
                <a:gd name="connsiteY728" fmla="*/ 842874 h 2329225"/>
                <a:gd name="connsiteX729" fmla="*/ 1856853 w 2088389"/>
                <a:gd name="connsiteY729" fmla="*/ 844322 h 2329225"/>
                <a:gd name="connsiteX730" fmla="*/ 1850115 w 2088389"/>
                <a:gd name="connsiteY730" fmla="*/ 843357 h 2329225"/>
                <a:gd name="connsiteX731" fmla="*/ 1845302 w 2088389"/>
                <a:gd name="connsiteY731" fmla="*/ 839010 h 2329225"/>
                <a:gd name="connsiteX732" fmla="*/ 1842414 w 2088389"/>
                <a:gd name="connsiteY732" fmla="*/ 837561 h 2329225"/>
                <a:gd name="connsiteX733" fmla="*/ 1829419 w 2088389"/>
                <a:gd name="connsiteY733" fmla="*/ 836595 h 2329225"/>
                <a:gd name="connsiteX734" fmla="*/ 1824124 w 2088389"/>
                <a:gd name="connsiteY734" fmla="*/ 839976 h 2329225"/>
                <a:gd name="connsiteX735" fmla="*/ 1819793 w 2088389"/>
                <a:gd name="connsiteY735" fmla="*/ 840459 h 2329225"/>
                <a:gd name="connsiteX736" fmla="*/ 1810648 w 2088389"/>
                <a:gd name="connsiteY736" fmla="*/ 838527 h 2329225"/>
                <a:gd name="connsiteX737" fmla="*/ 1806797 w 2088389"/>
                <a:gd name="connsiteY737" fmla="*/ 839010 h 2329225"/>
                <a:gd name="connsiteX738" fmla="*/ 1800540 w 2088389"/>
                <a:gd name="connsiteY738" fmla="*/ 840459 h 2329225"/>
                <a:gd name="connsiteX739" fmla="*/ 1796690 w 2088389"/>
                <a:gd name="connsiteY739" fmla="*/ 840459 h 2329225"/>
                <a:gd name="connsiteX740" fmla="*/ 1789470 w 2088389"/>
                <a:gd name="connsiteY740" fmla="*/ 839493 h 2329225"/>
                <a:gd name="connsiteX741" fmla="*/ 1776475 w 2088389"/>
                <a:gd name="connsiteY741" fmla="*/ 843839 h 2329225"/>
                <a:gd name="connsiteX742" fmla="*/ 1774068 w 2088389"/>
                <a:gd name="connsiteY742" fmla="*/ 843839 h 2329225"/>
                <a:gd name="connsiteX743" fmla="*/ 1771181 w 2088389"/>
                <a:gd name="connsiteY743" fmla="*/ 847220 h 2329225"/>
                <a:gd name="connsiteX744" fmla="*/ 1766849 w 2088389"/>
                <a:gd name="connsiteY744" fmla="*/ 849152 h 2329225"/>
                <a:gd name="connsiteX745" fmla="*/ 1761555 w 2088389"/>
                <a:gd name="connsiteY745" fmla="*/ 849152 h 2329225"/>
                <a:gd name="connsiteX746" fmla="*/ 1753372 w 2088389"/>
                <a:gd name="connsiteY746" fmla="*/ 843357 h 2329225"/>
                <a:gd name="connsiteX747" fmla="*/ 1744709 w 2088389"/>
                <a:gd name="connsiteY747" fmla="*/ 840459 h 2329225"/>
                <a:gd name="connsiteX748" fmla="*/ 1739896 w 2088389"/>
                <a:gd name="connsiteY748" fmla="*/ 839976 h 2329225"/>
                <a:gd name="connsiteX749" fmla="*/ 1736045 w 2088389"/>
                <a:gd name="connsiteY749" fmla="*/ 842391 h 2329225"/>
                <a:gd name="connsiteX750" fmla="*/ 1734601 w 2088389"/>
                <a:gd name="connsiteY750" fmla="*/ 845771 h 2329225"/>
                <a:gd name="connsiteX751" fmla="*/ 1735564 w 2088389"/>
                <a:gd name="connsiteY751" fmla="*/ 849152 h 2329225"/>
                <a:gd name="connsiteX752" fmla="*/ 1735083 w 2088389"/>
                <a:gd name="connsiteY752" fmla="*/ 854947 h 2329225"/>
                <a:gd name="connsiteX753" fmla="*/ 1732195 w 2088389"/>
                <a:gd name="connsiteY753" fmla="*/ 866055 h 2329225"/>
                <a:gd name="connsiteX754" fmla="*/ 1730270 w 2088389"/>
                <a:gd name="connsiteY754" fmla="*/ 870884 h 2329225"/>
                <a:gd name="connsiteX755" fmla="*/ 1731713 w 2088389"/>
                <a:gd name="connsiteY755" fmla="*/ 881026 h 2329225"/>
                <a:gd name="connsiteX756" fmla="*/ 1733157 w 2088389"/>
                <a:gd name="connsiteY756" fmla="*/ 886821 h 2329225"/>
                <a:gd name="connsiteX757" fmla="*/ 1736045 w 2088389"/>
                <a:gd name="connsiteY757" fmla="*/ 892616 h 2329225"/>
                <a:gd name="connsiteX758" fmla="*/ 1739415 w 2088389"/>
                <a:gd name="connsiteY758" fmla="*/ 897446 h 2329225"/>
                <a:gd name="connsiteX759" fmla="*/ 1744228 w 2088389"/>
                <a:gd name="connsiteY759" fmla="*/ 900344 h 2329225"/>
                <a:gd name="connsiteX760" fmla="*/ 1751447 w 2088389"/>
                <a:gd name="connsiteY760" fmla="*/ 902758 h 2329225"/>
                <a:gd name="connsiteX761" fmla="*/ 1753854 w 2088389"/>
                <a:gd name="connsiteY761" fmla="*/ 903241 h 2329225"/>
                <a:gd name="connsiteX762" fmla="*/ 1768293 w 2088389"/>
                <a:gd name="connsiteY762" fmla="*/ 900826 h 2329225"/>
                <a:gd name="connsiteX763" fmla="*/ 1774068 w 2088389"/>
                <a:gd name="connsiteY763" fmla="*/ 899378 h 2329225"/>
                <a:gd name="connsiteX764" fmla="*/ 1782251 w 2088389"/>
                <a:gd name="connsiteY764" fmla="*/ 896480 h 2329225"/>
                <a:gd name="connsiteX765" fmla="*/ 1790433 w 2088389"/>
                <a:gd name="connsiteY765" fmla="*/ 897929 h 2329225"/>
                <a:gd name="connsiteX766" fmla="*/ 1795246 w 2088389"/>
                <a:gd name="connsiteY766" fmla="*/ 899861 h 2329225"/>
                <a:gd name="connsiteX767" fmla="*/ 1800540 w 2088389"/>
                <a:gd name="connsiteY767" fmla="*/ 903241 h 2329225"/>
                <a:gd name="connsiteX768" fmla="*/ 1807760 w 2088389"/>
                <a:gd name="connsiteY768" fmla="*/ 907105 h 2329225"/>
                <a:gd name="connsiteX769" fmla="*/ 1811129 w 2088389"/>
                <a:gd name="connsiteY769" fmla="*/ 911451 h 2329225"/>
                <a:gd name="connsiteX770" fmla="*/ 1812092 w 2088389"/>
                <a:gd name="connsiteY770" fmla="*/ 916763 h 2329225"/>
                <a:gd name="connsiteX771" fmla="*/ 1811611 w 2088389"/>
                <a:gd name="connsiteY771" fmla="*/ 920144 h 2329225"/>
                <a:gd name="connsiteX772" fmla="*/ 1806316 w 2088389"/>
                <a:gd name="connsiteY772" fmla="*/ 923525 h 2329225"/>
                <a:gd name="connsiteX773" fmla="*/ 1798134 w 2088389"/>
                <a:gd name="connsiteY773" fmla="*/ 927388 h 2329225"/>
                <a:gd name="connsiteX774" fmla="*/ 1795727 w 2088389"/>
                <a:gd name="connsiteY774" fmla="*/ 930286 h 2329225"/>
                <a:gd name="connsiteX775" fmla="*/ 1790914 w 2088389"/>
                <a:gd name="connsiteY775" fmla="*/ 931252 h 2329225"/>
                <a:gd name="connsiteX776" fmla="*/ 1788989 w 2088389"/>
                <a:gd name="connsiteY776" fmla="*/ 935115 h 2329225"/>
                <a:gd name="connsiteX777" fmla="*/ 1782732 w 2088389"/>
                <a:gd name="connsiteY777" fmla="*/ 936081 h 2329225"/>
                <a:gd name="connsiteX778" fmla="*/ 1775031 w 2088389"/>
                <a:gd name="connsiteY778" fmla="*/ 936081 h 2329225"/>
                <a:gd name="connsiteX779" fmla="*/ 1772625 w 2088389"/>
                <a:gd name="connsiteY779" fmla="*/ 938979 h 2329225"/>
                <a:gd name="connsiteX780" fmla="*/ 1770218 w 2088389"/>
                <a:gd name="connsiteY780" fmla="*/ 945257 h 2329225"/>
                <a:gd name="connsiteX781" fmla="*/ 1765405 w 2088389"/>
                <a:gd name="connsiteY781" fmla="*/ 946706 h 2329225"/>
                <a:gd name="connsiteX782" fmla="*/ 1757223 w 2088389"/>
                <a:gd name="connsiteY782" fmla="*/ 947672 h 2329225"/>
                <a:gd name="connsiteX783" fmla="*/ 1751928 w 2088389"/>
                <a:gd name="connsiteY783" fmla="*/ 947672 h 2329225"/>
                <a:gd name="connsiteX784" fmla="*/ 1744228 w 2088389"/>
                <a:gd name="connsiteY784" fmla="*/ 944291 h 2329225"/>
                <a:gd name="connsiteX785" fmla="*/ 1739896 w 2088389"/>
                <a:gd name="connsiteY785" fmla="*/ 941393 h 2329225"/>
                <a:gd name="connsiteX786" fmla="*/ 1730751 w 2088389"/>
                <a:gd name="connsiteY786" fmla="*/ 936564 h 2329225"/>
                <a:gd name="connsiteX787" fmla="*/ 1724013 w 2088389"/>
                <a:gd name="connsiteY787" fmla="*/ 938013 h 2329225"/>
                <a:gd name="connsiteX788" fmla="*/ 1722087 w 2088389"/>
                <a:gd name="connsiteY788" fmla="*/ 947189 h 2329225"/>
                <a:gd name="connsiteX789" fmla="*/ 1724013 w 2088389"/>
                <a:gd name="connsiteY789" fmla="*/ 964092 h 2329225"/>
                <a:gd name="connsiteX790" fmla="*/ 1729788 w 2088389"/>
                <a:gd name="connsiteY790" fmla="*/ 971336 h 2329225"/>
                <a:gd name="connsiteX791" fmla="*/ 1734120 w 2088389"/>
                <a:gd name="connsiteY791" fmla="*/ 975682 h 2329225"/>
                <a:gd name="connsiteX792" fmla="*/ 1739415 w 2088389"/>
                <a:gd name="connsiteY792" fmla="*/ 980029 h 2329225"/>
                <a:gd name="connsiteX793" fmla="*/ 1743746 w 2088389"/>
                <a:gd name="connsiteY793" fmla="*/ 985341 h 2329225"/>
                <a:gd name="connsiteX794" fmla="*/ 1744709 w 2088389"/>
                <a:gd name="connsiteY794" fmla="*/ 991619 h 2329225"/>
                <a:gd name="connsiteX795" fmla="*/ 1747115 w 2088389"/>
                <a:gd name="connsiteY795" fmla="*/ 993068 h 2329225"/>
                <a:gd name="connsiteX796" fmla="*/ 1758185 w 2088389"/>
                <a:gd name="connsiteY796" fmla="*/ 997415 h 2329225"/>
                <a:gd name="connsiteX797" fmla="*/ 1756741 w 2088389"/>
                <a:gd name="connsiteY797" fmla="*/ 999346 h 2329225"/>
                <a:gd name="connsiteX798" fmla="*/ 1760111 w 2088389"/>
                <a:gd name="connsiteY798" fmla="*/ 1002244 h 2329225"/>
                <a:gd name="connsiteX799" fmla="*/ 1763961 w 2088389"/>
                <a:gd name="connsiteY799" fmla="*/ 999829 h 2329225"/>
                <a:gd name="connsiteX800" fmla="*/ 1771181 w 2088389"/>
                <a:gd name="connsiteY800" fmla="*/ 1001278 h 2329225"/>
                <a:gd name="connsiteX801" fmla="*/ 1772625 w 2088389"/>
                <a:gd name="connsiteY801" fmla="*/ 1003210 h 2329225"/>
                <a:gd name="connsiteX802" fmla="*/ 1775994 w 2088389"/>
                <a:gd name="connsiteY802" fmla="*/ 1001761 h 2329225"/>
                <a:gd name="connsiteX803" fmla="*/ 1782732 w 2088389"/>
                <a:gd name="connsiteY803" fmla="*/ 999829 h 2329225"/>
                <a:gd name="connsiteX804" fmla="*/ 1787064 w 2088389"/>
                <a:gd name="connsiteY804" fmla="*/ 999829 h 2329225"/>
                <a:gd name="connsiteX805" fmla="*/ 1792839 w 2088389"/>
                <a:gd name="connsiteY805" fmla="*/ 994517 h 2329225"/>
                <a:gd name="connsiteX806" fmla="*/ 1794765 w 2088389"/>
                <a:gd name="connsiteY806" fmla="*/ 994517 h 2329225"/>
                <a:gd name="connsiteX807" fmla="*/ 1801503 w 2088389"/>
                <a:gd name="connsiteY807" fmla="*/ 990654 h 2329225"/>
                <a:gd name="connsiteX808" fmla="*/ 1805353 w 2088389"/>
                <a:gd name="connsiteY808" fmla="*/ 991137 h 2329225"/>
                <a:gd name="connsiteX809" fmla="*/ 1807279 w 2088389"/>
                <a:gd name="connsiteY809" fmla="*/ 987756 h 2329225"/>
                <a:gd name="connsiteX810" fmla="*/ 1813536 w 2088389"/>
                <a:gd name="connsiteY810" fmla="*/ 984375 h 2329225"/>
                <a:gd name="connsiteX811" fmla="*/ 1814979 w 2088389"/>
                <a:gd name="connsiteY811" fmla="*/ 982443 h 2329225"/>
                <a:gd name="connsiteX812" fmla="*/ 1818349 w 2088389"/>
                <a:gd name="connsiteY812" fmla="*/ 983409 h 2329225"/>
                <a:gd name="connsiteX813" fmla="*/ 1823162 w 2088389"/>
                <a:gd name="connsiteY813" fmla="*/ 981961 h 2329225"/>
                <a:gd name="connsiteX814" fmla="*/ 1824606 w 2088389"/>
                <a:gd name="connsiteY814" fmla="*/ 979546 h 2329225"/>
                <a:gd name="connsiteX815" fmla="*/ 1830381 w 2088389"/>
                <a:gd name="connsiteY815" fmla="*/ 981961 h 2329225"/>
                <a:gd name="connsiteX816" fmla="*/ 1833269 w 2088389"/>
                <a:gd name="connsiteY816" fmla="*/ 978580 h 2329225"/>
                <a:gd name="connsiteX817" fmla="*/ 1835194 w 2088389"/>
                <a:gd name="connsiteY817" fmla="*/ 980029 h 2329225"/>
                <a:gd name="connsiteX818" fmla="*/ 1837601 w 2088389"/>
                <a:gd name="connsiteY818" fmla="*/ 975682 h 2329225"/>
                <a:gd name="connsiteX819" fmla="*/ 1839045 w 2088389"/>
                <a:gd name="connsiteY819" fmla="*/ 977131 h 2329225"/>
                <a:gd name="connsiteX820" fmla="*/ 1841451 w 2088389"/>
                <a:gd name="connsiteY820" fmla="*/ 974716 h 2329225"/>
                <a:gd name="connsiteX821" fmla="*/ 1843377 w 2088389"/>
                <a:gd name="connsiteY821" fmla="*/ 970853 h 2329225"/>
                <a:gd name="connsiteX822" fmla="*/ 1845302 w 2088389"/>
                <a:gd name="connsiteY822" fmla="*/ 969887 h 2329225"/>
                <a:gd name="connsiteX823" fmla="*/ 1847227 w 2088389"/>
                <a:gd name="connsiteY823" fmla="*/ 960711 h 2329225"/>
                <a:gd name="connsiteX824" fmla="*/ 1849634 w 2088389"/>
                <a:gd name="connsiteY824" fmla="*/ 956848 h 2329225"/>
                <a:gd name="connsiteX825" fmla="*/ 1850115 w 2088389"/>
                <a:gd name="connsiteY825" fmla="*/ 952984 h 2329225"/>
                <a:gd name="connsiteX826" fmla="*/ 1851559 w 2088389"/>
                <a:gd name="connsiteY826" fmla="*/ 952018 h 2329225"/>
                <a:gd name="connsiteX827" fmla="*/ 1852522 w 2088389"/>
                <a:gd name="connsiteY827" fmla="*/ 943808 h 2329225"/>
                <a:gd name="connsiteX828" fmla="*/ 1849152 w 2088389"/>
                <a:gd name="connsiteY828" fmla="*/ 940911 h 2329225"/>
                <a:gd name="connsiteX829" fmla="*/ 1848671 w 2088389"/>
                <a:gd name="connsiteY829" fmla="*/ 936081 h 2329225"/>
                <a:gd name="connsiteX830" fmla="*/ 1851559 w 2088389"/>
                <a:gd name="connsiteY830" fmla="*/ 936564 h 2329225"/>
                <a:gd name="connsiteX831" fmla="*/ 1855409 w 2088389"/>
                <a:gd name="connsiteY831" fmla="*/ 933184 h 2329225"/>
                <a:gd name="connsiteX832" fmla="*/ 1854928 w 2088389"/>
                <a:gd name="connsiteY832" fmla="*/ 931252 h 2329225"/>
                <a:gd name="connsiteX833" fmla="*/ 1860222 w 2088389"/>
                <a:gd name="connsiteY833" fmla="*/ 930286 h 2329225"/>
                <a:gd name="connsiteX834" fmla="*/ 1863110 w 2088389"/>
                <a:gd name="connsiteY834" fmla="*/ 927871 h 2329225"/>
                <a:gd name="connsiteX835" fmla="*/ 1865035 w 2088389"/>
                <a:gd name="connsiteY835" fmla="*/ 924491 h 2329225"/>
                <a:gd name="connsiteX836" fmla="*/ 1869367 w 2088389"/>
                <a:gd name="connsiteY836" fmla="*/ 924974 h 2329225"/>
                <a:gd name="connsiteX837" fmla="*/ 1872255 w 2088389"/>
                <a:gd name="connsiteY837" fmla="*/ 927388 h 2329225"/>
                <a:gd name="connsiteX838" fmla="*/ 1882844 w 2088389"/>
                <a:gd name="connsiteY838" fmla="*/ 930769 h 2329225"/>
                <a:gd name="connsiteX839" fmla="*/ 1889582 w 2088389"/>
                <a:gd name="connsiteY839" fmla="*/ 932701 h 2329225"/>
                <a:gd name="connsiteX840" fmla="*/ 1892951 w 2088389"/>
                <a:gd name="connsiteY840" fmla="*/ 932701 h 2329225"/>
                <a:gd name="connsiteX841" fmla="*/ 1893433 w 2088389"/>
                <a:gd name="connsiteY841" fmla="*/ 930286 h 2329225"/>
                <a:gd name="connsiteX842" fmla="*/ 1897283 w 2088389"/>
                <a:gd name="connsiteY842" fmla="*/ 932701 h 2329225"/>
                <a:gd name="connsiteX843" fmla="*/ 1902577 w 2088389"/>
                <a:gd name="connsiteY843" fmla="*/ 932218 h 2329225"/>
                <a:gd name="connsiteX844" fmla="*/ 1904984 w 2088389"/>
                <a:gd name="connsiteY844" fmla="*/ 930769 h 2329225"/>
                <a:gd name="connsiteX845" fmla="*/ 1909797 w 2088389"/>
                <a:gd name="connsiteY845" fmla="*/ 930769 h 2329225"/>
                <a:gd name="connsiteX846" fmla="*/ 1917498 w 2088389"/>
                <a:gd name="connsiteY846" fmla="*/ 929803 h 2329225"/>
                <a:gd name="connsiteX847" fmla="*/ 1917979 w 2088389"/>
                <a:gd name="connsiteY847" fmla="*/ 926905 h 2329225"/>
                <a:gd name="connsiteX848" fmla="*/ 1920867 w 2088389"/>
                <a:gd name="connsiteY848" fmla="*/ 926422 h 2329225"/>
                <a:gd name="connsiteX849" fmla="*/ 1925199 w 2088389"/>
                <a:gd name="connsiteY849" fmla="*/ 921110 h 2329225"/>
                <a:gd name="connsiteX850" fmla="*/ 1929049 w 2088389"/>
                <a:gd name="connsiteY850" fmla="*/ 923042 h 2329225"/>
                <a:gd name="connsiteX851" fmla="*/ 1940119 w 2088389"/>
                <a:gd name="connsiteY851" fmla="*/ 924491 h 2329225"/>
                <a:gd name="connsiteX852" fmla="*/ 1941082 w 2088389"/>
                <a:gd name="connsiteY852" fmla="*/ 925939 h 2329225"/>
                <a:gd name="connsiteX853" fmla="*/ 1957928 w 2088389"/>
                <a:gd name="connsiteY853" fmla="*/ 922076 h 2329225"/>
                <a:gd name="connsiteX854" fmla="*/ 1964185 w 2088389"/>
                <a:gd name="connsiteY854" fmla="*/ 925457 h 2329225"/>
                <a:gd name="connsiteX855" fmla="*/ 1969479 w 2088389"/>
                <a:gd name="connsiteY855" fmla="*/ 925939 h 2329225"/>
                <a:gd name="connsiteX856" fmla="*/ 1971886 w 2088389"/>
                <a:gd name="connsiteY856" fmla="*/ 927871 h 2329225"/>
                <a:gd name="connsiteX857" fmla="*/ 1971404 w 2088389"/>
                <a:gd name="connsiteY857" fmla="*/ 930286 h 2329225"/>
                <a:gd name="connsiteX858" fmla="*/ 1974773 w 2088389"/>
                <a:gd name="connsiteY858" fmla="*/ 931252 h 2329225"/>
                <a:gd name="connsiteX859" fmla="*/ 1977180 w 2088389"/>
                <a:gd name="connsiteY859" fmla="*/ 934632 h 2329225"/>
                <a:gd name="connsiteX860" fmla="*/ 1979586 w 2088389"/>
                <a:gd name="connsiteY860" fmla="*/ 932701 h 2329225"/>
                <a:gd name="connsiteX861" fmla="*/ 1981512 w 2088389"/>
                <a:gd name="connsiteY861" fmla="*/ 935115 h 2329225"/>
                <a:gd name="connsiteX862" fmla="*/ 1987287 w 2088389"/>
                <a:gd name="connsiteY862" fmla="*/ 935115 h 2329225"/>
                <a:gd name="connsiteX863" fmla="*/ 1994507 w 2088389"/>
                <a:gd name="connsiteY863" fmla="*/ 937530 h 2329225"/>
                <a:gd name="connsiteX864" fmla="*/ 1996432 w 2088389"/>
                <a:gd name="connsiteY864" fmla="*/ 939945 h 2329225"/>
                <a:gd name="connsiteX865" fmla="*/ 2000764 w 2088389"/>
                <a:gd name="connsiteY865" fmla="*/ 939945 h 2329225"/>
                <a:gd name="connsiteX866" fmla="*/ 2004614 w 2088389"/>
                <a:gd name="connsiteY866" fmla="*/ 938013 h 2329225"/>
                <a:gd name="connsiteX867" fmla="*/ 2013278 w 2088389"/>
                <a:gd name="connsiteY867" fmla="*/ 947672 h 2329225"/>
                <a:gd name="connsiteX868" fmla="*/ 2020016 w 2088389"/>
                <a:gd name="connsiteY868" fmla="*/ 952018 h 2329225"/>
                <a:gd name="connsiteX869" fmla="*/ 2018091 w 2088389"/>
                <a:gd name="connsiteY869" fmla="*/ 952501 h 2329225"/>
                <a:gd name="connsiteX870" fmla="*/ 2019054 w 2088389"/>
                <a:gd name="connsiteY870" fmla="*/ 957331 h 2329225"/>
                <a:gd name="connsiteX871" fmla="*/ 2022423 w 2088389"/>
                <a:gd name="connsiteY871" fmla="*/ 959262 h 2329225"/>
                <a:gd name="connsiteX872" fmla="*/ 2020016 w 2088389"/>
                <a:gd name="connsiteY872" fmla="*/ 966506 h 2329225"/>
                <a:gd name="connsiteX873" fmla="*/ 2019535 w 2088389"/>
                <a:gd name="connsiteY873" fmla="*/ 970853 h 2329225"/>
                <a:gd name="connsiteX874" fmla="*/ 2015684 w 2088389"/>
                <a:gd name="connsiteY874" fmla="*/ 971336 h 2329225"/>
                <a:gd name="connsiteX875" fmla="*/ 2013278 w 2088389"/>
                <a:gd name="connsiteY875" fmla="*/ 973268 h 2329225"/>
                <a:gd name="connsiteX876" fmla="*/ 2013759 w 2088389"/>
                <a:gd name="connsiteY876" fmla="*/ 975682 h 2329225"/>
                <a:gd name="connsiteX877" fmla="*/ 2010871 w 2088389"/>
                <a:gd name="connsiteY877" fmla="*/ 976648 h 2329225"/>
                <a:gd name="connsiteX878" fmla="*/ 2013278 w 2088389"/>
                <a:gd name="connsiteY878" fmla="*/ 980029 h 2329225"/>
                <a:gd name="connsiteX879" fmla="*/ 2011834 w 2088389"/>
                <a:gd name="connsiteY879" fmla="*/ 982926 h 2329225"/>
                <a:gd name="connsiteX880" fmla="*/ 2014722 w 2088389"/>
                <a:gd name="connsiteY880" fmla="*/ 984858 h 2329225"/>
                <a:gd name="connsiteX881" fmla="*/ 2015684 w 2088389"/>
                <a:gd name="connsiteY881" fmla="*/ 989205 h 2329225"/>
                <a:gd name="connsiteX882" fmla="*/ 2019054 w 2088389"/>
                <a:gd name="connsiteY882" fmla="*/ 992585 h 2329225"/>
                <a:gd name="connsiteX883" fmla="*/ 2020016 w 2088389"/>
                <a:gd name="connsiteY883" fmla="*/ 989205 h 2329225"/>
                <a:gd name="connsiteX884" fmla="*/ 2022423 w 2088389"/>
                <a:gd name="connsiteY884" fmla="*/ 992102 h 2329225"/>
                <a:gd name="connsiteX885" fmla="*/ 2031086 w 2088389"/>
                <a:gd name="connsiteY885" fmla="*/ 991137 h 2329225"/>
                <a:gd name="connsiteX886" fmla="*/ 2035899 w 2088389"/>
                <a:gd name="connsiteY886" fmla="*/ 989205 h 2329225"/>
                <a:gd name="connsiteX887" fmla="*/ 2040231 w 2088389"/>
                <a:gd name="connsiteY887" fmla="*/ 991137 h 2329225"/>
                <a:gd name="connsiteX888" fmla="*/ 2041675 w 2088389"/>
                <a:gd name="connsiteY888" fmla="*/ 993551 h 2329225"/>
                <a:gd name="connsiteX889" fmla="*/ 2041194 w 2088389"/>
                <a:gd name="connsiteY889" fmla="*/ 996932 h 2329225"/>
                <a:gd name="connsiteX890" fmla="*/ 2042638 w 2088389"/>
                <a:gd name="connsiteY890" fmla="*/ 998863 h 2329225"/>
                <a:gd name="connsiteX891" fmla="*/ 2046007 w 2088389"/>
                <a:gd name="connsiteY891" fmla="*/ 999346 h 2329225"/>
                <a:gd name="connsiteX892" fmla="*/ 2051301 w 2088389"/>
                <a:gd name="connsiteY892" fmla="*/ 999346 h 2329225"/>
                <a:gd name="connsiteX893" fmla="*/ 2051301 w 2088389"/>
                <a:gd name="connsiteY893" fmla="*/ 1001278 h 2329225"/>
                <a:gd name="connsiteX894" fmla="*/ 2056114 w 2088389"/>
                <a:gd name="connsiteY894" fmla="*/ 1002244 h 2329225"/>
                <a:gd name="connsiteX895" fmla="*/ 2059002 w 2088389"/>
                <a:gd name="connsiteY895" fmla="*/ 1005625 h 2329225"/>
                <a:gd name="connsiteX896" fmla="*/ 2066703 w 2088389"/>
                <a:gd name="connsiteY896" fmla="*/ 1007074 h 2329225"/>
                <a:gd name="connsiteX897" fmla="*/ 2069110 w 2088389"/>
                <a:gd name="connsiteY897" fmla="*/ 1008522 h 2329225"/>
                <a:gd name="connsiteX898" fmla="*/ 2071516 w 2088389"/>
                <a:gd name="connsiteY898" fmla="*/ 1006591 h 2329225"/>
                <a:gd name="connsiteX899" fmla="*/ 2075848 w 2088389"/>
                <a:gd name="connsiteY899" fmla="*/ 1008522 h 2329225"/>
                <a:gd name="connsiteX900" fmla="*/ 2077292 w 2088389"/>
                <a:gd name="connsiteY900" fmla="*/ 1014801 h 2329225"/>
                <a:gd name="connsiteX901" fmla="*/ 2076329 w 2088389"/>
                <a:gd name="connsiteY901" fmla="*/ 1016732 h 2329225"/>
                <a:gd name="connsiteX902" fmla="*/ 2078254 w 2088389"/>
                <a:gd name="connsiteY902" fmla="*/ 1022045 h 2329225"/>
                <a:gd name="connsiteX903" fmla="*/ 2083549 w 2088389"/>
                <a:gd name="connsiteY903" fmla="*/ 1023011 h 2329225"/>
                <a:gd name="connsiteX904" fmla="*/ 2087880 w 2088389"/>
                <a:gd name="connsiteY904" fmla="*/ 1026874 h 2329225"/>
                <a:gd name="connsiteX905" fmla="*/ 2084030 w 2088389"/>
                <a:gd name="connsiteY905" fmla="*/ 1082895 h 2329225"/>
                <a:gd name="connsiteX906" fmla="*/ 2072960 w 2088389"/>
                <a:gd name="connsiteY906" fmla="*/ 1092554 h 2329225"/>
                <a:gd name="connsiteX907" fmla="*/ 2074404 w 2088389"/>
                <a:gd name="connsiteY907" fmla="*/ 1099315 h 2329225"/>
                <a:gd name="connsiteX908" fmla="*/ 2076329 w 2088389"/>
                <a:gd name="connsiteY908" fmla="*/ 1101730 h 2329225"/>
                <a:gd name="connsiteX909" fmla="*/ 2076810 w 2088389"/>
                <a:gd name="connsiteY909" fmla="*/ 1105111 h 2329225"/>
                <a:gd name="connsiteX910" fmla="*/ 2079217 w 2088389"/>
                <a:gd name="connsiteY910" fmla="*/ 1110906 h 2329225"/>
                <a:gd name="connsiteX911" fmla="*/ 2084030 w 2088389"/>
                <a:gd name="connsiteY911" fmla="*/ 1115735 h 2329225"/>
                <a:gd name="connsiteX912" fmla="*/ 2084511 w 2088389"/>
                <a:gd name="connsiteY912" fmla="*/ 1123945 h 2329225"/>
                <a:gd name="connsiteX913" fmla="*/ 2081142 w 2088389"/>
                <a:gd name="connsiteY913" fmla="*/ 1132155 h 2329225"/>
                <a:gd name="connsiteX914" fmla="*/ 2080661 w 2088389"/>
                <a:gd name="connsiteY914" fmla="*/ 1136502 h 2329225"/>
                <a:gd name="connsiteX915" fmla="*/ 2074404 w 2088389"/>
                <a:gd name="connsiteY915" fmla="*/ 1136985 h 2329225"/>
                <a:gd name="connsiteX916" fmla="*/ 2060446 w 2088389"/>
                <a:gd name="connsiteY916" fmla="*/ 1135536 h 2329225"/>
                <a:gd name="connsiteX917" fmla="*/ 2059002 w 2088389"/>
                <a:gd name="connsiteY917" fmla="*/ 1135536 h 2329225"/>
                <a:gd name="connsiteX918" fmla="*/ 2056595 w 2088389"/>
                <a:gd name="connsiteY918" fmla="*/ 1140848 h 2329225"/>
                <a:gd name="connsiteX919" fmla="*/ 2059965 w 2088389"/>
                <a:gd name="connsiteY919" fmla="*/ 1141331 h 2329225"/>
                <a:gd name="connsiteX920" fmla="*/ 2053226 w 2088389"/>
                <a:gd name="connsiteY920" fmla="*/ 1148575 h 2329225"/>
                <a:gd name="connsiteX921" fmla="*/ 2033493 w 2088389"/>
                <a:gd name="connsiteY921" fmla="*/ 1172239 h 2329225"/>
                <a:gd name="connsiteX922" fmla="*/ 2025311 w 2088389"/>
                <a:gd name="connsiteY922" fmla="*/ 1188659 h 2329225"/>
                <a:gd name="connsiteX923" fmla="*/ 2024829 w 2088389"/>
                <a:gd name="connsiteY923" fmla="*/ 1192523 h 2329225"/>
                <a:gd name="connsiteX924" fmla="*/ 2032530 w 2088389"/>
                <a:gd name="connsiteY924" fmla="*/ 1209909 h 2329225"/>
                <a:gd name="connsiteX925" fmla="*/ 2034937 w 2088389"/>
                <a:gd name="connsiteY925" fmla="*/ 1213289 h 2329225"/>
                <a:gd name="connsiteX926" fmla="*/ 2036381 w 2088389"/>
                <a:gd name="connsiteY926" fmla="*/ 1220051 h 2329225"/>
                <a:gd name="connsiteX927" fmla="*/ 2038787 w 2088389"/>
                <a:gd name="connsiteY927" fmla="*/ 1222948 h 2329225"/>
                <a:gd name="connsiteX928" fmla="*/ 2043119 w 2088389"/>
                <a:gd name="connsiteY928" fmla="*/ 1225846 h 2329225"/>
                <a:gd name="connsiteX929" fmla="*/ 2046007 w 2088389"/>
                <a:gd name="connsiteY929" fmla="*/ 1229709 h 2329225"/>
                <a:gd name="connsiteX930" fmla="*/ 2058039 w 2088389"/>
                <a:gd name="connsiteY930" fmla="*/ 1237437 h 2329225"/>
                <a:gd name="connsiteX931" fmla="*/ 2051301 w 2088389"/>
                <a:gd name="connsiteY931" fmla="*/ 1245163 h 2329225"/>
                <a:gd name="connsiteX932" fmla="*/ 2045525 w 2088389"/>
                <a:gd name="connsiteY932" fmla="*/ 1254822 h 2329225"/>
                <a:gd name="connsiteX933" fmla="*/ 2043119 w 2088389"/>
                <a:gd name="connsiteY933" fmla="*/ 1257720 h 2329225"/>
                <a:gd name="connsiteX934" fmla="*/ 2040231 w 2088389"/>
                <a:gd name="connsiteY934" fmla="*/ 1259169 h 2329225"/>
                <a:gd name="connsiteX935" fmla="*/ 2040712 w 2088389"/>
                <a:gd name="connsiteY935" fmla="*/ 1262549 h 2329225"/>
                <a:gd name="connsiteX936" fmla="*/ 2037825 w 2088389"/>
                <a:gd name="connsiteY936" fmla="*/ 1270759 h 2329225"/>
                <a:gd name="connsiteX937" fmla="*/ 2033493 w 2088389"/>
                <a:gd name="connsiteY937" fmla="*/ 1277521 h 2329225"/>
                <a:gd name="connsiteX938" fmla="*/ 2031086 w 2088389"/>
                <a:gd name="connsiteY938" fmla="*/ 1282350 h 2329225"/>
                <a:gd name="connsiteX939" fmla="*/ 2032049 w 2088389"/>
                <a:gd name="connsiteY939" fmla="*/ 1286213 h 2329225"/>
                <a:gd name="connsiteX940" fmla="*/ 2030124 w 2088389"/>
                <a:gd name="connsiteY940" fmla="*/ 1288145 h 2329225"/>
                <a:gd name="connsiteX941" fmla="*/ 2028680 w 2088389"/>
                <a:gd name="connsiteY941" fmla="*/ 1291526 h 2329225"/>
                <a:gd name="connsiteX942" fmla="*/ 2025792 w 2088389"/>
                <a:gd name="connsiteY942" fmla="*/ 1293941 h 2329225"/>
                <a:gd name="connsiteX943" fmla="*/ 2020979 w 2088389"/>
                <a:gd name="connsiteY943" fmla="*/ 1295872 h 2329225"/>
                <a:gd name="connsiteX944" fmla="*/ 2019535 w 2088389"/>
                <a:gd name="connsiteY944" fmla="*/ 1302634 h 2329225"/>
                <a:gd name="connsiteX945" fmla="*/ 2012315 w 2088389"/>
                <a:gd name="connsiteY945" fmla="*/ 1300219 h 2329225"/>
                <a:gd name="connsiteX946" fmla="*/ 2006540 w 2088389"/>
                <a:gd name="connsiteY946" fmla="*/ 1302634 h 2329225"/>
                <a:gd name="connsiteX947" fmla="*/ 2004614 w 2088389"/>
                <a:gd name="connsiteY947" fmla="*/ 1306014 h 2329225"/>
                <a:gd name="connsiteX948" fmla="*/ 1999801 w 2088389"/>
                <a:gd name="connsiteY948" fmla="*/ 1307463 h 2329225"/>
                <a:gd name="connsiteX949" fmla="*/ 1993544 w 2088389"/>
                <a:gd name="connsiteY949" fmla="*/ 1310843 h 2329225"/>
                <a:gd name="connsiteX950" fmla="*/ 1991138 w 2088389"/>
                <a:gd name="connsiteY950" fmla="*/ 1313258 h 2329225"/>
                <a:gd name="connsiteX951" fmla="*/ 1994507 w 2088389"/>
                <a:gd name="connsiteY951" fmla="*/ 1314707 h 2329225"/>
                <a:gd name="connsiteX952" fmla="*/ 1995951 w 2088389"/>
                <a:gd name="connsiteY952" fmla="*/ 1317605 h 2329225"/>
                <a:gd name="connsiteX953" fmla="*/ 1994988 w 2088389"/>
                <a:gd name="connsiteY953" fmla="*/ 1320502 h 2329225"/>
                <a:gd name="connsiteX954" fmla="*/ 1996432 w 2088389"/>
                <a:gd name="connsiteY954" fmla="*/ 1321468 h 2329225"/>
                <a:gd name="connsiteX955" fmla="*/ 1997395 w 2088389"/>
                <a:gd name="connsiteY955" fmla="*/ 1330161 h 2329225"/>
                <a:gd name="connsiteX956" fmla="*/ 2000283 w 2088389"/>
                <a:gd name="connsiteY956" fmla="*/ 1337888 h 2329225"/>
                <a:gd name="connsiteX957" fmla="*/ 1998357 w 2088389"/>
                <a:gd name="connsiteY957" fmla="*/ 1341752 h 2329225"/>
                <a:gd name="connsiteX958" fmla="*/ 1999320 w 2088389"/>
                <a:gd name="connsiteY958" fmla="*/ 1345132 h 2329225"/>
                <a:gd name="connsiteX959" fmla="*/ 2002689 w 2088389"/>
                <a:gd name="connsiteY959" fmla="*/ 1348996 h 2329225"/>
                <a:gd name="connsiteX960" fmla="*/ 2002208 w 2088389"/>
                <a:gd name="connsiteY960" fmla="*/ 1352376 h 2329225"/>
                <a:gd name="connsiteX961" fmla="*/ 2000283 w 2088389"/>
                <a:gd name="connsiteY961" fmla="*/ 1353825 h 2329225"/>
                <a:gd name="connsiteX962" fmla="*/ 2000764 w 2088389"/>
                <a:gd name="connsiteY962" fmla="*/ 1357689 h 2329225"/>
                <a:gd name="connsiteX963" fmla="*/ 1999801 w 2088389"/>
                <a:gd name="connsiteY963" fmla="*/ 1360587 h 2329225"/>
                <a:gd name="connsiteX964" fmla="*/ 1997395 w 2088389"/>
                <a:gd name="connsiteY964" fmla="*/ 1362035 h 2329225"/>
                <a:gd name="connsiteX965" fmla="*/ 1993063 w 2088389"/>
                <a:gd name="connsiteY965" fmla="*/ 1362518 h 2329225"/>
                <a:gd name="connsiteX966" fmla="*/ 1972367 w 2088389"/>
                <a:gd name="connsiteY966" fmla="*/ 1391495 h 2329225"/>
                <a:gd name="connsiteX967" fmla="*/ 1977661 w 2088389"/>
                <a:gd name="connsiteY967" fmla="*/ 1391978 h 2329225"/>
                <a:gd name="connsiteX968" fmla="*/ 1975736 w 2088389"/>
                <a:gd name="connsiteY968" fmla="*/ 1410329 h 2329225"/>
                <a:gd name="connsiteX969" fmla="*/ 1968998 w 2088389"/>
                <a:gd name="connsiteY969" fmla="*/ 1410812 h 2329225"/>
                <a:gd name="connsiteX970" fmla="*/ 1968035 w 2088389"/>
                <a:gd name="connsiteY970" fmla="*/ 1432062 h 2329225"/>
                <a:gd name="connsiteX971" fmla="*/ 1976699 w 2088389"/>
                <a:gd name="connsiteY971" fmla="*/ 1433510 h 2329225"/>
                <a:gd name="connsiteX972" fmla="*/ 1976217 w 2088389"/>
                <a:gd name="connsiteY972" fmla="*/ 1438823 h 2329225"/>
                <a:gd name="connsiteX973" fmla="*/ 1978143 w 2088389"/>
                <a:gd name="connsiteY973" fmla="*/ 1443169 h 2329225"/>
                <a:gd name="connsiteX974" fmla="*/ 1978624 w 2088389"/>
                <a:gd name="connsiteY974" fmla="*/ 1445584 h 2329225"/>
                <a:gd name="connsiteX975" fmla="*/ 1982474 w 2088389"/>
                <a:gd name="connsiteY975" fmla="*/ 1447516 h 2329225"/>
                <a:gd name="connsiteX976" fmla="*/ 1984399 w 2088389"/>
                <a:gd name="connsiteY976" fmla="*/ 1449931 h 2329225"/>
                <a:gd name="connsiteX977" fmla="*/ 1984881 w 2088389"/>
                <a:gd name="connsiteY977" fmla="*/ 1457175 h 2329225"/>
                <a:gd name="connsiteX978" fmla="*/ 1983437 w 2088389"/>
                <a:gd name="connsiteY978" fmla="*/ 1458623 h 2329225"/>
                <a:gd name="connsiteX979" fmla="*/ 1983918 w 2088389"/>
                <a:gd name="connsiteY979" fmla="*/ 1462487 h 2329225"/>
                <a:gd name="connsiteX980" fmla="*/ 1992582 w 2088389"/>
                <a:gd name="connsiteY980" fmla="*/ 1481805 h 2329225"/>
                <a:gd name="connsiteX981" fmla="*/ 2009909 w 2088389"/>
                <a:gd name="connsiteY981" fmla="*/ 1517542 h 2329225"/>
                <a:gd name="connsiteX982" fmla="*/ 2021460 w 2088389"/>
                <a:gd name="connsiteY982" fmla="*/ 1523821 h 2329225"/>
                <a:gd name="connsiteX983" fmla="*/ 2024348 w 2088389"/>
                <a:gd name="connsiteY983" fmla="*/ 1526235 h 2329225"/>
                <a:gd name="connsiteX984" fmla="*/ 2026754 w 2088389"/>
                <a:gd name="connsiteY984" fmla="*/ 1531065 h 2329225"/>
                <a:gd name="connsiteX985" fmla="*/ 2026273 w 2088389"/>
                <a:gd name="connsiteY985" fmla="*/ 1533962 h 2329225"/>
                <a:gd name="connsiteX986" fmla="*/ 2028199 w 2088389"/>
                <a:gd name="connsiteY986" fmla="*/ 1536860 h 2329225"/>
                <a:gd name="connsiteX987" fmla="*/ 2032049 w 2088389"/>
                <a:gd name="connsiteY987" fmla="*/ 1541689 h 2329225"/>
                <a:gd name="connsiteX988" fmla="*/ 2030605 w 2088389"/>
                <a:gd name="connsiteY988" fmla="*/ 1544104 h 2329225"/>
                <a:gd name="connsiteX989" fmla="*/ 2030124 w 2088389"/>
                <a:gd name="connsiteY989" fmla="*/ 1554246 h 2329225"/>
                <a:gd name="connsiteX990" fmla="*/ 2026754 w 2088389"/>
                <a:gd name="connsiteY990" fmla="*/ 1557143 h 2329225"/>
                <a:gd name="connsiteX991" fmla="*/ 2025792 w 2088389"/>
                <a:gd name="connsiteY991" fmla="*/ 1560524 h 2329225"/>
                <a:gd name="connsiteX992" fmla="*/ 2027717 w 2088389"/>
                <a:gd name="connsiteY992" fmla="*/ 1563905 h 2329225"/>
                <a:gd name="connsiteX993" fmla="*/ 2029642 w 2088389"/>
                <a:gd name="connsiteY993" fmla="*/ 1564871 h 2329225"/>
                <a:gd name="connsiteX994" fmla="*/ 2030124 w 2088389"/>
                <a:gd name="connsiteY994" fmla="*/ 1567768 h 2329225"/>
                <a:gd name="connsiteX995" fmla="*/ 2029161 w 2088389"/>
                <a:gd name="connsiteY995" fmla="*/ 1573081 h 2329225"/>
                <a:gd name="connsiteX996" fmla="*/ 2030124 w 2088389"/>
                <a:gd name="connsiteY996" fmla="*/ 1578393 h 2329225"/>
                <a:gd name="connsiteX997" fmla="*/ 2032530 w 2088389"/>
                <a:gd name="connsiteY997" fmla="*/ 1581773 h 2329225"/>
                <a:gd name="connsiteX998" fmla="*/ 2035899 w 2088389"/>
                <a:gd name="connsiteY998" fmla="*/ 1584671 h 2329225"/>
                <a:gd name="connsiteX999" fmla="*/ 2035899 w 2088389"/>
                <a:gd name="connsiteY999" fmla="*/ 1586603 h 2329225"/>
                <a:gd name="connsiteX1000" fmla="*/ 2039750 w 2088389"/>
                <a:gd name="connsiteY1000" fmla="*/ 1590949 h 2329225"/>
                <a:gd name="connsiteX1001" fmla="*/ 2040231 w 2088389"/>
                <a:gd name="connsiteY1001" fmla="*/ 1597710 h 2329225"/>
                <a:gd name="connsiteX1002" fmla="*/ 2044563 w 2088389"/>
                <a:gd name="connsiteY1002" fmla="*/ 1600608 h 2329225"/>
                <a:gd name="connsiteX1003" fmla="*/ 2046007 w 2088389"/>
                <a:gd name="connsiteY1003" fmla="*/ 1604472 h 2329225"/>
                <a:gd name="connsiteX1004" fmla="*/ 2042638 w 2088389"/>
                <a:gd name="connsiteY1004" fmla="*/ 1606403 h 2329225"/>
                <a:gd name="connsiteX1005" fmla="*/ 2037825 w 2088389"/>
                <a:gd name="connsiteY1005" fmla="*/ 1610750 h 2329225"/>
                <a:gd name="connsiteX1006" fmla="*/ 2036862 w 2088389"/>
                <a:gd name="connsiteY1006" fmla="*/ 1616545 h 2329225"/>
                <a:gd name="connsiteX1007" fmla="*/ 2034937 w 2088389"/>
                <a:gd name="connsiteY1007" fmla="*/ 1620409 h 2329225"/>
                <a:gd name="connsiteX1008" fmla="*/ 2038306 w 2088389"/>
                <a:gd name="connsiteY1008" fmla="*/ 1623306 h 2329225"/>
                <a:gd name="connsiteX1009" fmla="*/ 2039269 w 2088389"/>
                <a:gd name="connsiteY1009" fmla="*/ 1625238 h 2329225"/>
                <a:gd name="connsiteX1010" fmla="*/ 2038306 w 2088389"/>
                <a:gd name="connsiteY1010" fmla="*/ 1629585 h 2329225"/>
                <a:gd name="connsiteX1011" fmla="*/ 2035899 w 2088389"/>
                <a:gd name="connsiteY1011" fmla="*/ 1631999 h 2329225"/>
                <a:gd name="connsiteX1012" fmla="*/ 2028680 w 2088389"/>
                <a:gd name="connsiteY1012" fmla="*/ 1629102 h 2329225"/>
                <a:gd name="connsiteX1013" fmla="*/ 2024348 w 2088389"/>
                <a:gd name="connsiteY1013" fmla="*/ 1630068 h 2329225"/>
                <a:gd name="connsiteX1014" fmla="*/ 2024829 w 2088389"/>
                <a:gd name="connsiteY1014" fmla="*/ 1636829 h 2329225"/>
                <a:gd name="connsiteX1015" fmla="*/ 2020497 w 2088389"/>
                <a:gd name="connsiteY1015" fmla="*/ 1637795 h 2329225"/>
                <a:gd name="connsiteX1016" fmla="*/ 2016166 w 2088389"/>
                <a:gd name="connsiteY1016" fmla="*/ 1640692 h 2329225"/>
                <a:gd name="connsiteX1017" fmla="*/ 2015203 w 2088389"/>
                <a:gd name="connsiteY1017" fmla="*/ 1643107 h 2329225"/>
                <a:gd name="connsiteX1018" fmla="*/ 2012315 w 2088389"/>
                <a:gd name="connsiteY1018" fmla="*/ 1645522 h 2329225"/>
                <a:gd name="connsiteX1019" fmla="*/ 2013278 w 2088389"/>
                <a:gd name="connsiteY1019" fmla="*/ 1651800 h 2329225"/>
                <a:gd name="connsiteX1020" fmla="*/ 2017610 w 2088389"/>
                <a:gd name="connsiteY1020" fmla="*/ 1657112 h 2329225"/>
                <a:gd name="connsiteX1021" fmla="*/ 2012797 w 2088389"/>
                <a:gd name="connsiteY1021" fmla="*/ 1659527 h 2329225"/>
                <a:gd name="connsiteX1022" fmla="*/ 2012797 w 2088389"/>
                <a:gd name="connsiteY1022" fmla="*/ 1662425 h 2329225"/>
                <a:gd name="connsiteX1023" fmla="*/ 2011353 w 2088389"/>
                <a:gd name="connsiteY1023" fmla="*/ 1666771 h 2329225"/>
                <a:gd name="connsiteX1024" fmla="*/ 2015684 w 2088389"/>
                <a:gd name="connsiteY1024" fmla="*/ 1671600 h 2329225"/>
                <a:gd name="connsiteX1025" fmla="*/ 2016647 w 2088389"/>
                <a:gd name="connsiteY1025" fmla="*/ 1674015 h 2329225"/>
                <a:gd name="connsiteX1026" fmla="*/ 2011353 w 2088389"/>
                <a:gd name="connsiteY1026" fmla="*/ 1681742 h 2329225"/>
                <a:gd name="connsiteX1027" fmla="*/ 2008946 w 2088389"/>
                <a:gd name="connsiteY1027" fmla="*/ 1683674 h 2329225"/>
                <a:gd name="connsiteX1028" fmla="*/ 2007502 w 2088389"/>
                <a:gd name="connsiteY1028" fmla="*/ 1688021 h 2329225"/>
                <a:gd name="connsiteX1029" fmla="*/ 2006058 w 2088389"/>
                <a:gd name="connsiteY1029" fmla="*/ 1689469 h 2329225"/>
                <a:gd name="connsiteX1030" fmla="*/ 1994507 w 2088389"/>
                <a:gd name="connsiteY1030" fmla="*/ 1691401 h 2329225"/>
                <a:gd name="connsiteX1031" fmla="*/ 1987287 w 2088389"/>
                <a:gd name="connsiteY1031" fmla="*/ 1689952 h 2329225"/>
                <a:gd name="connsiteX1032" fmla="*/ 1984881 w 2088389"/>
                <a:gd name="connsiteY1032" fmla="*/ 1690435 h 2329225"/>
                <a:gd name="connsiteX1033" fmla="*/ 1985362 w 2088389"/>
                <a:gd name="connsiteY1033" fmla="*/ 1694299 h 2329225"/>
                <a:gd name="connsiteX1034" fmla="*/ 1983918 w 2088389"/>
                <a:gd name="connsiteY1034" fmla="*/ 1697679 h 2329225"/>
                <a:gd name="connsiteX1035" fmla="*/ 1981030 w 2088389"/>
                <a:gd name="connsiteY1035" fmla="*/ 1697197 h 2329225"/>
                <a:gd name="connsiteX1036" fmla="*/ 1976699 w 2088389"/>
                <a:gd name="connsiteY1036" fmla="*/ 1688503 h 2329225"/>
                <a:gd name="connsiteX1037" fmla="*/ 1971886 w 2088389"/>
                <a:gd name="connsiteY1037" fmla="*/ 1686572 h 2329225"/>
                <a:gd name="connsiteX1038" fmla="*/ 1972367 w 2088389"/>
                <a:gd name="connsiteY1038" fmla="*/ 1678845 h 2329225"/>
                <a:gd name="connsiteX1039" fmla="*/ 1970442 w 2088389"/>
                <a:gd name="connsiteY1039" fmla="*/ 1677396 h 2329225"/>
                <a:gd name="connsiteX1040" fmla="*/ 1962741 w 2088389"/>
                <a:gd name="connsiteY1040" fmla="*/ 1677396 h 2329225"/>
                <a:gd name="connsiteX1041" fmla="*/ 1959853 w 2088389"/>
                <a:gd name="connsiteY1041" fmla="*/ 1677879 h 2329225"/>
                <a:gd name="connsiteX1042" fmla="*/ 1957446 w 2088389"/>
                <a:gd name="connsiteY1042" fmla="*/ 1680776 h 2329225"/>
                <a:gd name="connsiteX1043" fmla="*/ 1956965 w 2088389"/>
                <a:gd name="connsiteY1043" fmla="*/ 1684157 h 2329225"/>
                <a:gd name="connsiteX1044" fmla="*/ 1955040 w 2088389"/>
                <a:gd name="connsiteY1044" fmla="*/ 1687538 h 2329225"/>
                <a:gd name="connsiteX1045" fmla="*/ 1950708 w 2088389"/>
                <a:gd name="connsiteY1045" fmla="*/ 1689469 h 2329225"/>
                <a:gd name="connsiteX1046" fmla="*/ 1943488 w 2088389"/>
                <a:gd name="connsiteY1046" fmla="*/ 1690435 h 2329225"/>
                <a:gd name="connsiteX1047" fmla="*/ 1941082 w 2088389"/>
                <a:gd name="connsiteY1047" fmla="*/ 1693816 h 2329225"/>
                <a:gd name="connsiteX1048" fmla="*/ 1940601 w 2088389"/>
                <a:gd name="connsiteY1048" fmla="*/ 1697679 h 2329225"/>
                <a:gd name="connsiteX1049" fmla="*/ 1941563 w 2088389"/>
                <a:gd name="connsiteY1049" fmla="*/ 1699611 h 2329225"/>
                <a:gd name="connsiteX1050" fmla="*/ 1948301 w 2088389"/>
                <a:gd name="connsiteY1050" fmla="*/ 1695747 h 2329225"/>
                <a:gd name="connsiteX1051" fmla="*/ 1950708 w 2088389"/>
                <a:gd name="connsiteY1051" fmla="*/ 1697197 h 2329225"/>
                <a:gd name="connsiteX1052" fmla="*/ 1953115 w 2088389"/>
                <a:gd name="connsiteY1052" fmla="*/ 1702509 h 2329225"/>
                <a:gd name="connsiteX1053" fmla="*/ 1950227 w 2088389"/>
                <a:gd name="connsiteY1053" fmla="*/ 1706855 h 2329225"/>
                <a:gd name="connsiteX1054" fmla="*/ 1945895 w 2088389"/>
                <a:gd name="connsiteY1054" fmla="*/ 1705889 h 2329225"/>
                <a:gd name="connsiteX1055" fmla="*/ 1943970 w 2088389"/>
                <a:gd name="connsiteY1055" fmla="*/ 1706855 h 2329225"/>
                <a:gd name="connsiteX1056" fmla="*/ 1939638 w 2088389"/>
                <a:gd name="connsiteY1056" fmla="*/ 1710719 h 2329225"/>
                <a:gd name="connsiteX1057" fmla="*/ 1936269 w 2088389"/>
                <a:gd name="connsiteY1057" fmla="*/ 1711685 h 2329225"/>
                <a:gd name="connsiteX1058" fmla="*/ 1933862 w 2088389"/>
                <a:gd name="connsiteY1058" fmla="*/ 1709270 h 2329225"/>
                <a:gd name="connsiteX1059" fmla="*/ 1934344 w 2088389"/>
                <a:gd name="connsiteY1059" fmla="*/ 1701060 h 2329225"/>
                <a:gd name="connsiteX1060" fmla="*/ 1931937 w 2088389"/>
                <a:gd name="connsiteY1060" fmla="*/ 1699128 h 2329225"/>
                <a:gd name="connsiteX1061" fmla="*/ 1928568 w 2088389"/>
                <a:gd name="connsiteY1061" fmla="*/ 1699611 h 2329225"/>
                <a:gd name="connsiteX1062" fmla="*/ 1927124 w 2088389"/>
                <a:gd name="connsiteY1062" fmla="*/ 1697679 h 2329225"/>
                <a:gd name="connsiteX1063" fmla="*/ 1922792 w 2088389"/>
                <a:gd name="connsiteY1063" fmla="*/ 1696713 h 2329225"/>
                <a:gd name="connsiteX1064" fmla="*/ 1911722 w 2088389"/>
                <a:gd name="connsiteY1064" fmla="*/ 1696231 h 2329225"/>
                <a:gd name="connsiteX1065" fmla="*/ 1909797 w 2088389"/>
                <a:gd name="connsiteY1065" fmla="*/ 1699128 h 2329225"/>
                <a:gd name="connsiteX1066" fmla="*/ 1905947 w 2088389"/>
                <a:gd name="connsiteY1066" fmla="*/ 1700094 h 2329225"/>
                <a:gd name="connsiteX1067" fmla="*/ 1902096 w 2088389"/>
                <a:gd name="connsiteY1067" fmla="*/ 1697197 h 2329225"/>
                <a:gd name="connsiteX1068" fmla="*/ 1904503 w 2088389"/>
                <a:gd name="connsiteY1068" fmla="*/ 1693816 h 2329225"/>
                <a:gd name="connsiteX1069" fmla="*/ 1899690 w 2088389"/>
                <a:gd name="connsiteY1069" fmla="*/ 1694299 h 2329225"/>
                <a:gd name="connsiteX1070" fmla="*/ 1898727 w 2088389"/>
                <a:gd name="connsiteY1070" fmla="*/ 1698162 h 2329225"/>
                <a:gd name="connsiteX1071" fmla="*/ 1895839 w 2088389"/>
                <a:gd name="connsiteY1071" fmla="*/ 1699611 h 2329225"/>
                <a:gd name="connsiteX1072" fmla="*/ 1891507 w 2088389"/>
                <a:gd name="connsiteY1072" fmla="*/ 1699128 h 2329225"/>
                <a:gd name="connsiteX1073" fmla="*/ 1889101 w 2088389"/>
                <a:gd name="connsiteY1073" fmla="*/ 1696713 h 2329225"/>
                <a:gd name="connsiteX1074" fmla="*/ 1886694 w 2088389"/>
                <a:gd name="connsiteY1074" fmla="*/ 1699128 h 2329225"/>
                <a:gd name="connsiteX1075" fmla="*/ 1887175 w 2088389"/>
                <a:gd name="connsiteY1075" fmla="*/ 1706372 h 2329225"/>
                <a:gd name="connsiteX1076" fmla="*/ 1889101 w 2088389"/>
                <a:gd name="connsiteY1076" fmla="*/ 1711202 h 2329225"/>
                <a:gd name="connsiteX1077" fmla="*/ 1888620 w 2088389"/>
                <a:gd name="connsiteY1077" fmla="*/ 1715548 h 2329225"/>
                <a:gd name="connsiteX1078" fmla="*/ 1885732 w 2088389"/>
                <a:gd name="connsiteY1078" fmla="*/ 1718446 h 2329225"/>
                <a:gd name="connsiteX1079" fmla="*/ 1885732 w 2088389"/>
                <a:gd name="connsiteY1079" fmla="*/ 1720378 h 2329225"/>
                <a:gd name="connsiteX1080" fmla="*/ 1889101 w 2088389"/>
                <a:gd name="connsiteY1080" fmla="*/ 1724724 h 2329225"/>
                <a:gd name="connsiteX1081" fmla="*/ 1894877 w 2088389"/>
                <a:gd name="connsiteY1081" fmla="*/ 1730036 h 2329225"/>
                <a:gd name="connsiteX1082" fmla="*/ 1898246 w 2088389"/>
                <a:gd name="connsiteY1082" fmla="*/ 1731968 h 2329225"/>
                <a:gd name="connsiteX1083" fmla="*/ 1902096 w 2088389"/>
                <a:gd name="connsiteY1083" fmla="*/ 1731002 h 2329225"/>
                <a:gd name="connsiteX1084" fmla="*/ 1909316 w 2088389"/>
                <a:gd name="connsiteY1084" fmla="*/ 1733900 h 2329225"/>
                <a:gd name="connsiteX1085" fmla="*/ 1909797 w 2088389"/>
                <a:gd name="connsiteY1085" fmla="*/ 1736797 h 2329225"/>
                <a:gd name="connsiteX1086" fmla="*/ 1904984 w 2088389"/>
                <a:gd name="connsiteY1086" fmla="*/ 1740178 h 2329225"/>
                <a:gd name="connsiteX1087" fmla="*/ 1893914 w 2088389"/>
                <a:gd name="connsiteY1087" fmla="*/ 1739212 h 2329225"/>
                <a:gd name="connsiteX1088" fmla="*/ 1888620 w 2088389"/>
                <a:gd name="connsiteY1088" fmla="*/ 1740661 h 2329225"/>
                <a:gd name="connsiteX1089" fmla="*/ 1880919 w 2088389"/>
                <a:gd name="connsiteY1089" fmla="*/ 1739212 h 2329225"/>
                <a:gd name="connsiteX1090" fmla="*/ 1887657 w 2088389"/>
                <a:gd name="connsiteY1090" fmla="*/ 1745973 h 2329225"/>
                <a:gd name="connsiteX1091" fmla="*/ 1891507 w 2088389"/>
                <a:gd name="connsiteY1091" fmla="*/ 1748871 h 2329225"/>
                <a:gd name="connsiteX1092" fmla="*/ 1891989 w 2088389"/>
                <a:gd name="connsiteY1092" fmla="*/ 1751286 h 2329225"/>
                <a:gd name="connsiteX1093" fmla="*/ 1891026 w 2088389"/>
                <a:gd name="connsiteY1093" fmla="*/ 1754666 h 2329225"/>
                <a:gd name="connsiteX1094" fmla="*/ 1889582 w 2088389"/>
                <a:gd name="connsiteY1094" fmla="*/ 1756115 h 2329225"/>
                <a:gd name="connsiteX1095" fmla="*/ 1881881 w 2088389"/>
                <a:gd name="connsiteY1095" fmla="*/ 1759979 h 2329225"/>
                <a:gd name="connsiteX1096" fmla="*/ 1876587 w 2088389"/>
                <a:gd name="connsiteY1096" fmla="*/ 1759496 h 2329225"/>
                <a:gd name="connsiteX1097" fmla="*/ 1871774 w 2088389"/>
                <a:gd name="connsiteY1097" fmla="*/ 1758047 h 2329225"/>
                <a:gd name="connsiteX1098" fmla="*/ 1865517 w 2088389"/>
                <a:gd name="connsiteY1098" fmla="*/ 1755149 h 2329225"/>
                <a:gd name="connsiteX1099" fmla="*/ 1856853 w 2088389"/>
                <a:gd name="connsiteY1099" fmla="*/ 1753218 h 2329225"/>
                <a:gd name="connsiteX1100" fmla="*/ 1854928 w 2088389"/>
                <a:gd name="connsiteY1100" fmla="*/ 1754666 h 2329225"/>
                <a:gd name="connsiteX1101" fmla="*/ 1850596 w 2088389"/>
                <a:gd name="connsiteY1101" fmla="*/ 1754184 h 2329225"/>
                <a:gd name="connsiteX1102" fmla="*/ 1852522 w 2088389"/>
                <a:gd name="connsiteY1102" fmla="*/ 1759013 h 2329225"/>
                <a:gd name="connsiteX1103" fmla="*/ 1857816 w 2088389"/>
                <a:gd name="connsiteY1103" fmla="*/ 1763359 h 2329225"/>
                <a:gd name="connsiteX1104" fmla="*/ 1859741 w 2088389"/>
                <a:gd name="connsiteY1104" fmla="*/ 1768189 h 2329225"/>
                <a:gd name="connsiteX1105" fmla="*/ 1864554 w 2088389"/>
                <a:gd name="connsiteY1105" fmla="*/ 1770603 h 2329225"/>
                <a:gd name="connsiteX1106" fmla="*/ 1865517 w 2088389"/>
                <a:gd name="connsiteY1106" fmla="*/ 1776399 h 2329225"/>
                <a:gd name="connsiteX1107" fmla="*/ 1863110 w 2088389"/>
                <a:gd name="connsiteY1107" fmla="*/ 1778813 h 2329225"/>
                <a:gd name="connsiteX1108" fmla="*/ 1855891 w 2088389"/>
                <a:gd name="connsiteY1108" fmla="*/ 1777847 h 2329225"/>
                <a:gd name="connsiteX1109" fmla="*/ 1847227 w 2088389"/>
                <a:gd name="connsiteY1109" fmla="*/ 1778331 h 2329225"/>
                <a:gd name="connsiteX1110" fmla="*/ 1846264 w 2088389"/>
                <a:gd name="connsiteY1110" fmla="*/ 1767223 h 2329225"/>
                <a:gd name="connsiteX1111" fmla="*/ 1842895 w 2088389"/>
                <a:gd name="connsiteY1111" fmla="*/ 1765774 h 2329225"/>
                <a:gd name="connsiteX1112" fmla="*/ 1835194 w 2088389"/>
                <a:gd name="connsiteY1112" fmla="*/ 1765291 h 2329225"/>
                <a:gd name="connsiteX1113" fmla="*/ 1828937 w 2088389"/>
                <a:gd name="connsiteY1113" fmla="*/ 1767706 h 2329225"/>
                <a:gd name="connsiteX1114" fmla="*/ 1825568 w 2088389"/>
                <a:gd name="connsiteY1114" fmla="*/ 1766740 h 2329225"/>
                <a:gd name="connsiteX1115" fmla="*/ 1824124 w 2088389"/>
                <a:gd name="connsiteY1115" fmla="*/ 1763359 h 2329225"/>
                <a:gd name="connsiteX1116" fmla="*/ 1815461 w 2088389"/>
                <a:gd name="connsiteY1116" fmla="*/ 1761428 h 2329225"/>
                <a:gd name="connsiteX1117" fmla="*/ 1811129 w 2088389"/>
                <a:gd name="connsiteY1117" fmla="*/ 1766257 h 2329225"/>
                <a:gd name="connsiteX1118" fmla="*/ 1803428 w 2088389"/>
                <a:gd name="connsiteY1118" fmla="*/ 1770603 h 2329225"/>
                <a:gd name="connsiteX1119" fmla="*/ 1801022 w 2088389"/>
                <a:gd name="connsiteY1119" fmla="*/ 1768672 h 2329225"/>
                <a:gd name="connsiteX1120" fmla="*/ 1801022 w 2088389"/>
                <a:gd name="connsiteY1120" fmla="*/ 1765291 h 2329225"/>
                <a:gd name="connsiteX1121" fmla="*/ 1798615 w 2088389"/>
                <a:gd name="connsiteY1121" fmla="*/ 1760462 h 2329225"/>
                <a:gd name="connsiteX1122" fmla="*/ 1799578 w 2088389"/>
                <a:gd name="connsiteY1122" fmla="*/ 1753218 h 2329225"/>
                <a:gd name="connsiteX1123" fmla="*/ 1794765 w 2088389"/>
                <a:gd name="connsiteY1123" fmla="*/ 1752735 h 2329225"/>
                <a:gd name="connsiteX1124" fmla="*/ 1792839 w 2088389"/>
                <a:gd name="connsiteY1124" fmla="*/ 1754184 h 2329225"/>
                <a:gd name="connsiteX1125" fmla="*/ 1792839 w 2088389"/>
                <a:gd name="connsiteY1125" fmla="*/ 1760462 h 2329225"/>
                <a:gd name="connsiteX1126" fmla="*/ 1790914 w 2088389"/>
                <a:gd name="connsiteY1126" fmla="*/ 1763359 h 2329225"/>
                <a:gd name="connsiteX1127" fmla="*/ 1787064 w 2088389"/>
                <a:gd name="connsiteY1127" fmla="*/ 1761910 h 2329225"/>
                <a:gd name="connsiteX1128" fmla="*/ 1786101 w 2088389"/>
                <a:gd name="connsiteY1128" fmla="*/ 1763842 h 2329225"/>
                <a:gd name="connsiteX1129" fmla="*/ 1784176 w 2088389"/>
                <a:gd name="connsiteY1129" fmla="*/ 1771569 h 2329225"/>
                <a:gd name="connsiteX1130" fmla="*/ 1780807 w 2088389"/>
                <a:gd name="connsiteY1130" fmla="*/ 1772535 h 2329225"/>
                <a:gd name="connsiteX1131" fmla="*/ 1768293 w 2088389"/>
                <a:gd name="connsiteY1131" fmla="*/ 1764808 h 2329225"/>
                <a:gd name="connsiteX1132" fmla="*/ 1766368 w 2088389"/>
                <a:gd name="connsiteY1132" fmla="*/ 1761428 h 2329225"/>
                <a:gd name="connsiteX1133" fmla="*/ 1768293 w 2088389"/>
                <a:gd name="connsiteY1133" fmla="*/ 1757564 h 2329225"/>
                <a:gd name="connsiteX1134" fmla="*/ 1767811 w 2088389"/>
                <a:gd name="connsiteY1134" fmla="*/ 1754666 h 2329225"/>
                <a:gd name="connsiteX1135" fmla="*/ 1761073 w 2088389"/>
                <a:gd name="connsiteY1135" fmla="*/ 1754184 h 2329225"/>
                <a:gd name="connsiteX1136" fmla="*/ 1759148 w 2088389"/>
                <a:gd name="connsiteY1136" fmla="*/ 1749354 h 2329225"/>
                <a:gd name="connsiteX1137" fmla="*/ 1756260 w 2088389"/>
                <a:gd name="connsiteY1137" fmla="*/ 1747422 h 2329225"/>
                <a:gd name="connsiteX1138" fmla="*/ 1751447 w 2088389"/>
                <a:gd name="connsiteY1138" fmla="*/ 1747422 h 2329225"/>
                <a:gd name="connsiteX1139" fmla="*/ 1746153 w 2088389"/>
                <a:gd name="connsiteY1139" fmla="*/ 1750320 h 2329225"/>
                <a:gd name="connsiteX1140" fmla="*/ 1743265 w 2088389"/>
                <a:gd name="connsiteY1140" fmla="*/ 1754184 h 2329225"/>
                <a:gd name="connsiteX1141" fmla="*/ 1740858 w 2088389"/>
                <a:gd name="connsiteY1141" fmla="*/ 1754184 h 2329225"/>
                <a:gd name="connsiteX1142" fmla="*/ 1738452 w 2088389"/>
                <a:gd name="connsiteY1142" fmla="*/ 1752735 h 2329225"/>
                <a:gd name="connsiteX1143" fmla="*/ 1735564 w 2088389"/>
                <a:gd name="connsiteY1143" fmla="*/ 1743076 h 2329225"/>
                <a:gd name="connsiteX1144" fmla="*/ 1727382 w 2088389"/>
                <a:gd name="connsiteY1144" fmla="*/ 1740661 h 2329225"/>
                <a:gd name="connsiteX1145" fmla="*/ 1720162 w 2088389"/>
                <a:gd name="connsiteY1145" fmla="*/ 1744042 h 2329225"/>
                <a:gd name="connsiteX1146" fmla="*/ 1714868 w 2088389"/>
                <a:gd name="connsiteY1146" fmla="*/ 1744525 h 2329225"/>
                <a:gd name="connsiteX1147" fmla="*/ 1710536 w 2088389"/>
                <a:gd name="connsiteY1147" fmla="*/ 1738729 h 2329225"/>
                <a:gd name="connsiteX1148" fmla="*/ 1708130 w 2088389"/>
                <a:gd name="connsiteY1148" fmla="*/ 1738729 h 2329225"/>
                <a:gd name="connsiteX1149" fmla="*/ 1699947 w 2088389"/>
                <a:gd name="connsiteY1149" fmla="*/ 1742593 h 2329225"/>
                <a:gd name="connsiteX1150" fmla="*/ 1697059 w 2088389"/>
                <a:gd name="connsiteY1150" fmla="*/ 1744525 h 2329225"/>
                <a:gd name="connsiteX1151" fmla="*/ 1695615 w 2088389"/>
                <a:gd name="connsiteY1151" fmla="*/ 1747905 h 2329225"/>
                <a:gd name="connsiteX1152" fmla="*/ 1692728 w 2088389"/>
                <a:gd name="connsiteY1152" fmla="*/ 1750320 h 2329225"/>
                <a:gd name="connsiteX1153" fmla="*/ 1683102 w 2088389"/>
                <a:gd name="connsiteY1153" fmla="*/ 1750803 h 2329225"/>
                <a:gd name="connsiteX1154" fmla="*/ 1680695 w 2088389"/>
                <a:gd name="connsiteY1154" fmla="*/ 1747905 h 2329225"/>
                <a:gd name="connsiteX1155" fmla="*/ 1678770 w 2088389"/>
                <a:gd name="connsiteY1155" fmla="*/ 1748388 h 2329225"/>
                <a:gd name="connsiteX1156" fmla="*/ 1680214 w 2088389"/>
                <a:gd name="connsiteY1156" fmla="*/ 1752252 h 2329225"/>
                <a:gd name="connsiteX1157" fmla="*/ 1677807 w 2088389"/>
                <a:gd name="connsiteY1157" fmla="*/ 1754184 h 2329225"/>
                <a:gd name="connsiteX1158" fmla="*/ 1673475 w 2088389"/>
                <a:gd name="connsiteY1158" fmla="*/ 1750803 h 2329225"/>
                <a:gd name="connsiteX1159" fmla="*/ 1672513 w 2088389"/>
                <a:gd name="connsiteY1159" fmla="*/ 1748388 h 2329225"/>
                <a:gd name="connsiteX1160" fmla="*/ 1673957 w 2088389"/>
                <a:gd name="connsiteY1160" fmla="*/ 1737763 h 2329225"/>
                <a:gd name="connsiteX1161" fmla="*/ 1673475 w 2088389"/>
                <a:gd name="connsiteY1161" fmla="*/ 1733900 h 2329225"/>
                <a:gd name="connsiteX1162" fmla="*/ 1670587 w 2088389"/>
                <a:gd name="connsiteY1162" fmla="*/ 1729071 h 2329225"/>
                <a:gd name="connsiteX1163" fmla="*/ 1662887 w 2088389"/>
                <a:gd name="connsiteY1163" fmla="*/ 1728588 h 2329225"/>
                <a:gd name="connsiteX1164" fmla="*/ 1661443 w 2088389"/>
                <a:gd name="connsiteY1164" fmla="*/ 1724241 h 2329225"/>
                <a:gd name="connsiteX1165" fmla="*/ 1665774 w 2088389"/>
                <a:gd name="connsiteY1165" fmla="*/ 1722792 h 2329225"/>
                <a:gd name="connsiteX1166" fmla="*/ 1663368 w 2088389"/>
                <a:gd name="connsiteY1166" fmla="*/ 1718446 h 2329225"/>
                <a:gd name="connsiteX1167" fmla="*/ 1660961 w 2088389"/>
                <a:gd name="connsiteY1167" fmla="*/ 1716997 h 2329225"/>
                <a:gd name="connsiteX1168" fmla="*/ 1658074 w 2088389"/>
                <a:gd name="connsiteY1168" fmla="*/ 1718446 h 2329225"/>
                <a:gd name="connsiteX1169" fmla="*/ 1656148 w 2088389"/>
                <a:gd name="connsiteY1169" fmla="*/ 1722792 h 2329225"/>
                <a:gd name="connsiteX1170" fmla="*/ 1657111 w 2088389"/>
                <a:gd name="connsiteY1170" fmla="*/ 1725690 h 2329225"/>
                <a:gd name="connsiteX1171" fmla="*/ 1656148 w 2088389"/>
                <a:gd name="connsiteY1171" fmla="*/ 1737281 h 2329225"/>
                <a:gd name="connsiteX1172" fmla="*/ 1659999 w 2088389"/>
                <a:gd name="connsiteY1172" fmla="*/ 1747422 h 2329225"/>
                <a:gd name="connsiteX1173" fmla="*/ 1662405 w 2088389"/>
                <a:gd name="connsiteY1173" fmla="*/ 1750803 h 2329225"/>
                <a:gd name="connsiteX1174" fmla="*/ 1668181 w 2088389"/>
                <a:gd name="connsiteY1174" fmla="*/ 1763842 h 2329225"/>
                <a:gd name="connsiteX1175" fmla="*/ 1673957 w 2088389"/>
                <a:gd name="connsiteY1175" fmla="*/ 1774950 h 2329225"/>
                <a:gd name="connsiteX1176" fmla="*/ 1674438 w 2088389"/>
                <a:gd name="connsiteY1176" fmla="*/ 1778813 h 2329225"/>
                <a:gd name="connsiteX1177" fmla="*/ 1672032 w 2088389"/>
                <a:gd name="connsiteY1177" fmla="*/ 1787989 h 2329225"/>
                <a:gd name="connsiteX1178" fmla="*/ 1669625 w 2088389"/>
                <a:gd name="connsiteY1178" fmla="*/ 1791370 h 2329225"/>
                <a:gd name="connsiteX1179" fmla="*/ 1664331 w 2088389"/>
                <a:gd name="connsiteY1179" fmla="*/ 1793302 h 2329225"/>
                <a:gd name="connsiteX1180" fmla="*/ 1657592 w 2088389"/>
                <a:gd name="connsiteY1180" fmla="*/ 1798614 h 2329225"/>
                <a:gd name="connsiteX1181" fmla="*/ 1649891 w 2088389"/>
                <a:gd name="connsiteY1181" fmla="*/ 1807790 h 2329225"/>
                <a:gd name="connsiteX1182" fmla="*/ 1640265 w 2088389"/>
                <a:gd name="connsiteY1182" fmla="*/ 1816966 h 2329225"/>
                <a:gd name="connsiteX1183" fmla="*/ 1636896 w 2088389"/>
                <a:gd name="connsiteY1183" fmla="*/ 1820829 h 2329225"/>
                <a:gd name="connsiteX1184" fmla="*/ 1634489 w 2088389"/>
                <a:gd name="connsiteY1184" fmla="*/ 1825659 h 2329225"/>
                <a:gd name="connsiteX1185" fmla="*/ 1630158 w 2088389"/>
                <a:gd name="connsiteY1185" fmla="*/ 1829522 h 2329225"/>
                <a:gd name="connsiteX1186" fmla="*/ 1626789 w 2088389"/>
                <a:gd name="connsiteY1186" fmla="*/ 1833869 h 2329225"/>
                <a:gd name="connsiteX1187" fmla="*/ 1624863 w 2088389"/>
                <a:gd name="connsiteY1187" fmla="*/ 1843045 h 2329225"/>
                <a:gd name="connsiteX1188" fmla="*/ 1624382 w 2088389"/>
                <a:gd name="connsiteY1188" fmla="*/ 1849806 h 2329225"/>
                <a:gd name="connsiteX1189" fmla="*/ 1625826 w 2088389"/>
                <a:gd name="connsiteY1189" fmla="*/ 1857050 h 2329225"/>
                <a:gd name="connsiteX1190" fmla="*/ 1626307 w 2088389"/>
                <a:gd name="connsiteY1190" fmla="*/ 1862845 h 2329225"/>
                <a:gd name="connsiteX1191" fmla="*/ 1629676 w 2088389"/>
                <a:gd name="connsiteY1191" fmla="*/ 1868158 h 2329225"/>
                <a:gd name="connsiteX1192" fmla="*/ 1635934 w 2088389"/>
                <a:gd name="connsiteY1192" fmla="*/ 1875885 h 2329225"/>
                <a:gd name="connsiteX1193" fmla="*/ 1643634 w 2088389"/>
                <a:gd name="connsiteY1193" fmla="*/ 1883129 h 2329225"/>
                <a:gd name="connsiteX1194" fmla="*/ 1660961 w 2088389"/>
                <a:gd name="connsiteY1194" fmla="*/ 1890856 h 2329225"/>
                <a:gd name="connsiteX1195" fmla="*/ 1663368 w 2088389"/>
                <a:gd name="connsiteY1195" fmla="*/ 1896651 h 2329225"/>
                <a:gd name="connsiteX1196" fmla="*/ 1663368 w 2088389"/>
                <a:gd name="connsiteY1196" fmla="*/ 1907759 h 2329225"/>
                <a:gd name="connsiteX1197" fmla="*/ 1661924 w 2088389"/>
                <a:gd name="connsiteY1197" fmla="*/ 1912588 h 2329225"/>
                <a:gd name="connsiteX1198" fmla="*/ 1660480 w 2088389"/>
                <a:gd name="connsiteY1198" fmla="*/ 1914520 h 2329225"/>
                <a:gd name="connsiteX1199" fmla="*/ 1655667 w 2088389"/>
                <a:gd name="connsiteY1199" fmla="*/ 1915003 h 2329225"/>
                <a:gd name="connsiteX1200" fmla="*/ 1653742 w 2088389"/>
                <a:gd name="connsiteY1200" fmla="*/ 1916452 h 2329225"/>
                <a:gd name="connsiteX1201" fmla="*/ 1644116 w 2088389"/>
                <a:gd name="connsiteY1201" fmla="*/ 1919832 h 2329225"/>
                <a:gd name="connsiteX1202" fmla="*/ 1640265 w 2088389"/>
                <a:gd name="connsiteY1202" fmla="*/ 1920798 h 2329225"/>
                <a:gd name="connsiteX1203" fmla="*/ 1634008 w 2088389"/>
                <a:gd name="connsiteY1203" fmla="*/ 1918866 h 2329225"/>
                <a:gd name="connsiteX1204" fmla="*/ 1632083 w 2088389"/>
                <a:gd name="connsiteY1204" fmla="*/ 1915003 h 2329225"/>
                <a:gd name="connsiteX1205" fmla="*/ 1628232 w 2088389"/>
                <a:gd name="connsiteY1205" fmla="*/ 1910656 h 2329225"/>
                <a:gd name="connsiteX1206" fmla="*/ 1623419 w 2088389"/>
                <a:gd name="connsiteY1206" fmla="*/ 1907276 h 2329225"/>
                <a:gd name="connsiteX1207" fmla="*/ 1617644 w 2088389"/>
                <a:gd name="connsiteY1207" fmla="*/ 1902929 h 2329225"/>
                <a:gd name="connsiteX1208" fmla="*/ 1615237 w 2088389"/>
                <a:gd name="connsiteY1208" fmla="*/ 1902446 h 2329225"/>
                <a:gd name="connsiteX1209" fmla="*/ 1609462 w 2088389"/>
                <a:gd name="connsiteY1209" fmla="*/ 1906793 h 2329225"/>
                <a:gd name="connsiteX1210" fmla="*/ 1598391 w 2088389"/>
                <a:gd name="connsiteY1210" fmla="*/ 1911622 h 2329225"/>
                <a:gd name="connsiteX1211" fmla="*/ 1594541 w 2088389"/>
                <a:gd name="connsiteY1211" fmla="*/ 1918383 h 2329225"/>
                <a:gd name="connsiteX1212" fmla="*/ 1587803 w 2088389"/>
                <a:gd name="connsiteY1212" fmla="*/ 1937218 h 2329225"/>
                <a:gd name="connsiteX1213" fmla="*/ 1584915 w 2088389"/>
                <a:gd name="connsiteY1213" fmla="*/ 1940599 h 2329225"/>
                <a:gd name="connsiteX1214" fmla="*/ 1582990 w 2088389"/>
                <a:gd name="connsiteY1214" fmla="*/ 1945428 h 2329225"/>
                <a:gd name="connsiteX1215" fmla="*/ 1581065 w 2088389"/>
                <a:gd name="connsiteY1215" fmla="*/ 1957502 h 2329225"/>
                <a:gd name="connsiteX1216" fmla="*/ 1580102 w 2088389"/>
                <a:gd name="connsiteY1216" fmla="*/ 1960399 h 2329225"/>
                <a:gd name="connsiteX1217" fmla="*/ 1575770 w 2088389"/>
                <a:gd name="connsiteY1217" fmla="*/ 1967644 h 2329225"/>
                <a:gd name="connsiteX1218" fmla="*/ 1571438 w 2088389"/>
                <a:gd name="connsiteY1218" fmla="*/ 1975853 h 2329225"/>
                <a:gd name="connsiteX1219" fmla="*/ 1567106 w 2088389"/>
                <a:gd name="connsiteY1219" fmla="*/ 1986478 h 2329225"/>
                <a:gd name="connsiteX1220" fmla="*/ 1568551 w 2088389"/>
                <a:gd name="connsiteY1220" fmla="*/ 1992756 h 2329225"/>
                <a:gd name="connsiteX1221" fmla="*/ 1574326 w 2088389"/>
                <a:gd name="connsiteY1221" fmla="*/ 1998552 h 2329225"/>
                <a:gd name="connsiteX1222" fmla="*/ 1579139 w 2088389"/>
                <a:gd name="connsiteY1222" fmla="*/ 2015455 h 2329225"/>
                <a:gd name="connsiteX1223" fmla="*/ 1598873 w 2088389"/>
                <a:gd name="connsiteY1223" fmla="*/ 2025113 h 2329225"/>
                <a:gd name="connsiteX1224" fmla="*/ 1608018 w 2088389"/>
                <a:gd name="connsiteY1224" fmla="*/ 2033323 h 2329225"/>
                <a:gd name="connsiteX1225" fmla="*/ 1602723 w 2088389"/>
                <a:gd name="connsiteY1225" fmla="*/ 2037670 h 2329225"/>
                <a:gd name="connsiteX1226" fmla="*/ 1591172 w 2088389"/>
                <a:gd name="connsiteY1226" fmla="*/ 2043948 h 2329225"/>
                <a:gd name="connsiteX1227" fmla="*/ 1580102 w 2088389"/>
                <a:gd name="connsiteY1227" fmla="*/ 2048294 h 2329225"/>
                <a:gd name="connsiteX1228" fmla="*/ 1574808 w 2088389"/>
                <a:gd name="connsiteY1228" fmla="*/ 2052158 h 2329225"/>
                <a:gd name="connsiteX1229" fmla="*/ 1565663 w 2088389"/>
                <a:gd name="connsiteY1229" fmla="*/ 2060368 h 2329225"/>
                <a:gd name="connsiteX1230" fmla="*/ 1567588 w 2088389"/>
                <a:gd name="connsiteY1230" fmla="*/ 2064232 h 2329225"/>
                <a:gd name="connsiteX1231" fmla="*/ 1572401 w 2088389"/>
                <a:gd name="connsiteY1231" fmla="*/ 2069061 h 2329225"/>
                <a:gd name="connsiteX1232" fmla="*/ 1575770 w 2088389"/>
                <a:gd name="connsiteY1232" fmla="*/ 2076788 h 2329225"/>
                <a:gd name="connsiteX1233" fmla="*/ 1575770 w 2088389"/>
                <a:gd name="connsiteY1233" fmla="*/ 2083549 h 2329225"/>
                <a:gd name="connsiteX1234" fmla="*/ 1578177 w 2088389"/>
                <a:gd name="connsiteY1234" fmla="*/ 2096589 h 2329225"/>
                <a:gd name="connsiteX1235" fmla="*/ 1577214 w 2088389"/>
                <a:gd name="connsiteY1235" fmla="*/ 2105765 h 2329225"/>
                <a:gd name="connsiteX1236" fmla="*/ 1570957 w 2088389"/>
                <a:gd name="connsiteY1236" fmla="*/ 2123150 h 2329225"/>
                <a:gd name="connsiteX1237" fmla="*/ 1590691 w 2088389"/>
                <a:gd name="connsiteY1237" fmla="*/ 2137156 h 2329225"/>
                <a:gd name="connsiteX1238" fmla="*/ 1612349 w 2088389"/>
                <a:gd name="connsiteY1238" fmla="*/ 2145366 h 2329225"/>
                <a:gd name="connsiteX1239" fmla="*/ 1621494 w 2088389"/>
                <a:gd name="connsiteY1239" fmla="*/ 2141502 h 2329225"/>
                <a:gd name="connsiteX1240" fmla="*/ 1638340 w 2088389"/>
                <a:gd name="connsiteY1240" fmla="*/ 2141985 h 2329225"/>
                <a:gd name="connsiteX1241" fmla="*/ 1656148 w 2088389"/>
                <a:gd name="connsiteY1241" fmla="*/ 2136190 h 2329225"/>
                <a:gd name="connsiteX1242" fmla="*/ 1674919 w 2088389"/>
                <a:gd name="connsiteY1242" fmla="*/ 2126531 h 2329225"/>
                <a:gd name="connsiteX1243" fmla="*/ 1701391 w 2088389"/>
                <a:gd name="connsiteY1243" fmla="*/ 2115423 h 2329225"/>
                <a:gd name="connsiteX1244" fmla="*/ 1717756 w 2088389"/>
                <a:gd name="connsiteY1244" fmla="*/ 2118804 h 2329225"/>
                <a:gd name="connsiteX1245" fmla="*/ 1729788 w 2088389"/>
                <a:gd name="connsiteY1245" fmla="*/ 2128463 h 2329225"/>
                <a:gd name="connsiteX1246" fmla="*/ 1740858 w 2088389"/>
                <a:gd name="connsiteY1246" fmla="*/ 2141502 h 2329225"/>
                <a:gd name="connsiteX1247" fmla="*/ 1741821 w 2088389"/>
                <a:gd name="connsiteY1247" fmla="*/ 2162269 h 2329225"/>
                <a:gd name="connsiteX1248" fmla="*/ 1739415 w 2088389"/>
                <a:gd name="connsiteY1248" fmla="*/ 2176757 h 2329225"/>
                <a:gd name="connsiteX1249" fmla="*/ 1731232 w 2088389"/>
                <a:gd name="connsiteY1249" fmla="*/ 2187865 h 2329225"/>
                <a:gd name="connsiteX1250" fmla="*/ 1723050 w 2088389"/>
                <a:gd name="connsiteY1250" fmla="*/ 2189797 h 2329225"/>
                <a:gd name="connsiteX1251" fmla="*/ 1708611 w 2088389"/>
                <a:gd name="connsiteY1251" fmla="*/ 2189313 h 2329225"/>
                <a:gd name="connsiteX1252" fmla="*/ 1701872 w 2088389"/>
                <a:gd name="connsiteY1252" fmla="*/ 2189797 h 2329225"/>
                <a:gd name="connsiteX1253" fmla="*/ 1697059 w 2088389"/>
                <a:gd name="connsiteY1253" fmla="*/ 2190762 h 2329225"/>
                <a:gd name="connsiteX1254" fmla="*/ 1682620 w 2088389"/>
                <a:gd name="connsiteY1254" fmla="*/ 2199455 h 2329225"/>
                <a:gd name="connsiteX1255" fmla="*/ 1677807 w 2088389"/>
                <a:gd name="connsiteY1255" fmla="*/ 2206699 h 2329225"/>
                <a:gd name="connsiteX1256" fmla="*/ 1677326 w 2088389"/>
                <a:gd name="connsiteY1256" fmla="*/ 2211046 h 2329225"/>
                <a:gd name="connsiteX1257" fmla="*/ 1680695 w 2088389"/>
                <a:gd name="connsiteY1257" fmla="*/ 2219256 h 2329225"/>
                <a:gd name="connsiteX1258" fmla="*/ 1685989 w 2088389"/>
                <a:gd name="connsiteY1258" fmla="*/ 2228915 h 2329225"/>
                <a:gd name="connsiteX1259" fmla="*/ 1689359 w 2088389"/>
                <a:gd name="connsiteY1259" fmla="*/ 2233744 h 2329225"/>
                <a:gd name="connsiteX1260" fmla="*/ 1691284 w 2088389"/>
                <a:gd name="connsiteY1260" fmla="*/ 2244852 h 2329225"/>
                <a:gd name="connsiteX1261" fmla="*/ 1690802 w 2088389"/>
                <a:gd name="connsiteY1261" fmla="*/ 2249198 h 2329225"/>
                <a:gd name="connsiteX1262" fmla="*/ 1688877 w 2088389"/>
                <a:gd name="connsiteY1262" fmla="*/ 2257891 h 2329225"/>
                <a:gd name="connsiteX1263" fmla="*/ 1687915 w 2088389"/>
                <a:gd name="connsiteY1263" fmla="*/ 2266101 h 2329225"/>
                <a:gd name="connsiteX1264" fmla="*/ 1689359 w 2088389"/>
                <a:gd name="connsiteY1264" fmla="*/ 2279141 h 2329225"/>
                <a:gd name="connsiteX1265" fmla="*/ 1686471 w 2088389"/>
                <a:gd name="connsiteY1265" fmla="*/ 2286868 h 2329225"/>
                <a:gd name="connsiteX1266" fmla="*/ 1681658 w 2088389"/>
                <a:gd name="connsiteY1266" fmla="*/ 2291214 h 2329225"/>
                <a:gd name="connsiteX1267" fmla="*/ 1670106 w 2088389"/>
                <a:gd name="connsiteY1267" fmla="*/ 2294595 h 2329225"/>
                <a:gd name="connsiteX1268" fmla="*/ 1659517 w 2088389"/>
                <a:gd name="connsiteY1268" fmla="*/ 2296044 h 2329225"/>
                <a:gd name="connsiteX1269" fmla="*/ 1653261 w 2088389"/>
                <a:gd name="connsiteY1269" fmla="*/ 2299424 h 2329225"/>
                <a:gd name="connsiteX1270" fmla="*/ 1646041 w 2088389"/>
                <a:gd name="connsiteY1270" fmla="*/ 2300873 h 2329225"/>
                <a:gd name="connsiteX1271" fmla="*/ 1634008 w 2088389"/>
                <a:gd name="connsiteY1271" fmla="*/ 2300390 h 2329225"/>
                <a:gd name="connsiteX1272" fmla="*/ 1610424 w 2088389"/>
                <a:gd name="connsiteY1272" fmla="*/ 2309566 h 2329225"/>
                <a:gd name="connsiteX1273" fmla="*/ 1612349 w 2088389"/>
                <a:gd name="connsiteY1273" fmla="*/ 2315361 h 2329225"/>
                <a:gd name="connsiteX1274" fmla="*/ 1617644 w 2088389"/>
                <a:gd name="connsiteY1274" fmla="*/ 2328884 h 2329225"/>
                <a:gd name="connsiteX1275" fmla="*/ 1603686 w 2088389"/>
                <a:gd name="connsiteY1275" fmla="*/ 2325503 h 2329225"/>
                <a:gd name="connsiteX1276" fmla="*/ 1602723 w 2088389"/>
                <a:gd name="connsiteY1276" fmla="*/ 2313912 h 2329225"/>
                <a:gd name="connsiteX1277" fmla="*/ 1600798 w 2088389"/>
                <a:gd name="connsiteY1277" fmla="*/ 2312947 h 2329225"/>
                <a:gd name="connsiteX1278" fmla="*/ 1594060 w 2088389"/>
                <a:gd name="connsiteY1278" fmla="*/ 2318742 h 2329225"/>
                <a:gd name="connsiteX1279" fmla="*/ 1591653 w 2088389"/>
                <a:gd name="connsiteY1279" fmla="*/ 2317776 h 2329225"/>
                <a:gd name="connsiteX1280" fmla="*/ 1590209 w 2088389"/>
                <a:gd name="connsiteY1280" fmla="*/ 2314878 h 2329225"/>
                <a:gd name="connsiteX1281" fmla="*/ 1581065 w 2088389"/>
                <a:gd name="connsiteY1281" fmla="*/ 2311497 h 2329225"/>
                <a:gd name="connsiteX1282" fmla="*/ 1571920 w 2088389"/>
                <a:gd name="connsiteY1282" fmla="*/ 2318259 h 2329225"/>
                <a:gd name="connsiteX1283" fmla="*/ 1569513 w 2088389"/>
                <a:gd name="connsiteY1283" fmla="*/ 2316327 h 2329225"/>
                <a:gd name="connsiteX1284" fmla="*/ 1563738 w 2088389"/>
                <a:gd name="connsiteY1284" fmla="*/ 2320191 h 2329225"/>
                <a:gd name="connsiteX1285" fmla="*/ 1563738 w 2088389"/>
                <a:gd name="connsiteY1285" fmla="*/ 2315844 h 2329225"/>
                <a:gd name="connsiteX1286" fmla="*/ 1566625 w 2088389"/>
                <a:gd name="connsiteY1286" fmla="*/ 2314395 h 2329225"/>
                <a:gd name="connsiteX1287" fmla="*/ 1570476 w 2088389"/>
                <a:gd name="connsiteY1287" fmla="*/ 2308600 h 2329225"/>
                <a:gd name="connsiteX1288" fmla="*/ 1573845 w 2088389"/>
                <a:gd name="connsiteY1288" fmla="*/ 2310532 h 2329225"/>
                <a:gd name="connsiteX1289" fmla="*/ 1579621 w 2088389"/>
                <a:gd name="connsiteY1289" fmla="*/ 2309083 h 2329225"/>
                <a:gd name="connsiteX1290" fmla="*/ 1587803 w 2088389"/>
                <a:gd name="connsiteY1290" fmla="*/ 2305702 h 2329225"/>
                <a:gd name="connsiteX1291" fmla="*/ 1590209 w 2088389"/>
                <a:gd name="connsiteY1291" fmla="*/ 2302805 h 2329225"/>
                <a:gd name="connsiteX1292" fmla="*/ 1589728 w 2088389"/>
                <a:gd name="connsiteY1292" fmla="*/ 2298941 h 2329225"/>
                <a:gd name="connsiteX1293" fmla="*/ 1588284 w 2088389"/>
                <a:gd name="connsiteY1293" fmla="*/ 2294595 h 2329225"/>
                <a:gd name="connsiteX1294" fmla="*/ 1584915 w 2088389"/>
                <a:gd name="connsiteY1294" fmla="*/ 2289765 h 2329225"/>
                <a:gd name="connsiteX1295" fmla="*/ 1578658 w 2088389"/>
                <a:gd name="connsiteY1295" fmla="*/ 2278658 h 2329225"/>
                <a:gd name="connsiteX1296" fmla="*/ 1575770 w 2088389"/>
                <a:gd name="connsiteY1296" fmla="*/ 2275760 h 2329225"/>
                <a:gd name="connsiteX1297" fmla="*/ 1576251 w 2088389"/>
                <a:gd name="connsiteY1297" fmla="*/ 2272379 h 2329225"/>
                <a:gd name="connsiteX1298" fmla="*/ 1566144 w 2088389"/>
                <a:gd name="connsiteY1298" fmla="*/ 2265135 h 2329225"/>
                <a:gd name="connsiteX1299" fmla="*/ 1564700 w 2088389"/>
                <a:gd name="connsiteY1299" fmla="*/ 2257408 h 2329225"/>
                <a:gd name="connsiteX1300" fmla="*/ 1561331 w 2088389"/>
                <a:gd name="connsiteY1300" fmla="*/ 2254994 h 2329225"/>
                <a:gd name="connsiteX1301" fmla="*/ 1554111 w 2088389"/>
                <a:gd name="connsiteY1301" fmla="*/ 2254028 h 2329225"/>
                <a:gd name="connsiteX1302" fmla="*/ 1548336 w 2088389"/>
                <a:gd name="connsiteY1302" fmla="*/ 2254994 h 2329225"/>
                <a:gd name="connsiteX1303" fmla="*/ 1545929 w 2088389"/>
                <a:gd name="connsiteY1303" fmla="*/ 2255959 h 2329225"/>
                <a:gd name="connsiteX1304" fmla="*/ 1542560 w 2088389"/>
                <a:gd name="connsiteY1304" fmla="*/ 2255476 h 2329225"/>
                <a:gd name="connsiteX1305" fmla="*/ 1540153 w 2088389"/>
                <a:gd name="connsiteY1305" fmla="*/ 2253062 h 2329225"/>
                <a:gd name="connsiteX1306" fmla="*/ 1536784 w 2088389"/>
                <a:gd name="connsiteY1306" fmla="*/ 2247266 h 2329225"/>
                <a:gd name="connsiteX1307" fmla="*/ 1531008 w 2088389"/>
                <a:gd name="connsiteY1307" fmla="*/ 2244369 h 2329225"/>
                <a:gd name="connsiteX1308" fmla="*/ 1523789 w 2088389"/>
                <a:gd name="connsiteY1308" fmla="*/ 2245335 h 2329225"/>
                <a:gd name="connsiteX1309" fmla="*/ 1517532 w 2088389"/>
                <a:gd name="connsiteY1309" fmla="*/ 2242920 h 2329225"/>
                <a:gd name="connsiteX1310" fmla="*/ 1514163 w 2088389"/>
                <a:gd name="connsiteY1310" fmla="*/ 2240022 h 2329225"/>
                <a:gd name="connsiteX1311" fmla="*/ 1507425 w 2088389"/>
                <a:gd name="connsiteY1311" fmla="*/ 2238573 h 2329225"/>
                <a:gd name="connsiteX1312" fmla="*/ 1502612 w 2088389"/>
                <a:gd name="connsiteY1312" fmla="*/ 2238573 h 2329225"/>
                <a:gd name="connsiteX1313" fmla="*/ 1498280 w 2088389"/>
                <a:gd name="connsiteY1313" fmla="*/ 2237125 h 2329225"/>
                <a:gd name="connsiteX1314" fmla="*/ 1489135 w 2088389"/>
                <a:gd name="connsiteY1314" fmla="*/ 2238091 h 2329225"/>
                <a:gd name="connsiteX1315" fmla="*/ 1486247 w 2088389"/>
                <a:gd name="connsiteY1315" fmla="*/ 2232295 h 2329225"/>
                <a:gd name="connsiteX1316" fmla="*/ 1475177 w 2088389"/>
                <a:gd name="connsiteY1316" fmla="*/ 2213460 h 2329225"/>
                <a:gd name="connsiteX1317" fmla="*/ 1467476 w 2088389"/>
                <a:gd name="connsiteY1317" fmla="*/ 2209597 h 2329225"/>
                <a:gd name="connsiteX1318" fmla="*/ 1461700 w 2088389"/>
                <a:gd name="connsiteY1318" fmla="*/ 2208148 h 2329225"/>
                <a:gd name="connsiteX1319" fmla="*/ 1460257 w 2088389"/>
                <a:gd name="connsiteY1319" fmla="*/ 2208631 h 2329225"/>
                <a:gd name="connsiteX1320" fmla="*/ 1453999 w 2088389"/>
                <a:gd name="connsiteY1320" fmla="*/ 2202353 h 2329225"/>
                <a:gd name="connsiteX1321" fmla="*/ 1450631 w 2088389"/>
                <a:gd name="connsiteY1321" fmla="*/ 2203319 h 2329225"/>
                <a:gd name="connsiteX1322" fmla="*/ 1444855 w 2088389"/>
                <a:gd name="connsiteY1322" fmla="*/ 2203319 h 2329225"/>
                <a:gd name="connsiteX1323" fmla="*/ 1438598 w 2088389"/>
                <a:gd name="connsiteY1323" fmla="*/ 2199455 h 2329225"/>
                <a:gd name="connsiteX1324" fmla="*/ 1435710 w 2088389"/>
                <a:gd name="connsiteY1324" fmla="*/ 2197041 h 2329225"/>
                <a:gd name="connsiteX1325" fmla="*/ 1434747 w 2088389"/>
                <a:gd name="connsiteY1325" fmla="*/ 2189797 h 2329225"/>
                <a:gd name="connsiteX1326" fmla="*/ 1436191 w 2088389"/>
                <a:gd name="connsiteY1326" fmla="*/ 2188347 h 2329225"/>
                <a:gd name="connsiteX1327" fmla="*/ 1434747 w 2088389"/>
                <a:gd name="connsiteY1327" fmla="*/ 2181586 h 2329225"/>
                <a:gd name="connsiteX1328" fmla="*/ 1431378 w 2088389"/>
                <a:gd name="connsiteY1328" fmla="*/ 2181586 h 2329225"/>
                <a:gd name="connsiteX1329" fmla="*/ 1426084 w 2088389"/>
                <a:gd name="connsiteY1329" fmla="*/ 2178689 h 2329225"/>
                <a:gd name="connsiteX1330" fmla="*/ 1418864 w 2088389"/>
                <a:gd name="connsiteY1330" fmla="*/ 2179655 h 2329225"/>
                <a:gd name="connsiteX1331" fmla="*/ 1415014 w 2088389"/>
                <a:gd name="connsiteY1331" fmla="*/ 2178206 h 2329225"/>
                <a:gd name="connsiteX1332" fmla="*/ 1407313 w 2088389"/>
                <a:gd name="connsiteY1332" fmla="*/ 2180621 h 2329225"/>
                <a:gd name="connsiteX1333" fmla="*/ 1405388 w 2088389"/>
                <a:gd name="connsiteY1333" fmla="*/ 2183035 h 2329225"/>
                <a:gd name="connsiteX1334" fmla="*/ 1406350 w 2088389"/>
                <a:gd name="connsiteY1334" fmla="*/ 2186416 h 2329225"/>
                <a:gd name="connsiteX1335" fmla="*/ 1404906 w 2088389"/>
                <a:gd name="connsiteY1335" fmla="*/ 2192211 h 2329225"/>
                <a:gd name="connsiteX1336" fmla="*/ 1403462 w 2088389"/>
                <a:gd name="connsiteY1336" fmla="*/ 2193177 h 2329225"/>
                <a:gd name="connsiteX1337" fmla="*/ 1396724 w 2088389"/>
                <a:gd name="connsiteY1337" fmla="*/ 2192211 h 2329225"/>
                <a:gd name="connsiteX1338" fmla="*/ 1386135 w 2088389"/>
                <a:gd name="connsiteY1338" fmla="*/ 2195592 h 2329225"/>
                <a:gd name="connsiteX1339" fmla="*/ 1383729 w 2088389"/>
                <a:gd name="connsiteY1339" fmla="*/ 2200421 h 2329225"/>
                <a:gd name="connsiteX1340" fmla="*/ 1379397 w 2088389"/>
                <a:gd name="connsiteY1340" fmla="*/ 2198489 h 2329225"/>
                <a:gd name="connsiteX1341" fmla="*/ 1376028 w 2088389"/>
                <a:gd name="connsiteY1341" fmla="*/ 2199938 h 2329225"/>
                <a:gd name="connsiteX1342" fmla="*/ 1370252 w 2088389"/>
                <a:gd name="connsiteY1342" fmla="*/ 2198489 h 2329225"/>
                <a:gd name="connsiteX1343" fmla="*/ 1367846 w 2088389"/>
                <a:gd name="connsiteY1343" fmla="*/ 2196075 h 2329225"/>
                <a:gd name="connsiteX1344" fmla="*/ 1359182 w 2088389"/>
                <a:gd name="connsiteY1344" fmla="*/ 2196558 h 2329225"/>
                <a:gd name="connsiteX1345" fmla="*/ 1358220 w 2088389"/>
                <a:gd name="connsiteY1345" fmla="*/ 2204285 h 2329225"/>
                <a:gd name="connsiteX1346" fmla="*/ 1356294 w 2088389"/>
                <a:gd name="connsiteY1346" fmla="*/ 2207665 h 2329225"/>
                <a:gd name="connsiteX1347" fmla="*/ 1355813 w 2088389"/>
                <a:gd name="connsiteY1347" fmla="*/ 2218773 h 2329225"/>
                <a:gd name="connsiteX1348" fmla="*/ 1355332 w 2088389"/>
                <a:gd name="connsiteY1348" fmla="*/ 2222636 h 2329225"/>
                <a:gd name="connsiteX1349" fmla="*/ 1356294 w 2088389"/>
                <a:gd name="connsiteY1349" fmla="*/ 2228915 h 2329225"/>
                <a:gd name="connsiteX1350" fmla="*/ 1355332 w 2088389"/>
                <a:gd name="connsiteY1350" fmla="*/ 2230363 h 2329225"/>
                <a:gd name="connsiteX1351" fmla="*/ 1353888 w 2088389"/>
                <a:gd name="connsiteY1351" fmla="*/ 2241954 h 2329225"/>
                <a:gd name="connsiteX1352" fmla="*/ 1351000 w 2088389"/>
                <a:gd name="connsiteY1352" fmla="*/ 2245818 h 2329225"/>
                <a:gd name="connsiteX1353" fmla="*/ 1350518 w 2088389"/>
                <a:gd name="connsiteY1353" fmla="*/ 2249198 h 2329225"/>
                <a:gd name="connsiteX1354" fmla="*/ 1348112 w 2088389"/>
                <a:gd name="connsiteY1354" fmla="*/ 2255476 h 2329225"/>
                <a:gd name="connsiteX1355" fmla="*/ 1346668 w 2088389"/>
                <a:gd name="connsiteY1355" fmla="*/ 2257408 h 2329225"/>
                <a:gd name="connsiteX1356" fmla="*/ 1344262 w 2088389"/>
                <a:gd name="connsiteY1356" fmla="*/ 2265135 h 2329225"/>
                <a:gd name="connsiteX1357" fmla="*/ 1342818 w 2088389"/>
                <a:gd name="connsiteY1357" fmla="*/ 2265618 h 2329225"/>
                <a:gd name="connsiteX1358" fmla="*/ 1337042 w 2088389"/>
                <a:gd name="connsiteY1358" fmla="*/ 2265135 h 2329225"/>
                <a:gd name="connsiteX1359" fmla="*/ 1324528 w 2088389"/>
                <a:gd name="connsiteY1359" fmla="*/ 2266101 h 2329225"/>
                <a:gd name="connsiteX1360" fmla="*/ 1323565 w 2088389"/>
                <a:gd name="connsiteY1360" fmla="*/ 2262721 h 2329225"/>
                <a:gd name="connsiteX1361" fmla="*/ 1325009 w 2088389"/>
                <a:gd name="connsiteY1361" fmla="*/ 2257891 h 2329225"/>
                <a:gd name="connsiteX1362" fmla="*/ 1324528 w 2088389"/>
                <a:gd name="connsiteY1362" fmla="*/ 2255476 h 2329225"/>
                <a:gd name="connsiteX1363" fmla="*/ 1319715 w 2088389"/>
                <a:gd name="connsiteY1363" fmla="*/ 2246784 h 2329225"/>
                <a:gd name="connsiteX1364" fmla="*/ 1317308 w 2088389"/>
                <a:gd name="connsiteY1364" fmla="*/ 2245818 h 2329225"/>
                <a:gd name="connsiteX1365" fmla="*/ 1310570 w 2088389"/>
                <a:gd name="connsiteY1365" fmla="*/ 2241954 h 2329225"/>
                <a:gd name="connsiteX1366" fmla="*/ 1307201 w 2088389"/>
                <a:gd name="connsiteY1366" fmla="*/ 2237125 h 2329225"/>
                <a:gd name="connsiteX1367" fmla="*/ 1303350 w 2088389"/>
                <a:gd name="connsiteY1367" fmla="*/ 2228915 h 2329225"/>
                <a:gd name="connsiteX1368" fmla="*/ 1301907 w 2088389"/>
                <a:gd name="connsiteY1368" fmla="*/ 2221671 h 2329225"/>
                <a:gd name="connsiteX1369" fmla="*/ 1295650 w 2088389"/>
                <a:gd name="connsiteY1369" fmla="*/ 2216841 h 2329225"/>
                <a:gd name="connsiteX1370" fmla="*/ 1294687 w 2088389"/>
                <a:gd name="connsiteY1370" fmla="*/ 2212978 h 2329225"/>
                <a:gd name="connsiteX1371" fmla="*/ 1291318 w 2088389"/>
                <a:gd name="connsiteY1371" fmla="*/ 2210080 h 2329225"/>
                <a:gd name="connsiteX1372" fmla="*/ 1290837 w 2088389"/>
                <a:gd name="connsiteY1372" fmla="*/ 2207182 h 2329225"/>
                <a:gd name="connsiteX1373" fmla="*/ 1286024 w 2088389"/>
                <a:gd name="connsiteY1373" fmla="*/ 2203319 h 2329225"/>
                <a:gd name="connsiteX1374" fmla="*/ 1282654 w 2088389"/>
                <a:gd name="connsiteY1374" fmla="*/ 2197523 h 2329225"/>
                <a:gd name="connsiteX1375" fmla="*/ 1279767 w 2088389"/>
                <a:gd name="connsiteY1375" fmla="*/ 2194626 h 2329225"/>
                <a:gd name="connsiteX1376" fmla="*/ 1279767 w 2088389"/>
                <a:gd name="connsiteY1376" fmla="*/ 2189313 h 2329225"/>
                <a:gd name="connsiteX1377" fmla="*/ 1278804 w 2088389"/>
                <a:gd name="connsiteY1377" fmla="*/ 2183518 h 2329225"/>
                <a:gd name="connsiteX1378" fmla="*/ 1278804 w 2088389"/>
                <a:gd name="connsiteY1378" fmla="*/ 2176757 h 2329225"/>
                <a:gd name="connsiteX1379" fmla="*/ 1276397 w 2088389"/>
                <a:gd name="connsiteY1379" fmla="*/ 2172410 h 2329225"/>
                <a:gd name="connsiteX1380" fmla="*/ 1273991 w 2088389"/>
                <a:gd name="connsiteY1380" fmla="*/ 2172410 h 2329225"/>
                <a:gd name="connsiteX1381" fmla="*/ 1272066 w 2088389"/>
                <a:gd name="connsiteY1381" fmla="*/ 2175308 h 2329225"/>
                <a:gd name="connsiteX1382" fmla="*/ 1270140 w 2088389"/>
                <a:gd name="connsiteY1382" fmla="*/ 2181103 h 2329225"/>
                <a:gd name="connsiteX1383" fmla="*/ 1268215 w 2088389"/>
                <a:gd name="connsiteY1383" fmla="*/ 2183035 h 2329225"/>
                <a:gd name="connsiteX1384" fmla="*/ 1264846 w 2088389"/>
                <a:gd name="connsiteY1384" fmla="*/ 2183518 h 2329225"/>
                <a:gd name="connsiteX1385" fmla="*/ 1260033 w 2088389"/>
                <a:gd name="connsiteY1385" fmla="*/ 2181103 h 2329225"/>
                <a:gd name="connsiteX1386" fmla="*/ 1256664 w 2088389"/>
                <a:gd name="connsiteY1386" fmla="*/ 2180138 h 2329225"/>
                <a:gd name="connsiteX1387" fmla="*/ 1251369 w 2088389"/>
                <a:gd name="connsiteY1387" fmla="*/ 2180621 h 2329225"/>
                <a:gd name="connsiteX1388" fmla="*/ 1248963 w 2088389"/>
                <a:gd name="connsiteY1388" fmla="*/ 2185450 h 2329225"/>
                <a:gd name="connsiteX1389" fmla="*/ 1247519 w 2088389"/>
                <a:gd name="connsiteY1389" fmla="*/ 2189797 h 2329225"/>
                <a:gd name="connsiteX1390" fmla="*/ 1243187 w 2088389"/>
                <a:gd name="connsiteY1390" fmla="*/ 2193660 h 2329225"/>
                <a:gd name="connsiteX1391" fmla="*/ 1238856 w 2088389"/>
                <a:gd name="connsiteY1391" fmla="*/ 2194143 h 2329225"/>
                <a:gd name="connsiteX1392" fmla="*/ 1234524 w 2088389"/>
                <a:gd name="connsiteY1392" fmla="*/ 2193177 h 2329225"/>
                <a:gd name="connsiteX1393" fmla="*/ 1228748 w 2088389"/>
                <a:gd name="connsiteY1393" fmla="*/ 2192694 h 2329225"/>
                <a:gd name="connsiteX1394" fmla="*/ 1223935 w 2088389"/>
                <a:gd name="connsiteY1394" fmla="*/ 2189313 h 2329225"/>
                <a:gd name="connsiteX1395" fmla="*/ 1217678 w 2088389"/>
                <a:gd name="connsiteY1395" fmla="*/ 2190279 h 2329225"/>
                <a:gd name="connsiteX1396" fmla="*/ 1213828 w 2088389"/>
                <a:gd name="connsiteY1396" fmla="*/ 2196558 h 2329225"/>
                <a:gd name="connsiteX1397" fmla="*/ 1210940 w 2088389"/>
                <a:gd name="connsiteY1397" fmla="*/ 2198972 h 2329225"/>
                <a:gd name="connsiteX1398" fmla="*/ 1197463 w 2088389"/>
                <a:gd name="connsiteY1398" fmla="*/ 2195592 h 2329225"/>
                <a:gd name="connsiteX1399" fmla="*/ 1194575 w 2088389"/>
                <a:gd name="connsiteY1399" fmla="*/ 2196558 h 2329225"/>
                <a:gd name="connsiteX1400" fmla="*/ 1190243 w 2088389"/>
                <a:gd name="connsiteY1400" fmla="*/ 2207182 h 2329225"/>
                <a:gd name="connsiteX1401" fmla="*/ 1183505 w 2088389"/>
                <a:gd name="connsiteY1401" fmla="*/ 2211529 h 2329225"/>
                <a:gd name="connsiteX1402" fmla="*/ 1178211 w 2088389"/>
                <a:gd name="connsiteY1402" fmla="*/ 2213944 h 2329225"/>
                <a:gd name="connsiteX1403" fmla="*/ 1174842 w 2088389"/>
                <a:gd name="connsiteY1403" fmla="*/ 2212495 h 2329225"/>
                <a:gd name="connsiteX1404" fmla="*/ 1169547 w 2088389"/>
                <a:gd name="connsiteY1404" fmla="*/ 2212012 h 2329225"/>
                <a:gd name="connsiteX1405" fmla="*/ 1162809 w 2088389"/>
                <a:gd name="connsiteY1405" fmla="*/ 2214426 h 2329225"/>
                <a:gd name="connsiteX1406" fmla="*/ 1154627 w 2088389"/>
                <a:gd name="connsiteY1406" fmla="*/ 2215392 h 2329225"/>
                <a:gd name="connsiteX1407" fmla="*/ 1145963 w 2088389"/>
                <a:gd name="connsiteY1407" fmla="*/ 2212978 h 2329225"/>
                <a:gd name="connsiteX1408" fmla="*/ 1138262 w 2088389"/>
                <a:gd name="connsiteY1408" fmla="*/ 2203319 h 2329225"/>
                <a:gd name="connsiteX1409" fmla="*/ 1132005 w 2088389"/>
                <a:gd name="connsiteY1409" fmla="*/ 2200904 h 2329225"/>
                <a:gd name="connsiteX1410" fmla="*/ 1127192 w 2088389"/>
                <a:gd name="connsiteY1410" fmla="*/ 2195592 h 2329225"/>
                <a:gd name="connsiteX1411" fmla="*/ 1126230 w 2088389"/>
                <a:gd name="connsiteY1411" fmla="*/ 2192694 h 2329225"/>
                <a:gd name="connsiteX1412" fmla="*/ 1127674 w 2088389"/>
                <a:gd name="connsiteY1412" fmla="*/ 2189313 h 2329225"/>
                <a:gd name="connsiteX1413" fmla="*/ 1133449 w 2088389"/>
                <a:gd name="connsiteY1413" fmla="*/ 2188347 h 2329225"/>
                <a:gd name="connsiteX1414" fmla="*/ 1135856 w 2088389"/>
                <a:gd name="connsiteY1414" fmla="*/ 2187382 h 2329225"/>
                <a:gd name="connsiteX1415" fmla="*/ 1140188 w 2088389"/>
                <a:gd name="connsiteY1415" fmla="*/ 2182552 h 2329225"/>
                <a:gd name="connsiteX1416" fmla="*/ 1141632 w 2088389"/>
                <a:gd name="connsiteY1416" fmla="*/ 2180138 h 2329225"/>
                <a:gd name="connsiteX1417" fmla="*/ 1146926 w 2088389"/>
                <a:gd name="connsiteY1417" fmla="*/ 2172894 h 2329225"/>
                <a:gd name="connsiteX1418" fmla="*/ 1149814 w 2088389"/>
                <a:gd name="connsiteY1418" fmla="*/ 2172410 h 2329225"/>
                <a:gd name="connsiteX1419" fmla="*/ 1155108 w 2088389"/>
                <a:gd name="connsiteY1419" fmla="*/ 2177723 h 2329225"/>
                <a:gd name="connsiteX1420" fmla="*/ 1169066 w 2088389"/>
                <a:gd name="connsiteY1420" fmla="*/ 2177240 h 2329225"/>
                <a:gd name="connsiteX1421" fmla="*/ 1181099 w 2088389"/>
                <a:gd name="connsiteY1421" fmla="*/ 2177723 h 2329225"/>
                <a:gd name="connsiteX1422" fmla="*/ 1185430 w 2088389"/>
                <a:gd name="connsiteY1422" fmla="*/ 2178206 h 2329225"/>
                <a:gd name="connsiteX1423" fmla="*/ 1188318 w 2088389"/>
                <a:gd name="connsiteY1423" fmla="*/ 2180138 h 2329225"/>
                <a:gd name="connsiteX1424" fmla="*/ 1198907 w 2088389"/>
                <a:gd name="connsiteY1424" fmla="*/ 2181586 h 2329225"/>
                <a:gd name="connsiteX1425" fmla="*/ 1204683 w 2088389"/>
                <a:gd name="connsiteY1425" fmla="*/ 2180138 h 2329225"/>
                <a:gd name="connsiteX1426" fmla="*/ 1206126 w 2088389"/>
                <a:gd name="connsiteY1426" fmla="*/ 2178206 h 2329225"/>
                <a:gd name="connsiteX1427" fmla="*/ 1209014 w 2088389"/>
                <a:gd name="connsiteY1427" fmla="*/ 2162752 h 2329225"/>
                <a:gd name="connsiteX1428" fmla="*/ 1209014 w 2088389"/>
                <a:gd name="connsiteY1428" fmla="*/ 2150678 h 2329225"/>
                <a:gd name="connsiteX1429" fmla="*/ 1211421 w 2088389"/>
                <a:gd name="connsiteY1429" fmla="*/ 2144400 h 2329225"/>
                <a:gd name="connsiteX1430" fmla="*/ 1216234 w 2088389"/>
                <a:gd name="connsiteY1430" fmla="*/ 2139088 h 2329225"/>
                <a:gd name="connsiteX1431" fmla="*/ 1222010 w 2088389"/>
                <a:gd name="connsiteY1431" fmla="*/ 2126531 h 2329225"/>
                <a:gd name="connsiteX1432" fmla="*/ 1223454 w 2088389"/>
                <a:gd name="connsiteY1432" fmla="*/ 2117355 h 2329225"/>
                <a:gd name="connsiteX1433" fmla="*/ 1225379 w 2088389"/>
                <a:gd name="connsiteY1433" fmla="*/ 2110594 h 2329225"/>
                <a:gd name="connsiteX1434" fmla="*/ 1227304 w 2088389"/>
                <a:gd name="connsiteY1434" fmla="*/ 2106731 h 2329225"/>
                <a:gd name="connsiteX1435" fmla="*/ 1232117 w 2088389"/>
                <a:gd name="connsiteY1435" fmla="*/ 2100935 h 2329225"/>
                <a:gd name="connsiteX1436" fmla="*/ 1235486 w 2088389"/>
                <a:gd name="connsiteY1436" fmla="*/ 2095140 h 2329225"/>
                <a:gd name="connsiteX1437" fmla="*/ 1237893 w 2088389"/>
                <a:gd name="connsiteY1437" fmla="*/ 2087413 h 2329225"/>
                <a:gd name="connsiteX1438" fmla="*/ 1240299 w 2088389"/>
                <a:gd name="connsiteY1438" fmla="*/ 2082583 h 2329225"/>
                <a:gd name="connsiteX1439" fmla="*/ 1241262 w 2088389"/>
                <a:gd name="connsiteY1439" fmla="*/ 2076788 h 2329225"/>
                <a:gd name="connsiteX1440" fmla="*/ 1241262 w 2088389"/>
                <a:gd name="connsiteY1440" fmla="*/ 2070993 h 2329225"/>
                <a:gd name="connsiteX1441" fmla="*/ 1242224 w 2088389"/>
                <a:gd name="connsiteY1441" fmla="*/ 2065681 h 2329225"/>
                <a:gd name="connsiteX1442" fmla="*/ 1238374 w 2088389"/>
                <a:gd name="connsiteY1442" fmla="*/ 2065681 h 2329225"/>
                <a:gd name="connsiteX1443" fmla="*/ 1232117 w 2088389"/>
                <a:gd name="connsiteY1443" fmla="*/ 2062300 h 2329225"/>
                <a:gd name="connsiteX1444" fmla="*/ 1226823 w 2088389"/>
                <a:gd name="connsiteY1444" fmla="*/ 2063749 h 2329225"/>
                <a:gd name="connsiteX1445" fmla="*/ 1221047 w 2088389"/>
                <a:gd name="connsiteY1445" fmla="*/ 2057953 h 2329225"/>
                <a:gd name="connsiteX1446" fmla="*/ 1216715 w 2088389"/>
                <a:gd name="connsiteY1446" fmla="*/ 2050709 h 2329225"/>
                <a:gd name="connsiteX1447" fmla="*/ 1216715 w 2088389"/>
                <a:gd name="connsiteY1447" fmla="*/ 2047329 h 2329225"/>
                <a:gd name="connsiteX1448" fmla="*/ 1229711 w 2088389"/>
                <a:gd name="connsiteY1448" fmla="*/ 2043948 h 2329225"/>
                <a:gd name="connsiteX1449" fmla="*/ 1236930 w 2088389"/>
                <a:gd name="connsiteY1449" fmla="*/ 2046846 h 2329225"/>
                <a:gd name="connsiteX1450" fmla="*/ 1238856 w 2088389"/>
                <a:gd name="connsiteY1450" fmla="*/ 2044431 h 2329225"/>
                <a:gd name="connsiteX1451" fmla="*/ 1241743 w 2088389"/>
                <a:gd name="connsiteY1451" fmla="*/ 2044431 h 2329225"/>
                <a:gd name="connsiteX1452" fmla="*/ 1244631 w 2088389"/>
                <a:gd name="connsiteY1452" fmla="*/ 2046846 h 2329225"/>
                <a:gd name="connsiteX1453" fmla="*/ 1243669 w 2088389"/>
                <a:gd name="connsiteY1453" fmla="*/ 2050226 h 2329225"/>
                <a:gd name="connsiteX1454" fmla="*/ 1248963 w 2088389"/>
                <a:gd name="connsiteY1454" fmla="*/ 2052158 h 2329225"/>
                <a:gd name="connsiteX1455" fmla="*/ 1249926 w 2088389"/>
                <a:gd name="connsiteY1455" fmla="*/ 2047812 h 2329225"/>
                <a:gd name="connsiteX1456" fmla="*/ 1249444 w 2088389"/>
                <a:gd name="connsiteY1456" fmla="*/ 2038636 h 2329225"/>
                <a:gd name="connsiteX1457" fmla="*/ 1250407 w 2088389"/>
                <a:gd name="connsiteY1457" fmla="*/ 2033323 h 2329225"/>
                <a:gd name="connsiteX1458" fmla="*/ 1254739 w 2088389"/>
                <a:gd name="connsiteY1458" fmla="*/ 2031875 h 2329225"/>
                <a:gd name="connsiteX1459" fmla="*/ 1259070 w 2088389"/>
                <a:gd name="connsiteY1459" fmla="*/ 2036221 h 2329225"/>
                <a:gd name="connsiteX1460" fmla="*/ 1261958 w 2088389"/>
                <a:gd name="connsiteY1460" fmla="*/ 2037187 h 2329225"/>
                <a:gd name="connsiteX1461" fmla="*/ 1265809 w 2088389"/>
                <a:gd name="connsiteY1461" fmla="*/ 2037670 h 2329225"/>
                <a:gd name="connsiteX1462" fmla="*/ 1267734 w 2088389"/>
                <a:gd name="connsiteY1462" fmla="*/ 2035738 h 2329225"/>
                <a:gd name="connsiteX1463" fmla="*/ 1262921 w 2088389"/>
                <a:gd name="connsiteY1463" fmla="*/ 2031392 h 2329225"/>
                <a:gd name="connsiteX1464" fmla="*/ 1259070 w 2088389"/>
                <a:gd name="connsiteY1464" fmla="*/ 2027045 h 2329225"/>
                <a:gd name="connsiteX1465" fmla="*/ 1253776 w 2088389"/>
                <a:gd name="connsiteY1465" fmla="*/ 2023182 h 2329225"/>
                <a:gd name="connsiteX1466" fmla="*/ 1257626 w 2088389"/>
                <a:gd name="connsiteY1466" fmla="*/ 2020284 h 2329225"/>
                <a:gd name="connsiteX1467" fmla="*/ 1259552 w 2088389"/>
                <a:gd name="connsiteY1467" fmla="*/ 2014006 h 2329225"/>
                <a:gd name="connsiteX1468" fmla="*/ 1259552 w 2088389"/>
                <a:gd name="connsiteY1468" fmla="*/ 2007244 h 2329225"/>
                <a:gd name="connsiteX1469" fmla="*/ 1261958 w 2088389"/>
                <a:gd name="connsiteY1469" fmla="*/ 2000483 h 2329225"/>
                <a:gd name="connsiteX1470" fmla="*/ 1260996 w 2088389"/>
                <a:gd name="connsiteY1470" fmla="*/ 1998069 h 2329225"/>
                <a:gd name="connsiteX1471" fmla="*/ 1263402 w 2088389"/>
                <a:gd name="connsiteY1471" fmla="*/ 1993239 h 2329225"/>
                <a:gd name="connsiteX1472" fmla="*/ 1261477 w 2088389"/>
                <a:gd name="connsiteY1472" fmla="*/ 1990342 h 2329225"/>
                <a:gd name="connsiteX1473" fmla="*/ 1256664 w 2088389"/>
                <a:gd name="connsiteY1473" fmla="*/ 1989376 h 2329225"/>
                <a:gd name="connsiteX1474" fmla="*/ 1255220 w 2088389"/>
                <a:gd name="connsiteY1474" fmla="*/ 1985995 h 2329225"/>
                <a:gd name="connsiteX1475" fmla="*/ 1255701 w 2088389"/>
                <a:gd name="connsiteY1475" fmla="*/ 1975853 h 2329225"/>
                <a:gd name="connsiteX1476" fmla="*/ 1258108 w 2088389"/>
                <a:gd name="connsiteY1476" fmla="*/ 1970541 h 2329225"/>
                <a:gd name="connsiteX1477" fmla="*/ 1265327 w 2088389"/>
                <a:gd name="connsiteY1477" fmla="*/ 1965712 h 2329225"/>
                <a:gd name="connsiteX1478" fmla="*/ 1266771 w 2088389"/>
                <a:gd name="connsiteY1478" fmla="*/ 1962814 h 2329225"/>
                <a:gd name="connsiteX1479" fmla="*/ 1265327 w 2088389"/>
                <a:gd name="connsiteY1479" fmla="*/ 1959433 h 2329225"/>
                <a:gd name="connsiteX1480" fmla="*/ 1262439 w 2088389"/>
                <a:gd name="connsiteY1480" fmla="*/ 1957985 h 2329225"/>
                <a:gd name="connsiteX1481" fmla="*/ 1256182 w 2088389"/>
                <a:gd name="connsiteY1481" fmla="*/ 1957985 h 2329225"/>
                <a:gd name="connsiteX1482" fmla="*/ 1248000 w 2088389"/>
                <a:gd name="connsiteY1482" fmla="*/ 1959916 h 2329225"/>
                <a:gd name="connsiteX1483" fmla="*/ 1246075 w 2088389"/>
                <a:gd name="connsiteY1483" fmla="*/ 1958950 h 2329225"/>
                <a:gd name="connsiteX1484" fmla="*/ 1244631 w 2088389"/>
                <a:gd name="connsiteY1484" fmla="*/ 1955570 h 2329225"/>
                <a:gd name="connsiteX1485" fmla="*/ 1239818 w 2088389"/>
                <a:gd name="connsiteY1485" fmla="*/ 1950257 h 2329225"/>
                <a:gd name="connsiteX1486" fmla="*/ 1238374 w 2088389"/>
                <a:gd name="connsiteY1486" fmla="*/ 1940116 h 2329225"/>
                <a:gd name="connsiteX1487" fmla="*/ 1233561 w 2088389"/>
                <a:gd name="connsiteY1487" fmla="*/ 1943496 h 2329225"/>
                <a:gd name="connsiteX1488" fmla="*/ 1231636 w 2088389"/>
                <a:gd name="connsiteY1488" fmla="*/ 1943979 h 2329225"/>
                <a:gd name="connsiteX1489" fmla="*/ 1224898 w 2088389"/>
                <a:gd name="connsiteY1489" fmla="*/ 1938667 h 2329225"/>
                <a:gd name="connsiteX1490" fmla="*/ 1222972 w 2088389"/>
                <a:gd name="connsiteY1490" fmla="*/ 1940116 h 2329225"/>
                <a:gd name="connsiteX1491" fmla="*/ 1221528 w 2088389"/>
                <a:gd name="connsiteY1491" fmla="*/ 1943979 h 2329225"/>
                <a:gd name="connsiteX1492" fmla="*/ 1222491 w 2088389"/>
                <a:gd name="connsiteY1492" fmla="*/ 1950257 h 2329225"/>
                <a:gd name="connsiteX1493" fmla="*/ 1218159 w 2088389"/>
                <a:gd name="connsiteY1493" fmla="*/ 1953638 h 2329225"/>
                <a:gd name="connsiteX1494" fmla="*/ 1214790 w 2088389"/>
                <a:gd name="connsiteY1494" fmla="*/ 1954121 h 2329225"/>
                <a:gd name="connsiteX1495" fmla="*/ 1214309 w 2088389"/>
                <a:gd name="connsiteY1495" fmla="*/ 1955570 h 2329225"/>
                <a:gd name="connsiteX1496" fmla="*/ 1207089 w 2088389"/>
                <a:gd name="connsiteY1496" fmla="*/ 1954604 h 2329225"/>
                <a:gd name="connsiteX1497" fmla="*/ 1203239 w 2088389"/>
                <a:gd name="connsiteY1497" fmla="*/ 1957502 h 2329225"/>
                <a:gd name="connsiteX1498" fmla="*/ 1199870 w 2088389"/>
                <a:gd name="connsiteY1498" fmla="*/ 1957502 h 2329225"/>
                <a:gd name="connsiteX1499" fmla="*/ 1197944 w 2088389"/>
                <a:gd name="connsiteY1499" fmla="*/ 1959433 h 2329225"/>
                <a:gd name="connsiteX1500" fmla="*/ 1198426 w 2088389"/>
                <a:gd name="connsiteY1500" fmla="*/ 1961848 h 2329225"/>
                <a:gd name="connsiteX1501" fmla="*/ 1196500 w 2088389"/>
                <a:gd name="connsiteY1501" fmla="*/ 1967160 h 2329225"/>
                <a:gd name="connsiteX1502" fmla="*/ 1194575 w 2088389"/>
                <a:gd name="connsiteY1502" fmla="*/ 1965712 h 2329225"/>
                <a:gd name="connsiteX1503" fmla="*/ 1188318 w 2088389"/>
                <a:gd name="connsiteY1503" fmla="*/ 1967160 h 2329225"/>
                <a:gd name="connsiteX1504" fmla="*/ 1188318 w 2088389"/>
                <a:gd name="connsiteY1504" fmla="*/ 1961848 h 2329225"/>
                <a:gd name="connsiteX1505" fmla="*/ 1182543 w 2088389"/>
                <a:gd name="connsiteY1505" fmla="*/ 1955087 h 2329225"/>
                <a:gd name="connsiteX1506" fmla="*/ 1179173 w 2088389"/>
                <a:gd name="connsiteY1506" fmla="*/ 1954604 h 2329225"/>
                <a:gd name="connsiteX1507" fmla="*/ 1177248 w 2088389"/>
                <a:gd name="connsiteY1507" fmla="*/ 1957502 h 2329225"/>
                <a:gd name="connsiteX1508" fmla="*/ 1174360 w 2088389"/>
                <a:gd name="connsiteY1508" fmla="*/ 1958468 h 2329225"/>
                <a:gd name="connsiteX1509" fmla="*/ 1173398 w 2088389"/>
                <a:gd name="connsiteY1509" fmla="*/ 1963297 h 2329225"/>
                <a:gd name="connsiteX1510" fmla="*/ 1169066 w 2088389"/>
                <a:gd name="connsiteY1510" fmla="*/ 1963297 h 2329225"/>
                <a:gd name="connsiteX1511" fmla="*/ 1169066 w 2088389"/>
                <a:gd name="connsiteY1511" fmla="*/ 1966678 h 2329225"/>
                <a:gd name="connsiteX1512" fmla="*/ 1166660 w 2088389"/>
                <a:gd name="connsiteY1512" fmla="*/ 1969092 h 2329225"/>
                <a:gd name="connsiteX1513" fmla="*/ 1160402 w 2088389"/>
                <a:gd name="connsiteY1513" fmla="*/ 1971990 h 2329225"/>
                <a:gd name="connsiteX1514" fmla="*/ 1156552 w 2088389"/>
                <a:gd name="connsiteY1514" fmla="*/ 1970541 h 2329225"/>
                <a:gd name="connsiteX1515" fmla="*/ 1161365 w 2088389"/>
                <a:gd name="connsiteY1515" fmla="*/ 1967644 h 2329225"/>
                <a:gd name="connsiteX1516" fmla="*/ 1161846 w 2088389"/>
                <a:gd name="connsiteY1516" fmla="*/ 1965229 h 2329225"/>
                <a:gd name="connsiteX1517" fmla="*/ 1156552 w 2088389"/>
                <a:gd name="connsiteY1517" fmla="*/ 1966194 h 2329225"/>
                <a:gd name="connsiteX1518" fmla="*/ 1153183 w 2088389"/>
                <a:gd name="connsiteY1518" fmla="*/ 1971024 h 2329225"/>
                <a:gd name="connsiteX1519" fmla="*/ 1152220 w 2088389"/>
                <a:gd name="connsiteY1519" fmla="*/ 1976819 h 2329225"/>
                <a:gd name="connsiteX1520" fmla="*/ 1148851 w 2088389"/>
                <a:gd name="connsiteY1520" fmla="*/ 1975370 h 2329225"/>
                <a:gd name="connsiteX1521" fmla="*/ 1144519 w 2088389"/>
                <a:gd name="connsiteY1521" fmla="*/ 1974405 h 2329225"/>
                <a:gd name="connsiteX1522" fmla="*/ 1143075 w 2088389"/>
                <a:gd name="connsiteY1522" fmla="*/ 1976336 h 2329225"/>
                <a:gd name="connsiteX1523" fmla="*/ 1144038 w 2088389"/>
                <a:gd name="connsiteY1523" fmla="*/ 1979717 h 2329225"/>
                <a:gd name="connsiteX1524" fmla="*/ 1143075 w 2088389"/>
                <a:gd name="connsiteY1524" fmla="*/ 1982132 h 2329225"/>
                <a:gd name="connsiteX1525" fmla="*/ 1142594 w 2088389"/>
                <a:gd name="connsiteY1525" fmla="*/ 1986478 h 2329225"/>
                <a:gd name="connsiteX1526" fmla="*/ 1139225 w 2088389"/>
                <a:gd name="connsiteY1526" fmla="*/ 1985029 h 2329225"/>
                <a:gd name="connsiteX1527" fmla="*/ 1140188 w 2088389"/>
                <a:gd name="connsiteY1527" fmla="*/ 1981166 h 2329225"/>
                <a:gd name="connsiteX1528" fmla="*/ 1137300 w 2088389"/>
                <a:gd name="connsiteY1528" fmla="*/ 1981649 h 2329225"/>
                <a:gd name="connsiteX1529" fmla="*/ 1133930 w 2088389"/>
                <a:gd name="connsiteY1529" fmla="*/ 1980683 h 2329225"/>
                <a:gd name="connsiteX1530" fmla="*/ 1130080 w 2088389"/>
                <a:gd name="connsiteY1530" fmla="*/ 1983097 h 2329225"/>
                <a:gd name="connsiteX1531" fmla="*/ 1122379 w 2088389"/>
                <a:gd name="connsiteY1531" fmla="*/ 1980683 h 2329225"/>
                <a:gd name="connsiteX1532" fmla="*/ 1119010 w 2088389"/>
                <a:gd name="connsiteY1532" fmla="*/ 1980683 h 2329225"/>
                <a:gd name="connsiteX1533" fmla="*/ 1116604 w 2088389"/>
                <a:gd name="connsiteY1533" fmla="*/ 1979234 h 2329225"/>
                <a:gd name="connsiteX1534" fmla="*/ 1115641 w 2088389"/>
                <a:gd name="connsiteY1534" fmla="*/ 1975853 h 2329225"/>
                <a:gd name="connsiteX1535" fmla="*/ 1113234 w 2088389"/>
                <a:gd name="connsiteY1535" fmla="*/ 1971507 h 2329225"/>
                <a:gd name="connsiteX1536" fmla="*/ 1107940 w 2088389"/>
                <a:gd name="connsiteY1536" fmla="*/ 1966194 h 2329225"/>
                <a:gd name="connsiteX1537" fmla="*/ 1104571 w 2088389"/>
                <a:gd name="connsiteY1537" fmla="*/ 1961365 h 2329225"/>
                <a:gd name="connsiteX1538" fmla="*/ 1101202 w 2088389"/>
                <a:gd name="connsiteY1538" fmla="*/ 1951706 h 2329225"/>
                <a:gd name="connsiteX1539" fmla="*/ 1102646 w 2088389"/>
                <a:gd name="connsiteY1539" fmla="*/ 1946394 h 2329225"/>
                <a:gd name="connsiteX1540" fmla="*/ 1106496 w 2088389"/>
                <a:gd name="connsiteY1540" fmla="*/ 1945911 h 2329225"/>
                <a:gd name="connsiteX1541" fmla="*/ 1107940 w 2088389"/>
                <a:gd name="connsiteY1541" fmla="*/ 1942531 h 2329225"/>
                <a:gd name="connsiteX1542" fmla="*/ 1104090 w 2088389"/>
                <a:gd name="connsiteY1542" fmla="*/ 1940116 h 2329225"/>
                <a:gd name="connsiteX1543" fmla="*/ 1100239 w 2088389"/>
                <a:gd name="connsiteY1543" fmla="*/ 1941082 h 2329225"/>
                <a:gd name="connsiteX1544" fmla="*/ 1093982 w 2088389"/>
                <a:gd name="connsiteY1544" fmla="*/ 1938667 h 2329225"/>
                <a:gd name="connsiteX1545" fmla="*/ 1090132 w 2088389"/>
                <a:gd name="connsiteY1545" fmla="*/ 1931906 h 2329225"/>
                <a:gd name="connsiteX1546" fmla="*/ 1087244 w 2088389"/>
                <a:gd name="connsiteY1546" fmla="*/ 1929491 h 2329225"/>
                <a:gd name="connsiteX1547" fmla="*/ 1086281 w 2088389"/>
                <a:gd name="connsiteY1547" fmla="*/ 1927076 h 2329225"/>
                <a:gd name="connsiteX1548" fmla="*/ 1089169 w 2088389"/>
                <a:gd name="connsiteY1548" fmla="*/ 1923696 h 2329225"/>
                <a:gd name="connsiteX1549" fmla="*/ 1089650 w 2088389"/>
                <a:gd name="connsiteY1549" fmla="*/ 1920798 h 2329225"/>
                <a:gd name="connsiteX1550" fmla="*/ 1093019 w 2088389"/>
                <a:gd name="connsiteY1550" fmla="*/ 1918866 h 2329225"/>
                <a:gd name="connsiteX1551" fmla="*/ 1091094 w 2088389"/>
                <a:gd name="connsiteY1551" fmla="*/ 1913071 h 2329225"/>
                <a:gd name="connsiteX1552" fmla="*/ 1093501 w 2088389"/>
                <a:gd name="connsiteY1552" fmla="*/ 1910173 h 2329225"/>
                <a:gd name="connsiteX1553" fmla="*/ 1091094 w 2088389"/>
                <a:gd name="connsiteY1553" fmla="*/ 1908725 h 2329225"/>
                <a:gd name="connsiteX1554" fmla="*/ 1087725 w 2088389"/>
                <a:gd name="connsiteY1554" fmla="*/ 1909207 h 2329225"/>
                <a:gd name="connsiteX1555" fmla="*/ 1086281 w 2088389"/>
                <a:gd name="connsiteY1555" fmla="*/ 1912105 h 2329225"/>
                <a:gd name="connsiteX1556" fmla="*/ 1084837 w 2088389"/>
                <a:gd name="connsiteY1556" fmla="*/ 1916935 h 2329225"/>
                <a:gd name="connsiteX1557" fmla="*/ 1078099 w 2088389"/>
                <a:gd name="connsiteY1557" fmla="*/ 1922247 h 2329225"/>
                <a:gd name="connsiteX1558" fmla="*/ 1076174 w 2088389"/>
                <a:gd name="connsiteY1558" fmla="*/ 1921764 h 2329225"/>
                <a:gd name="connsiteX1559" fmla="*/ 1076174 w 2088389"/>
                <a:gd name="connsiteY1559" fmla="*/ 1910173 h 2329225"/>
                <a:gd name="connsiteX1560" fmla="*/ 1070879 w 2088389"/>
                <a:gd name="connsiteY1560" fmla="*/ 1910173 h 2329225"/>
                <a:gd name="connsiteX1561" fmla="*/ 1069436 w 2088389"/>
                <a:gd name="connsiteY1561" fmla="*/ 1915969 h 2329225"/>
                <a:gd name="connsiteX1562" fmla="*/ 1063179 w 2088389"/>
                <a:gd name="connsiteY1562" fmla="*/ 1916452 h 2329225"/>
                <a:gd name="connsiteX1563" fmla="*/ 1058847 w 2088389"/>
                <a:gd name="connsiteY1563" fmla="*/ 1913554 h 2329225"/>
                <a:gd name="connsiteX1564" fmla="*/ 1056440 w 2088389"/>
                <a:gd name="connsiteY1564" fmla="*/ 1913071 h 2329225"/>
                <a:gd name="connsiteX1565" fmla="*/ 1052590 w 2088389"/>
                <a:gd name="connsiteY1565" fmla="*/ 1915969 h 2329225"/>
                <a:gd name="connsiteX1566" fmla="*/ 1051146 w 2088389"/>
                <a:gd name="connsiteY1566" fmla="*/ 1914520 h 2329225"/>
                <a:gd name="connsiteX1567" fmla="*/ 1051627 w 2088389"/>
                <a:gd name="connsiteY1567" fmla="*/ 1911139 h 2329225"/>
                <a:gd name="connsiteX1568" fmla="*/ 1048739 w 2088389"/>
                <a:gd name="connsiteY1568" fmla="*/ 1911622 h 2329225"/>
                <a:gd name="connsiteX1569" fmla="*/ 1047777 w 2088389"/>
                <a:gd name="connsiteY1569" fmla="*/ 1904861 h 2329225"/>
                <a:gd name="connsiteX1570" fmla="*/ 1044889 w 2088389"/>
                <a:gd name="connsiteY1570" fmla="*/ 1903412 h 2329225"/>
                <a:gd name="connsiteX1571" fmla="*/ 1042964 w 2088389"/>
                <a:gd name="connsiteY1571" fmla="*/ 1906310 h 2329225"/>
                <a:gd name="connsiteX1572" fmla="*/ 1040076 w 2088389"/>
                <a:gd name="connsiteY1572" fmla="*/ 1907276 h 2329225"/>
                <a:gd name="connsiteX1573" fmla="*/ 1038632 w 2088389"/>
                <a:gd name="connsiteY1573" fmla="*/ 1910656 h 2329225"/>
                <a:gd name="connsiteX1574" fmla="*/ 1035263 w 2088389"/>
                <a:gd name="connsiteY1574" fmla="*/ 1909207 h 2329225"/>
                <a:gd name="connsiteX1575" fmla="*/ 1034781 w 2088389"/>
                <a:gd name="connsiteY1575" fmla="*/ 1906793 h 2329225"/>
                <a:gd name="connsiteX1576" fmla="*/ 1037669 w 2088389"/>
                <a:gd name="connsiteY1576" fmla="*/ 1903895 h 2329225"/>
                <a:gd name="connsiteX1577" fmla="*/ 1037188 w 2088389"/>
                <a:gd name="connsiteY1577" fmla="*/ 1899549 h 2329225"/>
                <a:gd name="connsiteX1578" fmla="*/ 1034300 w 2088389"/>
                <a:gd name="connsiteY1578" fmla="*/ 1897134 h 2329225"/>
                <a:gd name="connsiteX1579" fmla="*/ 1030931 w 2088389"/>
                <a:gd name="connsiteY1579" fmla="*/ 1899549 h 2329225"/>
                <a:gd name="connsiteX1580" fmla="*/ 1029006 w 2088389"/>
                <a:gd name="connsiteY1580" fmla="*/ 1892788 h 2329225"/>
                <a:gd name="connsiteX1581" fmla="*/ 1031412 w 2088389"/>
                <a:gd name="connsiteY1581" fmla="*/ 1892788 h 2329225"/>
                <a:gd name="connsiteX1582" fmla="*/ 1032856 w 2088389"/>
                <a:gd name="connsiteY1582" fmla="*/ 1888924 h 2329225"/>
                <a:gd name="connsiteX1583" fmla="*/ 1030931 w 2088389"/>
                <a:gd name="connsiteY1583" fmla="*/ 1886509 h 2329225"/>
                <a:gd name="connsiteX1584" fmla="*/ 1033819 w 2088389"/>
                <a:gd name="connsiteY1584" fmla="*/ 1879748 h 2329225"/>
                <a:gd name="connsiteX1585" fmla="*/ 1031412 w 2088389"/>
                <a:gd name="connsiteY1585" fmla="*/ 1873470 h 2329225"/>
                <a:gd name="connsiteX1586" fmla="*/ 1028524 w 2088389"/>
                <a:gd name="connsiteY1586" fmla="*/ 1870089 h 2329225"/>
                <a:gd name="connsiteX1587" fmla="*/ 1026599 w 2088389"/>
                <a:gd name="connsiteY1587" fmla="*/ 1865260 h 2329225"/>
                <a:gd name="connsiteX1588" fmla="*/ 1026118 w 2088389"/>
                <a:gd name="connsiteY1588" fmla="*/ 1860431 h 2329225"/>
                <a:gd name="connsiteX1589" fmla="*/ 1028043 w 2088389"/>
                <a:gd name="connsiteY1589" fmla="*/ 1858016 h 2329225"/>
                <a:gd name="connsiteX1590" fmla="*/ 1024193 w 2088389"/>
                <a:gd name="connsiteY1590" fmla="*/ 1853186 h 2329225"/>
                <a:gd name="connsiteX1591" fmla="*/ 1020823 w 2088389"/>
                <a:gd name="connsiteY1591" fmla="*/ 1854152 h 2329225"/>
                <a:gd name="connsiteX1592" fmla="*/ 1014566 w 2088389"/>
                <a:gd name="connsiteY1592" fmla="*/ 1860913 h 2329225"/>
                <a:gd name="connsiteX1593" fmla="*/ 1009753 w 2088389"/>
                <a:gd name="connsiteY1593" fmla="*/ 1859947 h 2329225"/>
                <a:gd name="connsiteX1594" fmla="*/ 1008309 w 2088389"/>
                <a:gd name="connsiteY1594" fmla="*/ 1855601 h 2329225"/>
                <a:gd name="connsiteX1595" fmla="*/ 1008791 w 2088389"/>
                <a:gd name="connsiteY1595" fmla="*/ 1852221 h 2329225"/>
                <a:gd name="connsiteX1596" fmla="*/ 1012160 w 2088389"/>
                <a:gd name="connsiteY1596" fmla="*/ 1847874 h 2329225"/>
                <a:gd name="connsiteX1597" fmla="*/ 1012160 w 2088389"/>
                <a:gd name="connsiteY1597" fmla="*/ 1844010 h 2329225"/>
                <a:gd name="connsiteX1598" fmla="*/ 1008791 w 2088389"/>
                <a:gd name="connsiteY1598" fmla="*/ 1845459 h 2329225"/>
                <a:gd name="connsiteX1599" fmla="*/ 1004940 w 2088389"/>
                <a:gd name="connsiteY1599" fmla="*/ 1843045 h 2329225"/>
                <a:gd name="connsiteX1600" fmla="*/ 1005422 w 2088389"/>
                <a:gd name="connsiteY1600" fmla="*/ 1841113 h 2329225"/>
                <a:gd name="connsiteX1601" fmla="*/ 1003496 w 2088389"/>
                <a:gd name="connsiteY1601" fmla="*/ 1838215 h 2329225"/>
                <a:gd name="connsiteX1602" fmla="*/ 999646 w 2088389"/>
                <a:gd name="connsiteY1602" fmla="*/ 1840630 h 2329225"/>
                <a:gd name="connsiteX1603" fmla="*/ 996758 w 2088389"/>
                <a:gd name="connsiteY1603" fmla="*/ 1839664 h 2329225"/>
                <a:gd name="connsiteX1604" fmla="*/ 992426 w 2088389"/>
                <a:gd name="connsiteY1604" fmla="*/ 1831937 h 2329225"/>
                <a:gd name="connsiteX1605" fmla="*/ 990501 w 2088389"/>
                <a:gd name="connsiteY1605" fmla="*/ 1826625 h 2329225"/>
                <a:gd name="connsiteX1606" fmla="*/ 985688 w 2088389"/>
                <a:gd name="connsiteY1606" fmla="*/ 1824210 h 2329225"/>
                <a:gd name="connsiteX1607" fmla="*/ 982800 w 2088389"/>
                <a:gd name="connsiteY1607" fmla="*/ 1826142 h 2329225"/>
                <a:gd name="connsiteX1608" fmla="*/ 979431 w 2088389"/>
                <a:gd name="connsiteY1608" fmla="*/ 1826625 h 2329225"/>
                <a:gd name="connsiteX1609" fmla="*/ 978950 w 2088389"/>
                <a:gd name="connsiteY1609" fmla="*/ 1828556 h 2329225"/>
                <a:gd name="connsiteX1610" fmla="*/ 972211 w 2088389"/>
                <a:gd name="connsiteY1610" fmla="*/ 1829522 h 2329225"/>
                <a:gd name="connsiteX1611" fmla="*/ 969805 w 2088389"/>
                <a:gd name="connsiteY1611" fmla="*/ 1821795 h 2329225"/>
                <a:gd name="connsiteX1612" fmla="*/ 964992 w 2088389"/>
                <a:gd name="connsiteY1612" fmla="*/ 1816966 h 2329225"/>
                <a:gd name="connsiteX1613" fmla="*/ 961142 w 2088389"/>
                <a:gd name="connsiteY1613" fmla="*/ 1817449 h 2329225"/>
                <a:gd name="connsiteX1614" fmla="*/ 960179 w 2088389"/>
                <a:gd name="connsiteY1614" fmla="*/ 1818897 h 2329225"/>
                <a:gd name="connsiteX1615" fmla="*/ 955847 w 2088389"/>
                <a:gd name="connsiteY1615" fmla="*/ 1817932 h 2329225"/>
                <a:gd name="connsiteX1616" fmla="*/ 953922 w 2088389"/>
                <a:gd name="connsiteY1616" fmla="*/ 1812619 h 2329225"/>
                <a:gd name="connsiteX1617" fmla="*/ 955366 w 2088389"/>
                <a:gd name="connsiteY1617" fmla="*/ 1804409 h 2329225"/>
                <a:gd name="connsiteX1618" fmla="*/ 954403 w 2088389"/>
                <a:gd name="connsiteY1618" fmla="*/ 1800546 h 2329225"/>
                <a:gd name="connsiteX1619" fmla="*/ 955366 w 2088389"/>
                <a:gd name="connsiteY1619" fmla="*/ 1795716 h 2329225"/>
                <a:gd name="connsiteX1620" fmla="*/ 950072 w 2088389"/>
                <a:gd name="connsiteY1620" fmla="*/ 1794268 h 2329225"/>
                <a:gd name="connsiteX1621" fmla="*/ 950072 w 2088389"/>
                <a:gd name="connsiteY1621" fmla="*/ 1784609 h 2329225"/>
                <a:gd name="connsiteX1622" fmla="*/ 952478 w 2088389"/>
                <a:gd name="connsiteY1622" fmla="*/ 1778331 h 2329225"/>
                <a:gd name="connsiteX1623" fmla="*/ 952478 w 2088389"/>
                <a:gd name="connsiteY1623" fmla="*/ 1774950 h 2329225"/>
                <a:gd name="connsiteX1624" fmla="*/ 954885 w 2088389"/>
                <a:gd name="connsiteY1624" fmla="*/ 1769638 h 2329225"/>
                <a:gd name="connsiteX1625" fmla="*/ 959698 w 2088389"/>
                <a:gd name="connsiteY1625" fmla="*/ 1764808 h 2329225"/>
                <a:gd name="connsiteX1626" fmla="*/ 963067 w 2088389"/>
                <a:gd name="connsiteY1626" fmla="*/ 1764325 h 2329225"/>
                <a:gd name="connsiteX1627" fmla="*/ 965473 w 2088389"/>
                <a:gd name="connsiteY1627" fmla="*/ 1762394 h 2329225"/>
                <a:gd name="connsiteX1628" fmla="*/ 969324 w 2088389"/>
                <a:gd name="connsiteY1628" fmla="*/ 1761428 h 2329225"/>
                <a:gd name="connsiteX1629" fmla="*/ 972693 w 2088389"/>
                <a:gd name="connsiteY1629" fmla="*/ 1763842 h 2329225"/>
                <a:gd name="connsiteX1630" fmla="*/ 976062 w 2088389"/>
                <a:gd name="connsiteY1630" fmla="*/ 1768672 h 2329225"/>
                <a:gd name="connsiteX1631" fmla="*/ 979431 w 2088389"/>
                <a:gd name="connsiteY1631" fmla="*/ 1772052 h 2329225"/>
                <a:gd name="connsiteX1632" fmla="*/ 986651 w 2088389"/>
                <a:gd name="connsiteY1632" fmla="*/ 1775916 h 2329225"/>
                <a:gd name="connsiteX1633" fmla="*/ 988095 w 2088389"/>
                <a:gd name="connsiteY1633" fmla="*/ 1775433 h 2329225"/>
                <a:gd name="connsiteX1634" fmla="*/ 990501 w 2088389"/>
                <a:gd name="connsiteY1634" fmla="*/ 1772052 h 2329225"/>
                <a:gd name="connsiteX1635" fmla="*/ 995796 w 2088389"/>
                <a:gd name="connsiteY1635" fmla="*/ 1769155 h 2329225"/>
                <a:gd name="connsiteX1636" fmla="*/ 999165 w 2088389"/>
                <a:gd name="connsiteY1636" fmla="*/ 1768672 h 2329225"/>
                <a:gd name="connsiteX1637" fmla="*/ 1005903 w 2088389"/>
                <a:gd name="connsiteY1637" fmla="*/ 1773501 h 2329225"/>
                <a:gd name="connsiteX1638" fmla="*/ 1008791 w 2088389"/>
                <a:gd name="connsiteY1638" fmla="*/ 1777847 h 2329225"/>
                <a:gd name="connsiteX1639" fmla="*/ 1013123 w 2088389"/>
                <a:gd name="connsiteY1639" fmla="*/ 1780745 h 2329225"/>
                <a:gd name="connsiteX1640" fmla="*/ 1012641 w 2088389"/>
                <a:gd name="connsiteY1640" fmla="*/ 1768672 h 2329225"/>
                <a:gd name="connsiteX1641" fmla="*/ 1013123 w 2088389"/>
                <a:gd name="connsiteY1641" fmla="*/ 1767706 h 2329225"/>
                <a:gd name="connsiteX1642" fmla="*/ 1019379 w 2088389"/>
                <a:gd name="connsiteY1642" fmla="*/ 1767223 h 2329225"/>
                <a:gd name="connsiteX1643" fmla="*/ 1025155 w 2088389"/>
                <a:gd name="connsiteY1643" fmla="*/ 1763359 h 2329225"/>
                <a:gd name="connsiteX1644" fmla="*/ 1033338 w 2088389"/>
                <a:gd name="connsiteY1644" fmla="*/ 1761910 h 2329225"/>
                <a:gd name="connsiteX1645" fmla="*/ 1038151 w 2088389"/>
                <a:gd name="connsiteY1645" fmla="*/ 1764325 h 2329225"/>
                <a:gd name="connsiteX1646" fmla="*/ 1035744 w 2088389"/>
                <a:gd name="connsiteY1646" fmla="*/ 1766740 h 2329225"/>
                <a:gd name="connsiteX1647" fmla="*/ 1034300 w 2088389"/>
                <a:gd name="connsiteY1647" fmla="*/ 1769638 h 2329225"/>
                <a:gd name="connsiteX1648" fmla="*/ 1034781 w 2088389"/>
                <a:gd name="connsiteY1648" fmla="*/ 1774467 h 2329225"/>
                <a:gd name="connsiteX1649" fmla="*/ 1031894 w 2088389"/>
                <a:gd name="connsiteY1649" fmla="*/ 1778331 h 2329225"/>
                <a:gd name="connsiteX1650" fmla="*/ 1033819 w 2088389"/>
                <a:gd name="connsiteY1650" fmla="*/ 1785575 h 2329225"/>
                <a:gd name="connsiteX1651" fmla="*/ 1033338 w 2088389"/>
                <a:gd name="connsiteY1651" fmla="*/ 1788955 h 2329225"/>
                <a:gd name="connsiteX1652" fmla="*/ 1034781 w 2088389"/>
                <a:gd name="connsiteY1652" fmla="*/ 1789921 h 2329225"/>
                <a:gd name="connsiteX1653" fmla="*/ 1037669 w 2088389"/>
                <a:gd name="connsiteY1653" fmla="*/ 1786541 h 2329225"/>
                <a:gd name="connsiteX1654" fmla="*/ 1038632 w 2088389"/>
                <a:gd name="connsiteY1654" fmla="*/ 1782677 h 2329225"/>
                <a:gd name="connsiteX1655" fmla="*/ 1040557 w 2088389"/>
                <a:gd name="connsiteY1655" fmla="*/ 1782677 h 2329225"/>
                <a:gd name="connsiteX1656" fmla="*/ 1040557 w 2088389"/>
                <a:gd name="connsiteY1656" fmla="*/ 1786058 h 2329225"/>
                <a:gd name="connsiteX1657" fmla="*/ 1039113 w 2088389"/>
                <a:gd name="connsiteY1657" fmla="*/ 1789921 h 2329225"/>
                <a:gd name="connsiteX1658" fmla="*/ 1042001 w 2088389"/>
                <a:gd name="connsiteY1658" fmla="*/ 1790887 h 2329225"/>
                <a:gd name="connsiteX1659" fmla="*/ 1044889 w 2088389"/>
                <a:gd name="connsiteY1659" fmla="*/ 1787023 h 2329225"/>
                <a:gd name="connsiteX1660" fmla="*/ 1050183 w 2088389"/>
                <a:gd name="connsiteY1660" fmla="*/ 1784609 h 2329225"/>
                <a:gd name="connsiteX1661" fmla="*/ 1053071 w 2088389"/>
                <a:gd name="connsiteY1661" fmla="*/ 1786058 h 2329225"/>
                <a:gd name="connsiteX1662" fmla="*/ 1061734 w 2088389"/>
                <a:gd name="connsiteY1662" fmla="*/ 1786541 h 2329225"/>
                <a:gd name="connsiteX1663" fmla="*/ 1060772 w 2088389"/>
                <a:gd name="connsiteY1663" fmla="*/ 1789438 h 2329225"/>
                <a:gd name="connsiteX1664" fmla="*/ 1066548 w 2088389"/>
                <a:gd name="connsiteY1664" fmla="*/ 1787023 h 2329225"/>
                <a:gd name="connsiteX1665" fmla="*/ 1067510 w 2088389"/>
                <a:gd name="connsiteY1665" fmla="*/ 1784126 h 2329225"/>
                <a:gd name="connsiteX1666" fmla="*/ 1066548 w 2088389"/>
                <a:gd name="connsiteY1666" fmla="*/ 1777365 h 2329225"/>
                <a:gd name="connsiteX1667" fmla="*/ 1064622 w 2088389"/>
                <a:gd name="connsiteY1667" fmla="*/ 1772535 h 2329225"/>
                <a:gd name="connsiteX1668" fmla="*/ 1072805 w 2088389"/>
                <a:gd name="connsiteY1668" fmla="*/ 1772052 h 2329225"/>
                <a:gd name="connsiteX1669" fmla="*/ 1078580 w 2088389"/>
                <a:gd name="connsiteY1669" fmla="*/ 1773018 h 2329225"/>
                <a:gd name="connsiteX1670" fmla="*/ 1080506 w 2088389"/>
                <a:gd name="connsiteY1670" fmla="*/ 1771086 h 2329225"/>
                <a:gd name="connsiteX1671" fmla="*/ 1083875 w 2088389"/>
                <a:gd name="connsiteY1671" fmla="*/ 1762394 h 2329225"/>
                <a:gd name="connsiteX1672" fmla="*/ 1082912 w 2088389"/>
                <a:gd name="connsiteY1672" fmla="*/ 1758047 h 2329225"/>
                <a:gd name="connsiteX1673" fmla="*/ 1078580 w 2088389"/>
                <a:gd name="connsiteY1673" fmla="*/ 1756598 h 2329225"/>
                <a:gd name="connsiteX1674" fmla="*/ 1075692 w 2088389"/>
                <a:gd name="connsiteY1674" fmla="*/ 1754184 h 2329225"/>
                <a:gd name="connsiteX1675" fmla="*/ 1076655 w 2088389"/>
                <a:gd name="connsiteY1675" fmla="*/ 1751769 h 2329225"/>
                <a:gd name="connsiteX1676" fmla="*/ 1081468 w 2088389"/>
                <a:gd name="connsiteY1676" fmla="*/ 1751769 h 2329225"/>
                <a:gd name="connsiteX1677" fmla="*/ 1092538 w 2088389"/>
                <a:gd name="connsiteY1677" fmla="*/ 1744525 h 2329225"/>
                <a:gd name="connsiteX1678" fmla="*/ 1097351 w 2088389"/>
                <a:gd name="connsiteY1678" fmla="*/ 1739212 h 2329225"/>
                <a:gd name="connsiteX1679" fmla="*/ 1101683 w 2088389"/>
                <a:gd name="connsiteY1679" fmla="*/ 1737763 h 2329225"/>
                <a:gd name="connsiteX1680" fmla="*/ 1106015 w 2088389"/>
                <a:gd name="connsiteY1680" fmla="*/ 1734866 h 2329225"/>
                <a:gd name="connsiteX1681" fmla="*/ 1106977 w 2088389"/>
                <a:gd name="connsiteY1681" fmla="*/ 1738247 h 2329225"/>
                <a:gd name="connsiteX1682" fmla="*/ 1110828 w 2088389"/>
                <a:gd name="connsiteY1682" fmla="*/ 1737281 h 2329225"/>
                <a:gd name="connsiteX1683" fmla="*/ 1116122 w 2088389"/>
                <a:gd name="connsiteY1683" fmla="*/ 1741144 h 2329225"/>
                <a:gd name="connsiteX1684" fmla="*/ 1118047 w 2088389"/>
                <a:gd name="connsiteY1684" fmla="*/ 1747422 h 2329225"/>
                <a:gd name="connsiteX1685" fmla="*/ 1120454 w 2088389"/>
                <a:gd name="connsiteY1685" fmla="*/ 1747422 h 2329225"/>
                <a:gd name="connsiteX1686" fmla="*/ 1123342 w 2088389"/>
                <a:gd name="connsiteY1686" fmla="*/ 1752735 h 2329225"/>
                <a:gd name="connsiteX1687" fmla="*/ 1128155 w 2088389"/>
                <a:gd name="connsiteY1687" fmla="*/ 1747422 h 2329225"/>
                <a:gd name="connsiteX1688" fmla="*/ 1139225 w 2088389"/>
                <a:gd name="connsiteY1688" fmla="*/ 1743559 h 2329225"/>
                <a:gd name="connsiteX1689" fmla="*/ 1139706 w 2088389"/>
                <a:gd name="connsiteY1689" fmla="*/ 1727622 h 2329225"/>
                <a:gd name="connsiteX1690" fmla="*/ 1141632 w 2088389"/>
                <a:gd name="connsiteY1690" fmla="*/ 1725690 h 2329225"/>
                <a:gd name="connsiteX1691" fmla="*/ 1145963 w 2088389"/>
                <a:gd name="connsiteY1691" fmla="*/ 1725207 h 2329225"/>
                <a:gd name="connsiteX1692" fmla="*/ 1146926 w 2088389"/>
                <a:gd name="connsiteY1692" fmla="*/ 1722309 h 2329225"/>
                <a:gd name="connsiteX1693" fmla="*/ 1144519 w 2088389"/>
                <a:gd name="connsiteY1693" fmla="*/ 1719412 h 2329225"/>
                <a:gd name="connsiteX1694" fmla="*/ 1146926 w 2088389"/>
                <a:gd name="connsiteY1694" fmla="*/ 1714582 h 2329225"/>
                <a:gd name="connsiteX1695" fmla="*/ 1145963 w 2088389"/>
                <a:gd name="connsiteY1695" fmla="*/ 1712168 h 2329225"/>
                <a:gd name="connsiteX1696" fmla="*/ 1145001 w 2088389"/>
                <a:gd name="connsiteY1696" fmla="*/ 1706855 h 2329225"/>
                <a:gd name="connsiteX1697" fmla="*/ 1148851 w 2088389"/>
                <a:gd name="connsiteY1697" fmla="*/ 1706855 h 2329225"/>
                <a:gd name="connsiteX1698" fmla="*/ 1149814 w 2088389"/>
                <a:gd name="connsiteY1698" fmla="*/ 1701543 h 2329225"/>
                <a:gd name="connsiteX1699" fmla="*/ 1147888 w 2088389"/>
                <a:gd name="connsiteY1699" fmla="*/ 1697679 h 2329225"/>
                <a:gd name="connsiteX1700" fmla="*/ 1148370 w 2088389"/>
                <a:gd name="connsiteY1700" fmla="*/ 1693816 h 2329225"/>
                <a:gd name="connsiteX1701" fmla="*/ 1151739 w 2088389"/>
                <a:gd name="connsiteY1701" fmla="*/ 1694782 h 2329225"/>
                <a:gd name="connsiteX1702" fmla="*/ 1151739 w 2088389"/>
                <a:gd name="connsiteY1702" fmla="*/ 1689952 h 2329225"/>
                <a:gd name="connsiteX1703" fmla="*/ 1153664 w 2088389"/>
                <a:gd name="connsiteY1703" fmla="*/ 1688503 h 2329225"/>
                <a:gd name="connsiteX1704" fmla="*/ 1155108 w 2088389"/>
                <a:gd name="connsiteY1704" fmla="*/ 1684640 h 2329225"/>
                <a:gd name="connsiteX1705" fmla="*/ 1157996 w 2088389"/>
                <a:gd name="connsiteY1705" fmla="*/ 1683191 h 2329225"/>
                <a:gd name="connsiteX1706" fmla="*/ 1155589 w 2088389"/>
                <a:gd name="connsiteY1706" fmla="*/ 1679810 h 2329225"/>
                <a:gd name="connsiteX1707" fmla="*/ 1159921 w 2088389"/>
                <a:gd name="connsiteY1707" fmla="*/ 1678845 h 2329225"/>
                <a:gd name="connsiteX1708" fmla="*/ 1155108 w 2088389"/>
                <a:gd name="connsiteY1708" fmla="*/ 1668220 h 2329225"/>
                <a:gd name="connsiteX1709" fmla="*/ 1149814 w 2088389"/>
                <a:gd name="connsiteY1709" fmla="*/ 1669186 h 2329225"/>
                <a:gd name="connsiteX1710" fmla="*/ 1146445 w 2088389"/>
                <a:gd name="connsiteY1710" fmla="*/ 1667254 h 2329225"/>
                <a:gd name="connsiteX1711" fmla="*/ 1144519 w 2088389"/>
                <a:gd name="connsiteY1711" fmla="*/ 1667737 h 2329225"/>
                <a:gd name="connsiteX1712" fmla="*/ 1141150 w 2088389"/>
                <a:gd name="connsiteY1712" fmla="*/ 1670635 h 2329225"/>
                <a:gd name="connsiteX1713" fmla="*/ 1137300 w 2088389"/>
                <a:gd name="connsiteY1713" fmla="*/ 1671600 h 2329225"/>
                <a:gd name="connsiteX1714" fmla="*/ 1132487 w 2088389"/>
                <a:gd name="connsiteY1714" fmla="*/ 1668703 h 2329225"/>
                <a:gd name="connsiteX1715" fmla="*/ 1131043 w 2088389"/>
                <a:gd name="connsiteY1715" fmla="*/ 1665322 h 2329225"/>
                <a:gd name="connsiteX1716" fmla="*/ 1132005 w 2088389"/>
                <a:gd name="connsiteY1716" fmla="*/ 1658561 h 2329225"/>
                <a:gd name="connsiteX1717" fmla="*/ 1132005 w 2088389"/>
                <a:gd name="connsiteY1717" fmla="*/ 1654215 h 2329225"/>
                <a:gd name="connsiteX1718" fmla="*/ 1127674 w 2088389"/>
                <a:gd name="connsiteY1718" fmla="*/ 1649385 h 2329225"/>
                <a:gd name="connsiteX1719" fmla="*/ 1118047 w 2088389"/>
                <a:gd name="connsiteY1719" fmla="*/ 1648902 h 2329225"/>
                <a:gd name="connsiteX1720" fmla="*/ 1114197 w 2088389"/>
                <a:gd name="connsiteY1720" fmla="*/ 1645039 h 2329225"/>
                <a:gd name="connsiteX1721" fmla="*/ 1113716 w 2088389"/>
                <a:gd name="connsiteY1721" fmla="*/ 1640209 h 2329225"/>
                <a:gd name="connsiteX1722" fmla="*/ 1109384 w 2088389"/>
                <a:gd name="connsiteY1722" fmla="*/ 1639244 h 2329225"/>
                <a:gd name="connsiteX1723" fmla="*/ 1108903 w 2088389"/>
                <a:gd name="connsiteY1723" fmla="*/ 1633448 h 2329225"/>
                <a:gd name="connsiteX1724" fmla="*/ 1106977 w 2088389"/>
                <a:gd name="connsiteY1724" fmla="*/ 1629585 h 2329225"/>
                <a:gd name="connsiteX1725" fmla="*/ 1110347 w 2088389"/>
                <a:gd name="connsiteY1725" fmla="*/ 1629102 h 2329225"/>
                <a:gd name="connsiteX1726" fmla="*/ 1113234 w 2088389"/>
                <a:gd name="connsiteY1726" fmla="*/ 1625721 h 2329225"/>
                <a:gd name="connsiteX1727" fmla="*/ 1112753 w 2088389"/>
                <a:gd name="connsiteY1727" fmla="*/ 1621375 h 2329225"/>
                <a:gd name="connsiteX1728" fmla="*/ 1110347 w 2088389"/>
                <a:gd name="connsiteY1728" fmla="*/ 1620409 h 2329225"/>
                <a:gd name="connsiteX1729" fmla="*/ 1109384 w 2088389"/>
                <a:gd name="connsiteY1729" fmla="*/ 1617994 h 2329225"/>
                <a:gd name="connsiteX1730" fmla="*/ 1111790 w 2088389"/>
                <a:gd name="connsiteY1730" fmla="*/ 1616062 h 2329225"/>
                <a:gd name="connsiteX1731" fmla="*/ 1119010 w 2088389"/>
                <a:gd name="connsiteY1731" fmla="*/ 1616545 h 2329225"/>
                <a:gd name="connsiteX1732" fmla="*/ 1121417 w 2088389"/>
                <a:gd name="connsiteY1732" fmla="*/ 1624755 h 2329225"/>
                <a:gd name="connsiteX1733" fmla="*/ 1124786 w 2088389"/>
                <a:gd name="connsiteY1733" fmla="*/ 1620892 h 2329225"/>
                <a:gd name="connsiteX1734" fmla="*/ 1128636 w 2088389"/>
                <a:gd name="connsiteY1734" fmla="*/ 1621858 h 2329225"/>
                <a:gd name="connsiteX1735" fmla="*/ 1135375 w 2088389"/>
                <a:gd name="connsiteY1735" fmla="*/ 1622823 h 2329225"/>
                <a:gd name="connsiteX1736" fmla="*/ 1140188 w 2088389"/>
                <a:gd name="connsiteY1736" fmla="*/ 1625238 h 2329225"/>
                <a:gd name="connsiteX1737" fmla="*/ 1144038 w 2088389"/>
                <a:gd name="connsiteY1737" fmla="*/ 1625721 h 2329225"/>
                <a:gd name="connsiteX1738" fmla="*/ 1146445 w 2088389"/>
                <a:gd name="connsiteY1738" fmla="*/ 1624755 h 2329225"/>
                <a:gd name="connsiteX1739" fmla="*/ 1150776 w 2088389"/>
                <a:gd name="connsiteY1739" fmla="*/ 1625238 h 2329225"/>
                <a:gd name="connsiteX1740" fmla="*/ 1154627 w 2088389"/>
                <a:gd name="connsiteY1740" fmla="*/ 1623306 h 2329225"/>
                <a:gd name="connsiteX1741" fmla="*/ 1157515 w 2088389"/>
                <a:gd name="connsiteY1741" fmla="*/ 1617994 h 2329225"/>
                <a:gd name="connsiteX1742" fmla="*/ 1160402 w 2088389"/>
                <a:gd name="connsiteY1742" fmla="*/ 1617511 h 2329225"/>
                <a:gd name="connsiteX1743" fmla="*/ 1158958 w 2088389"/>
                <a:gd name="connsiteY1743" fmla="*/ 1612199 h 2329225"/>
                <a:gd name="connsiteX1744" fmla="*/ 1155108 w 2088389"/>
                <a:gd name="connsiteY1744" fmla="*/ 1608335 h 2329225"/>
                <a:gd name="connsiteX1745" fmla="*/ 1152220 w 2088389"/>
                <a:gd name="connsiteY1745" fmla="*/ 1603506 h 2329225"/>
                <a:gd name="connsiteX1746" fmla="*/ 1151739 w 2088389"/>
                <a:gd name="connsiteY1746" fmla="*/ 1597228 h 2329225"/>
                <a:gd name="connsiteX1747" fmla="*/ 1156071 w 2088389"/>
                <a:gd name="connsiteY1747" fmla="*/ 1594330 h 2329225"/>
                <a:gd name="connsiteX1748" fmla="*/ 1158477 w 2088389"/>
                <a:gd name="connsiteY1748" fmla="*/ 1595296 h 2329225"/>
                <a:gd name="connsiteX1749" fmla="*/ 1160402 w 2088389"/>
                <a:gd name="connsiteY1749" fmla="*/ 1592398 h 2329225"/>
                <a:gd name="connsiteX1750" fmla="*/ 1163772 w 2088389"/>
                <a:gd name="connsiteY1750" fmla="*/ 1596262 h 2329225"/>
                <a:gd name="connsiteX1751" fmla="*/ 1168103 w 2088389"/>
                <a:gd name="connsiteY1751" fmla="*/ 1592881 h 2329225"/>
                <a:gd name="connsiteX1752" fmla="*/ 1168103 w 2088389"/>
                <a:gd name="connsiteY1752" fmla="*/ 1588535 h 2329225"/>
                <a:gd name="connsiteX1753" fmla="*/ 1171473 w 2088389"/>
                <a:gd name="connsiteY1753" fmla="*/ 1587569 h 2329225"/>
                <a:gd name="connsiteX1754" fmla="*/ 1177248 w 2088389"/>
                <a:gd name="connsiteY1754" fmla="*/ 1584671 h 2329225"/>
                <a:gd name="connsiteX1755" fmla="*/ 1177730 w 2088389"/>
                <a:gd name="connsiteY1755" fmla="*/ 1582256 h 2329225"/>
                <a:gd name="connsiteX1756" fmla="*/ 1175323 w 2088389"/>
                <a:gd name="connsiteY1756" fmla="*/ 1578876 h 2329225"/>
                <a:gd name="connsiteX1757" fmla="*/ 1182543 w 2088389"/>
                <a:gd name="connsiteY1757" fmla="*/ 1580325 h 2329225"/>
                <a:gd name="connsiteX1758" fmla="*/ 1183986 w 2088389"/>
                <a:gd name="connsiteY1758" fmla="*/ 1576461 h 2329225"/>
                <a:gd name="connsiteX1759" fmla="*/ 1188318 w 2088389"/>
                <a:gd name="connsiteY1759" fmla="*/ 1579359 h 2329225"/>
                <a:gd name="connsiteX1760" fmla="*/ 1194575 w 2088389"/>
                <a:gd name="connsiteY1760" fmla="*/ 1579842 h 2329225"/>
                <a:gd name="connsiteX1761" fmla="*/ 1198907 w 2088389"/>
                <a:gd name="connsiteY1761" fmla="*/ 1579842 h 2329225"/>
                <a:gd name="connsiteX1762" fmla="*/ 1204201 w 2088389"/>
                <a:gd name="connsiteY1762" fmla="*/ 1578876 h 2329225"/>
                <a:gd name="connsiteX1763" fmla="*/ 1209014 w 2088389"/>
                <a:gd name="connsiteY1763" fmla="*/ 1574047 h 2329225"/>
                <a:gd name="connsiteX1764" fmla="*/ 1212384 w 2088389"/>
                <a:gd name="connsiteY1764" fmla="*/ 1571632 h 2329225"/>
                <a:gd name="connsiteX1765" fmla="*/ 1215271 w 2088389"/>
                <a:gd name="connsiteY1765" fmla="*/ 1571149 h 2329225"/>
                <a:gd name="connsiteX1766" fmla="*/ 1215271 w 2088389"/>
                <a:gd name="connsiteY1766" fmla="*/ 1567768 h 2329225"/>
                <a:gd name="connsiteX1767" fmla="*/ 1210458 w 2088389"/>
                <a:gd name="connsiteY1767" fmla="*/ 1562456 h 2329225"/>
                <a:gd name="connsiteX1768" fmla="*/ 1211421 w 2088389"/>
                <a:gd name="connsiteY1768" fmla="*/ 1560524 h 2329225"/>
                <a:gd name="connsiteX1769" fmla="*/ 1216234 w 2088389"/>
                <a:gd name="connsiteY1769" fmla="*/ 1558109 h 2329225"/>
                <a:gd name="connsiteX1770" fmla="*/ 1219603 w 2088389"/>
                <a:gd name="connsiteY1770" fmla="*/ 1560524 h 2329225"/>
                <a:gd name="connsiteX1771" fmla="*/ 1222491 w 2088389"/>
                <a:gd name="connsiteY1771" fmla="*/ 1558109 h 2329225"/>
                <a:gd name="connsiteX1772" fmla="*/ 1219122 w 2088389"/>
                <a:gd name="connsiteY1772" fmla="*/ 1556178 h 2329225"/>
                <a:gd name="connsiteX1773" fmla="*/ 1220084 w 2088389"/>
                <a:gd name="connsiteY1773" fmla="*/ 1552797 h 2329225"/>
                <a:gd name="connsiteX1774" fmla="*/ 1218159 w 2088389"/>
                <a:gd name="connsiteY1774" fmla="*/ 1549899 h 2329225"/>
                <a:gd name="connsiteX1775" fmla="*/ 1221528 w 2088389"/>
                <a:gd name="connsiteY1775" fmla="*/ 1538309 h 2329225"/>
                <a:gd name="connsiteX1776" fmla="*/ 1225860 w 2088389"/>
                <a:gd name="connsiteY1776" fmla="*/ 1535411 h 2329225"/>
                <a:gd name="connsiteX1777" fmla="*/ 1228748 w 2088389"/>
                <a:gd name="connsiteY1777" fmla="*/ 1538792 h 2329225"/>
                <a:gd name="connsiteX1778" fmla="*/ 1234524 w 2088389"/>
                <a:gd name="connsiteY1778" fmla="*/ 1538792 h 2329225"/>
                <a:gd name="connsiteX1779" fmla="*/ 1235486 w 2088389"/>
                <a:gd name="connsiteY1779" fmla="*/ 1541689 h 2329225"/>
                <a:gd name="connsiteX1780" fmla="*/ 1238856 w 2088389"/>
                <a:gd name="connsiteY1780" fmla="*/ 1541206 h 2329225"/>
                <a:gd name="connsiteX1781" fmla="*/ 1240299 w 2088389"/>
                <a:gd name="connsiteY1781" fmla="*/ 1537826 h 2329225"/>
                <a:gd name="connsiteX1782" fmla="*/ 1243669 w 2088389"/>
                <a:gd name="connsiteY1782" fmla="*/ 1536377 h 2329225"/>
                <a:gd name="connsiteX1783" fmla="*/ 1248482 w 2088389"/>
                <a:gd name="connsiteY1783" fmla="*/ 1530099 h 2329225"/>
                <a:gd name="connsiteX1784" fmla="*/ 1254739 w 2088389"/>
                <a:gd name="connsiteY1784" fmla="*/ 1528650 h 2329225"/>
                <a:gd name="connsiteX1785" fmla="*/ 1261477 w 2088389"/>
                <a:gd name="connsiteY1785" fmla="*/ 1529133 h 2329225"/>
                <a:gd name="connsiteX1786" fmla="*/ 1263883 w 2088389"/>
                <a:gd name="connsiteY1786" fmla="*/ 1524304 h 2329225"/>
                <a:gd name="connsiteX1787" fmla="*/ 1264846 w 2088389"/>
                <a:gd name="connsiteY1787" fmla="*/ 1521406 h 2329225"/>
                <a:gd name="connsiteX1788" fmla="*/ 1262921 w 2088389"/>
                <a:gd name="connsiteY1788" fmla="*/ 1518991 h 2329225"/>
                <a:gd name="connsiteX1789" fmla="*/ 1263402 w 2088389"/>
                <a:gd name="connsiteY1789" fmla="*/ 1516093 h 2329225"/>
                <a:gd name="connsiteX1790" fmla="*/ 1265809 w 2088389"/>
                <a:gd name="connsiteY1790" fmla="*/ 1515128 h 2329225"/>
                <a:gd name="connsiteX1791" fmla="*/ 1267252 w 2088389"/>
                <a:gd name="connsiteY1791" fmla="*/ 1510781 h 2329225"/>
                <a:gd name="connsiteX1792" fmla="*/ 1266771 w 2088389"/>
                <a:gd name="connsiteY1792" fmla="*/ 1506435 h 2329225"/>
                <a:gd name="connsiteX1793" fmla="*/ 1267734 w 2088389"/>
                <a:gd name="connsiteY1793" fmla="*/ 1498225 h 2329225"/>
                <a:gd name="connsiteX1794" fmla="*/ 1265327 w 2088389"/>
                <a:gd name="connsiteY1794" fmla="*/ 1492429 h 2329225"/>
                <a:gd name="connsiteX1795" fmla="*/ 1263883 w 2088389"/>
                <a:gd name="connsiteY1795" fmla="*/ 1487600 h 2329225"/>
                <a:gd name="connsiteX1796" fmla="*/ 1263402 w 2088389"/>
                <a:gd name="connsiteY1796" fmla="*/ 1481805 h 2329225"/>
                <a:gd name="connsiteX1797" fmla="*/ 1261477 w 2088389"/>
                <a:gd name="connsiteY1797" fmla="*/ 1480356 h 2329225"/>
                <a:gd name="connsiteX1798" fmla="*/ 1260514 w 2088389"/>
                <a:gd name="connsiteY1798" fmla="*/ 1475043 h 2329225"/>
                <a:gd name="connsiteX1799" fmla="*/ 1257626 w 2088389"/>
                <a:gd name="connsiteY1799" fmla="*/ 1468765 h 2329225"/>
                <a:gd name="connsiteX1800" fmla="*/ 1257626 w 2088389"/>
                <a:gd name="connsiteY1800" fmla="*/ 1465385 h 2329225"/>
                <a:gd name="connsiteX1801" fmla="*/ 1254257 w 2088389"/>
                <a:gd name="connsiteY1801" fmla="*/ 1463453 h 2329225"/>
                <a:gd name="connsiteX1802" fmla="*/ 1250888 w 2088389"/>
                <a:gd name="connsiteY1802" fmla="*/ 1460072 h 2329225"/>
                <a:gd name="connsiteX1803" fmla="*/ 1249444 w 2088389"/>
                <a:gd name="connsiteY1803" fmla="*/ 1457175 h 2329225"/>
                <a:gd name="connsiteX1804" fmla="*/ 1251369 w 2088389"/>
                <a:gd name="connsiteY1804" fmla="*/ 1455726 h 2329225"/>
                <a:gd name="connsiteX1805" fmla="*/ 1250888 w 2088389"/>
                <a:gd name="connsiteY1805" fmla="*/ 1452345 h 2329225"/>
                <a:gd name="connsiteX1806" fmla="*/ 1252813 w 2088389"/>
                <a:gd name="connsiteY1806" fmla="*/ 1449931 h 2329225"/>
                <a:gd name="connsiteX1807" fmla="*/ 1253776 w 2088389"/>
                <a:gd name="connsiteY1807" fmla="*/ 1444135 h 2329225"/>
                <a:gd name="connsiteX1808" fmla="*/ 1253295 w 2088389"/>
                <a:gd name="connsiteY1808" fmla="*/ 1441238 h 2329225"/>
                <a:gd name="connsiteX1809" fmla="*/ 1247038 w 2088389"/>
                <a:gd name="connsiteY1809" fmla="*/ 1440272 h 2329225"/>
                <a:gd name="connsiteX1810" fmla="*/ 1243187 w 2088389"/>
                <a:gd name="connsiteY1810" fmla="*/ 1437857 h 2329225"/>
                <a:gd name="connsiteX1811" fmla="*/ 1242706 w 2088389"/>
                <a:gd name="connsiteY1811" fmla="*/ 1434959 h 2329225"/>
                <a:gd name="connsiteX1812" fmla="*/ 1247038 w 2088389"/>
                <a:gd name="connsiteY1812" fmla="*/ 1427232 h 2329225"/>
                <a:gd name="connsiteX1813" fmla="*/ 1250407 w 2088389"/>
                <a:gd name="connsiteY1813" fmla="*/ 1419022 h 2329225"/>
                <a:gd name="connsiteX1814" fmla="*/ 1248482 w 2088389"/>
                <a:gd name="connsiteY1814" fmla="*/ 1415159 h 2329225"/>
                <a:gd name="connsiteX1815" fmla="*/ 1250888 w 2088389"/>
                <a:gd name="connsiteY1815" fmla="*/ 1410812 h 2329225"/>
                <a:gd name="connsiteX1816" fmla="*/ 1258108 w 2088389"/>
                <a:gd name="connsiteY1816" fmla="*/ 1401154 h 2329225"/>
                <a:gd name="connsiteX1817" fmla="*/ 1253776 w 2088389"/>
                <a:gd name="connsiteY1817" fmla="*/ 1395841 h 2329225"/>
                <a:gd name="connsiteX1818" fmla="*/ 1253776 w 2088389"/>
                <a:gd name="connsiteY1818" fmla="*/ 1393909 h 2329225"/>
                <a:gd name="connsiteX1819" fmla="*/ 1250407 w 2088389"/>
                <a:gd name="connsiteY1819" fmla="*/ 1391012 h 2329225"/>
                <a:gd name="connsiteX1820" fmla="*/ 1248963 w 2088389"/>
                <a:gd name="connsiteY1820" fmla="*/ 1383768 h 2329225"/>
                <a:gd name="connsiteX1821" fmla="*/ 1251851 w 2088389"/>
                <a:gd name="connsiteY1821" fmla="*/ 1383285 h 2329225"/>
                <a:gd name="connsiteX1822" fmla="*/ 1254257 w 2088389"/>
                <a:gd name="connsiteY1822" fmla="*/ 1379421 h 2329225"/>
                <a:gd name="connsiteX1823" fmla="*/ 1251851 w 2088389"/>
                <a:gd name="connsiteY1823" fmla="*/ 1376524 h 2329225"/>
                <a:gd name="connsiteX1824" fmla="*/ 1253776 w 2088389"/>
                <a:gd name="connsiteY1824" fmla="*/ 1371694 h 2329225"/>
                <a:gd name="connsiteX1825" fmla="*/ 1252332 w 2088389"/>
                <a:gd name="connsiteY1825" fmla="*/ 1369279 h 2329225"/>
                <a:gd name="connsiteX1826" fmla="*/ 1255220 w 2088389"/>
                <a:gd name="connsiteY1826" fmla="*/ 1367831 h 2329225"/>
                <a:gd name="connsiteX1827" fmla="*/ 1256182 w 2088389"/>
                <a:gd name="connsiteY1827" fmla="*/ 1364933 h 2329225"/>
                <a:gd name="connsiteX1828" fmla="*/ 1254257 w 2088389"/>
                <a:gd name="connsiteY1828" fmla="*/ 1361552 h 2329225"/>
                <a:gd name="connsiteX1829" fmla="*/ 1254739 w 2088389"/>
                <a:gd name="connsiteY1829" fmla="*/ 1356723 h 2329225"/>
                <a:gd name="connsiteX1830" fmla="*/ 1260033 w 2088389"/>
                <a:gd name="connsiteY1830" fmla="*/ 1351893 h 2329225"/>
                <a:gd name="connsiteX1831" fmla="*/ 1255701 w 2088389"/>
                <a:gd name="connsiteY1831" fmla="*/ 1349962 h 2329225"/>
                <a:gd name="connsiteX1832" fmla="*/ 1249444 w 2088389"/>
                <a:gd name="connsiteY1832" fmla="*/ 1349962 h 2329225"/>
                <a:gd name="connsiteX1833" fmla="*/ 1248000 w 2088389"/>
                <a:gd name="connsiteY1833" fmla="*/ 1351893 h 2329225"/>
                <a:gd name="connsiteX1834" fmla="*/ 1242224 w 2088389"/>
                <a:gd name="connsiteY1834" fmla="*/ 1351893 h 2329225"/>
                <a:gd name="connsiteX1835" fmla="*/ 1242224 w 2088389"/>
                <a:gd name="connsiteY1835" fmla="*/ 1348996 h 2329225"/>
                <a:gd name="connsiteX1836" fmla="*/ 1237893 w 2088389"/>
                <a:gd name="connsiteY1836" fmla="*/ 1345132 h 2329225"/>
                <a:gd name="connsiteX1837" fmla="*/ 1238856 w 2088389"/>
                <a:gd name="connsiteY1837" fmla="*/ 1341752 h 2329225"/>
                <a:gd name="connsiteX1838" fmla="*/ 1233080 w 2088389"/>
                <a:gd name="connsiteY1838" fmla="*/ 1336922 h 2329225"/>
                <a:gd name="connsiteX1839" fmla="*/ 1230673 w 2088389"/>
                <a:gd name="connsiteY1839" fmla="*/ 1335956 h 2329225"/>
                <a:gd name="connsiteX1840" fmla="*/ 1222491 w 2088389"/>
                <a:gd name="connsiteY1840" fmla="*/ 1341752 h 2329225"/>
                <a:gd name="connsiteX1841" fmla="*/ 1221528 w 2088389"/>
                <a:gd name="connsiteY1841" fmla="*/ 1339337 h 2329225"/>
                <a:gd name="connsiteX1842" fmla="*/ 1218159 w 2088389"/>
                <a:gd name="connsiteY1842" fmla="*/ 1336922 h 2329225"/>
                <a:gd name="connsiteX1843" fmla="*/ 1216715 w 2088389"/>
                <a:gd name="connsiteY1843" fmla="*/ 1338854 h 2329225"/>
                <a:gd name="connsiteX1844" fmla="*/ 1211902 w 2088389"/>
                <a:gd name="connsiteY1844" fmla="*/ 1336439 h 2329225"/>
                <a:gd name="connsiteX1845" fmla="*/ 1211902 w 2088389"/>
                <a:gd name="connsiteY1845" fmla="*/ 1334025 h 2329225"/>
                <a:gd name="connsiteX1846" fmla="*/ 1208533 w 2088389"/>
                <a:gd name="connsiteY1846" fmla="*/ 1332093 h 2329225"/>
                <a:gd name="connsiteX1847" fmla="*/ 1208533 w 2088389"/>
                <a:gd name="connsiteY1847" fmla="*/ 1329678 h 2329225"/>
                <a:gd name="connsiteX1848" fmla="*/ 1205645 w 2088389"/>
                <a:gd name="connsiteY1848" fmla="*/ 1329678 h 2329225"/>
                <a:gd name="connsiteX1849" fmla="*/ 1203720 w 2088389"/>
                <a:gd name="connsiteY1849" fmla="*/ 1332093 h 2329225"/>
                <a:gd name="connsiteX1850" fmla="*/ 1199870 w 2088389"/>
                <a:gd name="connsiteY1850" fmla="*/ 1332576 h 2329225"/>
                <a:gd name="connsiteX1851" fmla="*/ 1196982 w 2088389"/>
                <a:gd name="connsiteY1851" fmla="*/ 1328712 h 2329225"/>
                <a:gd name="connsiteX1852" fmla="*/ 1190243 w 2088389"/>
                <a:gd name="connsiteY1852" fmla="*/ 1327746 h 2329225"/>
                <a:gd name="connsiteX1853" fmla="*/ 1187356 w 2088389"/>
                <a:gd name="connsiteY1853" fmla="*/ 1329195 h 2329225"/>
                <a:gd name="connsiteX1854" fmla="*/ 1185430 w 2088389"/>
                <a:gd name="connsiteY1854" fmla="*/ 1325332 h 2329225"/>
                <a:gd name="connsiteX1855" fmla="*/ 1181099 w 2088389"/>
                <a:gd name="connsiteY1855" fmla="*/ 1322434 h 2329225"/>
                <a:gd name="connsiteX1856" fmla="*/ 1174360 w 2088389"/>
                <a:gd name="connsiteY1856" fmla="*/ 1320019 h 2329225"/>
                <a:gd name="connsiteX1857" fmla="*/ 1172435 w 2088389"/>
                <a:gd name="connsiteY1857" fmla="*/ 1315190 h 2329225"/>
                <a:gd name="connsiteX1858" fmla="*/ 1174360 w 2088389"/>
                <a:gd name="connsiteY1858" fmla="*/ 1312292 h 2329225"/>
                <a:gd name="connsiteX1859" fmla="*/ 1170991 w 2088389"/>
                <a:gd name="connsiteY1859" fmla="*/ 1311326 h 2329225"/>
                <a:gd name="connsiteX1860" fmla="*/ 1169066 w 2088389"/>
                <a:gd name="connsiteY1860" fmla="*/ 1308912 h 2329225"/>
                <a:gd name="connsiteX1861" fmla="*/ 1171473 w 2088389"/>
                <a:gd name="connsiteY1861" fmla="*/ 1306497 h 2329225"/>
                <a:gd name="connsiteX1862" fmla="*/ 1169547 w 2088389"/>
                <a:gd name="connsiteY1862" fmla="*/ 1301668 h 2329225"/>
                <a:gd name="connsiteX1863" fmla="*/ 1165697 w 2088389"/>
                <a:gd name="connsiteY1863" fmla="*/ 1300702 h 2329225"/>
                <a:gd name="connsiteX1864" fmla="*/ 1166178 w 2088389"/>
                <a:gd name="connsiteY1864" fmla="*/ 1295872 h 2329225"/>
                <a:gd name="connsiteX1865" fmla="*/ 1162328 w 2088389"/>
                <a:gd name="connsiteY1865" fmla="*/ 1287662 h 2329225"/>
                <a:gd name="connsiteX1866" fmla="*/ 1161846 w 2088389"/>
                <a:gd name="connsiteY1866" fmla="*/ 1282350 h 2329225"/>
                <a:gd name="connsiteX1867" fmla="*/ 1158477 w 2088389"/>
                <a:gd name="connsiteY1867" fmla="*/ 1277038 h 2329225"/>
                <a:gd name="connsiteX1868" fmla="*/ 1152220 w 2088389"/>
                <a:gd name="connsiteY1868" fmla="*/ 1273657 h 2329225"/>
                <a:gd name="connsiteX1869" fmla="*/ 1146445 w 2088389"/>
                <a:gd name="connsiteY1869" fmla="*/ 1273174 h 2329225"/>
                <a:gd name="connsiteX1870" fmla="*/ 1145001 w 2088389"/>
                <a:gd name="connsiteY1870" fmla="*/ 1266896 h 2329225"/>
                <a:gd name="connsiteX1871" fmla="*/ 1145963 w 2088389"/>
                <a:gd name="connsiteY1871" fmla="*/ 1265447 h 2329225"/>
                <a:gd name="connsiteX1872" fmla="*/ 1143557 w 2088389"/>
                <a:gd name="connsiteY1872" fmla="*/ 1261101 h 2329225"/>
                <a:gd name="connsiteX1873" fmla="*/ 1145001 w 2088389"/>
                <a:gd name="connsiteY1873" fmla="*/ 1259169 h 2329225"/>
                <a:gd name="connsiteX1874" fmla="*/ 1136818 w 2088389"/>
                <a:gd name="connsiteY1874" fmla="*/ 1255788 h 2329225"/>
                <a:gd name="connsiteX1875" fmla="*/ 1135375 w 2088389"/>
                <a:gd name="connsiteY1875" fmla="*/ 1250959 h 2329225"/>
                <a:gd name="connsiteX1876" fmla="*/ 1133449 w 2088389"/>
                <a:gd name="connsiteY1876" fmla="*/ 1249993 h 2329225"/>
                <a:gd name="connsiteX1877" fmla="*/ 1129599 w 2088389"/>
                <a:gd name="connsiteY1877" fmla="*/ 1242266 h 2329225"/>
                <a:gd name="connsiteX1878" fmla="*/ 1125267 w 2088389"/>
                <a:gd name="connsiteY1878" fmla="*/ 1240334 h 2329225"/>
                <a:gd name="connsiteX1879" fmla="*/ 1120454 w 2088389"/>
                <a:gd name="connsiteY1879" fmla="*/ 1241300 h 2329225"/>
                <a:gd name="connsiteX1880" fmla="*/ 1119973 w 2088389"/>
                <a:gd name="connsiteY1880" fmla="*/ 1240334 h 2329225"/>
                <a:gd name="connsiteX1881" fmla="*/ 1111790 w 2088389"/>
                <a:gd name="connsiteY1881" fmla="*/ 1239851 h 2329225"/>
                <a:gd name="connsiteX1882" fmla="*/ 1108903 w 2088389"/>
                <a:gd name="connsiteY1882" fmla="*/ 1236471 h 2329225"/>
                <a:gd name="connsiteX1883" fmla="*/ 1100720 w 2088389"/>
                <a:gd name="connsiteY1883" fmla="*/ 1233573 h 2329225"/>
                <a:gd name="connsiteX1884" fmla="*/ 1098314 w 2088389"/>
                <a:gd name="connsiteY1884" fmla="*/ 1233090 h 2329225"/>
                <a:gd name="connsiteX1885" fmla="*/ 1092057 w 2088389"/>
                <a:gd name="connsiteY1885" fmla="*/ 1226329 h 2329225"/>
                <a:gd name="connsiteX1886" fmla="*/ 1083393 w 2088389"/>
                <a:gd name="connsiteY1886" fmla="*/ 1223914 h 2329225"/>
                <a:gd name="connsiteX1887" fmla="*/ 1075211 w 2088389"/>
                <a:gd name="connsiteY1887" fmla="*/ 1222465 h 2329225"/>
                <a:gd name="connsiteX1888" fmla="*/ 1067992 w 2088389"/>
                <a:gd name="connsiteY1888" fmla="*/ 1220051 h 2329225"/>
                <a:gd name="connsiteX1889" fmla="*/ 1059328 w 2088389"/>
                <a:gd name="connsiteY1889" fmla="*/ 1214255 h 2329225"/>
                <a:gd name="connsiteX1890" fmla="*/ 1055959 w 2088389"/>
                <a:gd name="connsiteY1890" fmla="*/ 1213289 h 2329225"/>
                <a:gd name="connsiteX1891" fmla="*/ 1049221 w 2088389"/>
                <a:gd name="connsiteY1891" fmla="*/ 1217636 h 2329225"/>
                <a:gd name="connsiteX1892" fmla="*/ 1033819 w 2088389"/>
                <a:gd name="connsiteY1892" fmla="*/ 1223431 h 2329225"/>
                <a:gd name="connsiteX1893" fmla="*/ 1026118 w 2088389"/>
                <a:gd name="connsiteY1893" fmla="*/ 1227295 h 2329225"/>
                <a:gd name="connsiteX1894" fmla="*/ 1019861 w 2088389"/>
                <a:gd name="connsiteY1894" fmla="*/ 1227295 h 2329225"/>
                <a:gd name="connsiteX1895" fmla="*/ 1014566 w 2088389"/>
                <a:gd name="connsiteY1895" fmla="*/ 1224880 h 2329225"/>
                <a:gd name="connsiteX1896" fmla="*/ 1011679 w 2088389"/>
                <a:gd name="connsiteY1896" fmla="*/ 1221016 h 2329225"/>
                <a:gd name="connsiteX1897" fmla="*/ 1008791 w 2088389"/>
                <a:gd name="connsiteY1897" fmla="*/ 1218119 h 2329225"/>
                <a:gd name="connsiteX1898" fmla="*/ 1002053 w 2088389"/>
                <a:gd name="connsiteY1898" fmla="*/ 1216187 h 2329225"/>
                <a:gd name="connsiteX1899" fmla="*/ 990983 w 2088389"/>
                <a:gd name="connsiteY1899" fmla="*/ 1213289 h 2329225"/>
                <a:gd name="connsiteX1900" fmla="*/ 979431 w 2088389"/>
                <a:gd name="connsiteY1900" fmla="*/ 1205079 h 2329225"/>
                <a:gd name="connsiteX1901" fmla="*/ 972693 w 2088389"/>
                <a:gd name="connsiteY1901" fmla="*/ 1205562 h 2329225"/>
                <a:gd name="connsiteX1902" fmla="*/ 966917 w 2088389"/>
                <a:gd name="connsiteY1902" fmla="*/ 1200250 h 2329225"/>
                <a:gd name="connsiteX1903" fmla="*/ 957772 w 2088389"/>
                <a:gd name="connsiteY1903" fmla="*/ 1196869 h 2329225"/>
                <a:gd name="connsiteX1904" fmla="*/ 954403 w 2088389"/>
                <a:gd name="connsiteY1904" fmla="*/ 1198318 h 2329225"/>
                <a:gd name="connsiteX1905" fmla="*/ 951034 w 2088389"/>
                <a:gd name="connsiteY1905" fmla="*/ 1197835 h 2329225"/>
                <a:gd name="connsiteX1906" fmla="*/ 946702 w 2088389"/>
                <a:gd name="connsiteY1906" fmla="*/ 1194938 h 2329225"/>
                <a:gd name="connsiteX1907" fmla="*/ 940927 w 2088389"/>
                <a:gd name="connsiteY1907" fmla="*/ 1192523 h 2329225"/>
                <a:gd name="connsiteX1908" fmla="*/ 936595 w 2088389"/>
                <a:gd name="connsiteY1908" fmla="*/ 1188659 h 2329225"/>
                <a:gd name="connsiteX1909" fmla="*/ 932263 w 2088389"/>
                <a:gd name="connsiteY1909" fmla="*/ 1188176 h 2329225"/>
                <a:gd name="connsiteX1910" fmla="*/ 929375 w 2088389"/>
                <a:gd name="connsiteY1910" fmla="*/ 1185762 h 2329225"/>
                <a:gd name="connsiteX1911" fmla="*/ 926969 w 2088389"/>
                <a:gd name="connsiteY1911" fmla="*/ 1180932 h 2329225"/>
                <a:gd name="connsiteX1912" fmla="*/ 928413 w 2088389"/>
                <a:gd name="connsiteY1912" fmla="*/ 1175620 h 2329225"/>
                <a:gd name="connsiteX1913" fmla="*/ 927931 w 2088389"/>
                <a:gd name="connsiteY1913" fmla="*/ 1171274 h 2329225"/>
                <a:gd name="connsiteX1914" fmla="*/ 918787 w 2088389"/>
                <a:gd name="connsiteY1914" fmla="*/ 1162098 h 2329225"/>
                <a:gd name="connsiteX1915" fmla="*/ 912048 w 2088389"/>
                <a:gd name="connsiteY1915" fmla="*/ 1163063 h 2329225"/>
                <a:gd name="connsiteX1916" fmla="*/ 901941 w 2088389"/>
                <a:gd name="connsiteY1916" fmla="*/ 1170308 h 2329225"/>
                <a:gd name="connsiteX1917" fmla="*/ 896165 w 2088389"/>
                <a:gd name="connsiteY1917" fmla="*/ 1169342 h 2329225"/>
                <a:gd name="connsiteX1918" fmla="*/ 892315 w 2088389"/>
                <a:gd name="connsiteY1918" fmla="*/ 1169342 h 2329225"/>
                <a:gd name="connsiteX1919" fmla="*/ 887983 w 2088389"/>
                <a:gd name="connsiteY1919" fmla="*/ 1164029 h 2329225"/>
                <a:gd name="connsiteX1920" fmla="*/ 884132 w 2088389"/>
                <a:gd name="connsiteY1920" fmla="*/ 1162098 h 2329225"/>
                <a:gd name="connsiteX1921" fmla="*/ 884132 w 2088389"/>
                <a:gd name="connsiteY1921" fmla="*/ 1160649 h 2329225"/>
                <a:gd name="connsiteX1922" fmla="*/ 872581 w 2088389"/>
                <a:gd name="connsiteY1922" fmla="*/ 1157751 h 2329225"/>
                <a:gd name="connsiteX1923" fmla="*/ 868249 w 2088389"/>
                <a:gd name="connsiteY1923" fmla="*/ 1155337 h 2329225"/>
                <a:gd name="connsiteX1924" fmla="*/ 865361 w 2088389"/>
                <a:gd name="connsiteY1924" fmla="*/ 1151473 h 2329225"/>
                <a:gd name="connsiteX1925" fmla="*/ 858623 w 2088389"/>
                <a:gd name="connsiteY1925" fmla="*/ 1135053 h 2329225"/>
                <a:gd name="connsiteX1926" fmla="*/ 855735 w 2088389"/>
                <a:gd name="connsiteY1926" fmla="*/ 1128292 h 2329225"/>
                <a:gd name="connsiteX1927" fmla="*/ 848034 w 2088389"/>
                <a:gd name="connsiteY1927" fmla="*/ 1118150 h 2329225"/>
                <a:gd name="connsiteX1928" fmla="*/ 837927 w 2088389"/>
                <a:gd name="connsiteY1928" fmla="*/ 1111389 h 2329225"/>
                <a:gd name="connsiteX1929" fmla="*/ 833114 w 2088389"/>
                <a:gd name="connsiteY1929" fmla="*/ 1116701 h 2329225"/>
                <a:gd name="connsiteX1930" fmla="*/ 827819 w 2088389"/>
                <a:gd name="connsiteY1930" fmla="*/ 1116701 h 2329225"/>
                <a:gd name="connsiteX1931" fmla="*/ 824932 w 2088389"/>
                <a:gd name="connsiteY1931" fmla="*/ 1123945 h 2329225"/>
                <a:gd name="connsiteX1932" fmla="*/ 822525 w 2088389"/>
                <a:gd name="connsiteY1932" fmla="*/ 1123945 h 2329225"/>
                <a:gd name="connsiteX1933" fmla="*/ 820600 w 2088389"/>
                <a:gd name="connsiteY1933" fmla="*/ 1127326 h 2329225"/>
                <a:gd name="connsiteX1934" fmla="*/ 812899 w 2088389"/>
                <a:gd name="connsiteY1934" fmla="*/ 1129258 h 2329225"/>
                <a:gd name="connsiteX1935" fmla="*/ 807605 w 2088389"/>
                <a:gd name="connsiteY1935" fmla="*/ 1133604 h 2329225"/>
                <a:gd name="connsiteX1936" fmla="*/ 799904 w 2088389"/>
                <a:gd name="connsiteY1936" fmla="*/ 1134570 h 2329225"/>
                <a:gd name="connsiteX1937" fmla="*/ 793165 w 2088389"/>
                <a:gd name="connsiteY1937" fmla="*/ 1131672 h 2329225"/>
                <a:gd name="connsiteX1938" fmla="*/ 793647 w 2088389"/>
                <a:gd name="connsiteY1938" fmla="*/ 1127326 h 2329225"/>
                <a:gd name="connsiteX1939" fmla="*/ 796053 w 2088389"/>
                <a:gd name="connsiteY1939" fmla="*/ 1126843 h 2329225"/>
                <a:gd name="connsiteX1940" fmla="*/ 795572 w 2088389"/>
                <a:gd name="connsiteY1940" fmla="*/ 1122496 h 2329225"/>
                <a:gd name="connsiteX1941" fmla="*/ 789796 w 2088389"/>
                <a:gd name="connsiteY1941" fmla="*/ 1122496 h 2329225"/>
                <a:gd name="connsiteX1942" fmla="*/ 788834 w 2088389"/>
                <a:gd name="connsiteY1942" fmla="*/ 1123945 h 2329225"/>
                <a:gd name="connsiteX1943" fmla="*/ 784021 w 2088389"/>
                <a:gd name="connsiteY1943" fmla="*/ 1125877 h 2329225"/>
                <a:gd name="connsiteX1944" fmla="*/ 776801 w 2088389"/>
                <a:gd name="connsiteY1944" fmla="*/ 1126360 h 2329225"/>
                <a:gd name="connsiteX1945" fmla="*/ 772469 w 2088389"/>
                <a:gd name="connsiteY1945" fmla="*/ 1125877 h 2329225"/>
                <a:gd name="connsiteX1946" fmla="*/ 771025 w 2088389"/>
                <a:gd name="connsiteY1946" fmla="*/ 1122979 h 2329225"/>
                <a:gd name="connsiteX1947" fmla="*/ 765250 w 2088389"/>
                <a:gd name="connsiteY1947" fmla="*/ 1122979 h 2329225"/>
                <a:gd name="connsiteX1948" fmla="*/ 760918 w 2088389"/>
                <a:gd name="connsiteY1948" fmla="*/ 1122496 h 2329225"/>
                <a:gd name="connsiteX1949" fmla="*/ 758993 w 2088389"/>
                <a:gd name="connsiteY1949" fmla="*/ 1119116 h 2329225"/>
                <a:gd name="connsiteX1950" fmla="*/ 755623 w 2088389"/>
                <a:gd name="connsiteY1950" fmla="*/ 1120082 h 2329225"/>
                <a:gd name="connsiteX1951" fmla="*/ 745035 w 2088389"/>
                <a:gd name="connsiteY1951" fmla="*/ 1115252 h 2329225"/>
                <a:gd name="connsiteX1952" fmla="*/ 739259 w 2088389"/>
                <a:gd name="connsiteY1952" fmla="*/ 1114769 h 2329225"/>
                <a:gd name="connsiteX1953" fmla="*/ 738297 w 2088389"/>
                <a:gd name="connsiteY1953" fmla="*/ 1122496 h 2329225"/>
                <a:gd name="connsiteX1954" fmla="*/ 738778 w 2088389"/>
                <a:gd name="connsiteY1954" fmla="*/ 1127809 h 2329225"/>
                <a:gd name="connsiteX1955" fmla="*/ 736371 w 2088389"/>
                <a:gd name="connsiteY1955" fmla="*/ 1131672 h 2329225"/>
                <a:gd name="connsiteX1956" fmla="*/ 726264 w 2088389"/>
                <a:gd name="connsiteY1956" fmla="*/ 1123462 h 2329225"/>
                <a:gd name="connsiteX1957" fmla="*/ 713269 w 2088389"/>
                <a:gd name="connsiteY1957" fmla="*/ 1115252 h 2329225"/>
                <a:gd name="connsiteX1958" fmla="*/ 708937 w 2088389"/>
                <a:gd name="connsiteY1958" fmla="*/ 1113804 h 2329225"/>
                <a:gd name="connsiteX1959" fmla="*/ 707012 w 2088389"/>
                <a:gd name="connsiteY1959" fmla="*/ 1117667 h 2329225"/>
                <a:gd name="connsiteX1960" fmla="*/ 705567 w 2088389"/>
                <a:gd name="connsiteY1960" fmla="*/ 1123462 h 2329225"/>
                <a:gd name="connsiteX1961" fmla="*/ 705086 w 2088389"/>
                <a:gd name="connsiteY1961" fmla="*/ 1127809 h 2329225"/>
                <a:gd name="connsiteX1962" fmla="*/ 707493 w 2088389"/>
                <a:gd name="connsiteY1962" fmla="*/ 1128775 h 2329225"/>
                <a:gd name="connsiteX1963" fmla="*/ 709418 w 2088389"/>
                <a:gd name="connsiteY1963" fmla="*/ 1133121 h 2329225"/>
                <a:gd name="connsiteX1964" fmla="*/ 712306 w 2088389"/>
                <a:gd name="connsiteY1964" fmla="*/ 1137468 h 2329225"/>
                <a:gd name="connsiteX1965" fmla="*/ 712306 w 2088389"/>
                <a:gd name="connsiteY1965" fmla="*/ 1142297 h 2329225"/>
                <a:gd name="connsiteX1966" fmla="*/ 708937 w 2088389"/>
                <a:gd name="connsiteY1966" fmla="*/ 1146644 h 2329225"/>
                <a:gd name="connsiteX1967" fmla="*/ 711343 w 2088389"/>
                <a:gd name="connsiteY1967" fmla="*/ 1151956 h 2329225"/>
                <a:gd name="connsiteX1968" fmla="*/ 713269 w 2088389"/>
                <a:gd name="connsiteY1968" fmla="*/ 1153405 h 2329225"/>
                <a:gd name="connsiteX1969" fmla="*/ 718082 w 2088389"/>
                <a:gd name="connsiteY1969" fmla="*/ 1154371 h 2329225"/>
                <a:gd name="connsiteX1970" fmla="*/ 719525 w 2088389"/>
                <a:gd name="connsiteY1970" fmla="*/ 1155819 h 2329225"/>
                <a:gd name="connsiteX1971" fmla="*/ 724820 w 2088389"/>
                <a:gd name="connsiteY1971" fmla="*/ 1157751 h 2329225"/>
                <a:gd name="connsiteX1972" fmla="*/ 727708 w 2088389"/>
                <a:gd name="connsiteY1972" fmla="*/ 1160166 h 2329225"/>
                <a:gd name="connsiteX1973" fmla="*/ 726264 w 2088389"/>
                <a:gd name="connsiteY1973" fmla="*/ 1161615 h 2329225"/>
                <a:gd name="connsiteX1974" fmla="*/ 719525 w 2088389"/>
                <a:gd name="connsiteY1974" fmla="*/ 1159200 h 2329225"/>
                <a:gd name="connsiteX1975" fmla="*/ 714712 w 2088389"/>
                <a:gd name="connsiteY1975" fmla="*/ 1156785 h 2329225"/>
                <a:gd name="connsiteX1976" fmla="*/ 712787 w 2088389"/>
                <a:gd name="connsiteY1976" fmla="*/ 1157751 h 2329225"/>
                <a:gd name="connsiteX1977" fmla="*/ 707974 w 2088389"/>
                <a:gd name="connsiteY1977" fmla="*/ 1156302 h 2329225"/>
                <a:gd name="connsiteX1978" fmla="*/ 706530 w 2088389"/>
                <a:gd name="connsiteY1978" fmla="*/ 1154854 h 2329225"/>
                <a:gd name="connsiteX1979" fmla="*/ 702680 w 2088389"/>
                <a:gd name="connsiteY1979" fmla="*/ 1155819 h 2329225"/>
                <a:gd name="connsiteX1980" fmla="*/ 695941 w 2088389"/>
                <a:gd name="connsiteY1980" fmla="*/ 1154854 h 2329225"/>
                <a:gd name="connsiteX1981" fmla="*/ 694979 w 2088389"/>
                <a:gd name="connsiteY1981" fmla="*/ 1151956 h 2329225"/>
                <a:gd name="connsiteX1982" fmla="*/ 690166 w 2088389"/>
                <a:gd name="connsiteY1982" fmla="*/ 1153888 h 2329225"/>
                <a:gd name="connsiteX1983" fmla="*/ 684871 w 2088389"/>
                <a:gd name="connsiteY1983" fmla="*/ 1151473 h 2329225"/>
                <a:gd name="connsiteX1984" fmla="*/ 679577 w 2088389"/>
                <a:gd name="connsiteY1984" fmla="*/ 1151956 h 2329225"/>
                <a:gd name="connsiteX1985" fmla="*/ 674764 w 2088389"/>
                <a:gd name="connsiteY1985" fmla="*/ 1150990 h 2329225"/>
                <a:gd name="connsiteX1986" fmla="*/ 673320 w 2088389"/>
                <a:gd name="connsiteY1986" fmla="*/ 1149058 h 2329225"/>
                <a:gd name="connsiteX1987" fmla="*/ 670914 w 2088389"/>
                <a:gd name="connsiteY1987" fmla="*/ 1150024 h 2329225"/>
                <a:gd name="connsiteX1988" fmla="*/ 663694 w 2088389"/>
                <a:gd name="connsiteY1988" fmla="*/ 1149541 h 2329225"/>
                <a:gd name="connsiteX1989" fmla="*/ 660806 w 2088389"/>
                <a:gd name="connsiteY1989" fmla="*/ 1147609 h 2329225"/>
                <a:gd name="connsiteX1990" fmla="*/ 654549 w 2088389"/>
                <a:gd name="connsiteY1990" fmla="*/ 1147126 h 2329225"/>
                <a:gd name="connsiteX1991" fmla="*/ 653586 w 2088389"/>
                <a:gd name="connsiteY1991" fmla="*/ 1144712 h 2329225"/>
                <a:gd name="connsiteX1992" fmla="*/ 644442 w 2088389"/>
                <a:gd name="connsiteY1992" fmla="*/ 1139882 h 2329225"/>
                <a:gd name="connsiteX1993" fmla="*/ 636259 w 2088389"/>
                <a:gd name="connsiteY1993" fmla="*/ 1136985 h 2329225"/>
                <a:gd name="connsiteX1994" fmla="*/ 630484 w 2088389"/>
                <a:gd name="connsiteY1994" fmla="*/ 1134570 h 2329225"/>
                <a:gd name="connsiteX1995" fmla="*/ 625189 w 2088389"/>
                <a:gd name="connsiteY1995" fmla="*/ 1134087 h 2329225"/>
                <a:gd name="connsiteX1996" fmla="*/ 621820 w 2088389"/>
                <a:gd name="connsiteY1996" fmla="*/ 1133121 h 2329225"/>
                <a:gd name="connsiteX1997" fmla="*/ 617007 w 2088389"/>
                <a:gd name="connsiteY1997" fmla="*/ 1128775 h 2329225"/>
                <a:gd name="connsiteX1998" fmla="*/ 613638 w 2088389"/>
                <a:gd name="connsiteY1998" fmla="*/ 1124911 h 2329225"/>
                <a:gd name="connsiteX1999" fmla="*/ 610269 w 2088389"/>
                <a:gd name="connsiteY1999" fmla="*/ 1122013 h 2329225"/>
                <a:gd name="connsiteX2000" fmla="*/ 601124 w 2088389"/>
                <a:gd name="connsiteY2000" fmla="*/ 1128292 h 2329225"/>
                <a:gd name="connsiteX2001" fmla="*/ 591979 w 2088389"/>
                <a:gd name="connsiteY2001" fmla="*/ 1130224 h 2329225"/>
                <a:gd name="connsiteX2002" fmla="*/ 591017 w 2088389"/>
                <a:gd name="connsiteY2002" fmla="*/ 1133121 h 2329225"/>
                <a:gd name="connsiteX2003" fmla="*/ 588610 w 2088389"/>
                <a:gd name="connsiteY2003" fmla="*/ 1134570 h 2329225"/>
                <a:gd name="connsiteX2004" fmla="*/ 585722 w 2088389"/>
                <a:gd name="connsiteY2004" fmla="*/ 1138916 h 2329225"/>
                <a:gd name="connsiteX2005" fmla="*/ 584278 w 2088389"/>
                <a:gd name="connsiteY2005" fmla="*/ 1142780 h 2329225"/>
                <a:gd name="connsiteX2006" fmla="*/ 581390 w 2088389"/>
                <a:gd name="connsiteY2006" fmla="*/ 1145678 h 2329225"/>
                <a:gd name="connsiteX2007" fmla="*/ 576096 w 2088389"/>
                <a:gd name="connsiteY2007" fmla="*/ 1145195 h 2329225"/>
                <a:gd name="connsiteX2008" fmla="*/ 570320 w 2088389"/>
                <a:gd name="connsiteY2008" fmla="*/ 1143263 h 2329225"/>
                <a:gd name="connsiteX2009" fmla="*/ 563582 w 2088389"/>
                <a:gd name="connsiteY2009" fmla="*/ 1145195 h 2329225"/>
                <a:gd name="connsiteX2010" fmla="*/ 562620 w 2088389"/>
                <a:gd name="connsiteY2010" fmla="*/ 1141814 h 2329225"/>
                <a:gd name="connsiteX2011" fmla="*/ 564063 w 2088389"/>
                <a:gd name="connsiteY2011" fmla="*/ 1137951 h 2329225"/>
                <a:gd name="connsiteX2012" fmla="*/ 560213 w 2088389"/>
                <a:gd name="connsiteY2012" fmla="*/ 1136985 h 2329225"/>
                <a:gd name="connsiteX2013" fmla="*/ 557807 w 2088389"/>
                <a:gd name="connsiteY2013" fmla="*/ 1137468 h 2329225"/>
                <a:gd name="connsiteX2014" fmla="*/ 552031 w 2088389"/>
                <a:gd name="connsiteY2014" fmla="*/ 1135536 h 2329225"/>
                <a:gd name="connsiteX2015" fmla="*/ 541442 w 2088389"/>
                <a:gd name="connsiteY2015" fmla="*/ 1135536 h 2329225"/>
                <a:gd name="connsiteX2016" fmla="*/ 535185 w 2088389"/>
                <a:gd name="connsiteY2016" fmla="*/ 1139882 h 2329225"/>
                <a:gd name="connsiteX2017" fmla="*/ 531816 w 2088389"/>
                <a:gd name="connsiteY2017" fmla="*/ 1140848 h 2329225"/>
                <a:gd name="connsiteX2018" fmla="*/ 530853 w 2088389"/>
                <a:gd name="connsiteY2018" fmla="*/ 1142780 h 2329225"/>
                <a:gd name="connsiteX2019" fmla="*/ 527484 w 2088389"/>
                <a:gd name="connsiteY2019" fmla="*/ 1132155 h 2329225"/>
                <a:gd name="connsiteX2020" fmla="*/ 525077 w 2088389"/>
                <a:gd name="connsiteY2020" fmla="*/ 1131189 h 2329225"/>
                <a:gd name="connsiteX2021" fmla="*/ 520746 w 2088389"/>
                <a:gd name="connsiteY2021" fmla="*/ 1133604 h 2329225"/>
                <a:gd name="connsiteX2022" fmla="*/ 513526 w 2088389"/>
                <a:gd name="connsiteY2022" fmla="*/ 1134087 h 2329225"/>
                <a:gd name="connsiteX2023" fmla="*/ 509676 w 2088389"/>
                <a:gd name="connsiteY2023" fmla="*/ 1135536 h 2329225"/>
                <a:gd name="connsiteX2024" fmla="*/ 504381 w 2088389"/>
                <a:gd name="connsiteY2024" fmla="*/ 1136502 h 2329225"/>
                <a:gd name="connsiteX2025" fmla="*/ 499087 w 2088389"/>
                <a:gd name="connsiteY2025" fmla="*/ 1139399 h 2329225"/>
                <a:gd name="connsiteX2026" fmla="*/ 490905 w 2088389"/>
                <a:gd name="connsiteY2026" fmla="*/ 1143263 h 2329225"/>
                <a:gd name="connsiteX2027" fmla="*/ 480797 w 2088389"/>
                <a:gd name="connsiteY2027" fmla="*/ 1146644 h 2329225"/>
                <a:gd name="connsiteX2028" fmla="*/ 476466 w 2088389"/>
                <a:gd name="connsiteY2028" fmla="*/ 1144229 h 2329225"/>
                <a:gd name="connsiteX2029" fmla="*/ 472615 w 2088389"/>
                <a:gd name="connsiteY2029" fmla="*/ 1144229 h 2329225"/>
                <a:gd name="connsiteX2030" fmla="*/ 470209 w 2088389"/>
                <a:gd name="connsiteY2030" fmla="*/ 1146644 h 2329225"/>
                <a:gd name="connsiteX2031" fmla="*/ 465396 w 2088389"/>
                <a:gd name="connsiteY2031" fmla="*/ 1145678 h 2329225"/>
                <a:gd name="connsiteX2032" fmla="*/ 456251 w 2088389"/>
                <a:gd name="connsiteY2032" fmla="*/ 1144712 h 2329225"/>
                <a:gd name="connsiteX2033" fmla="*/ 449994 w 2088389"/>
                <a:gd name="connsiteY2033" fmla="*/ 1142297 h 2329225"/>
                <a:gd name="connsiteX2034" fmla="*/ 444699 w 2088389"/>
                <a:gd name="connsiteY2034" fmla="*/ 1138916 h 2329225"/>
                <a:gd name="connsiteX2035" fmla="*/ 443737 w 2088389"/>
                <a:gd name="connsiteY2035" fmla="*/ 1136019 h 2329225"/>
                <a:gd name="connsiteX2036" fmla="*/ 444699 w 2088389"/>
                <a:gd name="connsiteY2036" fmla="*/ 1128292 h 2329225"/>
                <a:gd name="connsiteX2037" fmla="*/ 441330 w 2088389"/>
                <a:gd name="connsiteY2037" fmla="*/ 1116218 h 2329225"/>
                <a:gd name="connsiteX2038" fmla="*/ 441330 w 2088389"/>
                <a:gd name="connsiteY2038" fmla="*/ 1108008 h 2329225"/>
                <a:gd name="connsiteX2039" fmla="*/ 441811 w 2088389"/>
                <a:gd name="connsiteY2039" fmla="*/ 1104628 h 2329225"/>
                <a:gd name="connsiteX2040" fmla="*/ 434592 w 2088389"/>
                <a:gd name="connsiteY2040" fmla="*/ 1105111 h 2329225"/>
                <a:gd name="connsiteX2041" fmla="*/ 426891 w 2088389"/>
                <a:gd name="connsiteY2041" fmla="*/ 1102696 h 2329225"/>
                <a:gd name="connsiteX2042" fmla="*/ 424003 w 2088389"/>
                <a:gd name="connsiteY2042" fmla="*/ 1106076 h 2329225"/>
                <a:gd name="connsiteX2043" fmla="*/ 419671 w 2088389"/>
                <a:gd name="connsiteY2043" fmla="*/ 1107525 h 2329225"/>
                <a:gd name="connsiteX2044" fmla="*/ 412933 w 2088389"/>
                <a:gd name="connsiteY2044" fmla="*/ 1110906 h 2329225"/>
                <a:gd name="connsiteX2045" fmla="*/ 408601 w 2088389"/>
                <a:gd name="connsiteY2045" fmla="*/ 1110423 h 2329225"/>
                <a:gd name="connsiteX2046" fmla="*/ 405713 w 2088389"/>
                <a:gd name="connsiteY2046" fmla="*/ 1110906 h 2329225"/>
                <a:gd name="connsiteX2047" fmla="*/ 396569 w 2088389"/>
                <a:gd name="connsiteY2047" fmla="*/ 1117667 h 2329225"/>
                <a:gd name="connsiteX2048" fmla="*/ 391756 w 2088389"/>
                <a:gd name="connsiteY2048" fmla="*/ 1123945 h 2329225"/>
                <a:gd name="connsiteX2049" fmla="*/ 386943 w 2088389"/>
                <a:gd name="connsiteY2049" fmla="*/ 1126843 h 2329225"/>
                <a:gd name="connsiteX2050" fmla="*/ 380204 w 2088389"/>
                <a:gd name="connsiteY2050" fmla="*/ 1128292 h 2329225"/>
                <a:gd name="connsiteX2051" fmla="*/ 378760 w 2088389"/>
                <a:gd name="connsiteY2051" fmla="*/ 1126360 h 2329225"/>
                <a:gd name="connsiteX2052" fmla="*/ 380686 w 2088389"/>
                <a:gd name="connsiteY2052" fmla="*/ 1121531 h 2329225"/>
                <a:gd name="connsiteX2053" fmla="*/ 383573 w 2088389"/>
                <a:gd name="connsiteY2053" fmla="*/ 1117667 h 2329225"/>
                <a:gd name="connsiteX2054" fmla="*/ 386943 w 2088389"/>
                <a:gd name="connsiteY2054" fmla="*/ 1109940 h 2329225"/>
                <a:gd name="connsiteX2055" fmla="*/ 384536 w 2088389"/>
                <a:gd name="connsiteY2055" fmla="*/ 1110423 h 2329225"/>
                <a:gd name="connsiteX2056" fmla="*/ 378760 w 2088389"/>
                <a:gd name="connsiteY2056" fmla="*/ 1107525 h 2329225"/>
                <a:gd name="connsiteX2057" fmla="*/ 374910 w 2088389"/>
                <a:gd name="connsiteY2057" fmla="*/ 1101730 h 2329225"/>
                <a:gd name="connsiteX2058" fmla="*/ 371059 w 2088389"/>
                <a:gd name="connsiteY2058" fmla="*/ 1100281 h 2329225"/>
                <a:gd name="connsiteX2059" fmla="*/ 368172 w 2088389"/>
                <a:gd name="connsiteY2059" fmla="*/ 1096901 h 2329225"/>
                <a:gd name="connsiteX2060" fmla="*/ 360471 w 2088389"/>
                <a:gd name="connsiteY2060" fmla="*/ 1095452 h 2329225"/>
                <a:gd name="connsiteX2061" fmla="*/ 357583 w 2088389"/>
                <a:gd name="connsiteY2061" fmla="*/ 1093520 h 2329225"/>
                <a:gd name="connsiteX2062" fmla="*/ 348919 w 2088389"/>
                <a:gd name="connsiteY2062" fmla="*/ 1098832 h 2329225"/>
                <a:gd name="connsiteX2063" fmla="*/ 346513 w 2088389"/>
                <a:gd name="connsiteY2063" fmla="*/ 1099315 h 2329225"/>
                <a:gd name="connsiteX2064" fmla="*/ 346513 w 2088389"/>
                <a:gd name="connsiteY2064" fmla="*/ 1102213 h 2329225"/>
                <a:gd name="connsiteX2065" fmla="*/ 343625 w 2088389"/>
                <a:gd name="connsiteY2065" fmla="*/ 1103662 h 2329225"/>
                <a:gd name="connsiteX2066" fmla="*/ 344106 w 2088389"/>
                <a:gd name="connsiteY2066" fmla="*/ 1106559 h 2329225"/>
                <a:gd name="connsiteX2067" fmla="*/ 341700 w 2088389"/>
                <a:gd name="connsiteY2067" fmla="*/ 1109940 h 2329225"/>
                <a:gd name="connsiteX2068" fmla="*/ 336405 w 2088389"/>
                <a:gd name="connsiteY2068" fmla="*/ 1112838 h 2329225"/>
                <a:gd name="connsiteX2069" fmla="*/ 332074 w 2088389"/>
                <a:gd name="connsiteY2069" fmla="*/ 1113804 h 2329225"/>
                <a:gd name="connsiteX2070" fmla="*/ 328223 w 2088389"/>
                <a:gd name="connsiteY2070" fmla="*/ 1113321 h 2329225"/>
                <a:gd name="connsiteX2071" fmla="*/ 321485 w 2088389"/>
                <a:gd name="connsiteY2071" fmla="*/ 1113804 h 2329225"/>
                <a:gd name="connsiteX2072" fmla="*/ 318597 w 2088389"/>
                <a:gd name="connsiteY2072" fmla="*/ 1117184 h 2329225"/>
                <a:gd name="connsiteX2073" fmla="*/ 304639 w 2088389"/>
                <a:gd name="connsiteY2073" fmla="*/ 1121531 h 2329225"/>
                <a:gd name="connsiteX2074" fmla="*/ 301751 w 2088389"/>
                <a:gd name="connsiteY2074" fmla="*/ 1124911 h 2329225"/>
                <a:gd name="connsiteX2075" fmla="*/ 298863 w 2088389"/>
                <a:gd name="connsiteY2075" fmla="*/ 1125877 h 2329225"/>
                <a:gd name="connsiteX2076" fmla="*/ 295976 w 2088389"/>
                <a:gd name="connsiteY2076" fmla="*/ 1129741 h 2329225"/>
                <a:gd name="connsiteX2077" fmla="*/ 293088 w 2088389"/>
                <a:gd name="connsiteY2077" fmla="*/ 1131672 h 2329225"/>
                <a:gd name="connsiteX2078" fmla="*/ 286349 w 2088389"/>
                <a:gd name="connsiteY2078" fmla="*/ 1132155 h 2329225"/>
                <a:gd name="connsiteX2079" fmla="*/ 285387 w 2088389"/>
                <a:gd name="connsiteY2079" fmla="*/ 1129258 h 2329225"/>
                <a:gd name="connsiteX2080" fmla="*/ 281055 w 2088389"/>
                <a:gd name="connsiteY2080" fmla="*/ 1126360 h 2329225"/>
                <a:gd name="connsiteX2081" fmla="*/ 279611 w 2088389"/>
                <a:gd name="connsiteY2081" fmla="*/ 1126360 h 2329225"/>
                <a:gd name="connsiteX2082" fmla="*/ 275761 w 2088389"/>
                <a:gd name="connsiteY2082" fmla="*/ 1123462 h 2329225"/>
                <a:gd name="connsiteX2083" fmla="*/ 269022 w 2088389"/>
                <a:gd name="connsiteY2083" fmla="*/ 1122496 h 2329225"/>
                <a:gd name="connsiteX2084" fmla="*/ 263728 w 2088389"/>
                <a:gd name="connsiteY2084" fmla="*/ 1122979 h 2329225"/>
                <a:gd name="connsiteX2085" fmla="*/ 261321 w 2088389"/>
                <a:gd name="connsiteY2085" fmla="*/ 1121048 h 2329225"/>
                <a:gd name="connsiteX2086" fmla="*/ 257952 w 2088389"/>
                <a:gd name="connsiteY2086" fmla="*/ 1123462 h 2329225"/>
                <a:gd name="connsiteX2087" fmla="*/ 255546 w 2088389"/>
                <a:gd name="connsiteY2087" fmla="*/ 1121531 h 2329225"/>
                <a:gd name="connsiteX2088" fmla="*/ 253139 w 2088389"/>
                <a:gd name="connsiteY2088" fmla="*/ 1122979 h 2329225"/>
                <a:gd name="connsiteX2089" fmla="*/ 247364 w 2088389"/>
                <a:gd name="connsiteY2089" fmla="*/ 1123462 h 2329225"/>
                <a:gd name="connsiteX2090" fmla="*/ 244957 w 2088389"/>
                <a:gd name="connsiteY2090" fmla="*/ 1120565 h 2329225"/>
                <a:gd name="connsiteX2091" fmla="*/ 236775 w 2088389"/>
                <a:gd name="connsiteY2091" fmla="*/ 1122013 h 2329225"/>
                <a:gd name="connsiteX2092" fmla="*/ 232924 w 2088389"/>
                <a:gd name="connsiteY2092" fmla="*/ 1120565 h 2329225"/>
                <a:gd name="connsiteX2093" fmla="*/ 232443 w 2088389"/>
                <a:gd name="connsiteY2093" fmla="*/ 1122496 h 2329225"/>
                <a:gd name="connsiteX2094" fmla="*/ 228111 w 2088389"/>
                <a:gd name="connsiteY2094" fmla="*/ 1122013 h 2329225"/>
                <a:gd name="connsiteX2095" fmla="*/ 222817 w 2088389"/>
                <a:gd name="connsiteY2095" fmla="*/ 1123462 h 2329225"/>
                <a:gd name="connsiteX2096" fmla="*/ 221854 w 2088389"/>
                <a:gd name="connsiteY2096" fmla="*/ 1120565 h 2329225"/>
                <a:gd name="connsiteX2097" fmla="*/ 218485 w 2088389"/>
                <a:gd name="connsiteY2097" fmla="*/ 1119599 h 2329225"/>
                <a:gd name="connsiteX2098" fmla="*/ 213191 w 2088389"/>
                <a:gd name="connsiteY2098" fmla="*/ 1123462 h 2329225"/>
                <a:gd name="connsiteX2099" fmla="*/ 208859 w 2088389"/>
                <a:gd name="connsiteY2099" fmla="*/ 1125394 h 2329225"/>
                <a:gd name="connsiteX2100" fmla="*/ 208859 w 2088389"/>
                <a:gd name="connsiteY2100" fmla="*/ 1128292 h 2329225"/>
                <a:gd name="connsiteX2101" fmla="*/ 205971 w 2088389"/>
                <a:gd name="connsiteY2101" fmla="*/ 1128775 h 2329225"/>
                <a:gd name="connsiteX2102" fmla="*/ 203565 w 2088389"/>
                <a:gd name="connsiteY2102" fmla="*/ 1131672 h 2329225"/>
                <a:gd name="connsiteX2103" fmla="*/ 199714 w 2088389"/>
                <a:gd name="connsiteY2103" fmla="*/ 1129258 h 2329225"/>
                <a:gd name="connsiteX2104" fmla="*/ 197308 w 2088389"/>
                <a:gd name="connsiteY2104" fmla="*/ 1132155 h 2329225"/>
                <a:gd name="connsiteX2105" fmla="*/ 193457 w 2088389"/>
                <a:gd name="connsiteY2105" fmla="*/ 1132638 h 2329225"/>
                <a:gd name="connsiteX2106" fmla="*/ 192495 w 2088389"/>
                <a:gd name="connsiteY2106" fmla="*/ 1134570 h 2329225"/>
                <a:gd name="connsiteX2107" fmla="*/ 186238 w 2088389"/>
                <a:gd name="connsiteY2107" fmla="*/ 1136019 h 2329225"/>
                <a:gd name="connsiteX2108" fmla="*/ 182868 w 2088389"/>
                <a:gd name="connsiteY2108" fmla="*/ 1133121 h 2329225"/>
                <a:gd name="connsiteX2109" fmla="*/ 181425 w 2088389"/>
                <a:gd name="connsiteY2109" fmla="*/ 1136019 h 2329225"/>
                <a:gd name="connsiteX2110" fmla="*/ 176612 w 2088389"/>
                <a:gd name="connsiteY2110" fmla="*/ 1138916 h 2329225"/>
                <a:gd name="connsiteX2111" fmla="*/ 172761 w 2088389"/>
                <a:gd name="connsiteY2111" fmla="*/ 1139399 h 2329225"/>
                <a:gd name="connsiteX2112" fmla="*/ 173242 w 2088389"/>
                <a:gd name="connsiteY2112" fmla="*/ 1143746 h 2329225"/>
                <a:gd name="connsiteX2113" fmla="*/ 161691 w 2088389"/>
                <a:gd name="connsiteY2113" fmla="*/ 1146644 h 2329225"/>
                <a:gd name="connsiteX2114" fmla="*/ 157840 w 2088389"/>
                <a:gd name="connsiteY2114" fmla="*/ 1146161 h 2329225"/>
                <a:gd name="connsiteX2115" fmla="*/ 155915 w 2088389"/>
                <a:gd name="connsiteY2115" fmla="*/ 1147126 h 2329225"/>
                <a:gd name="connsiteX2116" fmla="*/ 153990 w 2088389"/>
                <a:gd name="connsiteY2116" fmla="*/ 1152439 h 2329225"/>
                <a:gd name="connsiteX2117" fmla="*/ 149177 w 2088389"/>
                <a:gd name="connsiteY2117" fmla="*/ 1152922 h 2329225"/>
                <a:gd name="connsiteX2118" fmla="*/ 142920 w 2088389"/>
                <a:gd name="connsiteY2118" fmla="*/ 1158234 h 2329225"/>
                <a:gd name="connsiteX2119" fmla="*/ 140514 w 2088389"/>
                <a:gd name="connsiteY2119" fmla="*/ 1152922 h 2329225"/>
                <a:gd name="connsiteX2120" fmla="*/ 135700 w 2088389"/>
                <a:gd name="connsiteY2120" fmla="*/ 1149058 h 2329225"/>
                <a:gd name="connsiteX2121" fmla="*/ 135219 w 2088389"/>
                <a:gd name="connsiteY2121" fmla="*/ 1146644 h 2329225"/>
                <a:gd name="connsiteX2122" fmla="*/ 131850 w 2088389"/>
                <a:gd name="connsiteY2122" fmla="*/ 1142780 h 2329225"/>
                <a:gd name="connsiteX2123" fmla="*/ 128962 w 2088389"/>
                <a:gd name="connsiteY2123" fmla="*/ 1140848 h 2329225"/>
                <a:gd name="connsiteX2124" fmla="*/ 127518 w 2088389"/>
                <a:gd name="connsiteY2124" fmla="*/ 1137468 h 2329225"/>
                <a:gd name="connsiteX2125" fmla="*/ 124149 w 2088389"/>
                <a:gd name="connsiteY2125" fmla="*/ 1131672 h 2329225"/>
                <a:gd name="connsiteX2126" fmla="*/ 125112 w 2088389"/>
                <a:gd name="connsiteY2126" fmla="*/ 1129741 h 2329225"/>
                <a:gd name="connsiteX2127" fmla="*/ 123186 w 2088389"/>
                <a:gd name="connsiteY2127" fmla="*/ 1123945 h 2329225"/>
                <a:gd name="connsiteX2128" fmla="*/ 122705 w 2088389"/>
                <a:gd name="connsiteY2128" fmla="*/ 1121048 h 2329225"/>
                <a:gd name="connsiteX2129" fmla="*/ 118855 w 2088389"/>
                <a:gd name="connsiteY2129" fmla="*/ 1118633 h 2329225"/>
                <a:gd name="connsiteX2130" fmla="*/ 115004 w 2088389"/>
                <a:gd name="connsiteY2130" fmla="*/ 1114287 h 2329225"/>
                <a:gd name="connsiteX2131" fmla="*/ 113079 w 2088389"/>
                <a:gd name="connsiteY2131" fmla="*/ 1112838 h 2329225"/>
                <a:gd name="connsiteX2132" fmla="*/ 111635 w 2088389"/>
                <a:gd name="connsiteY2132" fmla="*/ 1108974 h 2329225"/>
                <a:gd name="connsiteX2133" fmla="*/ 113079 w 2088389"/>
                <a:gd name="connsiteY2133" fmla="*/ 1106559 h 2329225"/>
                <a:gd name="connsiteX2134" fmla="*/ 116929 w 2088389"/>
                <a:gd name="connsiteY2134" fmla="*/ 1106559 h 2329225"/>
                <a:gd name="connsiteX2135" fmla="*/ 119817 w 2088389"/>
                <a:gd name="connsiteY2135" fmla="*/ 1104628 h 2329225"/>
                <a:gd name="connsiteX2136" fmla="*/ 116448 w 2088389"/>
                <a:gd name="connsiteY2136" fmla="*/ 1099798 h 2329225"/>
                <a:gd name="connsiteX2137" fmla="*/ 116448 w 2088389"/>
                <a:gd name="connsiteY2137" fmla="*/ 1096901 h 2329225"/>
                <a:gd name="connsiteX2138" fmla="*/ 120299 w 2088389"/>
                <a:gd name="connsiteY2138" fmla="*/ 1092554 h 2329225"/>
                <a:gd name="connsiteX2139" fmla="*/ 124149 w 2088389"/>
                <a:gd name="connsiteY2139" fmla="*/ 1085310 h 2329225"/>
                <a:gd name="connsiteX2140" fmla="*/ 127518 w 2088389"/>
                <a:gd name="connsiteY2140" fmla="*/ 1084344 h 2329225"/>
                <a:gd name="connsiteX2141" fmla="*/ 126074 w 2088389"/>
                <a:gd name="connsiteY2141" fmla="*/ 1078549 h 2329225"/>
                <a:gd name="connsiteX2142" fmla="*/ 124149 w 2088389"/>
                <a:gd name="connsiteY2142" fmla="*/ 1077583 h 2329225"/>
                <a:gd name="connsiteX2143" fmla="*/ 125112 w 2088389"/>
                <a:gd name="connsiteY2143" fmla="*/ 1074685 h 2329225"/>
                <a:gd name="connsiteX2144" fmla="*/ 127518 w 2088389"/>
                <a:gd name="connsiteY2144" fmla="*/ 1072754 h 2329225"/>
                <a:gd name="connsiteX2145" fmla="*/ 129443 w 2088389"/>
                <a:gd name="connsiteY2145" fmla="*/ 1064544 h 2329225"/>
                <a:gd name="connsiteX2146" fmla="*/ 130887 w 2088389"/>
                <a:gd name="connsiteY2146" fmla="*/ 1063578 h 2329225"/>
                <a:gd name="connsiteX2147" fmla="*/ 133294 w 2088389"/>
                <a:gd name="connsiteY2147" fmla="*/ 1057782 h 2329225"/>
                <a:gd name="connsiteX2148" fmla="*/ 133775 w 2088389"/>
                <a:gd name="connsiteY2148" fmla="*/ 1052953 h 2329225"/>
                <a:gd name="connsiteX2149" fmla="*/ 135700 w 2088389"/>
                <a:gd name="connsiteY2149" fmla="*/ 1051987 h 2329225"/>
                <a:gd name="connsiteX2150" fmla="*/ 137144 w 2088389"/>
                <a:gd name="connsiteY2150" fmla="*/ 1045226 h 2329225"/>
                <a:gd name="connsiteX2151" fmla="*/ 136182 w 2088389"/>
                <a:gd name="connsiteY2151" fmla="*/ 1036533 h 2329225"/>
                <a:gd name="connsiteX2152" fmla="*/ 138588 w 2088389"/>
                <a:gd name="connsiteY2152" fmla="*/ 1033152 h 2329225"/>
                <a:gd name="connsiteX2153" fmla="*/ 138107 w 2088389"/>
                <a:gd name="connsiteY2153" fmla="*/ 1028806 h 2329225"/>
                <a:gd name="connsiteX2154" fmla="*/ 139551 w 2088389"/>
                <a:gd name="connsiteY2154" fmla="*/ 1025425 h 2329225"/>
                <a:gd name="connsiteX2155" fmla="*/ 138588 w 2088389"/>
                <a:gd name="connsiteY2155" fmla="*/ 1021562 h 2329225"/>
                <a:gd name="connsiteX2156" fmla="*/ 140514 w 2088389"/>
                <a:gd name="connsiteY2156" fmla="*/ 1013835 h 2329225"/>
                <a:gd name="connsiteX2157" fmla="*/ 140032 w 2088389"/>
                <a:gd name="connsiteY2157" fmla="*/ 1011903 h 2329225"/>
                <a:gd name="connsiteX2158" fmla="*/ 136663 w 2088389"/>
                <a:gd name="connsiteY2158" fmla="*/ 1009005 h 2329225"/>
                <a:gd name="connsiteX2159" fmla="*/ 132331 w 2088389"/>
                <a:gd name="connsiteY2159" fmla="*/ 1003210 h 2329225"/>
                <a:gd name="connsiteX2160" fmla="*/ 127518 w 2088389"/>
                <a:gd name="connsiteY2160" fmla="*/ 990654 h 2329225"/>
                <a:gd name="connsiteX2161" fmla="*/ 127037 w 2088389"/>
                <a:gd name="connsiteY2161" fmla="*/ 985824 h 2329225"/>
                <a:gd name="connsiteX2162" fmla="*/ 110672 w 2088389"/>
                <a:gd name="connsiteY2162" fmla="*/ 942359 h 2329225"/>
                <a:gd name="connsiteX2163" fmla="*/ 100565 w 2088389"/>
                <a:gd name="connsiteY2163" fmla="*/ 917246 h 2329225"/>
                <a:gd name="connsiteX2164" fmla="*/ 98640 w 2088389"/>
                <a:gd name="connsiteY2164" fmla="*/ 912900 h 2329225"/>
                <a:gd name="connsiteX2165" fmla="*/ 91420 w 2088389"/>
                <a:gd name="connsiteY2165" fmla="*/ 905656 h 2329225"/>
                <a:gd name="connsiteX2166" fmla="*/ 86126 w 2088389"/>
                <a:gd name="connsiteY2166" fmla="*/ 902758 h 2329225"/>
                <a:gd name="connsiteX2167" fmla="*/ 83719 w 2088389"/>
                <a:gd name="connsiteY2167" fmla="*/ 902758 h 2329225"/>
                <a:gd name="connsiteX2168" fmla="*/ 80350 w 2088389"/>
                <a:gd name="connsiteY2168" fmla="*/ 897929 h 2329225"/>
                <a:gd name="connsiteX2169" fmla="*/ 78425 w 2088389"/>
                <a:gd name="connsiteY2169" fmla="*/ 896480 h 2329225"/>
                <a:gd name="connsiteX2170" fmla="*/ 76500 w 2088389"/>
                <a:gd name="connsiteY2170" fmla="*/ 892616 h 2329225"/>
                <a:gd name="connsiteX2171" fmla="*/ 72649 w 2088389"/>
                <a:gd name="connsiteY2171" fmla="*/ 888753 h 2329225"/>
                <a:gd name="connsiteX2172" fmla="*/ 69761 w 2088389"/>
                <a:gd name="connsiteY2172" fmla="*/ 887304 h 2329225"/>
                <a:gd name="connsiteX2173" fmla="*/ 65911 w 2088389"/>
                <a:gd name="connsiteY2173" fmla="*/ 881992 h 2329225"/>
                <a:gd name="connsiteX2174" fmla="*/ 64948 w 2088389"/>
                <a:gd name="connsiteY2174" fmla="*/ 879577 h 2329225"/>
                <a:gd name="connsiteX2175" fmla="*/ 65911 w 2088389"/>
                <a:gd name="connsiteY2175" fmla="*/ 876196 h 2329225"/>
                <a:gd name="connsiteX2176" fmla="*/ 63504 w 2088389"/>
                <a:gd name="connsiteY2176" fmla="*/ 870401 h 2329225"/>
                <a:gd name="connsiteX2177" fmla="*/ 59654 w 2088389"/>
                <a:gd name="connsiteY2177" fmla="*/ 866538 h 2329225"/>
                <a:gd name="connsiteX2178" fmla="*/ 46177 w 2088389"/>
                <a:gd name="connsiteY2178" fmla="*/ 852532 h 2329225"/>
                <a:gd name="connsiteX2179" fmla="*/ 35107 w 2088389"/>
                <a:gd name="connsiteY2179" fmla="*/ 841908 h 2329225"/>
                <a:gd name="connsiteX2180" fmla="*/ 12967 w 2088389"/>
                <a:gd name="connsiteY2180" fmla="*/ 817761 h 2329225"/>
                <a:gd name="connsiteX2181" fmla="*/ 9598 w 2088389"/>
                <a:gd name="connsiteY2181" fmla="*/ 814380 h 2329225"/>
                <a:gd name="connsiteX2182" fmla="*/ 8635 w 2088389"/>
                <a:gd name="connsiteY2182" fmla="*/ 811482 h 2329225"/>
                <a:gd name="connsiteX2183" fmla="*/ 5266 w 2088389"/>
                <a:gd name="connsiteY2183" fmla="*/ 808102 h 2329225"/>
                <a:gd name="connsiteX2184" fmla="*/ 453 w 2088389"/>
                <a:gd name="connsiteY2184" fmla="*/ 806653 h 2329225"/>
                <a:gd name="connsiteX2185" fmla="*/ -509 w 2088389"/>
                <a:gd name="connsiteY2185" fmla="*/ 804238 h 2329225"/>
                <a:gd name="connsiteX2186" fmla="*/ 453 w 2088389"/>
                <a:gd name="connsiteY2186" fmla="*/ 800375 h 2329225"/>
                <a:gd name="connsiteX2187" fmla="*/ 3341 w 2088389"/>
                <a:gd name="connsiteY2187" fmla="*/ 796511 h 2329225"/>
                <a:gd name="connsiteX2188" fmla="*/ 6710 w 2088389"/>
                <a:gd name="connsiteY2188" fmla="*/ 794096 h 2329225"/>
                <a:gd name="connsiteX2189" fmla="*/ 22593 w 2088389"/>
                <a:gd name="connsiteY2189" fmla="*/ 789267 h 2329225"/>
                <a:gd name="connsiteX2190" fmla="*/ 27888 w 2088389"/>
                <a:gd name="connsiteY2190" fmla="*/ 784921 h 2329225"/>
                <a:gd name="connsiteX2191" fmla="*/ 46659 w 2088389"/>
                <a:gd name="connsiteY2191" fmla="*/ 777194 h 2329225"/>
                <a:gd name="connsiteX2192" fmla="*/ 48103 w 2088389"/>
                <a:gd name="connsiteY2192" fmla="*/ 774296 h 2329225"/>
                <a:gd name="connsiteX2193" fmla="*/ 45696 w 2088389"/>
                <a:gd name="connsiteY2193" fmla="*/ 770915 h 2329225"/>
                <a:gd name="connsiteX2194" fmla="*/ 45215 w 2088389"/>
                <a:gd name="connsiteY2194" fmla="*/ 768018 h 2329225"/>
                <a:gd name="connsiteX2195" fmla="*/ 49546 w 2088389"/>
                <a:gd name="connsiteY2195" fmla="*/ 763188 h 2329225"/>
                <a:gd name="connsiteX2196" fmla="*/ 58691 w 2088389"/>
                <a:gd name="connsiteY2196" fmla="*/ 761739 h 2329225"/>
                <a:gd name="connsiteX2197" fmla="*/ 61579 w 2088389"/>
                <a:gd name="connsiteY2197" fmla="*/ 759808 h 2329225"/>
                <a:gd name="connsiteX2198" fmla="*/ 63023 w 2088389"/>
                <a:gd name="connsiteY2198" fmla="*/ 755944 h 2329225"/>
                <a:gd name="connsiteX2199" fmla="*/ 56766 w 2088389"/>
                <a:gd name="connsiteY2199" fmla="*/ 754012 h 2329225"/>
                <a:gd name="connsiteX2200" fmla="*/ 52434 w 2088389"/>
                <a:gd name="connsiteY2200" fmla="*/ 751598 h 2329225"/>
                <a:gd name="connsiteX2201" fmla="*/ 54360 w 2088389"/>
                <a:gd name="connsiteY2201" fmla="*/ 749183 h 2329225"/>
                <a:gd name="connsiteX2202" fmla="*/ 55322 w 2088389"/>
                <a:gd name="connsiteY2202" fmla="*/ 745319 h 2329225"/>
                <a:gd name="connsiteX2203" fmla="*/ 57729 w 2088389"/>
                <a:gd name="connsiteY2203" fmla="*/ 740007 h 2329225"/>
                <a:gd name="connsiteX2204" fmla="*/ 56285 w 2088389"/>
                <a:gd name="connsiteY2204" fmla="*/ 729865 h 2329225"/>
                <a:gd name="connsiteX2205" fmla="*/ 57729 w 2088389"/>
                <a:gd name="connsiteY2205" fmla="*/ 722138 h 2329225"/>
                <a:gd name="connsiteX2206" fmla="*/ 51953 w 2088389"/>
                <a:gd name="connsiteY2206" fmla="*/ 716826 h 2329225"/>
                <a:gd name="connsiteX2207" fmla="*/ 52434 w 2088389"/>
                <a:gd name="connsiteY2207" fmla="*/ 714411 h 2329225"/>
                <a:gd name="connsiteX2208" fmla="*/ 50990 w 2088389"/>
                <a:gd name="connsiteY2208" fmla="*/ 706684 h 2329225"/>
                <a:gd name="connsiteX2209" fmla="*/ 48103 w 2088389"/>
                <a:gd name="connsiteY2209" fmla="*/ 706684 h 2329225"/>
                <a:gd name="connsiteX2210" fmla="*/ 39920 w 2088389"/>
                <a:gd name="connsiteY2210" fmla="*/ 698957 h 2329225"/>
                <a:gd name="connsiteX2211" fmla="*/ 37514 w 2088389"/>
                <a:gd name="connsiteY2211" fmla="*/ 698957 h 2329225"/>
                <a:gd name="connsiteX2212" fmla="*/ 33663 w 2088389"/>
                <a:gd name="connsiteY2212" fmla="*/ 688332 h 2329225"/>
                <a:gd name="connsiteX2213" fmla="*/ 30776 w 2088389"/>
                <a:gd name="connsiteY2213" fmla="*/ 687366 h 2329225"/>
                <a:gd name="connsiteX2214" fmla="*/ 27888 w 2088389"/>
                <a:gd name="connsiteY2214" fmla="*/ 677708 h 2329225"/>
                <a:gd name="connsiteX2215" fmla="*/ 25962 w 2088389"/>
                <a:gd name="connsiteY2215" fmla="*/ 675776 h 2329225"/>
                <a:gd name="connsiteX2216" fmla="*/ 25000 w 2088389"/>
                <a:gd name="connsiteY2216" fmla="*/ 670946 h 2329225"/>
                <a:gd name="connsiteX2217" fmla="*/ 27406 w 2088389"/>
                <a:gd name="connsiteY2217" fmla="*/ 669498 h 2329225"/>
                <a:gd name="connsiteX2218" fmla="*/ 28369 w 2088389"/>
                <a:gd name="connsiteY2218" fmla="*/ 663702 h 2329225"/>
                <a:gd name="connsiteX2219" fmla="*/ 25962 w 2088389"/>
                <a:gd name="connsiteY2219" fmla="*/ 660805 h 2329225"/>
                <a:gd name="connsiteX2220" fmla="*/ 27406 w 2088389"/>
                <a:gd name="connsiteY2220" fmla="*/ 658873 h 2329225"/>
                <a:gd name="connsiteX2221" fmla="*/ 25000 w 2088389"/>
                <a:gd name="connsiteY2221" fmla="*/ 654044 h 2329225"/>
                <a:gd name="connsiteX2222" fmla="*/ 29813 w 2088389"/>
                <a:gd name="connsiteY2222" fmla="*/ 651146 h 2329225"/>
                <a:gd name="connsiteX2223" fmla="*/ 29332 w 2088389"/>
                <a:gd name="connsiteY2223" fmla="*/ 644868 h 2329225"/>
                <a:gd name="connsiteX2224" fmla="*/ 25000 w 2088389"/>
                <a:gd name="connsiteY2224" fmla="*/ 638107 h 2329225"/>
                <a:gd name="connsiteX2225" fmla="*/ 24037 w 2088389"/>
                <a:gd name="connsiteY2225" fmla="*/ 632311 h 2329225"/>
                <a:gd name="connsiteX2226" fmla="*/ 26925 w 2088389"/>
                <a:gd name="connsiteY2226" fmla="*/ 623135 h 2329225"/>
                <a:gd name="connsiteX2227" fmla="*/ 27406 w 2088389"/>
                <a:gd name="connsiteY2227" fmla="*/ 619755 h 2329225"/>
                <a:gd name="connsiteX2228" fmla="*/ 24519 w 2088389"/>
                <a:gd name="connsiteY2228" fmla="*/ 613477 h 2329225"/>
                <a:gd name="connsiteX2229" fmla="*/ 23075 w 2088389"/>
                <a:gd name="connsiteY2229" fmla="*/ 601403 h 2329225"/>
                <a:gd name="connsiteX2230" fmla="*/ 26925 w 2088389"/>
                <a:gd name="connsiteY2230" fmla="*/ 588846 h 2329225"/>
                <a:gd name="connsiteX2231" fmla="*/ 30294 w 2088389"/>
                <a:gd name="connsiteY2231" fmla="*/ 586915 h 2329225"/>
                <a:gd name="connsiteX2232" fmla="*/ 35589 w 2088389"/>
                <a:gd name="connsiteY2232" fmla="*/ 585949 h 2329225"/>
                <a:gd name="connsiteX2233" fmla="*/ 48584 w 2088389"/>
                <a:gd name="connsiteY2233" fmla="*/ 586432 h 2329225"/>
                <a:gd name="connsiteX2234" fmla="*/ 50990 w 2088389"/>
                <a:gd name="connsiteY2234" fmla="*/ 593193 h 2329225"/>
                <a:gd name="connsiteX2235" fmla="*/ 53878 w 2088389"/>
                <a:gd name="connsiteY2235" fmla="*/ 595125 h 2329225"/>
                <a:gd name="connsiteX2236" fmla="*/ 58691 w 2088389"/>
                <a:gd name="connsiteY2236" fmla="*/ 595608 h 2329225"/>
                <a:gd name="connsiteX2237" fmla="*/ 63023 w 2088389"/>
                <a:gd name="connsiteY2237" fmla="*/ 594642 h 2329225"/>
                <a:gd name="connsiteX2238" fmla="*/ 67355 w 2088389"/>
                <a:gd name="connsiteY2238" fmla="*/ 591261 h 2329225"/>
                <a:gd name="connsiteX2239" fmla="*/ 63504 w 2088389"/>
                <a:gd name="connsiteY2239" fmla="*/ 586432 h 2329225"/>
                <a:gd name="connsiteX2240" fmla="*/ 64467 w 2088389"/>
                <a:gd name="connsiteY2240" fmla="*/ 584017 h 2329225"/>
                <a:gd name="connsiteX2241" fmla="*/ 63504 w 2088389"/>
                <a:gd name="connsiteY2241" fmla="*/ 577256 h 2329225"/>
                <a:gd name="connsiteX2242" fmla="*/ 68799 w 2088389"/>
                <a:gd name="connsiteY2242" fmla="*/ 571461 h 2329225"/>
                <a:gd name="connsiteX2243" fmla="*/ 68799 w 2088389"/>
                <a:gd name="connsiteY2243" fmla="*/ 575324 h 2329225"/>
                <a:gd name="connsiteX2244" fmla="*/ 73131 w 2088389"/>
                <a:gd name="connsiteY2244" fmla="*/ 582568 h 2329225"/>
                <a:gd name="connsiteX2245" fmla="*/ 82275 w 2088389"/>
                <a:gd name="connsiteY2245" fmla="*/ 585466 h 2329225"/>
                <a:gd name="connsiteX2246" fmla="*/ 83719 w 2088389"/>
                <a:gd name="connsiteY2246" fmla="*/ 588364 h 2329225"/>
                <a:gd name="connsiteX2247" fmla="*/ 92383 w 2088389"/>
                <a:gd name="connsiteY2247" fmla="*/ 592710 h 2329225"/>
                <a:gd name="connsiteX2248" fmla="*/ 95752 w 2088389"/>
                <a:gd name="connsiteY2248" fmla="*/ 593193 h 2329225"/>
                <a:gd name="connsiteX2249" fmla="*/ 100565 w 2088389"/>
                <a:gd name="connsiteY2249" fmla="*/ 592710 h 2329225"/>
                <a:gd name="connsiteX2250" fmla="*/ 107303 w 2088389"/>
                <a:gd name="connsiteY2250" fmla="*/ 592710 h 2329225"/>
                <a:gd name="connsiteX2251" fmla="*/ 111635 w 2088389"/>
                <a:gd name="connsiteY2251" fmla="*/ 589812 h 2329225"/>
                <a:gd name="connsiteX2252" fmla="*/ 111635 w 2088389"/>
                <a:gd name="connsiteY2252" fmla="*/ 587398 h 2329225"/>
                <a:gd name="connsiteX2253" fmla="*/ 115004 w 2088389"/>
                <a:gd name="connsiteY2253" fmla="*/ 582085 h 2329225"/>
                <a:gd name="connsiteX2254" fmla="*/ 117892 w 2088389"/>
                <a:gd name="connsiteY2254" fmla="*/ 576773 h 2329225"/>
                <a:gd name="connsiteX2255" fmla="*/ 118373 w 2088389"/>
                <a:gd name="connsiteY2255" fmla="*/ 568563 h 2329225"/>
                <a:gd name="connsiteX2256" fmla="*/ 124149 w 2088389"/>
                <a:gd name="connsiteY2256" fmla="*/ 568080 h 2329225"/>
                <a:gd name="connsiteX2257" fmla="*/ 128481 w 2088389"/>
                <a:gd name="connsiteY2257" fmla="*/ 569529 h 2329225"/>
                <a:gd name="connsiteX2258" fmla="*/ 132813 w 2088389"/>
                <a:gd name="connsiteY2258" fmla="*/ 568563 h 2329225"/>
                <a:gd name="connsiteX2259" fmla="*/ 140995 w 2088389"/>
                <a:gd name="connsiteY2259" fmla="*/ 565182 h 2329225"/>
                <a:gd name="connsiteX2260" fmla="*/ 145327 w 2088389"/>
                <a:gd name="connsiteY2260" fmla="*/ 564216 h 2329225"/>
                <a:gd name="connsiteX2261" fmla="*/ 149658 w 2088389"/>
                <a:gd name="connsiteY2261" fmla="*/ 565665 h 2329225"/>
                <a:gd name="connsiteX2262" fmla="*/ 152546 w 2088389"/>
                <a:gd name="connsiteY2262" fmla="*/ 568563 h 2329225"/>
                <a:gd name="connsiteX2263" fmla="*/ 154471 w 2088389"/>
                <a:gd name="connsiteY2263" fmla="*/ 573875 h 2329225"/>
                <a:gd name="connsiteX2264" fmla="*/ 158322 w 2088389"/>
                <a:gd name="connsiteY2264" fmla="*/ 576773 h 2329225"/>
                <a:gd name="connsiteX2265" fmla="*/ 161210 w 2088389"/>
                <a:gd name="connsiteY2265" fmla="*/ 580154 h 2329225"/>
                <a:gd name="connsiteX2266" fmla="*/ 166504 w 2088389"/>
                <a:gd name="connsiteY2266" fmla="*/ 581602 h 2329225"/>
                <a:gd name="connsiteX2267" fmla="*/ 168911 w 2088389"/>
                <a:gd name="connsiteY2267" fmla="*/ 594159 h 2329225"/>
                <a:gd name="connsiteX2268" fmla="*/ 172280 w 2088389"/>
                <a:gd name="connsiteY2268" fmla="*/ 596574 h 2329225"/>
                <a:gd name="connsiteX2269" fmla="*/ 178537 w 2088389"/>
                <a:gd name="connsiteY2269" fmla="*/ 599471 h 2329225"/>
                <a:gd name="connsiteX2270" fmla="*/ 180462 w 2088389"/>
                <a:gd name="connsiteY2270" fmla="*/ 598022 h 2329225"/>
                <a:gd name="connsiteX2271" fmla="*/ 188644 w 2088389"/>
                <a:gd name="connsiteY2271" fmla="*/ 599471 h 2329225"/>
                <a:gd name="connsiteX2272" fmla="*/ 191532 w 2088389"/>
                <a:gd name="connsiteY2272" fmla="*/ 599471 h 2329225"/>
                <a:gd name="connsiteX2273" fmla="*/ 197308 w 2088389"/>
                <a:gd name="connsiteY2273" fmla="*/ 595125 h 2329225"/>
                <a:gd name="connsiteX2274" fmla="*/ 200677 w 2088389"/>
                <a:gd name="connsiteY2274" fmla="*/ 594642 h 2329225"/>
                <a:gd name="connsiteX2275" fmla="*/ 207896 w 2088389"/>
                <a:gd name="connsiteY2275" fmla="*/ 600437 h 2329225"/>
                <a:gd name="connsiteX2276" fmla="*/ 210784 w 2088389"/>
                <a:gd name="connsiteY2276" fmla="*/ 604784 h 2329225"/>
                <a:gd name="connsiteX2277" fmla="*/ 213672 w 2088389"/>
                <a:gd name="connsiteY2277" fmla="*/ 606232 h 2329225"/>
                <a:gd name="connsiteX2278" fmla="*/ 216079 w 2088389"/>
                <a:gd name="connsiteY2278" fmla="*/ 597540 h 2329225"/>
                <a:gd name="connsiteX2279" fmla="*/ 214153 w 2088389"/>
                <a:gd name="connsiteY2279" fmla="*/ 595608 h 2329225"/>
                <a:gd name="connsiteX2280" fmla="*/ 213672 w 2088389"/>
                <a:gd name="connsiteY2280" fmla="*/ 591261 h 2329225"/>
                <a:gd name="connsiteX2281" fmla="*/ 214153 w 2088389"/>
                <a:gd name="connsiteY2281" fmla="*/ 585949 h 2329225"/>
                <a:gd name="connsiteX2282" fmla="*/ 219448 w 2088389"/>
                <a:gd name="connsiteY2282" fmla="*/ 579671 h 2329225"/>
                <a:gd name="connsiteX2283" fmla="*/ 217523 w 2088389"/>
                <a:gd name="connsiteY2283" fmla="*/ 578222 h 2329225"/>
                <a:gd name="connsiteX2284" fmla="*/ 215116 w 2088389"/>
                <a:gd name="connsiteY2284" fmla="*/ 572909 h 2329225"/>
                <a:gd name="connsiteX2285" fmla="*/ 217041 w 2088389"/>
                <a:gd name="connsiteY2285" fmla="*/ 566631 h 2329225"/>
                <a:gd name="connsiteX2286" fmla="*/ 216560 w 2088389"/>
                <a:gd name="connsiteY2286" fmla="*/ 564699 h 2329225"/>
                <a:gd name="connsiteX2287" fmla="*/ 220410 w 2088389"/>
                <a:gd name="connsiteY2287" fmla="*/ 563251 h 2329225"/>
                <a:gd name="connsiteX2288" fmla="*/ 219929 w 2088389"/>
                <a:gd name="connsiteY2288" fmla="*/ 559870 h 2329225"/>
                <a:gd name="connsiteX2289" fmla="*/ 221854 w 2088389"/>
                <a:gd name="connsiteY2289" fmla="*/ 558421 h 2329225"/>
                <a:gd name="connsiteX2290" fmla="*/ 224742 w 2088389"/>
                <a:gd name="connsiteY2290" fmla="*/ 552626 h 2329225"/>
                <a:gd name="connsiteX2291" fmla="*/ 223780 w 2088389"/>
                <a:gd name="connsiteY2291" fmla="*/ 549728 h 2329225"/>
                <a:gd name="connsiteX2292" fmla="*/ 227149 w 2088389"/>
                <a:gd name="connsiteY2292" fmla="*/ 545382 h 2329225"/>
                <a:gd name="connsiteX2293" fmla="*/ 227630 w 2088389"/>
                <a:gd name="connsiteY2293" fmla="*/ 541035 h 2329225"/>
                <a:gd name="connsiteX2294" fmla="*/ 226186 w 2088389"/>
                <a:gd name="connsiteY2294" fmla="*/ 538621 h 2329225"/>
                <a:gd name="connsiteX2295" fmla="*/ 229074 w 2088389"/>
                <a:gd name="connsiteY2295" fmla="*/ 533308 h 2329225"/>
                <a:gd name="connsiteX2296" fmla="*/ 227630 w 2088389"/>
                <a:gd name="connsiteY2296" fmla="*/ 524132 h 2329225"/>
                <a:gd name="connsiteX2297" fmla="*/ 226667 w 2088389"/>
                <a:gd name="connsiteY2297" fmla="*/ 517854 h 2329225"/>
                <a:gd name="connsiteX2298" fmla="*/ 223780 w 2088389"/>
                <a:gd name="connsiteY2298" fmla="*/ 512059 h 2329225"/>
                <a:gd name="connsiteX2299" fmla="*/ 216560 w 2088389"/>
                <a:gd name="connsiteY2299" fmla="*/ 508195 h 2329225"/>
                <a:gd name="connsiteX2300" fmla="*/ 215597 w 2088389"/>
                <a:gd name="connsiteY2300" fmla="*/ 504332 h 2329225"/>
                <a:gd name="connsiteX2301" fmla="*/ 212228 w 2088389"/>
                <a:gd name="connsiteY2301" fmla="*/ 499019 h 2329225"/>
                <a:gd name="connsiteX2302" fmla="*/ 212710 w 2088389"/>
                <a:gd name="connsiteY2302" fmla="*/ 496605 h 2329225"/>
                <a:gd name="connsiteX2303" fmla="*/ 210303 w 2088389"/>
                <a:gd name="connsiteY2303" fmla="*/ 493224 h 2329225"/>
                <a:gd name="connsiteX2304" fmla="*/ 207415 w 2088389"/>
                <a:gd name="connsiteY2304" fmla="*/ 492258 h 2329225"/>
                <a:gd name="connsiteX2305" fmla="*/ 205490 w 2088389"/>
                <a:gd name="connsiteY2305" fmla="*/ 486946 h 2329225"/>
                <a:gd name="connsiteX2306" fmla="*/ 211266 w 2088389"/>
                <a:gd name="connsiteY2306" fmla="*/ 465214 h 2329225"/>
                <a:gd name="connsiteX2307" fmla="*/ 211747 w 2088389"/>
                <a:gd name="connsiteY2307" fmla="*/ 459901 h 2329225"/>
                <a:gd name="connsiteX2308" fmla="*/ 210784 w 2088389"/>
                <a:gd name="connsiteY2308" fmla="*/ 452174 h 2329225"/>
                <a:gd name="connsiteX2309" fmla="*/ 209340 w 2088389"/>
                <a:gd name="connsiteY2309" fmla="*/ 443964 h 2329225"/>
                <a:gd name="connsiteX2310" fmla="*/ 209340 w 2088389"/>
                <a:gd name="connsiteY2310" fmla="*/ 430925 h 2329225"/>
                <a:gd name="connsiteX2311" fmla="*/ 218004 w 2088389"/>
                <a:gd name="connsiteY2311" fmla="*/ 430442 h 2329225"/>
                <a:gd name="connsiteX2312" fmla="*/ 223298 w 2088389"/>
                <a:gd name="connsiteY2312" fmla="*/ 427544 h 2329225"/>
                <a:gd name="connsiteX2313" fmla="*/ 226667 w 2088389"/>
                <a:gd name="connsiteY2313" fmla="*/ 428027 h 2329225"/>
                <a:gd name="connsiteX2314" fmla="*/ 233406 w 2088389"/>
                <a:gd name="connsiteY2314" fmla="*/ 431891 h 2329225"/>
                <a:gd name="connsiteX2315" fmla="*/ 235331 w 2088389"/>
                <a:gd name="connsiteY2315" fmla="*/ 431891 h 2329225"/>
                <a:gd name="connsiteX2316" fmla="*/ 239663 w 2088389"/>
                <a:gd name="connsiteY2316" fmla="*/ 436237 h 2329225"/>
                <a:gd name="connsiteX2317" fmla="*/ 242550 w 2088389"/>
                <a:gd name="connsiteY2317" fmla="*/ 437203 h 2329225"/>
                <a:gd name="connsiteX2318" fmla="*/ 244957 w 2088389"/>
                <a:gd name="connsiteY2318" fmla="*/ 440101 h 2329225"/>
                <a:gd name="connsiteX2319" fmla="*/ 252177 w 2088389"/>
                <a:gd name="connsiteY2319" fmla="*/ 443964 h 2329225"/>
                <a:gd name="connsiteX2320" fmla="*/ 256508 w 2088389"/>
                <a:gd name="connsiteY2320" fmla="*/ 448311 h 2329225"/>
                <a:gd name="connsiteX2321" fmla="*/ 257952 w 2088389"/>
                <a:gd name="connsiteY2321" fmla="*/ 447828 h 2329225"/>
                <a:gd name="connsiteX2322" fmla="*/ 262284 w 2088389"/>
                <a:gd name="connsiteY2322" fmla="*/ 450242 h 2329225"/>
                <a:gd name="connsiteX2323" fmla="*/ 265172 w 2088389"/>
                <a:gd name="connsiteY2323" fmla="*/ 453140 h 2329225"/>
                <a:gd name="connsiteX2324" fmla="*/ 269985 w 2088389"/>
                <a:gd name="connsiteY2324" fmla="*/ 453140 h 2329225"/>
                <a:gd name="connsiteX2325" fmla="*/ 272392 w 2088389"/>
                <a:gd name="connsiteY2325" fmla="*/ 455555 h 2329225"/>
                <a:gd name="connsiteX2326" fmla="*/ 279611 w 2088389"/>
                <a:gd name="connsiteY2326" fmla="*/ 455072 h 2329225"/>
                <a:gd name="connsiteX2327" fmla="*/ 284424 w 2088389"/>
                <a:gd name="connsiteY2327" fmla="*/ 456038 h 2329225"/>
                <a:gd name="connsiteX2328" fmla="*/ 283462 w 2088389"/>
                <a:gd name="connsiteY2328" fmla="*/ 450725 h 2329225"/>
                <a:gd name="connsiteX2329" fmla="*/ 280093 w 2088389"/>
                <a:gd name="connsiteY2329" fmla="*/ 448794 h 2329225"/>
                <a:gd name="connsiteX2330" fmla="*/ 275761 w 2088389"/>
                <a:gd name="connsiteY2330" fmla="*/ 438652 h 2329225"/>
                <a:gd name="connsiteX2331" fmla="*/ 273354 w 2088389"/>
                <a:gd name="connsiteY2331" fmla="*/ 432374 h 2329225"/>
                <a:gd name="connsiteX2332" fmla="*/ 267579 w 2088389"/>
                <a:gd name="connsiteY2332" fmla="*/ 422715 h 2329225"/>
                <a:gd name="connsiteX2333" fmla="*/ 267579 w 2088389"/>
                <a:gd name="connsiteY2333" fmla="*/ 420300 h 2329225"/>
                <a:gd name="connsiteX2334" fmla="*/ 262765 w 2088389"/>
                <a:gd name="connsiteY2334" fmla="*/ 416437 h 2329225"/>
                <a:gd name="connsiteX2335" fmla="*/ 254102 w 2088389"/>
                <a:gd name="connsiteY2335" fmla="*/ 414988 h 2329225"/>
                <a:gd name="connsiteX2336" fmla="*/ 251695 w 2088389"/>
                <a:gd name="connsiteY2336" fmla="*/ 411607 h 2329225"/>
                <a:gd name="connsiteX2337" fmla="*/ 249770 w 2088389"/>
                <a:gd name="connsiteY2337" fmla="*/ 400499 h 2329225"/>
                <a:gd name="connsiteX2338" fmla="*/ 248808 w 2088389"/>
                <a:gd name="connsiteY2338" fmla="*/ 397602 h 2329225"/>
                <a:gd name="connsiteX2339" fmla="*/ 246401 w 2088389"/>
                <a:gd name="connsiteY2339" fmla="*/ 399051 h 2329225"/>
                <a:gd name="connsiteX2340" fmla="*/ 241107 w 2088389"/>
                <a:gd name="connsiteY2340" fmla="*/ 399051 h 2329225"/>
                <a:gd name="connsiteX2341" fmla="*/ 234850 w 2088389"/>
                <a:gd name="connsiteY2341" fmla="*/ 400982 h 2329225"/>
                <a:gd name="connsiteX2342" fmla="*/ 232924 w 2088389"/>
                <a:gd name="connsiteY2342" fmla="*/ 400499 h 2329225"/>
                <a:gd name="connsiteX2343" fmla="*/ 228593 w 2088389"/>
                <a:gd name="connsiteY2343" fmla="*/ 397119 h 2329225"/>
                <a:gd name="connsiteX2344" fmla="*/ 225705 w 2088389"/>
                <a:gd name="connsiteY2344" fmla="*/ 397119 h 2329225"/>
                <a:gd name="connsiteX2345" fmla="*/ 218966 w 2088389"/>
                <a:gd name="connsiteY2345" fmla="*/ 390841 h 2329225"/>
                <a:gd name="connsiteX2346" fmla="*/ 215116 w 2088389"/>
                <a:gd name="connsiteY2346" fmla="*/ 389875 h 2329225"/>
                <a:gd name="connsiteX2347" fmla="*/ 214153 w 2088389"/>
                <a:gd name="connsiteY2347" fmla="*/ 388426 h 2329225"/>
                <a:gd name="connsiteX2348" fmla="*/ 210303 w 2088389"/>
                <a:gd name="connsiteY2348" fmla="*/ 387460 h 2329225"/>
                <a:gd name="connsiteX2349" fmla="*/ 205490 w 2088389"/>
                <a:gd name="connsiteY2349" fmla="*/ 384079 h 2329225"/>
                <a:gd name="connsiteX2350" fmla="*/ 204046 w 2088389"/>
                <a:gd name="connsiteY2350" fmla="*/ 385045 h 2329225"/>
                <a:gd name="connsiteX2351" fmla="*/ 200196 w 2088389"/>
                <a:gd name="connsiteY2351" fmla="*/ 383114 h 2329225"/>
                <a:gd name="connsiteX2352" fmla="*/ 192976 w 2088389"/>
                <a:gd name="connsiteY2352" fmla="*/ 383596 h 2329225"/>
                <a:gd name="connsiteX2353" fmla="*/ 189125 w 2088389"/>
                <a:gd name="connsiteY2353" fmla="*/ 382148 h 2329225"/>
                <a:gd name="connsiteX2354" fmla="*/ 182868 w 2088389"/>
                <a:gd name="connsiteY2354" fmla="*/ 377318 h 2329225"/>
                <a:gd name="connsiteX2355" fmla="*/ 182868 w 2088389"/>
                <a:gd name="connsiteY2355" fmla="*/ 374904 h 2329225"/>
                <a:gd name="connsiteX2356" fmla="*/ 177093 w 2088389"/>
                <a:gd name="connsiteY2356" fmla="*/ 369591 h 2329225"/>
                <a:gd name="connsiteX2357" fmla="*/ 171798 w 2088389"/>
                <a:gd name="connsiteY2357" fmla="*/ 368142 h 2329225"/>
                <a:gd name="connsiteX2358" fmla="*/ 161691 w 2088389"/>
                <a:gd name="connsiteY2358" fmla="*/ 367659 h 2329225"/>
                <a:gd name="connsiteX2359" fmla="*/ 156878 w 2088389"/>
                <a:gd name="connsiteY2359" fmla="*/ 367177 h 2329225"/>
                <a:gd name="connsiteX2360" fmla="*/ 149177 w 2088389"/>
                <a:gd name="connsiteY2360" fmla="*/ 360415 h 2329225"/>
                <a:gd name="connsiteX2361" fmla="*/ 147733 w 2088389"/>
                <a:gd name="connsiteY2361" fmla="*/ 357518 h 2329225"/>
                <a:gd name="connsiteX2362" fmla="*/ 142920 w 2088389"/>
                <a:gd name="connsiteY2362" fmla="*/ 346893 h 232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</a:cxnLst>
              <a:rect l="l" t="t" r="r" b="b"/>
              <a:pathLst>
                <a:path w="2088389" h="2329225">
                  <a:moveTo>
                    <a:pt x="142920" y="346893"/>
                  </a:moveTo>
                  <a:lnTo>
                    <a:pt x="145808" y="346893"/>
                  </a:lnTo>
                  <a:lnTo>
                    <a:pt x="147252" y="341098"/>
                  </a:lnTo>
                  <a:lnTo>
                    <a:pt x="144364" y="338200"/>
                  </a:lnTo>
                  <a:lnTo>
                    <a:pt x="141476" y="336751"/>
                  </a:lnTo>
                  <a:lnTo>
                    <a:pt x="146770" y="326610"/>
                  </a:lnTo>
                  <a:lnTo>
                    <a:pt x="149177" y="321297"/>
                  </a:lnTo>
                  <a:lnTo>
                    <a:pt x="153509" y="313087"/>
                  </a:lnTo>
                  <a:lnTo>
                    <a:pt x="155915" y="306326"/>
                  </a:lnTo>
                  <a:lnTo>
                    <a:pt x="169873" y="285560"/>
                  </a:lnTo>
                  <a:lnTo>
                    <a:pt x="175168" y="278798"/>
                  </a:lnTo>
                  <a:lnTo>
                    <a:pt x="194420" y="271071"/>
                  </a:lnTo>
                  <a:lnTo>
                    <a:pt x="200677" y="267691"/>
                  </a:lnTo>
                  <a:lnTo>
                    <a:pt x="224261" y="258032"/>
                  </a:lnTo>
                  <a:lnTo>
                    <a:pt x="230999" y="254168"/>
                  </a:lnTo>
                  <a:lnTo>
                    <a:pt x="241588" y="250305"/>
                  </a:lnTo>
                  <a:lnTo>
                    <a:pt x="250733" y="244992"/>
                  </a:lnTo>
                  <a:lnTo>
                    <a:pt x="252177" y="247890"/>
                  </a:lnTo>
                  <a:lnTo>
                    <a:pt x="255064" y="249822"/>
                  </a:lnTo>
                  <a:lnTo>
                    <a:pt x="260840" y="252237"/>
                  </a:lnTo>
                  <a:lnTo>
                    <a:pt x="265653" y="249339"/>
                  </a:lnTo>
                  <a:lnTo>
                    <a:pt x="268541" y="243061"/>
                  </a:lnTo>
                  <a:lnTo>
                    <a:pt x="269985" y="232919"/>
                  </a:lnTo>
                  <a:lnTo>
                    <a:pt x="265172" y="225675"/>
                  </a:lnTo>
                  <a:lnTo>
                    <a:pt x="260359" y="220845"/>
                  </a:lnTo>
                  <a:lnTo>
                    <a:pt x="263247" y="218914"/>
                  </a:lnTo>
                  <a:lnTo>
                    <a:pt x="268541" y="210221"/>
                  </a:lnTo>
                  <a:lnTo>
                    <a:pt x="272392" y="199113"/>
                  </a:lnTo>
                  <a:lnTo>
                    <a:pt x="278649" y="181727"/>
                  </a:lnTo>
                  <a:lnTo>
                    <a:pt x="279611" y="177381"/>
                  </a:lnTo>
                  <a:lnTo>
                    <a:pt x="282499" y="170619"/>
                  </a:lnTo>
                  <a:lnTo>
                    <a:pt x="286349" y="171585"/>
                  </a:lnTo>
                  <a:lnTo>
                    <a:pt x="291163" y="171102"/>
                  </a:lnTo>
                  <a:lnTo>
                    <a:pt x="296457" y="173517"/>
                  </a:lnTo>
                  <a:lnTo>
                    <a:pt x="299826" y="173034"/>
                  </a:lnTo>
                  <a:lnTo>
                    <a:pt x="302233" y="175932"/>
                  </a:lnTo>
                  <a:lnTo>
                    <a:pt x="308971" y="179312"/>
                  </a:lnTo>
                  <a:lnTo>
                    <a:pt x="313784" y="180278"/>
                  </a:lnTo>
                  <a:lnTo>
                    <a:pt x="319560" y="184142"/>
                  </a:lnTo>
                  <a:lnTo>
                    <a:pt x="323891" y="185591"/>
                  </a:lnTo>
                  <a:lnTo>
                    <a:pt x="325817" y="187522"/>
                  </a:lnTo>
                  <a:lnTo>
                    <a:pt x="328704" y="194284"/>
                  </a:lnTo>
                  <a:lnTo>
                    <a:pt x="339293" y="202977"/>
                  </a:lnTo>
                  <a:lnTo>
                    <a:pt x="333036" y="205391"/>
                  </a:lnTo>
                  <a:lnTo>
                    <a:pt x="326298" y="205391"/>
                  </a:lnTo>
                  <a:lnTo>
                    <a:pt x="322447" y="203942"/>
                  </a:lnTo>
                  <a:lnTo>
                    <a:pt x="315709" y="203942"/>
                  </a:lnTo>
                  <a:lnTo>
                    <a:pt x="308490" y="208772"/>
                  </a:lnTo>
                  <a:lnTo>
                    <a:pt x="306083" y="211669"/>
                  </a:lnTo>
                  <a:lnTo>
                    <a:pt x="303195" y="220362"/>
                  </a:lnTo>
                  <a:lnTo>
                    <a:pt x="300789" y="223743"/>
                  </a:lnTo>
                  <a:lnTo>
                    <a:pt x="300789" y="229055"/>
                  </a:lnTo>
                  <a:lnTo>
                    <a:pt x="301751" y="236299"/>
                  </a:lnTo>
                  <a:lnTo>
                    <a:pt x="305602" y="241612"/>
                  </a:lnTo>
                  <a:lnTo>
                    <a:pt x="313784" y="242578"/>
                  </a:lnTo>
                  <a:lnTo>
                    <a:pt x="320522" y="241612"/>
                  </a:lnTo>
                  <a:lnTo>
                    <a:pt x="324854" y="243061"/>
                  </a:lnTo>
                  <a:lnTo>
                    <a:pt x="331111" y="242095"/>
                  </a:lnTo>
                  <a:lnTo>
                    <a:pt x="333517" y="243061"/>
                  </a:lnTo>
                  <a:lnTo>
                    <a:pt x="335924" y="247890"/>
                  </a:lnTo>
                  <a:lnTo>
                    <a:pt x="335924" y="252237"/>
                  </a:lnTo>
                  <a:lnTo>
                    <a:pt x="333999" y="254168"/>
                  </a:lnTo>
                  <a:lnTo>
                    <a:pt x="328223" y="256583"/>
                  </a:lnTo>
                  <a:lnTo>
                    <a:pt x="325335" y="258032"/>
                  </a:lnTo>
                  <a:lnTo>
                    <a:pt x="328223" y="260447"/>
                  </a:lnTo>
                  <a:lnTo>
                    <a:pt x="334961" y="261895"/>
                  </a:lnTo>
                  <a:lnTo>
                    <a:pt x="346031" y="262378"/>
                  </a:lnTo>
                  <a:lnTo>
                    <a:pt x="352289" y="265759"/>
                  </a:lnTo>
                  <a:lnTo>
                    <a:pt x="356620" y="266725"/>
                  </a:lnTo>
                  <a:lnTo>
                    <a:pt x="369134" y="268174"/>
                  </a:lnTo>
                  <a:lnTo>
                    <a:pt x="376354" y="265276"/>
                  </a:lnTo>
                  <a:lnTo>
                    <a:pt x="378760" y="265276"/>
                  </a:lnTo>
                  <a:lnTo>
                    <a:pt x="383573" y="267208"/>
                  </a:lnTo>
                  <a:lnTo>
                    <a:pt x="388387" y="273969"/>
                  </a:lnTo>
                  <a:lnTo>
                    <a:pt x="390312" y="279281"/>
                  </a:lnTo>
                  <a:lnTo>
                    <a:pt x="389830" y="289906"/>
                  </a:lnTo>
                  <a:lnTo>
                    <a:pt x="386943" y="291838"/>
                  </a:lnTo>
                  <a:lnTo>
                    <a:pt x="377316" y="292804"/>
                  </a:lnTo>
                  <a:lnTo>
                    <a:pt x="374429" y="295218"/>
                  </a:lnTo>
                  <a:lnTo>
                    <a:pt x="372985" y="301497"/>
                  </a:lnTo>
                  <a:lnTo>
                    <a:pt x="373466" y="309707"/>
                  </a:lnTo>
                  <a:lnTo>
                    <a:pt x="379242" y="319848"/>
                  </a:lnTo>
                  <a:lnTo>
                    <a:pt x="382129" y="325644"/>
                  </a:lnTo>
                  <a:lnTo>
                    <a:pt x="385980" y="331922"/>
                  </a:lnTo>
                  <a:lnTo>
                    <a:pt x="386943" y="342547"/>
                  </a:lnTo>
                  <a:lnTo>
                    <a:pt x="390312" y="349308"/>
                  </a:lnTo>
                  <a:lnTo>
                    <a:pt x="395606" y="351722"/>
                  </a:lnTo>
                  <a:lnTo>
                    <a:pt x="398013" y="354137"/>
                  </a:lnTo>
                  <a:lnTo>
                    <a:pt x="399457" y="358001"/>
                  </a:lnTo>
                  <a:lnTo>
                    <a:pt x="398494" y="360415"/>
                  </a:lnTo>
                  <a:lnTo>
                    <a:pt x="398975" y="364279"/>
                  </a:lnTo>
                  <a:lnTo>
                    <a:pt x="404751" y="366211"/>
                  </a:lnTo>
                  <a:lnTo>
                    <a:pt x="412933" y="371040"/>
                  </a:lnTo>
                  <a:lnTo>
                    <a:pt x="414858" y="376352"/>
                  </a:lnTo>
                  <a:lnTo>
                    <a:pt x="414377" y="380216"/>
                  </a:lnTo>
                  <a:lnTo>
                    <a:pt x="410527" y="384562"/>
                  </a:lnTo>
                  <a:lnTo>
                    <a:pt x="415340" y="392290"/>
                  </a:lnTo>
                  <a:lnTo>
                    <a:pt x="414377" y="394704"/>
                  </a:lnTo>
                  <a:lnTo>
                    <a:pt x="411008" y="398085"/>
                  </a:lnTo>
                  <a:lnTo>
                    <a:pt x="404751" y="400499"/>
                  </a:lnTo>
                  <a:lnTo>
                    <a:pt x="399938" y="408227"/>
                  </a:lnTo>
                  <a:lnTo>
                    <a:pt x="398975" y="414022"/>
                  </a:lnTo>
                  <a:lnTo>
                    <a:pt x="401382" y="418851"/>
                  </a:lnTo>
                  <a:lnTo>
                    <a:pt x="408601" y="423681"/>
                  </a:lnTo>
                  <a:lnTo>
                    <a:pt x="411489" y="428510"/>
                  </a:lnTo>
                  <a:lnTo>
                    <a:pt x="411489" y="432857"/>
                  </a:lnTo>
                  <a:lnTo>
                    <a:pt x="409564" y="437203"/>
                  </a:lnTo>
                  <a:lnTo>
                    <a:pt x="413414" y="435754"/>
                  </a:lnTo>
                  <a:lnTo>
                    <a:pt x="421597" y="435754"/>
                  </a:lnTo>
                  <a:lnTo>
                    <a:pt x="417265" y="428027"/>
                  </a:lnTo>
                  <a:lnTo>
                    <a:pt x="417746" y="419817"/>
                  </a:lnTo>
                  <a:lnTo>
                    <a:pt x="419190" y="416919"/>
                  </a:lnTo>
                  <a:lnTo>
                    <a:pt x="422078" y="416437"/>
                  </a:lnTo>
                  <a:lnTo>
                    <a:pt x="425447" y="420300"/>
                  </a:lnTo>
                  <a:lnTo>
                    <a:pt x="431704" y="423681"/>
                  </a:lnTo>
                  <a:lnTo>
                    <a:pt x="433629" y="421749"/>
                  </a:lnTo>
                  <a:lnTo>
                    <a:pt x="430741" y="417402"/>
                  </a:lnTo>
                  <a:lnTo>
                    <a:pt x="431223" y="414022"/>
                  </a:lnTo>
                  <a:lnTo>
                    <a:pt x="433148" y="407261"/>
                  </a:lnTo>
                  <a:lnTo>
                    <a:pt x="437961" y="400499"/>
                  </a:lnTo>
                  <a:lnTo>
                    <a:pt x="440368" y="387943"/>
                  </a:lnTo>
                  <a:lnTo>
                    <a:pt x="443737" y="385045"/>
                  </a:lnTo>
                  <a:lnTo>
                    <a:pt x="451438" y="383596"/>
                  </a:lnTo>
                  <a:lnTo>
                    <a:pt x="457213" y="384079"/>
                  </a:lnTo>
                  <a:lnTo>
                    <a:pt x="463952" y="386977"/>
                  </a:lnTo>
                  <a:lnTo>
                    <a:pt x="466839" y="385528"/>
                  </a:lnTo>
                  <a:lnTo>
                    <a:pt x="466358" y="383114"/>
                  </a:lnTo>
                  <a:lnTo>
                    <a:pt x="462989" y="378767"/>
                  </a:lnTo>
                  <a:lnTo>
                    <a:pt x="466839" y="373938"/>
                  </a:lnTo>
                  <a:lnTo>
                    <a:pt x="467321" y="372006"/>
                  </a:lnTo>
                  <a:lnTo>
                    <a:pt x="465877" y="366694"/>
                  </a:lnTo>
                  <a:lnTo>
                    <a:pt x="468283" y="363313"/>
                  </a:lnTo>
                  <a:lnTo>
                    <a:pt x="473578" y="363313"/>
                  </a:lnTo>
                  <a:lnTo>
                    <a:pt x="475984" y="364762"/>
                  </a:lnTo>
                  <a:lnTo>
                    <a:pt x="480797" y="372489"/>
                  </a:lnTo>
                  <a:lnTo>
                    <a:pt x="486092" y="375387"/>
                  </a:lnTo>
                  <a:lnTo>
                    <a:pt x="486092" y="365728"/>
                  </a:lnTo>
                  <a:lnTo>
                    <a:pt x="488017" y="361381"/>
                  </a:lnTo>
                  <a:lnTo>
                    <a:pt x="491867" y="362347"/>
                  </a:lnTo>
                  <a:lnTo>
                    <a:pt x="491386" y="364279"/>
                  </a:lnTo>
                  <a:lnTo>
                    <a:pt x="495718" y="365245"/>
                  </a:lnTo>
                  <a:lnTo>
                    <a:pt x="497643" y="363796"/>
                  </a:lnTo>
                  <a:lnTo>
                    <a:pt x="495718" y="361381"/>
                  </a:lnTo>
                  <a:lnTo>
                    <a:pt x="496681" y="354137"/>
                  </a:lnTo>
                  <a:lnTo>
                    <a:pt x="497643" y="350274"/>
                  </a:lnTo>
                  <a:lnTo>
                    <a:pt x="503900" y="348342"/>
                  </a:lnTo>
                  <a:lnTo>
                    <a:pt x="507269" y="352205"/>
                  </a:lnTo>
                  <a:lnTo>
                    <a:pt x="513045" y="354620"/>
                  </a:lnTo>
                  <a:lnTo>
                    <a:pt x="512564" y="350757"/>
                  </a:lnTo>
                  <a:lnTo>
                    <a:pt x="513526" y="342064"/>
                  </a:lnTo>
                  <a:lnTo>
                    <a:pt x="516414" y="336268"/>
                  </a:lnTo>
                  <a:lnTo>
                    <a:pt x="520264" y="338200"/>
                  </a:lnTo>
                  <a:lnTo>
                    <a:pt x="523152" y="338200"/>
                  </a:lnTo>
                  <a:lnTo>
                    <a:pt x="523152" y="334819"/>
                  </a:lnTo>
                  <a:lnTo>
                    <a:pt x="520264" y="330473"/>
                  </a:lnTo>
                  <a:lnTo>
                    <a:pt x="518821" y="323712"/>
                  </a:lnTo>
                  <a:lnTo>
                    <a:pt x="521709" y="318399"/>
                  </a:lnTo>
                  <a:lnTo>
                    <a:pt x="527965" y="322746"/>
                  </a:lnTo>
                  <a:lnTo>
                    <a:pt x="527965" y="318882"/>
                  </a:lnTo>
                  <a:lnTo>
                    <a:pt x="528928" y="314536"/>
                  </a:lnTo>
                  <a:lnTo>
                    <a:pt x="528447" y="310672"/>
                  </a:lnTo>
                  <a:lnTo>
                    <a:pt x="532779" y="309707"/>
                  </a:lnTo>
                  <a:lnTo>
                    <a:pt x="535666" y="312604"/>
                  </a:lnTo>
                  <a:lnTo>
                    <a:pt x="539517" y="315502"/>
                  </a:lnTo>
                  <a:lnTo>
                    <a:pt x="547218" y="314536"/>
                  </a:lnTo>
                  <a:lnTo>
                    <a:pt x="548662" y="310672"/>
                  </a:lnTo>
                  <a:lnTo>
                    <a:pt x="548180" y="307775"/>
                  </a:lnTo>
                  <a:lnTo>
                    <a:pt x="543849" y="307292"/>
                  </a:lnTo>
                  <a:lnTo>
                    <a:pt x="544330" y="300048"/>
                  </a:lnTo>
                  <a:lnTo>
                    <a:pt x="541442" y="295701"/>
                  </a:lnTo>
                  <a:lnTo>
                    <a:pt x="541923" y="292321"/>
                  </a:lnTo>
                  <a:lnTo>
                    <a:pt x="543849" y="289423"/>
                  </a:lnTo>
                  <a:lnTo>
                    <a:pt x="553475" y="283628"/>
                  </a:lnTo>
                  <a:lnTo>
                    <a:pt x="553956" y="280730"/>
                  </a:lnTo>
                  <a:lnTo>
                    <a:pt x="551068" y="277349"/>
                  </a:lnTo>
                  <a:lnTo>
                    <a:pt x="543367" y="272037"/>
                  </a:lnTo>
                  <a:lnTo>
                    <a:pt x="544330" y="268657"/>
                  </a:lnTo>
                  <a:lnTo>
                    <a:pt x="550105" y="263827"/>
                  </a:lnTo>
                  <a:lnTo>
                    <a:pt x="553475" y="262861"/>
                  </a:lnTo>
                  <a:lnTo>
                    <a:pt x="554919" y="259481"/>
                  </a:lnTo>
                  <a:lnTo>
                    <a:pt x="553475" y="256100"/>
                  </a:lnTo>
                  <a:lnTo>
                    <a:pt x="557325" y="252237"/>
                  </a:lnTo>
                  <a:lnTo>
                    <a:pt x="563582" y="250305"/>
                  </a:lnTo>
                  <a:lnTo>
                    <a:pt x="564545" y="246924"/>
                  </a:lnTo>
                  <a:lnTo>
                    <a:pt x="562138" y="243544"/>
                  </a:lnTo>
                  <a:lnTo>
                    <a:pt x="558769" y="243061"/>
                  </a:lnTo>
                  <a:lnTo>
                    <a:pt x="556362" y="238714"/>
                  </a:lnTo>
                  <a:lnTo>
                    <a:pt x="558288" y="235334"/>
                  </a:lnTo>
                  <a:lnTo>
                    <a:pt x="567914" y="231470"/>
                  </a:lnTo>
                  <a:lnTo>
                    <a:pt x="576577" y="230987"/>
                  </a:lnTo>
                  <a:lnTo>
                    <a:pt x="577540" y="234851"/>
                  </a:lnTo>
                  <a:lnTo>
                    <a:pt x="575615" y="239680"/>
                  </a:lnTo>
                  <a:lnTo>
                    <a:pt x="577059" y="242095"/>
                  </a:lnTo>
                  <a:lnTo>
                    <a:pt x="580428" y="241129"/>
                  </a:lnTo>
                  <a:lnTo>
                    <a:pt x="585722" y="243061"/>
                  </a:lnTo>
                  <a:lnTo>
                    <a:pt x="588610" y="245475"/>
                  </a:lnTo>
                  <a:lnTo>
                    <a:pt x="592460" y="246441"/>
                  </a:lnTo>
                  <a:lnTo>
                    <a:pt x="595348" y="244992"/>
                  </a:lnTo>
                  <a:lnTo>
                    <a:pt x="592942" y="241129"/>
                  </a:lnTo>
                  <a:lnTo>
                    <a:pt x="594386" y="237265"/>
                  </a:lnTo>
                  <a:lnTo>
                    <a:pt x="597273" y="238231"/>
                  </a:lnTo>
                  <a:lnTo>
                    <a:pt x="599199" y="231953"/>
                  </a:lnTo>
                  <a:lnTo>
                    <a:pt x="602087" y="226641"/>
                  </a:lnTo>
                  <a:lnTo>
                    <a:pt x="603531" y="223260"/>
                  </a:lnTo>
                  <a:lnTo>
                    <a:pt x="606900" y="217948"/>
                  </a:lnTo>
                  <a:lnTo>
                    <a:pt x="611231" y="206357"/>
                  </a:lnTo>
                  <a:lnTo>
                    <a:pt x="615563" y="203942"/>
                  </a:lnTo>
                  <a:lnTo>
                    <a:pt x="617488" y="204908"/>
                  </a:lnTo>
                  <a:lnTo>
                    <a:pt x="618932" y="213118"/>
                  </a:lnTo>
                  <a:lnTo>
                    <a:pt x="621820" y="215533"/>
                  </a:lnTo>
                  <a:lnTo>
                    <a:pt x="624227" y="215533"/>
                  </a:lnTo>
                  <a:lnTo>
                    <a:pt x="624708" y="212152"/>
                  </a:lnTo>
                  <a:lnTo>
                    <a:pt x="629040" y="208772"/>
                  </a:lnTo>
                  <a:lnTo>
                    <a:pt x="633853" y="211669"/>
                  </a:lnTo>
                  <a:lnTo>
                    <a:pt x="630965" y="215050"/>
                  </a:lnTo>
                  <a:lnTo>
                    <a:pt x="633371" y="219879"/>
                  </a:lnTo>
                  <a:lnTo>
                    <a:pt x="635778" y="219879"/>
                  </a:lnTo>
                  <a:lnTo>
                    <a:pt x="637703" y="216016"/>
                  </a:lnTo>
                  <a:lnTo>
                    <a:pt x="638185" y="207806"/>
                  </a:lnTo>
                  <a:lnTo>
                    <a:pt x="637222" y="205391"/>
                  </a:lnTo>
                  <a:lnTo>
                    <a:pt x="640110" y="203942"/>
                  </a:lnTo>
                  <a:lnTo>
                    <a:pt x="643960" y="207323"/>
                  </a:lnTo>
                  <a:lnTo>
                    <a:pt x="652143" y="201528"/>
                  </a:lnTo>
                  <a:lnTo>
                    <a:pt x="653105" y="197181"/>
                  </a:lnTo>
                  <a:lnTo>
                    <a:pt x="655512" y="194767"/>
                  </a:lnTo>
                  <a:lnTo>
                    <a:pt x="657918" y="197664"/>
                  </a:lnTo>
                  <a:lnTo>
                    <a:pt x="662250" y="199596"/>
                  </a:lnTo>
                  <a:lnTo>
                    <a:pt x="667544" y="199596"/>
                  </a:lnTo>
                  <a:lnTo>
                    <a:pt x="670432" y="201045"/>
                  </a:lnTo>
                  <a:lnTo>
                    <a:pt x="672839" y="199596"/>
                  </a:lnTo>
                  <a:lnTo>
                    <a:pt x="672839" y="194284"/>
                  </a:lnTo>
                  <a:lnTo>
                    <a:pt x="676208" y="192352"/>
                  </a:lnTo>
                  <a:lnTo>
                    <a:pt x="680058" y="195249"/>
                  </a:lnTo>
                  <a:lnTo>
                    <a:pt x="683909" y="196698"/>
                  </a:lnTo>
                  <a:lnTo>
                    <a:pt x="689203" y="200079"/>
                  </a:lnTo>
                  <a:lnTo>
                    <a:pt x="690166" y="198147"/>
                  </a:lnTo>
                  <a:lnTo>
                    <a:pt x="684390" y="192835"/>
                  </a:lnTo>
                  <a:lnTo>
                    <a:pt x="684871" y="191386"/>
                  </a:lnTo>
                  <a:lnTo>
                    <a:pt x="688722" y="188488"/>
                  </a:lnTo>
                  <a:lnTo>
                    <a:pt x="696904" y="191386"/>
                  </a:lnTo>
                  <a:lnTo>
                    <a:pt x="702199" y="190420"/>
                  </a:lnTo>
                  <a:lnTo>
                    <a:pt x="707012" y="194767"/>
                  </a:lnTo>
                  <a:lnTo>
                    <a:pt x="710862" y="194767"/>
                  </a:lnTo>
                  <a:lnTo>
                    <a:pt x="710381" y="191386"/>
                  </a:lnTo>
                  <a:lnTo>
                    <a:pt x="707974" y="188488"/>
                  </a:lnTo>
                  <a:lnTo>
                    <a:pt x="710381" y="187039"/>
                  </a:lnTo>
                  <a:lnTo>
                    <a:pt x="711343" y="183659"/>
                  </a:lnTo>
                  <a:lnTo>
                    <a:pt x="704605" y="182210"/>
                  </a:lnTo>
                  <a:lnTo>
                    <a:pt x="705086" y="178829"/>
                  </a:lnTo>
                  <a:lnTo>
                    <a:pt x="708937" y="174966"/>
                  </a:lnTo>
                  <a:lnTo>
                    <a:pt x="711825" y="175932"/>
                  </a:lnTo>
                  <a:lnTo>
                    <a:pt x="712787" y="180761"/>
                  </a:lnTo>
                  <a:lnTo>
                    <a:pt x="715675" y="181244"/>
                  </a:lnTo>
                  <a:lnTo>
                    <a:pt x="726264" y="177864"/>
                  </a:lnTo>
                  <a:lnTo>
                    <a:pt x="730595" y="169171"/>
                  </a:lnTo>
                  <a:lnTo>
                    <a:pt x="733002" y="170137"/>
                  </a:lnTo>
                  <a:lnTo>
                    <a:pt x="732521" y="173517"/>
                  </a:lnTo>
                  <a:lnTo>
                    <a:pt x="735409" y="175932"/>
                  </a:lnTo>
                  <a:lnTo>
                    <a:pt x="739740" y="174000"/>
                  </a:lnTo>
                  <a:lnTo>
                    <a:pt x="742147" y="168205"/>
                  </a:lnTo>
                  <a:lnTo>
                    <a:pt x="743591" y="168688"/>
                  </a:lnTo>
                  <a:lnTo>
                    <a:pt x="743591" y="176415"/>
                  </a:lnTo>
                  <a:lnTo>
                    <a:pt x="745997" y="177864"/>
                  </a:lnTo>
                  <a:lnTo>
                    <a:pt x="748885" y="175932"/>
                  </a:lnTo>
                  <a:lnTo>
                    <a:pt x="752736" y="175932"/>
                  </a:lnTo>
                  <a:lnTo>
                    <a:pt x="758511" y="178829"/>
                  </a:lnTo>
                  <a:lnTo>
                    <a:pt x="761399" y="177864"/>
                  </a:lnTo>
                  <a:lnTo>
                    <a:pt x="764768" y="171585"/>
                  </a:lnTo>
                  <a:lnTo>
                    <a:pt x="769581" y="165307"/>
                  </a:lnTo>
                  <a:lnTo>
                    <a:pt x="773913" y="164341"/>
                  </a:lnTo>
                  <a:lnTo>
                    <a:pt x="776320" y="167239"/>
                  </a:lnTo>
                  <a:lnTo>
                    <a:pt x="773913" y="169171"/>
                  </a:lnTo>
                  <a:lnTo>
                    <a:pt x="775357" y="172551"/>
                  </a:lnTo>
                  <a:lnTo>
                    <a:pt x="774395" y="176415"/>
                  </a:lnTo>
                  <a:lnTo>
                    <a:pt x="777763" y="176898"/>
                  </a:lnTo>
                  <a:lnTo>
                    <a:pt x="781133" y="168688"/>
                  </a:lnTo>
                  <a:lnTo>
                    <a:pt x="785465" y="167239"/>
                  </a:lnTo>
                  <a:lnTo>
                    <a:pt x="787390" y="169171"/>
                  </a:lnTo>
                  <a:lnTo>
                    <a:pt x="788834" y="172068"/>
                  </a:lnTo>
                  <a:lnTo>
                    <a:pt x="796053" y="174000"/>
                  </a:lnTo>
                  <a:lnTo>
                    <a:pt x="796053" y="180278"/>
                  </a:lnTo>
                  <a:lnTo>
                    <a:pt x="798941" y="183659"/>
                  </a:lnTo>
                  <a:lnTo>
                    <a:pt x="803273" y="183659"/>
                  </a:lnTo>
                  <a:lnTo>
                    <a:pt x="805679" y="186557"/>
                  </a:lnTo>
                  <a:lnTo>
                    <a:pt x="803273" y="192835"/>
                  </a:lnTo>
                  <a:lnTo>
                    <a:pt x="805679" y="194767"/>
                  </a:lnTo>
                  <a:lnTo>
                    <a:pt x="809530" y="195732"/>
                  </a:lnTo>
                  <a:lnTo>
                    <a:pt x="819637" y="195732"/>
                  </a:lnTo>
                  <a:lnTo>
                    <a:pt x="822044" y="197664"/>
                  </a:lnTo>
                  <a:lnTo>
                    <a:pt x="828782" y="197181"/>
                  </a:lnTo>
                  <a:lnTo>
                    <a:pt x="828782" y="199113"/>
                  </a:lnTo>
                  <a:lnTo>
                    <a:pt x="833114" y="200079"/>
                  </a:lnTo>
                  <a:lnTo>
                    <a:pt x="837927" y="196698"/>
                  </a:lnTo>
                  <a:lnTo>
                    <a:pt x="836964" y="193801"/>
                  </a:lnTo>
                  <a:lnTo>
                    <a:pt x="840333" y="190420"/>
                  </a:lnTo>
                  <a:lnTo>
                    <a:pt x="842740" y="185591"/>
                  </a:lnTo>
                  <a:lnTo>
                    <a:pt x="852847" y="181727"/>
                  </a:lnTo>
                  <a:lnTo>
                    <a:pt x="854773" y="178347"/>
                  </a:lnTo>
                  <a:lnTo>
                    <a:pt x="865361" y="168205"/>
                  </a:lnTo>
                  <a:lnTo>
                    <a:pt x="870174" y="166273"/>
                  </a:lnTo>
                  <a:lnTo>
                    <a:pt x="872100" y="162410"/>
                  </a:lnTo>
                  <a:lnTo>
                    <a:pt x="879801" y="157097"/>
                  </a:lnTo>
                  <a:lnTo>
                    <a:pt x="883170" y="150336"/>
                  </a:lnTo>
                  <a:lnTo>
                    <a:pt x="888464" y="144541"/>
                  </a:lnTo>
                  <a:lnTo>
                    <a:pt x="895684" y="128121"/>
                  </a:lnTo>
                  <a:lnTo>
                    <a:pt x="895202" y="120394"/>
                  </a:lnTo>
                  <a:lnTo>
                    <a:pt x="889908" y="118945"/>
                  </a:lnTo>
                  <a:lnTo>
                    <a:pt x="888945" y="116047"/>
                  </a:lnTo>
                  <a:lnTo>
                    <a:pt x="890871" y="111218"/>
                  </a:lnTo>
                  <a:lnTo>
                    <a:pt x="889427" y="104939"/>
                  </a:lnTo>
                  <a:lnTo>
                    <a:pt x="892315" y="102042"/>
                  </a:lnTo>
                  <a:lnTo>
                    <a:pt x="896165" y="93832"/>
                  </a:lnTo>
                  <a:lnTo>
                    <a:pt x="895684" y="89002"/>
                  </a:lnTo>
                  <a:lnTo>
                    <a:pt x="899053" y="88520"/>
                  </a:lnTo>
                  <a:lnTo>
                    <a:pt x="902903" y="82724"/>
                  </a:lnTo>
                  <a:lnTo>
                    <a:pt x="905791" y="89002"/>
                  </a:lnTo>
                  <a:lnTo>
                    <a:pt x="904347" y="95764"/>
                  </a:lnTo>
                  <a:lnTo>
                    <a:pt x="907716" y="103008"/>
                  </a:lnTo>
                  <a:lnTo>
                    <a:pt x="908679" y="103974"/>
                  </a:lnTo>
                  <a:lnTo>
                    <a:pt x="912529" y="111701"/>
                  </a:lnTo>
                  <a:lnTo>
                    <a:pt x="913974" y="112184"/>
                  </a:lnTo>
                  <a:lnTo>
                    <a:pt x="915899" y="118945"/>
                  </a:lnTo>
                  <a:lnTo>
                    <a:pt x="918305" y="113632"/>
                  </a:lnTo>
                  <a:lnTo>
                    <a:pt x="917824" y="108803"/>
                  </a:lnTo>
                  <a:lnTo>
                    <a:pt x="918787" y="105905"/>
                  </a:lnTo>
                  <a:lnTo>
                    <a:pt x="922637" y="103491"/>
                  </a:lnTo>
                  <a:lnTo>
                    <a:pt x="925043" y="103491"/>
                  </a:lnTo>
                  <a:lnTo>
                    <a:pt x="923600" y="110735"/>
                  </a:lnTo>
                  <a:lnTo>
                    <a:pt x="929375" y="116047"/>
                  </a:lnTo>
                  <a:lnTo>
                    <a:pt x="931300" y="113632"/>
                  </a:lnTo>
                  <a:lnTo>
                    <a:pt x="936595" y="111701"/>
                  </a:lnTo>
                  <a:lnTo>
                    <a:pt x="940927" y="115081"/>
                  </a:lnTo>
                  <a:lnTo>
                    <a:pt x="940927" y="111701"/>
                  </a:lnTo>
                  <a:lnTo>
                    <a:pt x="938520" y="110252"/>
                  </a:lnTo>
                  <a:lnTo>
                    <a:pt x="931782" y="105422"/>
                  </a:lnTo>
                  <a:lnTo>
                    <a:pt x="931782" y="103008"/>
                  </a:lnTo>
                  <a:lnTo>
                    <a:pt x="929375" y="101559"/>
                  </a:lnTo>
                  <a:lnTo>
                    <a:pt x="928413" y="98661"/>
                  </a:lnTo>
                  <a:lnTo>
                    <a:pt x="928894" y="95281"/>
                  </a:lnTo>
                  <a:lnTo>
                    <a:pt x="937076" y="93832"/>
                  </a:lnTo>
                  <a:lnTo>
                    <a:pt x="938520" y="91417"/>
                  </a:lnTo>
                  <a:lnTo>
                    <a:pt x="936113" y="84656"/>
                  </a:lnTo>
                  <a:lnTo>
                    <a:pt x="934188" y="83207"/>
                  </a:lnTo>
                  <a:lnTo>
                    <a:pt x="935151" y="78378"/>
                  </a:lnTo>
                  <a:lnTo>
                    <a:pt x="938039" y="79344"/>
                  </a:lnTo>
                  <a:lnTo>
                    <a:pt x="942370" y="77412"/>
                  </a:lnTo>
                  <a:lnTo>
                    <a:pt x="939483" y="73548"/>
                  </a:lnTo>
                  <a:lnTo>
                    <a:pt x="942852" y="68236"/>
                  </a:lnTo>
                  <a:lnTo>
                    <a:pt x="941408" y="63889"/>
                  </a:lnTo>
                  <a:lnTo>
                    <a:pt x="939001" y="63889"/>
                  </a:lnTo>
                  <a:lnTo>
                    <a:pt x="939001" y="57611"/>
                  </a:lnTo>
                  <a:lnTo>
                    <a:pt x="934188" y="56162"/>
                  </a:lnTo>
                  <a:lnTo>
                    <a:pt x="936113" y="51333"/>
                  </a:lnTo>
                  <a:lnTo>
                    <a:pt x="934670" y="46987"/>
                  </a:lnTo>
                  <a:lnTo>
                    <a:pt x="935632" y="43123"/>
                  </a:lnTo>
                  <a:lnTo>
                    <a:pt x="934670" y="41674"/>
                  </a:lnTo>
                  <a:lnTo>
                    <a:pt x="934188" y="36362"/>
                  </a:lnTo>
                  <a:lnTo>
                    <a:pt x="933226" y="32981"/>
                  </a:lnTo>
                  <a:lnTo>
                    <a:pt x="935151" y="26703"/>
                  </a:lnTo>
                  <a:lnTo>
                    <a:pt x="938520" y="25254"/>
                  </a:lnTo>
                  <a:lnTo>
                    <a:pt x="940927" y="21391"/>
                  </a:lnTo>
                  <a:lnTo>
                    <a:pt x="947183" y="18010"/>
                  </a:lnTo>
                  <a:lnTo>
                    <a:pt x="949590" y="18976"/>
                  </a:lnTo>
                  <a:lnTo>
                    <a:pt x="950072" y="21391"/>
                  </a:lnTo>
                  <a:lnTo>
                    <a:pt x="955847" y="18010"/>
                  </a:lnTo>
                  <a:lnTo>
                    <a:pt x="959698" y="17527"/>
                  </a:lnTo>
                  <a:lnTo>
                    <a:pt x="972693" y="31532"/>
                  </a:lnTo>
                  <a:lnTo>
                    <a:pt x="981838" y="39260"/>
                  </a:lnTo>
                  <a:lnTo>
                    <a:pt x="987613" y="44572"/>
                  </a:lnTo>
                  <a:lnTo>
                    <a:pt x="997240" y="45538"/>
                  </a:lnTo>
                  <a:lnTo>
                    <a:pt x="1003496" y="47470"/>
                  </a:lnTo>
                  <a:lnTo>
                    <a:pt x="1017936" y="44572"/>
                  </a:lnTo>
                  <a:lnTo>
                    <a:pt x="1023711" y="45055"/>
                  </a:lnTo>
                  <a:lnTo>
                    <a:pt x="1027562" y="46021"/>
                  </a:lnTo>
                  <a:lnTo>
                    <a:pt x="1053071" y="48918"/>
                  </a:lnTo>
                  <a:lnTo>
                    <a:pt x="1062697" y="48918"/>
                  </a:lnTo>
                  <a:lnTo>
                    <a:pt x="1067992" y="55197"/>
                  </a:lnTo>
                  <a:lnTo>
                    <a:pt x="1070879" y="59060"/>
                  </a:lnTo>
                  <a:lnTo>
                    <a:pt x="1075211" y="70168"/>
                  </a:lnTo>
                  <a:lnTo>
                    <a:pt x="1078580" y="74997"/>
                  </a:lnTo>
                  <a:lnTo>
                    <a:pt x="1083875" y="78861"/>
                  </a:lnTo>
                  <a:lnTo>
                    <a:pt x="1088688" y="84656"/>
                  </a:lnTo>
                  <a:lnTo>
                    <a:pt x="1088688" y="86588"/>
                  </a:lnTo>
                  <a:lnTo>
                    <a:pt x="1092538" y="88037"/>
                  </a:lnTo>
                  <a:lnTo>
                    <a:pt x="1094464" y="83690"/>
                  </a:lnTo>
                  <a:lnTo>
                    <a:pt x="1097351" y="81758"/>
                  </a:lnTo>
                  <a:lnTo>
                    <a:pt x="1095907" y="79344"/>
                  </a:lnTo>
                  <a:lnTo>
                    <a:pt x="1096389" y="74997"/>
                  </a:lnTo>
                  <a:lnTo>
                    <a:pt x="1100720" y="73065"/>
                  </a:lnTo>
                  <a:lnTo>
                    <a:pt x="1107940" y="72582"/>
                  </a:lnTo>
                  <a:lnTo>
                    <a:pt x="1112753" y="68236"/>
                  </a:lnTo>
                  <a:lnTo>
                    <a:pt x="1119491" y="66787"/>
                  </a:lnTo>
                  <a:lnTo>
                    <a:pt x="1122860" y="63407"/>
                  </a:lnTo>
                  <a:lnTo>
                    <a:pt x="1125748" y="62924"/>
                  </a:lnTo>
                  <a:lnTo>
                    <a:pt x="1129117" y="63889"/>
                  </a:lnTo>
                  <a:lnTo>
                    <a:pt x="1139706" y="56645"/>
                  </a:lnTo>
                  <a:lnTo>
                    <a:pt x="1150295" y="56645"/>
                  </a:lnTo>
                  <a:lnTo>
                    <a:pt x="1159921" y="56162"/>
                  </a:lnTo>
                  <a:lnTo>
                    <a:pt x="1163290" y="59060"/>
                  </a:lnTo>
                  <a:lnTo>
                    <a:pt x="1171954" y="65821"/>
                  </a:lnTo>
                  <a:lnTo>
                    <a:pt x="1177248" y="68236"/>
                  </a:lnTo>
                  <a:lnTo>
                    <a:pt x="1184468" y="69202"/>
                  </a:lnTo>
                  <a:lnTo>
                    <a:pt x="1186393" y="72099"/>
                  </a:lnTo>
                  <a:lnTo>
                    <a:pt x="1196982" y="70651"/>
                  </a:lnTo>
                  <a:lnTo>
                    <a:pt x="1197463" y="67753"/>
                  </a:lnTo>
                  <a:lnTo>
                    <a:pt x="1200832" y="65821"/>
                  </a:lnTo>
                  <a:lnTo>
                    <a:pt x="1202758" y="62441"/>
                  </a:lnTo>
                  <a:lnTo>
                    <a:pt x="1210458" y="62441"/>
                  </a:lnTo>
                  <a:lnTo>
                    <a:pt x="1213828" y="59543"/>
                  </a:lnTo>
                  <a:lnTo>
                    <a:pt x="1217197" y="61475"/>
                  </a:lnTo>
                  <a:lnTo>
                    <a:pt x="1221528" y="60026"/>
                  </a:lnTo>
                  <a:lnTo>
                    <a:pt x="1226341" y="63407"/>
                  </a:lnTo>
                  <a:lnTo>
                    <a:pt x="1232117" y="65338"/>
                  </a:lnTo>
                  <a:lnTo>
                    <a:pt x="1234524" y="68236"/>
                  </a:lnTo>
                  <a:lnTo>
                    <a:pt x="1237893" y="69202"/>
                  </a:lnTo>
                  <a:lnTo>
                    <a:pt x="1245594" y="75963"/>
                  </a:lnTo>
                  <a:lnTo>
                    <a:pt x="1254739" y="79827"/>
                  </a:lnTo>
                  <a:lnTo>
                    <a:pt x="1259070" y="84173"/>
                  </a:lnTo>
                  <a:lnTo>
                    <a:pt x="1261958" y="80310"/>
                  </a:lnTo>
                  <a:lnTo>
                    <a:pt x="1261958" y="78378"/>
                  </a:lnTo>
                  <a:lnTo>
                    <a:pt x="1267734" y="72099"/>
                  </a:lnTo>
                  <a:lnTo>
                    <a:pt x="1269178" y="72582"/>
                  </a:lnTo>
                  <a:lnTo>
                    <a:pt x="1273028" y="70651"/>
                  </a:lnTo>
                  <a:lnTo>
                    <a:pt x="1277360" y="71134"/>
                  </a:lnTo>
                  <a:lnTo>
                    <a:pt x="1281210" y="69685"/>
                  </a:lnTo>
                  <a:lnTo>
                    <a:pt x="1285061" y="71134"/>
                  </a:lnTo>
                  <a:lnTo>
                    <a:pt x="1287949" y="68719"/>
                  </a:lnTo>
                  <a:lnTo>
                    <a:pt x="1299981" y="64855"/>
                  </a:lnTo>
                  <a:lnTo>
                    <a:pt x="1303350" y="64855"/>
                  </a:lnTo>
                  <a:lnTo>
                    <a:pt x="1308645" y="60026"/>
                  </a:lnTo>
                  <a:lnTo>
                    <a:pt x="1309126" y="57128"/>
                  </a:lnTo>
                  <a:lnTo>
                    <a:pt x="1311533" y="53748"/>
                  </a:lnTo>
                  <a:lnTo>
                    <a:pt x="1317790" y="51816"/>
                  </a:lnTo>
                  <a:lnTo>
                    <a:pt x="1324047" y="52299"/>
                  </a:lnTo>
                  <a:lnTo>
                    <a:pt x="1326453" y="54231"/>
                  </a:lnTo>
                  <a:lnTo>
                    <a:pt x="1330304" y="53748"/>
                  </a:lnTo>
                  <a:lnTo>
                    <a:pt x="1338005" y="55197"/>
                  </a:lnTo>
                  <a:lnTo>
                    <a:pt x="1343780" y="58094"/>
                  </a:lnTo>
                  <a:lnTo>
                    <a:pt x="1350518" y="59543"/>
                  </a:lnTo>
                  <a:lnTo>
                    <a:pt x="1355813" y="63407"/>
                  </a:lnTo>
                  <a:lnTo>
                    <a:pt x="1363995" y="70651"/>
                  </a:lnTo>
                  <a:lnTo>
                    <a:pt x="1370252" y="73548"/>
                  </a:lnTo>
                  <a:lnTo>
                    <a:pt x="1375065" y="78861"/>
                  </a:lnTo>
                  <a:lnTo>
                    <a:pt x="1378434" y="78861"/>
                  </a:lnTo>
                  <a:lnTo>
                    <a:pt x="1384691" y="57611"/>
                  </a:lnTo>
                  <a:lnTo>
                    <a:pt x="1382766" y="51816"/>
                  </a:lnTo>
                  <a:lnTo>
                    <a:pt x="1399612" y="51816"/>
                  </a:lnTo>
                  <a:lnTo>
                    <a:pt x="1421271" y="60992"/>
                  </a:lnTo>
                  <a:lnTo>
                    <a:pt x="1430897" y="65338"/>
                  </a:lnTo>
                  <a:lnTo>
                    <a:pt x="1451112" y="77895"/>
                  </a:lnTo>
                  <a:lnTo>
                    <a:pt x="1451112" y="75480"/>
                  </a:lnTo>
                  <a:lnTo>
                    <a:pt x="1447742" y="68719"/>
                  </a:lnTo>
                  <a:lnTo>
                    <a:pt x="1448705" y="64855"/>
                  </a:lnTo>
                  <a:lnTo>
                    <a:pt x="1446780" y="63407"/>
                  </a:lnTo>
                  <a:lnTo>
                    <a:pt x="1445336" y="58577"/>
                  </a:lnTo>
                  <a:lnTo>
                    <a:pt x="1447742" y="52782"/>
                  </a:lnTo>
                  <a:lnTo>
                    <a:pt x="1446299" y="45538"/>
                  </a:lnTo>
                  <a:lnTo>
                    <a:pt x="1448224" y="41674"/>
                  </a:lnTo>
                  <a:lnTo>
                    <a:pt x="1447261" y="37328"/>
                  </a:lnTo>
                  <a:lnTo>
                    <a:pt x="1450149" y="30567"/>
                  </a:lnTo>
                  <a:lnTo>
                    <a:pt x="1448705" y="28635"/>
                  </a:lnTo>
                  <a:lnTo>
                    <a:pt x="1450631" y="24771"/>
                  </a:lnTo>
                  <a:lnTo>
                    <a:pt x="1455444" y="21391"/>
                  </a:lnTo>
                  <a:lnTo>
                    <a:pt x="1455444" y="18010"/>
                  </a:lnTo>
                  <a:lnTo>
                    <a:pt x="1457369" y="15112"/>
                  </a:lnTo>
                  <a:lnTo>
                    <a:pt x="1464107" y="13181"/>
                  </a:lnTo>
                  <a:lnTo>
                    <a:pt x="1469401" y="15112"/>
                  </a:lnTo>
                  <a:lnTo>
                    <a:pt x="1470845" y="13181"/>
                  </a:lnTo>
                  <a:lnTo>
                    <a:pt x="1475658" y="12698"/>
                  </a:lnTo>
                  <a:lnTo>
                    <a:pt x="1481434" y="11732"/>
                  </a:lnTo>
                  <a:lnTo>
                    <a:pt x="1487691" y="13181"/>
                  </a:lnTo>
                  <a:lnTo>
                    <a:pt x="1492985" y="10283"/>
                  </a:lnTo>
                  <a:lnTo>
                    <a:pt x="1497799" y="9317"/>
                  </a:lnTo>
                  <a:lnTo>
                    <a:pt x="1500205" y="11732"/>
                  </a:lnTo>
                  <a:lnTo>
                    <a:pt x="1503093" y="9800"/>
                  </a:lnTo>
                  <a:lnTo>
                    <a:pt x="1509831" y="4005"/>
                  </a:lnTo>
                  <a:lnTo>
                    <a:pt x="1512238" y="6902"/>
                  </a:lnTo>
                  <a:lnTo>
                    <a:pt x="1521382" y="3039"/>
                  </a:lnTo>
                  <a:lnTo>
                    <a:pt x="1525233" y="3522"/>
                  </a:lnTo>
                  <a:lnTo>
                    <a:pt x="1530527" y="-342"/>
                  </a:lnTo>
                  <a:lnTo>
                    <a:pt x="1529565" y="4488"/>
                  </a:lnTo>
                  <a:lnTo>
                    <a:pt x="1531490" y="15112"/>
                  </a:lnTo>
                  <a:lnTo>
                    <a:pt x="1535822" y="26220"/>
                  </a:lnTo>
                  <a:lnTo>
                    <a:pt x="1536784" y="33947"/>
                  </a:lnTo>
                  <a:lnTo>
                    <a:pt x="1538710" y="38777"/>
                  </a:lnTo>
                  <a:lnTo>
                    <a:pt x="1538228" y="41674"/>
                  </a:lnTo>
                  <a:lnTo>
                    <a:pt x="1539672" y="45055"/>
                  </a:lnTo>
                  <a:lnTo>
                    <a:pt x="1540635" y="53265"/>
                  </a:lnTo>
                  <a:lnTo>
                    <a:pt x="1551223" y="54231"/>
                  </a:lnTo>
                  <a:lnTo>
                    <a:pt x="1557480" y="51816"/>
                  </a:lnTo>
                  <a:lnTo>
                    <a:pt x="1557962" y="54714"/>
                  </a:lnTo>
                  <a:lnTo>
                    <a:pt x="1561331" y="59060"/>
                  </a:lnTo>
                  <a:lnTo>
                    <a:pt x="1562293" y="70168"/>
                  </a:lnTo>
                  <a:lnTo>
                    <a:pt x="1565181" y="81275"/>
                  </a:lnTo>
                  <a:lnTo>
                    <a:pt x="1566144" y="94315"/>
                  </a:lnTo>
                  <a:lnTo>
                    <a:pt x="1571920" y="98661"/>
                  </a:lnTo>
                  <a:lnTo>
                    <a:pt x="1575289" y="102525"/>
                  </a:lnTo>
                  <a:lnTo>
                    <a:pt x="1575770" y="108803"/>
                  </a:lnTo>
                  <a:lnTo>
                    <a:pt x="1570957" y="109769"/>
                  </a:lnTo>
                  <a:lnTo>
                    <a:pt x="1565663" y="116530"/>
                  </a:lnTo>
                  <a:lnTo>
                    <a:pt x="1561812" y="123774"/>
                  </a:lnTo>
                  <a:lnTo>
                    <a:pt x="1560368" y="125223"/>
                  </a:lnTo>
                  <a:lnTo>
                    <a:pt x="1561331" y="130535"/>
                  </a:lnTo>
                  <a:lnTo>
                    <a:pt x="1564700" y="136814"/>
                  </a:lnTo>
                  <a:lnTo>
                    <a:pt x="1569995" y="140677"/>
                  </a:lnTo>
                  <a:lnTo>
                    <a:pt x="1566144" y="142126"/>
                  </a:lnTo>
                  <a:lnTo>
                    <a:pt x="1560850" y="150336"/>
                  </a:lnTo>
                  <a:lnTo>
                    <a:pt x="1556518" y="153234"/>
                  </a:lnTo>
                  <a:lnTo>
                    <a:pt x="1551705" y="153234"/>
                  </a:lnTo>
                  <a:lnTo>
                    <a:pt x="1549298" y="155165"/>
                  </a:lnTo>
                  <a:lnTo>
                    <a:pt x="1547373" y="159029"/>
                  </a:lnTo>
                  <a:lnTo>
                    <a:pt x="1548336" y="168688"/>
                  </a:lnTo>
                  <a:lnTo>
                    <a:pt x="1546410" y="170619"/>
                  </a:lnTo>
                  <a:lnTo>
                    <a:pt x="1543523" y="176415"/>
                  </a:lnTo>
                  <a:lnTo>
                    <a:pt x="1545929" y="183659"/>
                  </a:lnTo>
                  <a:lnTo>
                    <a:pt x="1549298" y="187522"/>
                  </a:lnTo>
                  <a:lnTo>
                    <a:pt x="1550742" y="185591"/>
                  </a:lnTo>
                  <a:lnTo>
                    <a:pt x="1554593" y="186557"/>
                  </a:lnTo>
                  <a:lnTo>
                    <a:pt x="1558925" y="191869"/>
                  </a:lnTo>
                  <a:lnTo>
                    <a:pt x="1559887" y="196698"/>
                  </a:lnTo>
                  <a:lnTo>
                    <a:pt x="1563256" y="202011"/>
                  </a:lnTo>
                  <a:lnTo>
                    <a:pt x="1565181" y="202494"/>
                  </a:lnTo>
                  <a:lnTo>
                    <a:pt x="1568069" y="206840"/>
                  </a:lnTo>
                  <a:lnTo>
                    <a:pt x="1571920" y="210221"/>
                  </a:lnTo>
                  <a:lnTo>
                    <a:pt x="1576251" y="208772"/>
                  </a:lnTo>
                  <a:lnTo>
                    <a:pt x="1576251" y="211669"/>
                  </a:lnTo>
                  <a:lnTo>
                    <a:pt x="1580102" y="216499"/>
                  </a:lnTo>
                  <a:lnTo>
                    <a:pt x="1579621" y="218431"/>
                  </a:lnTo>
                  <a:lnTo>
                    <a:pt x="1582508" y="219879"/>
                  </a:lnTo>
                  <a:lnTo>
                    <a:pt x="1583952" y="224709"/>
                  </a:lnTo>
                  <a:lnTo>
                    <a:pt x="1588765" y="226641"/>
                  </a:lnTo>
                  <a:lnTo>
                    <a:pt x="1591172" y="230504"/>
                  </a:lnTo>
                  <a:lnTo>
                    <a:pt x="1597910" y="232436"/>
                  </a:lnTo>
                  <a:lnTo>
                    <a:pt x="1595023" y="237265"/>
                  </a:lnTo>
                  <a:lnTo>
                    <a:pt x="1595985" y="238714"/>
                  </a:lnTo>
                  <a:lnTo>
                    <a:pt x="1593578" y="241612"/>
                  </a:lnTo>
                  <a:lnTo>
                    <a:pt x="1592134" y="245475"/>
                  </a:lnTo>
                  <a:lnTo>
                    <a:pt x="1595023" y="247890"/>
                  </a:lnTo>
                  <a:lnTo>
                    <a:pt x="1595023" y="254651"/>
                  </a:lnTo>
                  <a:lnTo>
                    <a:pt x="1597910" y="255134"/>
                  </a:lnTo>
                  <a:lnTo>
                    <a:pt x="1598873" y="258515"/>
                  </a:lnTo>
                  <a:lnTo>
                    <a:pt x="1596948" y="261895"/>
                  </a:lnTo>
                  <a:lnTo>
                    <a:pt x="1599354" y="265759"/>
                  </a:lnTo>
                  <a:lnTo>
                    <a:pt x="1598873" y="271554"/>
                  </a:lnTo>
                  <a:lnTo>
                    <a:pt x="1601279" y="272037"/>
                  </a:lnTo>
                  <a:lnTo>
                    <a:pt x="1603204" y="282179"/>
                  </a:lnTo>
                  <a:lnTo>
                    <a:pt x="1605611" y="287008"/>
                  </a:lnTo>
                  <a:lnTo>
                    <a:pt x="1604167" y="289423"/>
                  </a:lnTo>
                  <a:lnTo>
                    <a:pt x="1601279" y="290389"/>
                  </a:lnTo>
                  <a:lnTo>
                    <a:pt x="1599836" y="294252"/>
                  </a:lnTo>
                  <a:lnTo>
                    <a:pt x="1599836" y="298599"/>
                  </a:lnTo>
                  <a:lnTo>
                    <a:pt x="1604167" y="307775"/>
                  </a:lnTo>
                  <a:lnTo>
                    <a:pt x="1605611" y="313087"/>
                  </a:lnTo>
                  <a:lnTo>
                    <a:pt x="1604649" y="314053"/>
                  </a:lnTo>
                  <a:lnTo>
                    <a:pt x="1606574" y="319848"/>
                  </a:lnTo>
                  <a:lnTo>
                    <a:pt x="1606574" y="323712"/>
                  </a:lnTo>
                  <a:lnTo>
                    <a:pt x="1611868" y="333371"/>
                  </a:lnTo>
                  <a:lnTo>
                    <a:pt x="1609943" y="335302"/>
                  </a:lnTo>
                  <a:lnTo>
                    <a:pt x="1609943" y="341098"/>
                  </a:lnTo>
                  <a:lnTo>
                    <a:pt x="1611868" y="344961"/>
                  </a:lnTo>
                  <a:lnTo>
                    <a:pt x="1607536" y="348342"/>
                  </a:lnTo>
                  <a:lnTo>
                    <a:pt x="1606574" y="356552"/>
                  </a:lnTo>
                  <a:lnTo>
                    <a:pt x="1605130" y="360415"/>
                  </a:lnTo>
                  <a:lnTo>
                    <a:pt x="1598391" y="364762"/>
                  </a:lnTo>
                  <a:lnTo>
                    <a:pt x="1598391" y="367177"/>
                  </a:lnTo>
                  <a:lnTo>
                    <a:pt x="1595504" y="370074"/>
                  </a:lnTo>
                  <a:lnTo>
                    <a:pt x="1591653" y="372006"/>
                  </a:lnTo>
                  <a:lnTo>
                    <a:pt x="1586359" y="370557"/>
                  </a:lnTo>
                  <a:lnTo>
                    <a:pt x="1581065" y="373455"/>
                  </a:lnTo>
                  <a:lnTo>
                    <a:pt x="1569513" y="374904"/>
                  </a:lnTo>
                  <a:lnTo>
                    <a:pt x="1567106" y="377801"/>
                  </a:lnTo>
                  <a:lnTo>
                    <a:pt x="1562775" y="375869"/>
                  </a:lnTo>
                  <a:lnTo>
                    <a:pt x="1551705" y="373455"/>
                  </a:lnTo>
                  <a:lnTo>
                    <a:pt x="1546410" y="375869"/>
                  </a:lnTo>
                  <a:lnTo>
                    <a:pt x="1545448" y="381182"/>
                  </a:lnTo>
                  <a:lnTo>
                    <a:pt x="1549780" y="389875"/>
                  </a:lnTo>
                  <a:lnTo>
                    <a:pt x="1552186" y="396636"/>
                  </a:lnTo>
                  <a:lnTo>
                    <a:pt x="1554111" y="399051"/>
                  </a:lnTo>
                  <a:lnTo>
                    <a:pt x="1555555" y="407261"/>
                  </a:lnTo>
                  <a:lnTo>
                    <a:pt x="1555074" y="412573"/>
                  </a:lnTo>
                  <a:lnTo>
                    <a:pt x="1562293" y="410158"/>
                  </a:lnTo>
                  <a:lnTo>
                    <a:pt x="1563256" y="411607"/>
                  </a:lnTo>
                  <a:lnTo>
                    <a:pt x="1568069" y="413539"/>
                  </a:lnTo>
                  <a:lnTo>
                    <a:pt x="1574808" y="411124"/>
                  </a:lnTo>
                  <a:lnTo>
                    <a:pt x="1575770" y="409192"/>
                  </a:lnTo>
                  <a:lnTo>
                    <a:pt x="1583952" y="405329"/>
                  </a:lnTo>
                  <a:lnTo>
                    <a:pt x="1586840" y="405329"/>
                  </a:lnTo>
                  <a:lnTo>
                    <a:pt x="1593097" y="411607"/>
                  </a:lnTo>
                  <a:lnTo>
                    <a:pt x="1596466" y="410641"/>
                  </a:lnTo>
                  <a:lnTo>
                    <a:pt x="1597910" y="406778"/>
                  </a:lnTo>
                  <a:lnTo>
                    <a:pt x="1599836" y="406295"/>
                  </a:lnTo>
                  <a:lnTo>
                    <a:pt x="1606093" y="409675"/>
                  </a:lnTo>
                  <a:lnTo>
                    <a:pt x="1613312" y="406778"/>
                  </a:lnTo>
                  <a:lnTo>
                    <a:pt x="1616681" y="408227"/>
                  </a:lnTo>
                  <a:lnTo>
                    <a:pt x="1617644" y="412090"/>
                  </a:lnTo>
                  <a:lnTo>
                    <a:pt x="1617644" y="421749"/>
                  </a:lnTo>
                  <a:lnTo>
                    <a:pt x="1619569" y="421266"/>
                  </a:lnTo>
                  <a:lnTo>
                    <a:pt x="1626789" y="411607"/>
                  </a:lnTo>
                  <a:lnTo>
                    <a:pt x="1626789" y="409192"/>
                  </a:lnTo>
                  <a:lnTo>
                    <a:pt x="1632564" y="403397"/>
                  </a:lnTo>
                  <a:lnTo>
                    <a:pt x="1636896" y="400982"/>
                  </a:lnTo>
                  <a:lnTo>
                    <a:pt x="1640747" y="393738"/>
                  </a:lnTo>
                  <a:lnTo>
                    <a:pt x="1645078" y="390841"/>
                  </a:lnTo>
                  <a:lnTo>
                    <a:pt x="1658074" y="395670"/>
                  </a:lnTo>
                  <a:lnTo>
                    <a:pt x="1660480" y="397119"/>
                  </a:lnTo>
                  <a:lnTo>
                    <a:pt x="1667219" y="399051"/>
                  </a:lnTo>
                  <a:lnTo>
                    <a:pt x="1670106" y="399051"/>
                  </a:lnTo>
                  <a:lnTo>
                    <a:pt x="1672994" y="397119"/>
                  </a:lnTo>
                  <a:lnTo>
                    <a:pt x="1681658" y="402914"/>
                  </a:lnTo>
                  <a:lnTo>
                    <a:pt x="1683102" y="405329"/>
                  </a:lnTo>
                  <a:lnTo>
                    <a:pt x="1679732" y="410641"/>
                  </a:lnTo>
                  <a:lnTo>
                    <a:pt x="1683102" y="412573"/>
                  </a:lnTo>
                  <a:lnTo>
                    <a:pt x="1693690" y="414988"/>
                  </a:lnTo>
                  <a:lnTo>
                    <a:pt x="1700429" y="419334"/>
                  </a:lnTo>
                  <a:lnTo>
                    <a:pt x="1706204" y="419817"/>
                  </a:lnTo>
                  <a:lnTo>
                    <a:pt x="1719681" y="418851"/>
                  </a:lnTo>
                  <a:lnTo>
                    <a:pt x="1724013" y="419817"/>
                  </a:lnTo>
                  <a:lnTo>
                    <a:pt x="1727863" y="423198"/>
                  </a:lnTo>
                  <a:lnTo>
                    <a:pt x="1735083" y="419817"/>
                  </a:lnTo>
                  <a:lnTo>
                    <a:pt x="1745190" y="420783"/>
                  </a:lnTo>
                  <a:lnTo>
                    <a:pt x="1751447" y="418851"/>
                  </a:lnTo>
                  <a:lnTo>
                    <a:pt x="1752891" y="416437"/>
                  </a:lnTo>
                  <a:lnTo>
                    <a:pt x="1758185" y="416437"/>
                  </a:lnTo>
                  <a:lnTo>
                    <a:pt x="1761555" y="418851"/>
                  </a:lnTo>
                  <a:lnTo>
                    <a:pt x="1764924" y="415954"/>
                  </a:lnTo>
                  <a:lnTo>
                    <a:pt x="1768293" y="410641"/>
                  </a:lnTo>
                  <a:lnTo>
                    <a:pt x="1768293" y="407261"/>
                  </a:lnTo>
                  <a:lnTo>
                    <a:pt x="1774068" y="405812"/>
                  </a:lnTo>
                  <a:lnTo>
                    <a:pt x="1775513" y="404363"/>
                  </a:lnTo>
                  <a:lnTo>
                    <a:pt x="1785620" y="403880"/>
                  </a:lnTo>
                  <a:lnTo>
                    <a:pt x="1787545" y="404846"/>
                  </a:lnTo>
                  <a:lnTo>
                    <a:pt x="1794283" y="403880"/>
                  </a:lnTo>
                  <a:lnTo>
                    <a:pt x="1800540" y="401465"/>
                  </a:lnTo>
                  <a:lnTo>
                    <a:pt x="1804872" y="400982"/>
                  </a:lnTo>
                  <a:lnTo>
                    <a:pt x="1807760" y="402431"/>
                  </a:lnTo>
                  <a:lnTo>
                    <a:pt x="1807760" y="405812"/>
                  </a:lnTo>
                  <a:lnTo>
                    <a:pt x="1810166" y="411124"/>
                  </a:lnTo>
                  <a:lnTo>
                    <a:pt x="1808241" y="414022"/>
                  </a:lnTo>
                  <a:lnTo>
                    <a:pt x="1812573" y="419817"/>
                  </a:lnTo>
                  <a:lnTo>
                    <a:pt x="1818349" y="418851"/>
                  </a:lnTo>
                  <a:lnTo>
                    <a:pt x="1822681" y="416437"/>
                  </a:lnTo>
                  <a:lnTo>
                    <a:pt x="1827494" y="415954"/>
                  </a:lnTo>
                  <a:lnTo>
                    <a:pt x="1828456" y="423681"/>
                  </a:lnTo>
                  <a:lnTo>
                    <a:pt x="1827012" y="433822"/>
                  </a:lnTo>
                  <a:lnTo>
                    <a:pt x="1827975" y="437203"/>
                  </a:lnTo>
                  <a:lnTo>
                    <a:pt x="1840970" y="441549"/>
                  </a:lnTo>
                  <a:lnTo>
                    <a:pt x="1847709" y="441549"/>
                  </a:lnTo>
                  <a:lnTo>
                    <a:pt x="1851559" y="442998"/>
                  </a:lnTo>
                  <a:lnTo>
                    <a:pt x="1853484" y="441066"/>
                  </a:lnTo>
                  <a:lnTo>
                    <a:pt x="1851559" y="435754"/>
                  </a:lnTo>
                  <a:lnTo>
                    <a:pt x="1853003" y="432374"/>
                  </a:lnTo>
                  <a:lnTo>
                    <a:pt x="1856853" y="432857"/>
                  </a:lnTo>
                  <a:lnTo>
                    <a:pt x="1861666" y="436237"/>
                  </a:lnTo>
                  <a:lnTo>
                    <a:pt x="1864073" y="439135"/>
                  </a:lnTo>
                  <a:lnTo>
                    <a:pt x="1868405" y="441066"/>
                  </a:lnTo>
                  <a:lnTo>
                    <a:pt x="1871774" y="450242"/>
                  </a:lnTo>
                  <a:lnTo>
                    <a:pt x="1865998" y="452174"/>
                  </a:lnTo>
                  <a:lnTo>
                    <a:pt x="1861666" y="457487"/>
                  </a:lnTo>
                  <a:lnTo>
                    <a:pt x="1859260" y="463282"/>
                  </a:lnTo>
                  <a:lnTo>
                    <a:pt x="1857816" y="469560"/>
                  </a:lnTo>
                  <a:lnTo>
                    <a:pt x="1856372" y="480668"/>
                  </a:lnTo>
                  <a:lnTo>
                    <a:pt x="1855891" y="488878"/>
                  </a:lnTo>
                  <a:lnTo>
                    <a:pt x="1857816" y="495639"/>
                  </a:lnTo>
                  <a:lnTo>
                    <a:pt x="1857816" y="499019"/>
                  </a:lnTo>
                  <a:lnTo>
                    <a:pt x="1855891" y="504815"/>
                  </a:lnTo>
                  <a:lnTo>
                    <a:pt x="1858297" y="510610"/>
                  </a:lnTo>
                  <a:lnTo>
                    <a:pt x="1859260" y="515440"/>
                  </a:lnTo>
                  <a:lnTo>
                    <a:pt x="1860704" y="526547"/>
                  </a:lnTo>
                  <a:lnTo>
                    <a:pt x="1863592" y="542001"/>
                  </a:lnTo>
                  <a:lnTo>
                    <a:pt x="1857816" y="552626"/>
                  </a:lnTo>
                  <a:lnTo>
                    <a:pt x="1856372" y="560353"/>
                  </a:lnTo>
                  <a:lnTo>
                    <a:pt x="1853484" y="566631"/>
                  </a:lnTo>
                  <a:lnTo>
                    <a:pt x="1847709" y="571944"/>
                  </a:lnTo>
                  <a:lnTo>
                    <a:pt x="1844339" y="576290"/>
                  </a:lnTo>
                  <a:lnTo>
                    <a:pt x="1843377" y="580154"/>
                  </a:lnTo>
                  <a:lnTo>
                    <a:pt x="1844339" y="588364"/>
                  </a:lnTo>
                  <a:lnTo>
                    <a:pt x="1838564" y="594159"/>
                  </a:lnTo>
                  <a:lnTo>
                    <a:pt x="1834713" y="596574"/>
                  </a:lnTo>
                  <a:lnTo>
                    <a:pt x="1833751" y="602852"/>
                  </a:lnTo>
                  <a:lnTo>
                    <a:pt x="1836157" y="610096"/>
                  </a:lnTo>
                  <a:lnTo>
                    <a:pt x="1837601" y="611545"/>
                  </a:lnTo>
                  <a:lnTo>
                    <a:pt x="1839045" y="618306"/>
                  </a:lnTo>
                  <a:lnTo>
                    <a:pt x="1835194" y="622652"/>
                  </a:lnTo>
                  <a:lnTo>
                    <a:pt x="1829900" y="622169"/>
                  </a:lnTo>
                  <a:lnTo>
                    <a:pt x="1827975" y="624101"/>
                  </a:lnTo>
                  <a:lnTo>
                    <a:pt x="1829900" y="629414"/>
                  </a:lnTo>
                  <a:lnTo>
                    <a:pt x="1832788" y="633277"/>
                  </a:lnTo>
                  <a:lnTo>
                    <a:pt x="1833269" y="640038"/>
                  </a:lnTo>
                  <a:lnTo>
                    <a:pt x="1827975" y="659356"/>
                  </a:lnTo>
                  <a:lnTo>
                    <a:pt x="1824124" y="668049"/>
                  </a:lnTo>
                  <a:lnTo>
                    <a:pt x="1820755" y="673844"/>
                  </a:lnTo>
                  <a:lnTo>
                    <a:pt x="1821718" y="676259"/>
                  </a:lnTo>
                  <a:lnTo>
                    <a:pt x="1827494" y="680122"/>
                  </a:lnTo>
                  <a:lnTo>
                    <a:pt x="1830381" y="679640"/>
                  </a:lnTo>
                  <a:lnTo>
                    <a:pt x="1840007" y="680605"/>
                  </a:lnTo>
                  <a:lnTo>
                    <a:pt x="1847227" y="684952"/>
                  </a:lnTo>
                  <a:lnTo>
                    <a:pt x="1850596" y="689298"/>
                  </a:lnTo>
                  <a:lnTo>
                    <a:pt x="1852522" y="701855"/>
                  </a:lnTo>
                  <a:lnTo>
                    <a:pt x="1855891" y="711513"/>
                  </a:lnTo>
                  <a:lnTo>
                    <a:pt x="1856372" y="713928"/>
                  </a:lnTo>
                  <a:lnTo>
                    <a:pt x="1854928" y="724553"/>
                  </a:lnTo>
                  <a:lnTo>
                    <a:pt x="1855409" y="730831"/>
                  </a:lnTo>
                  <a:lnTo>
                    <a:pt x="1858297" y="730348"/>
                  </a:lnTo>
                  <a:lnTo>
                    <a:pt x="1863592" y="730831"/>
                  </a:lnTo>
                  <a:lnTo>
                    <a:pt x="1868886" y="733729"/>
                  </a:lnTo>
                  <a:lnTo>
                    <a:pt x="1867923" y="737109"/>
                  </a:lnTo>
                  <a:lnTo>
                    <a:pt x="1870330" y="740007"/>
                  </a:lnTo>
                  <a:lnTo>
                    <a:pt x="1874180" y="741939"/>
                  </a:lnTo>
                  <a:lnTo>
                    <a:pt x="1872255" y="746768"/>
                  </a:lnTo>
                  <a:lnTo>
                    <a:pt x="1872736" y="750632"/>
                  </a:lnTo>
                  <a:lnTo>
                    <a:pt x="1876105" y="753046"/>
                  </a:lnTo>
                  <a:lnTo>
                    <a:pt x="1875143" y="755461"/>
                  </a:lnTo>
                  <a:lnTo>
                    <a:pt x="1881881" y="754978"/>
                  </a:lnTo>
                  <a:lnTo>
                    <a:pt x="1882844" y="759808"/>
                  </a:lnTo>
                  <a:lnTo>
                    <a:pt x="1882362" y="763671"/>
                  </a:lnTo>
                  <a:lnTo>
                    <a:pt x="1883325" y="766569"/>
                  </a:lnTo>
                  <a:lnTo>
                    <a:pt x="1886213" y="765120"/>
                  </a:lnTo>
                  <a:lnTo>
                    <a:pt x="1889101" y="765120"/>
                  </a:lnTo>
                  <a:lnTo>
                    <a:pt x="1886213" y="781057"/>
                  </a:lnTo>
                  <a:lnTo>
                    <a:pt x="1883325" y="793131"/>
                  </a:lnTo>
                  <a:lnTo>
                    <a:pt x="1878993" y="805204"/>
                  </a:lnTo>
                  <a:lnTo>
                    <a:pt x="1882362" y="811482"/>
                  </a:lnTo>
                  <a:lnTo>
                    <a:pt x="1886694" y="816312"/>
                  </a:lnTo>
                  <a:lnTo>
                    <a:pt x="1890063" y="824522"/>
                  </a:lnTo>
                  <a:lnTo>
                    <a:pt x="1886213" y="829351"/>
                  </a:lnTo>
                  <a:lnTo>
                    <a:pt x="1883807" y="831766"/>
                  </a:lnTo>
                  <a:lnTo>
                    <a:pt x="1878031" y="835146"/>
                  </a:lnTo>
                  <a:lnTo>
                    <a:pt x="1874662" y="839010"/>
                  </a:lnTo>
                  <a:lnTo>
                    <a:pt x="1863592" y="842874"/>
                  </a:lnTo>
                  <a:lnTo>
                    <a:pt x="1856853" y="844322"/>
                  </a:lnTo>
                  <a:lnTo>
                    <a:pt x="1850115" y="843357"/>
                  </a:lnTo>
                  <a:lnTo>
                    <a:pt x="1845302" y="839010"/>
                  </a:lnTo>
                  <a:lnTo>
                    <a:pt x="1842414" y="837561"/>
                  </a:lnTo>
                  <a:lnTo>
                    <a:pt x="1829419" y="836595"/>
                  </a:lnTo>
                  <a:lnTo>
                    <a:pt x="1824124" y="839976"/>
                  </a:lnTo>
                  <a:lnTo>
                    <a:pt x="1819793" y="840459"/>
                  </a:lnTo>
                  <a:lnTo>
                    <a:pt x="1810648" y="838527"/>
                  </a:lnTo>
                  <a:lnTo>
                    <a:pt x="1806797" y="839010"/>
                  </a:lnTo>
                  <a:lnTo>
                    <a:pt x="1800540" y="840459"/>
                  </a:lnTo>
                  <a:lnTo>
                    <a:pt x="1796690" y="840459"/>
                  </a:lnTo>
                  <a:lnTo>
                    <a:pt x="1789470" y="839493"/>
                  </a:lnTo>
                  <a:lnTo>
                    <a:pt x="1776475" y="843839"/>
                  </a:lnTo>
                  <a:lnTo>
                    <a:pt x="1774068" y="843839"/>
                  </a:lnTo>
                  <a:lnTo>
                    <a:pt x="1771181" y="847220"/>
                  </a:lnTo>
                  <a:lnTo>
                    <a:pt x="1766849" y="849152"/>
                  </a:lnTo>
                  <a:lnTo>
                    <a:pt x="1761555" y="849152"/>
                  </a:lnTo>
                  <a:lnTo>
                    <a:pt x="1753372" y="843357"/>
                  </a:lnTo>
                  <a:lnTo>
                    <a:pt x="1744709" y="840459"/>
                  </a:lnTo>
                  <a:lnTo>
                    <a:pt x="1739896" y="839976"/>
                  </a:lnTo>
                  <a:lnTo>
                    <a:pt x="1736045" y="842391"/>
                  </a:lnTo>
                  <a:lnTo>
                    <a:pt x="1734601" y="845771"/>
                  </a:lnTo>
                  <a:lnTo>
                    <a:pt x="1735564" y="849152"/>
                  </a:lnTo>
                  <a:lnTo>
                    <a:pt x="1735083" y="854947"/>
                  </a:lnTo>
                  <a:lnTo>
                    <a:pt x="1732195" y="866055"/>
                  </a:lnTo>
                  <a:lnTo>
                    <a:pt x="1730270" y="870884"/>
                  </a:lnTo>
                  <a:lnTo>
                    <a:pt x="1731713" y="881026"/>
                  </a:lnTo>
                  <a:lnTo>
                    <a:pt x="1733157" y="886821"/>
                  </a:lnTo>
                  <a:lnTo>
                    <a:pt x="1736045" y="892616"/>
                  </a:lnTo>
                  <a:lnTo>
                    <a:pt x="1739415" y="897446"/>
                  </a:lnTo>
                  <a:lnTo>
                    <a:pt x="1744228" y="900344"/>
                  </a:lnTo>
                  <a:lnTo>
                    <a:pt x="1751447" y="902758"/>
                  </a:lnTo>
                  <a:lnTo>
                    <a:pt x="1753854" y="903241"/>
                  </a:lnTo>
                  <a:lnTo>
                    <a:pt x="1768293" y="900826"/>
                  </a:lnTo>
                  <a:lnTo>
                    <a:pt x="1774068" y="899378"/>
                  </a:lnTo>
                  <a:lnTo>
                    <a:pt x="1782251" y="896480"/>
                  </a:lnTo>
                  <a:lnTo>
                    <a:pt x="1790433" y="897929"/>
                  </a:lnTo>
                  <a:lnTo>
                    <a:pt x="1795246" y="899861"/>
                  </a:lnTo>
                  <a:lnTo>
                    <a:pt x="1800540" y="903241"/>
                  </a:lnTo>
                  <a:lnTo>
                    <a:pt x="1807760" y="907105"/>
                  </a:lnTo>
                  <a:lnTo>
                    <a:pt x="1811129" y="911451"/>
                  </a:lnTo>
                  <a:lnTo>
                    <a:pt x="1812092" y="916763"/>
                  </a:lnTo>
                  <a:lnTo>
                    <a:pt x="1811611" y="920144"/>
                  </a:lnTo>
                  <a:lnTo>
                    <a:pt x="1806316" y="923525"/>
                  </a:lnTo>
                  <a:lnTo>
                    <a:pt x="1798134" y="927388"/>
                  </a:lnTo>
                  <a:lnTo>
                    <a:pt x="1795727" y="930286"/>
                  </a:lnTo>
                  <a:lnTo>
                    <a:pt x="1790914" y="931252"/>
                  </a:lnTo>
                  <a:lnTo>
                    <a:pt x="1788989" y="935115"/>
                  </a:lnTo>
                  <a:lnTo>
                    <a:pt x="1782732" y="936081"/>
                  </a:lnTo>
                  <a:lnTo>
                    <a:pt x="1775031" y="936081"/>
                  </a:lnTo>
                  <a:lnTo>
                    <a:pt x="1772625" y="938979"/>
                  </a:lnTo>
                  <a:lnTo>
                    <a:pt x="1770218" y="945257"/>
                  </a:lnTo>
                  <a:lnTo>
                    <a:pt x="1765405" y="946706"/>
                  </a:lnTo>
                  <a:lnTo>
                    <a:pt x="1757223" y="947672"/>
                  </a:lnTo>
                  <a:lnTo>
                    <a:pt x="1751928" y="947672"/>
                  </a:lnTo>
                  <a:lnTo>
                    <a:pt x="1744228" y="944291"/>
                  </a:lnTo>
                  <a:lnTo>
                    <a:pt x="1739896" y="941393"/>
                  </a:lnTo>
                  <a:lnTo>
                    <a:pt x="1730751" y="936564"/>
                  </a:lnTo>
                  <a:lnTo>
                    <a:pt x="1724013" y="938013"/>
                  </a:lnTo>
                  <a:lnTo>
                    <a:pt x="1722087" y="947189"/>
                  </a:lnTo>
                  <a:lnTo>
                    <a:pt x="1724013" y="964092"/>
                  </a:lnTo>
                  <a:lnTo>
                    <a:pt x="1729788" y="971336"/>
                  </a:lnTo>
                  <a:lnTo>
                    <a:pt x="1734120" y="975682"/>
                  </a:lnTo>
                  <a:lnTo>
                    <a:pt x="1739415" y="980029"/>
                  </a:lnTo>
                  <a:lnTo>
                    <a:pt x="1743746" y="985341"/>
                  </a:lnTo>
                  <a:lnTo>
                    <a:pt x="1744709" y="991619"/>
                  </a:lnTo>
                  <a:lnTo>
                    <a:pt x="1747115" y="993068"/>
                  </a:lnTo>
                  <a:lnTo>
                    <a:pt x="1758185" y="997415"/>
                  </a:lnTo>
                  <a:lnTo>
                    <a:pt x="1756741" y="999346"/>
                  </a:lnTo>
                  <a:lnTo>
                    <a:pt x="1760111" y="1002244"/>
                  </a:lnTo>
                  <a:lnTo>
                    <a:pt x="1763961" y="999829"/>
                  </a:lnTo>
                  <a:lnTo>
                    <a:pt x="1771181" y="1001278"/>
                  </a:lnTo>
                  <a:lnTo>
                    <a:pt x="1772625" y="1003210"/>
                  </a:lnTo>
                  <a:lnTo>
                    <a:pt x="1775994" y="1001761"/>
                  </a:lnTo>
                  <a:lnTo>
                    <a:pt x="1782732" y="999829"/>
                  </a:lnTo>
                  <a:lnTo>
                    <a:pt x="1787064" y="999829"/>
                  </a:lnTo>
                  <a:lnTo>
                    <a:pt x="1792839" y="994517"/>
                  </a:lnTo>
                  <a:lnTo>
                    <a:pt x="1794765" y="994517"/>
                  </a:lnTo>
                  <a:lnTo>
                    <a:pt x="1801503" y="990654"/>
                  </a:lnTo>
                  <a:lnTo>
                    <a:pt x="1805353" y="991137"/>
                  </a:lnTo>
                  <a:lnTo>
                    <a:pt x="1807279" y="987756"/>
                  </a:lnTo>
                  <a:lnTo>
                    <a:pt x="1813536" y="984375"/>
                  </a:lnTo>
                  <a:lnTo>
                    <a:pt x="1814979" y="982443"/>
                  </a:lnTo>
                  <a:lnTo>
                    <a:pt x="1818349" y="983409"/>
                  </a:lnTo>
                  <a:lnTo>
                    <a:pt x="1823162" y="981961"/>
                  </a:lnTo>
                  <a:lnTo>
                    <a:pt x="1824606" y="979546"/>
                  </a:lnTo>
                  <a:lnTo>
                    <a:pt x="1830381" y="981961"/>
                  </a:lnTo>
                  <a:lnTo>
                    <a:pt x="1833269" y="978580"/>
                  </a:lnTo>
                  <a:lnTo>
                    <a:pt x="1835194" y="980029"/>
                  </a:lnTo>
                  <a:lnTo>
                    <a:pt x="1837601" y="975682"/>
                  </a:lnTo>
                  <a:lnTo>
                    <a:pt x="1839045" y="977131"/>
                  </a:lnTo>
                  <a:lnTo>
                    <a:pt x="1841451" y="974716"/>
                  </a:lnTo>
                  <a:lnTo>
                    <a:pt x="1843377" y="970853"/>
                  </a:lnTo>
                  <a:lnTo>
                    <a:pt x="1845302" y="969887"/>
                  </a:lnTo>
                  <a:lnTo>
                    <a:pt x="1847227" y="960711"/>
                  </a:lnTo>
                  <a:lnTo>
                    <a:pt x="1849634" y="956848"/>
                  </a:lnTo>
                  <a:lnTo>
                    <a:pt x="1850115" y="952984"/>
                  </a:lnTo>
                  <a:lnTo>
                    <a:pt x="1851559" y="952018"/>
                  </a:lnTo>
                  <a:lnTo>
                    <a:pt x="1852522" y="943808"/>
                  </a:lnTo>
                  <a:lnTo>
                    <a:pt x="1849152" y="940911"/>
                  </a:lnTo>
                  <a:lnTo>
                    <a:pt x="1848671" y="936081"/>
                  </a:lnTo>
                  <a:lnTo>
                    <a:pt x="1851559" y="936564"/>
                  </a:lnTo>
                  <a:lnTo>
                    <a:pt x="1855409" y="933184"/>
                  </a:lnTo>
                  <a:lnTo>
                    <a:pt x="1854928" y="931252"/>
                  </a:lnTo>
                  <a:lnTo>
                    <a:pt x="1860222" y="930286"/>
                  </a:lnTo>
                  <a:lnTo>
                    <a:pt x="1863110" y="927871"/>
                  </a:lnTo>
                  <a:lnTo>
                    <a:pt x="1865035" y="924491"/>
                  </a:lnTo>
                  <a:lnTo>
                    <a:pt x="1869367" y="924974"/>
                  </a:lnTo>
                  <a:lnTo>
                    <a:pt x="1872255" y="927388"/>
                  </a:lnTo>
                  <a:lnTo>
                    <a:pt x="1882844" y="930769"/>
                  </a:lnTo>
                  <a:lnTo>
                    <a:pt x="1889582" y="932701"/>
                  </a:lnTo>
                  <a:lnTo>
                    <a:pt x="1892951" y="932701"/>
                  </a:lnTo>
                  <a:lnTo>
                    <a:pt x="1893433" y="930286"/>
                  </a:lnTo>
                  <a:lnTo>
                    <a:pt x="1897283" y="932701"/>
                  </a:lnTo>
                  <a:lnTo>
                    <a:pt x="1902577" y="932218"/>
                  </a:lnTo>
                  <a:lnTo>
                    <a:pt x="1904984" y="930769"/>
                  </a:lnTo>
                  <a:lnTo>
                    <a:pt x="1909797" y="930769"/>
                  </a:lnTo>
                  <a:lnTo>
                    <a:pt x="1917498" y="929803"/>
                  </a:lnTo>
                  <a:lnTo>
                    <a:pt x="1917979" y="926905"/>
                  </a:lnTo>
                  <a:lnTo>
                    <a:pt x="1920867" y="926422"/>
                  </a:lnTo>
                  <a:lnTo>
                    <a:pt x="1925199" y="921110"/>
                  </a:lnTo>
                  <a:lnTo>
                    <a:pt x="1929049" y="923042"/>
                  </a:lnTo>
                  <a:lnTo>
                    <a:pt x="1940119" y="924491"/>
                  </a:lnTo>
                  <a:lnTo>
                    <a:pt x="1941082" y="925939"/>
                  </a:lnTo>
                  <a:lnTo>
                    <a:pt x="1957928" y="922076"/>
                  </a:lnTo>
                  <a:lnTo>
                    <a:pt x="1964185" y="925457"/>
                  </a:lnTo>
                  <a:lnTo>
                    <a:pt x="1969479" y="925939"/>
                  </a:lnTo>
                  <a:lnTo>
                    <a:pt x="1971886" y="927871"/>
                  </a:lnTo>
                  <a:lnTo>
                    <a:pt x="1971404" y="930286"/>
                  </a:lnTo>
                  <a:lnTo>
                    <a:pt x="1974773" y="931252"/>
                  </a:lnTo>
                  <a:lnTo>
                    <a:pt x="1977180" y="934632"/>
                  </a:lnTo>
                  <a:lnTo>
                    <a:pt x="1979586" y="932701"/>
                  </a:lnTo>
                  <a:lnTo>
                    <a:pt x="1981512" y="935115"/>
                  </a:lnTo>
                  <a:lnTo>
                    <a:pt x="1987287" y="935115"/>
                  </a:lnTo>
                  <a:lnTo>
                    <a:pt x="1994507" y="937530"/>
                  </a:lnTo>
                  <a:lnTo>
                    <a:pt x="1996432" y="939945"/>
                  </a:lnTo>
                  <a:lnTo>
                    <a:pt x="2000764" y="939945"/>
                  </a:lnTo>
                  <a:lnTo>
                    <a:pt x="2004614" y="938013"/>
                  </a:lnTo>
                  <a:lnTo>
                    <a:pt x="2013278" y="947672"/>
                  </a:lnTo>
                  <a:lnTo>
                    <a:pt x="2020016" y="952018"/>
                  </a:lnTo>
                  <a:lnTo>
                    <a:pt x="2018091" y="952501"/>
                  </a:lnTo>
                  <a:lnTo>
                    <a:pt x="2019054" y="957331"/>
                  </a:lnTo>
                  <a:lnTo>
                    <a:pt x="2022423" y="959262"/>
                  </a:lnTo>
                  <a:lnTo>
                    <a:pt x="2020016" y="966506"/>
                  </a:lnTo>
                  <a:lnTo>
                    <a:pt x="2019535" y="970853"/>
                  </a:lnTo>
                  <a:lnTo>
                    <a:pt x="2015684" y="971336"/>
                  </a:lnTo>
                  <a:lnTo>
                    <a:pt x="2013278" y="973268"/>
                  </a:lnTo>
                  <a:lnTo>
                    <a:pt x="2013759" y="975682"/>
                  </a:lnTo>
                  <a:lnTo>
                    <a:pt x="2010871" y="976648"/>
                  </a:lnTo>
                  <a:lnTo>
                    <a:pt x="2013278" y="980029"/>
                  </a:lnTo>
                  <a:lnTo>
                    <a:pt x="2011834" y="982926"/>
                  </a:lnTo>
                  <a:lnTo>
                    <a:pt x="2014722" y="984858"/>
                  </a:lnTo>
                  <a:lnTo>
                    <a:pt x="2015684" y="989205"/>
                  </a:lnTo>
                  <a:lnTo>
                    <a:pt x="2019054" y="992585"/>
                  </a:lnTo>
                  <a:lnTo>
                    <a:pt x="2020016" y="989205"/>
                  </a:lnTo>
                  <a:lnTo>
                    <a:pt x="2022423" y="992102"/>
                  </a:lnTo>
                  <a:lnTo>
                    <a:pt x="2031086" y="991137"/>
                  </a:lnTo>
                  <a:lnTo>
                    <a:pt x="2035899" y="989205"/>
                  </a:lnTo>
                  <a:lnTo>
                    <a:pt x="2040231" y="991137"/>
                  </a:lnTo>
                  <a:lnTo>
                    <a:pt x="2041675" y="993551"/>
                  </a:lnTo>
                  <a:lnTo>
                    <a:pt x="2041194" y="996932"/>
                  </a:lnTo>
                  <a:lnTo>
                    <a:pt x="2042638" y="998863"/>
                  </a:lnTo>
                  <a:lnTo>
                    <a:pt x="2046007" y="999346"/>
                  </a:lnTo>
                  <a:lnTo>
                    <a:pt x="2051301" y="999346"/>
                  </a:lnTo>
                  <a:lnTo>
                    <a:pt x="2051301" y="1001278"/>
                  </a:lnTo>
                  <a:lnTo>
                    <a:pt x="2056114" y="1002244"/>
                  </a:lnTo>
                  <a:lnTo>
                    <a:pt x="2059002" y="1005625"/>
                  </a:lnTo>
                  <a:lnTo>
                    <a:pt x="2066703" y="1007074"/>
                  </a:lnTo>
                  <a:lnTo>
                    <a:pt x="2069110" y="1008522"/>
                  </a:lnTo>
                  <a:lnTo>
                    <a:pt x="2071516" y="1006591"/>
                  </a:lnTo>
                  <a:lnTo>
                    <a:pt x="2075848" y="1008522"/>
                  </a:lnTo>
                  <a:lnTo>
                    <a:pt x="2077292" y="1014801"/>
                  </a:lnTo>
                  <a:lnTo>
                    <a:pt x="2076329" y="1016732"/>
                  </a:lnTo>
                  <a:lnTo>
                    <a:pt x="2078254" y="1022045"/>
                  </a:lnTo>
                  <a:lnTo>
                    <a:pt x="2083549" y="1023011"/>
                  </a:lnTo>
                  <a:lnTo>
                    <a:pt x="2087880" y="1026874"/>
                  </a:lnTo>
                  <a:lnTo>
                    <a:pt x="2084030" y="1082895"/>
                  </a:lnTo>
                  <a:lnTo>
                    <a:pt x="2072960" y="1092554"/>
                  </a:lnTo>
                  <a:lnTo>
                    <a:pt x="2074404" y="1099315"/>
                  </a:lnTo>
                  <a:lnTo>
                    <a:pt x="2076329" y="1101730"/>
                  </a:lnTo>
                  <a:lnTo>
                    <a:pt x="2076810" y="1105111"/>
                  </a:lnTo>
                  <a:lnTo>
                    <a:pt x="2079217" y="1110906"/>
                  </a:lnTo>
                  <a:lnTo>
                    <a:pt x="2084030" y="1115735"/>
                  </a:lnTo>
                  <a:lnTo>
                    <a:pt x="2084511" y="1123945"/>
                  </a:lnTo>
                  <a:lnTo>
                    <a:pt x="2081142" y="1132155"/>
                  </a:lnTo>
                  <a:lnTo>
                    <a:pt x="2080661" y="1136502"/>
                  </a:lnTo>
                  <a:lnTo>
                    <a:pt x="2074404" y="1136985"/>
                  </a:lnTo>
                  <a:lnTo>
                    <a:pt x="2060446" y="1135536"/>
                  </a:lnTo>
                  <a:lnTo>
                    <a:pt x="2059002" y="1135536"/>
                  </a:lnTo>
                  <a:lnTo>
                    <a:pt x="2056595" y="1140848"/>
                  </a:lnTo>
                  <a:lnTo>
                    <a:pt x="2059965" y="1141331"/>
                  </a:lnTo>
                  <a:lnTo>
                    <a:pt x="2053226" y="1148575"/>
                  </a:lnTo>
                  <a:lnTo>
                    <a:pt x="2033493" y="1172239"/>
                  </a:lnTo>
                  <a:lnTo>
                    <a:pt x="2025311" y="1188659"/>
                  </a:lnTo>
                  <a:lnTo>
                    <a:pt x="2024829" y="1192523"/>
                  </a:lnTo>
                  <a:lnTo>
                    <a:pt x="2032530" y="1209909"/>
                  </a:lnTo>
                  <a:lnTo>
                    <a:pt x="2034937" y="1213289"/>
                  </a:lnTo>
                  <a:lnTo>
                    <a:pt x="2036381" y="1220051"/>
                  </a:lnTo>
                  <a:lnTo>
                    <a:pt x="2038787" y="1222948"/>
                  </a:lnTo>
                  <a:lnTo>
                    <a:pt x="2043119" y="1225846"/>
                  </a:lnTo>
                  <a:lnTo>
                    <a:pt x="2046007" y="1229709"/>
                  </a:lnTo>
                  <a:lnTo>
                    <a:pt x="2058039" y="1237437"/>
                  </a:lnTo>
                  <a:lnTo>
                    <a:pt x="2051301" y="1245163"/>
                  </a:lnTo>
                  <a:lnTo>
                    <a:pt x="2045525" y="1254822"/>
                  </a:lnTo>
                  <a:lnTo>
                    <a:pt x="2043119" y="1257720"/>
                  </a:lnTo>
                  <a:lnTo>
                    <a:pt x="2040231" y="1259169"/>
                  </a:lnTo>
                  <a:lnTo>
                    <a:pt x="2040712" y="1262549"/>
                  </a:lnTo>
                  <a:lnTo>
                    <a:pt x="2037825" y="1270759"/>
                  </a:lnTo>
                  <a:lnTo>
                    <a:pt x="2033493" y="1277521"/>
                  </a:lnTo>
                  <a:lnTo>
                    <a:pt x="2031086" y="1282350"/>
                  </a:lnTo>
                  <a:lnTo>
                    <a:pt x="2032049" y="1286213"/>
                  </a:lnTo>
                  <a:lnTo>
                    <a:pt x="2030124" y="1288145"/>
                  </a:lnTo>
                  <a:lnTo>
                    <a:pt x="2028680" y="1291526"/>
                  </a:lnTo>
                  <a:lnTo>
                    <a:pt x="2025792" y="1293941"/>
                  </a:lnTo>
                  <a:lnTo>
                    <a:pt x="2020979" y="1295872"/>
                  </a:lnTo>
                  <a:lnTo>
                    <a:pt x="2019535" y="1302634"/>
                  </a:lnTo>
                  <a:lnTo>
                    <a:pt x="2012315" y="1300219"/>
                  </a:lnTo>
                  <a:lnTo>
                    <a:pt x="2006540" y="1302634"/>
                  </a:lnTo>
                  <a:lnTo>
                    <a:pt x="2004614" y="1306014"/>
                  </a:lnTo>
                  <a:lnTo>
                    <a:pt x="1999801" y="1307463"/>
                  </a:lnTo>
                  <a:lnTo>
                    <a:pt x="1993544" y="1310843"/>
                  </a:lnTo>
                  <a:lnTo>
                    <a:pt x="1991138" y="1313258"/>
                  </a:lnTo>
                  <a:lnTo>
                    <a:pt x="1994507" y="1314707"/>
                  </a:lnTo>
                  <a:lnTo>
                    <a:pt x="1995951" y="1317605"/>
                  </a:lnTo>
                  <a:lnTo>
                    <a:pt x="1994988" y="1320502"/>
                  </a:lnTo>
                  <a:lnTo>
                    <a:pt x="1996432" y="1321468"/>
                  </a:lnTo>
                  <a:lnTo>
                    <a:pt x="1997395" y="1330161"/>
                  </a:lnTo>
                  <a:lnTo>
                    <a:pt x="2000283" y="1337888"/>
                  </a:lnTo>
                  <a:lnTo>
                    <a:pt x="1998357" y="1341752"/>
                  </a:lnTo>
                  <a:lnTo>
                    <a:pt x="1999320" y="1345132"/>
                  </a:lnTo>
                  <a:lnTo>
                    <a:pt x="2002689" y="1348996"/>
                  </a:lnTo>
                  <a:lnTo>
                    <a:pt x="2002208" y="1352376"/>
                  </a:lnTo>
                  <a:lnTo>
                    <a:pt x="2000283" y="1353825"/>
                  </a:lnTo>
                  <a:lnTo>
                    <a:pt x="2000764" y="1357689"/>
                  </a:lnTo>
                  <a:lnTo>
                    <a:pt x="1999801" y="1360587"/>
                  </a:lnTo>
                  <a:lnTo>
                    <a:pt x="1997395" y="1362035"/>
                  </a:lnTo>
                  <a:lnTo>
                    <a:pt x="1993063" y="1362518"/>
                  </a:lnTo>
                  <a:lnTo>
                    <a:pt x="1972367" y="1391495"/>
                  </a:lnTo>
                  <a:lnTo>
                    <a:pt x="1977661" y="1391978"/>
                  </a:lnTo>
                  <a:lnTo>
                    <a:pt x="1975736" y="1410329"/>
                  </a:lnTo>
                  <a:lnTo>
                    <a:pt x="1968998" y="1410812"/>
                  </a:lnTo>
                  <a:lnTo>
                    <a:pt x="1968035" y="1432062"/>
                  </a:lnTo>
                  <a:lnTo>
                    <a:pt x="1976699" y="1433510"/>
                  </a:lnTo>
                  <a:lnTo>
                    <a:pt x="1976217" y="1438823"/>
                  </a:lnTo>
                  <a:lnTo>
                    <a:pt x="1978143" y="1443169"/>
                  </a:lnTo>
                  <a:lnTo>
                    <a:pt x="1978624" y="1445584"/>
                  </a:lnTo>
                  <a:lnTo>
                    <a:pt x="1982474" y="1447516"/>
                  </a:lnTo>
                  <a:lnTo>
                    <a:pt x="1984399" y="1449931"/>
                  </a:lnTo>
                  <a:lnTo>
                    <a:pt x="1984881" y="1457175"/>
                  </a:lnTo>
                  <a:lnTo>
                    <a:pt x="1983437" y="1458623"/>
                  </a:lnTo>
                  <a:lnTo>
                    <a:pt x="1983918" y="1462487"/>
                  </a:lnTo>
                  <a:lnTo>
                    <a:pt x="1992582" y="1481805"/>
                  </a:lnTo>
                  <a:lnTo>
                    <a:pt x="2009909" y="1517542"/>
                  </a:lnTo>
                  <a:lnTo>
                    <a:pt x="2021460" y="1523821"/>
                  </a:lnTo>
                  <a:lnTo>
                    <a:pt x="2024348" y="1526235"/>
                  </a:lnTo>
                  <a:lnTo>
                    <a:pt x="2026754" y="1531065"/>
                  </a:lnTo>
                  <a:lnTo>
                    <a:pt x="2026273" y="1533962"/>
                  </a:lnTo>
                  <a:lnTo>
                    <a:pt x="2028199" y="1536860"/>
                  </a:lnTo>
                  <a:lnTo>
                    <a:pt x="2032049" y="1541689"/>
                  </a:lnTo>
                  <a:lnTo>
                    <a:pt x="2030605" y="1544104"/>
                  </a:lnTo>
                  <a:lnTo>
                    <a:pt x="2030124" y="1554246"/>
                  </a:lnTo>
                  <a:lnTo>
                    <a:pt x="2026754" y="1557143"/>
                  </a:lnTo>
                  <a:lnTo>
                    <a:pt x="2025792" y="1560524"/>
                  </a:lnTo>
                  <a:lnTo>
                    <a:pt x="2027717" y="1563905"/>
                  </a:lnTo>
                  <a:lnTo>
                    <a:pt x="2029642" y="1564871"/>
                  </a:lnTo>
                  <a:lnTo>
                    <a:pt x="2030124" y="1567768"/>
                  </a:lnTo>
                  <a:lnTo>
                    <a:pt x="2029161" y="1573081"/>
                  </a:lnTo>
                  <a:lnTo>
                    <a:pt x="2030124" y="1578393"/>
                  </a:lnTo>
                  <a:lnTo>
                    <a:pt x="2032530" y="1581773"/>
                  </a:lnTo>
                  <a:lnTo>
                    <a:pt x="2035899" y="1584671"/>
                  </a:lnTo>
                  <a:lnTo>
                    <a:pt x="2035899" y="1586603"/>
                  </a:lnTo>
                  <a:lnTo>
                    <a:pt x="2039750" y="1590949"/>
                  </a:lnTo>
                  <a:lnTo>
                    <a:pt x="2040231" y="1597710"/>
                  </a:lnTo>
                  <a:lnTo>
                    <a:pt x="2044563" y="1600608"/>
                  </a:lnTo>
                  <a:lnTo>
                    <a:pt x="2046007" y="1604472"/>
                  </a:lnTo>
                  <a:lnTo>
                    <a:pt x="2042638" y="1606403"/>
                  </a:lnTo>
                  <a:lnTo>
                    <a:pt x="2037825" y="1610750"/>
                  </a:lnTo>
                  <a:lnTo>
                    <a:pt x="2036862" y="1616545"/>
                  </a:lnTo>
                  <a:lnTo>
                    <a:pt x="2034937" y="1620409"/>
                  </a:lnTo>
                  <a:lnTo>
                    <a:pt x="2038306" y="1623306"/>
                  </a:lnTo>
                  <a:lnTo>
                    <a:pt x="2039269" y="1625238"/>
                  </a:lnTo>
                  <a:lnTo>
                    <a:pt x="2038306" y="1629585"/>
                  </a:lnTo>
                  <a:lnTo>
                    <a:pt x="2035899" y="1631999"/>
                  </a:lnTo>
                  <a:lnTo>
                    <a:pt x="2028680" y="1629102"/>
                  </a:lnTo>
                  <a:lnTo>
                    <a:pt x="2024348" y="1630068"/>
                  </a:lnTo>
                  <a:lnTo>
                    <a:pt x="2024829" y="1636829"/>
                  </a:lnTo>
                  <a:lnTo>
                    <a:pt x="2020497" y="1637795"/>
                  </a:lnTo>
                  <a:lnTo>
                    <a:pt x="2016166" y="1640692"/>
                  </a:lnTo>
                  <a:lnTo>
                    <a:pt x="2015203" y="1643107"/>
                  </a:lnTo>
                  <a:lnTo>
                    <a:pt x="2012315" y="1645522"/>
                  </a:lnTo>
                  <a:lnTo>
                    <a:pt x="2013278" y="1651800"/>
                  </a:lnTo>
                  <a:lnTo>
                    <a:pt x="2017610" y="1657112"/>
                  </a:lnTo>
                  <a:lnTo>
                    <a:pt x="2012797" y="1659527"/>
                  </a:lnTo>
                  <a:lnTo>
                    <a:pt x="2012797" y="1662425"/>
                  </a:lnTo>
                  <a:lnTo>
                    <a:pt x="2011353" y="1666771"/>
                  </a:lnTo>
                  <a:lnTo>
                    <a:pt x="2015684" y="1671600"/>
                  </a:lnTo>
                  <a:lnTo>
                    <a:pt x="2016647" y="1674015"/>
                  </a:lnTo>
                  <a:lnTo>
                    <a:pt x="2011353" y="1681742"/>
                  </a:lnTo>
                  <a:lnTo>
                    <a:pt x="2008946" y="1683674"/>
                  </a:lnTo>
                  <a:lnTo>
                    <a:pt x="2007502" y="1688021"/>
                  </a:lnTo>
                  <a:lnTo>
                    <a:pt x="2006058" y="1689469"/>
                  </a:lnTo>
                  <a:lnTo>
                    <a:pt x="1994507" y="1691401"/>
                  </a:lnTo>
                  <a:lnTo>
                    <a:pt x="1987287" y="1689952"/>
                  </a:lnTo>
                  <a:lnTo>
                    <a:pt x="1984881" y="1690435"/>
                  </a:lnTo>
                  <a:lnTo>
                    <a:pt x="1985362" y="1694299"/>
                  </a:lnTo>
                  <a:lnTo>
                    <a:pt x="1983918" y="1697679"/>
                  </a:lnTo>
                  <a:lnTo>
                    <a:pt x="1981030" y="1697197"/>
                  </a:lnTo>
                  <a:lnTo>
                    <a:pt x="1976699" y="1688503"/>
                  </a:lnTo>
                  <a:lnTo>
                    <a:pt x="1971886" y="1686572"/>
                  </a:lnTo>
                  <a:lnTo>
                    <a:pt x="1972367" y="1678845"/>
                  </a:lnTo>
                  <a:lnTo>
                    <a:pt x="1970442" y="1677396"/>
                  </a:lnTo>
                  <a:lnTo>
                    <a:pt x="1962741" y="1677396"/>
                  </a:lnTo>
                  <a:lnTo>
                    <a:pt x="1959853" y="1677879"/>
                  </a:lnTo>
                  <a:lnTo>
                    <a:pt x="1957446" y="1680776"/>
                  </a:lnTo>
                  <a:lnTo>
                    <a:pt x="1956965" y="1684157"/>
                  </a:lnTo>
                  <a:lnTo>
                    <a:pt x="1955040" y="1687538"/>
                  </a:lnTo>
                  <a:lnTo>
                    <a:pt x="1950708" y="1689469"/>
                  </a:lnTo>
                  <a:lnTo>
                    <a:pt x="1943488" y="1690435"/>
                  </a:lnTo>
                  <a:lnTo>
                    <a:pt x="1941082" y="1693816"/>
                  </a:lnTo>
                  <a:lnTo>
                    <a:pt x="1940601" y="1697679"/>
                  </a:lnTo>
                  <a:lnTo>
                    <a:pt x="1941563" y="1699611"/>
                  </a:lnTo>
                  <a:lnTo>
                    <a:pt x="1948301" y="1695747"/>
                  </a:lnTo>
                  <a:lnTo>
                    <a:pt x="1950708" y="1697197"/>
                  </a:lnTo>
                  <a:lnTo>
                    <a:pt x="1953115" y="1702509"/>
                  </a:lnTo>
                  <a:lnTo>
                    <a:pt x="1950227" y="1706855"/>
                  </a:lnTo>
                  <a:lnTo>
                    <a:pt x="1945895" y="1705889"/>
                  </a:lnTo>
                  <a:lnTo>
                    <a:pt x="1943970" y="1706855"/>
                  </a:lnTo>
                  <a:lnTo>
                    <a:pt x="1939638" y="1710719"/>
                  </a:lnTo>
                  <a:lnTo>
                    <a:pt x="1936269" y="1711685"/>
                  </a:lnTo>
                  <a:lnTo>
                    <a:pt x="1933862" y="1709270"/>
                  </a:lnTo>
                  <a:lnTo>
                    <a:pt x="1934344" y="1701060"/>
                  </a:lnTo>
                  <a:lnTo>
                    <a:pt x="1931937" y="1699128"/>
                  </a:lnTo>
                  <a:lnTo>
                    <a:pt x="1928568" y="1699611"/>
                  </a:lnTo>
                  <a:lnTo>
                    <a:pt x="1927124" y="1697679"/>
                  </a:lnTo>
                  <a:lnTo>
                    <a:pt x="1922792" y="1696713"/>
                  </a:lnTo>
                  <a:lnTo>
                    <a:pt x="1911722" y="1696231"/>
                  </a:lnTo>
                  <a:lnTo>
                    <a:pt x="1909797" y="1699128"/>
                  </a:lnTo>
                  <a:lnTo>
                    <a:pt x="1905947" y="1700094"/>
                  </a:lnTo>
                  <a:lnTo>
                    <a:pt x="1902096" y="1697197"/>
                  </a:lnTo>
                  <a:lnTo>
                    <a:pt x="1904503" y="1693816"/>
                  </a:lnTo>
                  <a:lnTo>
                    <a:pt x="1899690" y="1694299"/>
                  </a:lnTo>
                  <a:lnTo>
                    <a:pt x="1898727" y="1698162"/>
                  </a:lnTo>
                  <a:lnTo>
                    <a:pt x="1895839" y="1699611"/>
                  </a:lnTo>
                  <a:lnTo>
                    <a:pt x="1891507" y="1699128"/>
                  </a:lnTo>
                  <a:lnTo>
                    <a:pt x="1889101" y="1696713"/>
                  </a:lnTo>
                  <a:lnTo>
                    <a:pt x="1886694" y="1699128"/>
                  </a:lnTo>
                  <a:lnTo>
                    <a:pt x="1887175" y="1706372"/>
                  </a:lnTo>
                  <a:lnTo>
                    <a:pt x="1889101" y="1711202"/>
                  </a:lnTo>
                  <a:lnTo>
                    <a:pt x="1888620" y="1715548"/>
                  </a:lnTo>
                  <a:lnTo>
                    <a:pt x="1885732" y="1718446"/>
                  </a:lnTo>
                  <a:lnTo>
                    <a:pt x="1885732" y="1720378"/>
                  </a:lnTo>
                  <a:lnTo>
                    <a:pt x="1889101" y="1724724"/>
                  </a:lnTo>
                  <a:lnTo>
                    <a:pt x="1894877" y="1730036"/>
                  </a:lnTo>
                  <a:lnTo>
                    <a:pt x="1898246" y="1731968"/>
                  </a:lnTo>
                  <a:lnTo>
                    <a:pt x="1902096" y="1731002"/>
                  </a:lnTo>
                  <a:lnTo>
                    <a:pt x="1909316" y="1733900"/>
                  </a:lnTo>
                  <a:lnTo>
                    <a:pt x="1909797" y="1736797"/>
                  </a:lnTo>
                  <a:lnTo>
                    <a:pt x="1904984" y="1740178"/>
                  </a:lnTo>
                  <a:lnTo>
                    <a:pt x="1893914" y="1739212"/>
                  </a:lnTo>
                  <a:lnTo>
                    <a:pt x="1888620" y="1740661"/>
                  </a:lnTo>
                  <a:lnTo>
                    <a:pt x="1880919" y="1739212"/>
                  </a:lnTo>
                  <a:lnTo>
                    <a:pt x="1887657" y="1745973"/>
                  </a:lnTo>
                  <a:lnTo>
                    <a:pt x="1891507" y="1748871"/>
                  </a:lnTo>
                  <a:lnTo>
                    <a:pt x="1891989" y="1751286"/>
                  </a:lnTo>
                  <a:lnTo>
                    <a:pt x="1891026" y="1754666"/>
                  </a:lnTo>
                  <a:lnTo>
                    <a:pt x="1889582" y="1756115"/>
                  </a:lnTo>
                  <a:lnTo>
                    <a:pt x="1881881" y="1759979"/>
                  </a:lnTo>
                  <a:lnTo>
                    <a:pt x="1876587" y="1759496"/>
                  </a:lnTo>
                  <a:lnTo>
                    <a:pt x="1871774" y="1758047"/>
                  </a:lnTo>
                  <a:lnTo>
                    <a:pt x="1865517" y="1755149"/>
                  </a:lnTo>
                  <a:lnTo>
                    <a:pt x="1856853" y="1753218"/>
                  </a:lnTo>
                  <a:lnTo>
                    <a:pt x="1854928" y="1754666"/>
                  </a:lnTo>
                  <a:lnTo>
                    <a:pt x="1850596" y="1754184"/>
                  </a:lnTo>
                  <a:lnTo>
                    <a:pt x="1852522" y="1759013"/>
                  </a:lnTo>
                  <a:lnTo>
                    <a:pt x="1857816" y="1763359"/>
                  </a:lnTo>
                  <a:lnTo>
                    <a:pt x="1859741" y="1768189"/>
                  </a:lnTo>
                  <a:lnTo>
                    <a:pt x="1864554" y="1770603"/>
                  </a:lnTo>
                  <a:lnTo>
                    <a:pt x="1865517" y="1776399"/>
                  </a:lnTo>
                  <a:lnTo>
                    <a:pt x="1863110" y="1778813"/>
                  </a:lnTo>
                  <a:lnTo>
                    <a:pt x="1855891" y="1777847"/>
                  </a:lnTo>
                  <a:lnTo>
                    <a:pt x="1847227" y="1778331"/>
                  </a:lnTo>
                  <a:lnTo>
                    <a:pt x="1846264" y="1767223"/>
                  </a:lnTo>
                  <a:lnTo>
                    <a:pt x="1842895" y="1765774"/>
                  </a:lnTo>
                  <a:lnTo>
                    <a:pt x="1835194" y="1765291"/>
                  </a:lnTo>
                  <a:lnTo>
                    <a:pt x="1828937" y="1767706"/>
                  </a:lnTo>
                  <a:lnTo>
                    <a:pt x="1825568" y="1766740"/>
                  </a:lnTo>
                  <a:lnTo>
                    <a:pt x="1824124" y="1763359"/>
                  </a:lnTo>
                  <a:lnTo>
                    <a:pt x="1815461" y="1761428"/>
                  </a:lnTo>
                  <a:lnTo>
                    <a:pt x="1811129" y="1766257"/>
                  </a:lnTo>
                  <a:lnTo>
                    <a:pt x="1803428" y="1770603"/>
                  </a:lnTo>
                  <a:lnTo>
                    <a:pt x="1801022" y="1768672"/>
                  </a:lnTo>
                  <a:lnTo>
                    <a:pt x="1801022" y="1765291"/>
                  </a:lnTo>
                  <a:lnTo>
                    <a:pt x="1798615" y="1760462"/>
                  </a:lnTo>
                  <a:lnTo>
                    <a:pt x="1799578" y="1753218"/>
                  </a:lnTo>
                  <a:lnTo>
                    <a:pt x="1794765" y="1752735"/>
                  </a:lnTo>
                  <a:lnTo>
                    <a:pt x="1792839" y="1754184"/>
                  </a:lnTo>
                  <a:lnTo>
                    <a:pt x="1792839" y="1760462"/>
                  </a:lnTo>
                  <a:lnTo>
                    <a:pt x="1790914" y="1763359"/>
                  </a:lnTo>
                  <a:lnTo>
                    <a:pt x="1787064" y="1761910"/>
                  </a:lnTo>
                  <a:lnTo>
                    <a:pt x="1786101" y="1763842"/>
                  </a:lnTo>
                  <a:lnTo>
                    <a:pt x="1784176" y="1771569"/>
                  </a:lnTo>
                  <a:lnTo>
                    <a:pt x="1780807" y="1772535"/>
                  </a:lnTo>
                  <a:lnTo>
                    <a:pt x="1768293" y="1764808"/>
                  </a:lnTo>
                  <a:lnTo>
                    <a:pt x="1766368" y="1761428"/>
                  </a:lnTo>
                  <a:lnTo>
                    <a:pt x="1768293" y="1757564"/>
                  </a:lnTo>
                  <a:lnTo>
                    <a:pt x="1767811" y="1754666"/>
                  </a:lnTo>
                  <a:lnTo>
                    <a:pt x="1761073" y="1754184"/>
                  </a:lnTo>
                  <a:lnTo>
                    <a:pt x="1759148" y="1749354"/>
                  </a:lnTo>
                  <a:lnTo>
                    <a:pt x="1756260" y="1747422"/>
                  </a:lnTo>
                  <a:lnTo>
                    <a:pt x="1751447" y="1747422"/>
                  </a:lnTo>
                  <a:lnTo>
                    <a:pt x="1746153" y="1750320"/>
                  </a:lnTo>
                  <a:lnTo>
                    <a:pt x="1743265" y="1754184"/>
                  </a:lnTo>
                  <a:lnTo>
                    <a:pt x="1740858" y="1754184"/>
                  </a:lnTo>
                  <a:lnTo>
                    <a:pt x="1738452" y="1752735"/>
                  </a:lnTo>
                  <a:lnTo>
                    <a:pt x="1735564" y="1743076"/>
                  </a:lnTo>
                  <a:lnTo>
                    <a:pt x="1727382" y="1740661"/>
                  </a:lnTo>
                  <a:lnTo>
                    <a:pt x="1720162" y="1744042"/>
                  </a:lnTo>
                  <a:lnTo>
                    <a:pt x="1714868" y="1744525"/>
                  </a:lnTo>
                  <a:lnTo>
                    <a:pt x="1710536" y="1738729"/>
                  </a:lnTo>
                  <a:lnTo>
                    <a:pt x="1708130" y="1738729"/>
                  </a:lnTo>
                  <a:lnTo>
                    <a:pt x="1699947" y="1742593"/>
                  </a:lnTo>
                  <a:lnTo>
                    <a:pt x="1697059" y="1744525"/>
                  </a:lnTo>
                  <a:lnTo>
                    <a:pt x="1695615" y="1747905"/>
                  </a:lnTo>
                  <a:lnTo>
                    <a:pt x="1692728" y="1750320"/>
                  </a:lnTo>
                  <a:lnTo>
                    <a:pt x="1683102" y="1750803"/>
                  </a:lnTo>
                  <a:lnTo>
                    <a:pt x="1680695" y="1747905"/>
                  </a:lnTo>
                  <a:lnTo>
                    <a:pt x="1678770" y="1748388"/>
                  </a:lnTo>
                  <a:lnTo>
                    <a:pt x="1680214" y="1752252"/>
                  </a:lnTo>
                  <a:lnTo>
                    <a:pt x="1677807" y="1754184"/>
                  </a:lnTo>
                  <a:lnTo>
                    <a:pt x="1673475" y="1750803"/>
                  </a:lnTo>
                  <a:lnTo>
                    <a:pt x="1672513" y="1748388"/>
                  </a:lnTo>
                  <a:lnTo>
                    <a:pt x="1673957" y="1737763"/>
                  </a:lnTo>
                  <a:lnTo>
                    <a:pt x="1673475" y="1733900"/>
                  </a:lnTo>
                  <a:lnTo>
                    <a:pt x="1670587" y="1729071"/>
                  </a:lnTo>
                  <a:lnTo>
                    <a:pt x="1662887" y="1728588"/>
                  </a:lnTo>
                  <a:lnTo>
                    <a:pt x="1661443" y="1724241"/>
                  </a:lnTo>
                  <a:lnTo>
                    <a:pt x="1665774" y="1722792"/>
                  </a:lnTo>
                  <a:lnTo>
                    <a:pt x="1663368" y="1718446"/>
                  </a:lnTo>
                  <a:lnTo>
                    <a:pt x="1660961" y="1716997"/>
                  </a:lnTo>
                  <a:lnTo>
                    <a:pt x="1658074" y="1718446"/>
                  </a:lnTo>
                  <a:lnTo>
                    <a:pt x="1656148" y="1722792"/>
                  </a:lnTo>
                  <a:lnTo>
                    <a:pt x="1657111" y="1725690"/>
                  </a:lnTo>
                  <a:lnTo>
                    <a:pt x="1656148" y="1737281"/>
                  </a:lnTo>
                  <a:lnTo>
                    <a:pt x="1659999" y="1747422"/>
                  </a:lnTo>
                  <a:lnTo>
                    <a:pt x="1662405" y="1750803"/>
                  </a:lnTo>
                  <a:lnTo>
                    <a:pt x="1668181" y="1763842"/>
                  </a:lnTo>
                  <a:lnTo>
                    <a:pt x="1673957" y="1774950"/>
                  </a:lnTo>
                  <a:lnTo>
                    <a:pt x="1674438" y="1778813"/>
                  </a:lnTo>
                  <a:lnTo>
                    <a:pt x="1672032" y="1787989"/>
                  </a:lnTo>
                  <a:lnTo>
                    <a:pt x="1669625" y="1791370"/>
                  </a:lnTo>
                  <a:lnTo>
                    <a:pt x="1664331" y="1793302"/>
                  </a:lnTo>
                  <a:lnTo>
                    <a:pt x="1657592" y="1798614"/>
                  </a:lnTo>
                  <a:lnTo>
                    <a:pt x="1649891" y="1807790"/>
                  </a:lnTo>
                  <a:lnTo>
                    <a:pt x="1640265" y="1816966"/>
                  </a:lnTo>
                  <a:lnTo>
                    <a:pt x="1636896" y="1820829"/>
                  </a:lnTo>
                  <a:lnTo>
                    <a:pt x="1634489" y="1825659"/>
                  </a:lnTo>
                  <a:lnTo>
                    <a:pt x="1630158" y="1829522"/>
                  </a:lnTo>
                  <a:lnTo>
                    <a:pt x="1626789" y="1833869"/>
                  </a:lnTo>
                  <a:lnTo>
                    <a:pt x="1624863" y="1843045"/>
                  </a:lnTo>
                  <a:lnTo>
                    <a:pt x="1624382" y="1849806"/>
                  </a:lnTo>
                  <a:lnTo>
                    <a:pt x="1625826" y="1857050"/>
                  </a:lnTo>
                  <a:lnTo>
                    <a:pt x="1626307" y="1862845"/>
                  </a:lnTo>
                  <a:lnTo>
                    <a:pt x="1629676" y="1868158"/>
                  </a:lnTo>
                  <a:lnTo>
                    <a:pt x="1635934" y="1875885"/>
                  </a:lnTo>
                  <a:lnTo>
                    <a:pt x="1643634" y="1883129"/>
                  </a:lnTo>
                  <a:lnTo>
                    <a:pt x="1660961" y="1890856"/>
                  </a:lnTo>
                  <a:lnTo>
                    <a:pt x="1663368" y="1896651"/>
                  </a:lnTo>
                  <a:lnTo>
                    <a:pt x="1663368" y="1907759"/>
                  </a:lnTo>
                  <a:lnTo>
                    <a:pt x="1661924" y="1912588"/>
                  </a:lnTo>
                  <a:lnTo>
                    <a:pt x="1660480" y="1914520"/>
                  </a:lnTo>
                  <a:lnTo>
                    <a:pt x="1655667" y="1915003"/>
                  </a:lnTo>
                  <a:lnTo>
                    <a:pt x="1653742" y="1916452"/>
                  </a:lnTo>
                  <a:lnTo>
                    <a:pt x="1644116" y="1919832"/>
                  </a:lnTo>
                  <a:lnTo>
                    <a:pt x="1640265" y="1920798"/>
                  </a:lnTo>
                  <a:lnTo>
                    <a:pt x="1634008" y="1918866"/>
                  </a:lnTo>
                  <a:lnTo>
                    <a:pt x="1632083" y="1915003"/>
                  </a:lnTo>
                  <a:lnTo>
                    <a:pt x="1628232" y="1910656"/>
                  </a:lnTo>
                  <a:lnTo>
                    <a:pt x="1623419" y="1907276"/>
                  </a:lnTo>
                  <a:lnTo>
                    <a:pt x="1617644" y="1902929"/>
                  </a:lnTo>
                  <a:lnTo>
                    <a:pt x="1615237" y="1902446"/>
                  </a:lnTo>
                  <a:lnTo>
                    <a:pt x="1609462" y="1906793"/>
                  </a:lnTo>
                  <a:lnTo>
                    <a:pt x="1598391" y="1911622"/>
                  </a:lnTo>
                  <a:lnTo>
                    <a:pt x="1594541" y="1918383"/>
                  </a:lnTo>
                  <a:lnTo>
                    <a:pt x="1587803" y="1937218"/>
                  </a:lnTo>
                  <a:lnTo>
                    <a:pt x="1584915" y="1940599"/>
                  </a:lnTo>
                  <a:lnTo>
                    <a:pt x="1582990" y="1945428"/>
                  </a:lnTo>
                  <a:lnTo>
                    <a:pt x="1581065" y="1957502"/>
                  </a:lnTo>
                  <a:lnTo>
                    <a:pt x="1580102" y="1960399"/>
                  </a:lnTo>
                  <a:lnTo>
                    <a:pt x="1575770" y="1967644"/>
                  </a:lnTo>
                  <a:lnTo>
                    <a:pt x="1571438" y="1975853"/>
                  </a:lnTo>
                  <a:lnTo>
                    <a:pt x="1567106" y="1986478"/>
                  </a:lnTo>
                  <a:lnTo>
                    <a:pt x="1568551" y="1992756"/>
                  </a:lnTo>
                  <a:lnTo>
                    <a:pt x="1574326" y="1998552"/>
                  </a:lnTo>
                  <a:lnTo>
                    <a:pt x="1579139" y="2015455"/>
                  </a:lnTo>
                  <a:lnTo>
                    <a:pt x="1598873" y="2025113"/>
                  </a:lnTo>
                  <a:lnTo>
                    <a:pt x="1608018" y="2033323"/>
                  </a:lnTo>
                  <a:lnTo>
                    <a:pt x="1602723" y="2037670"/>
                  </a:lnTo>
                  <a:lnTo>
                    <a:pt x="1591172" y="2043948"/>
                  </a:lnTo>
                  <a:lnTo>
                    <a:pt x="1580102" y="2048294"/>
                  </a:lnTo>
                  <a:lnTo>
                    <a:pt x="1574808" y="2052158"/>
                  </a:lnTo>
                  <a:lnTo>
                    <a:pt x="1565663" y="2060368"/>
                  </a:lnTo>
                  <a:lnTo>
                    <a:pt x="1567588" y="2064232"/>
                  </a:lnTo>
                  <a:lnTo>
                    <a:pt x="1572401" y="2069061"/>
                  </a:lnTo>
                  <a:lnTo>
                    <a:pt x="1575770" y="2076788"/>
                  </a:lnTo>
                  <a:lnTo>
                    <a:pt x="1575770" y="2083549"/>
                  </a:lnTo>
                  <a:lnTo>
                    <a:pt x="1578177" y="2096589"/>
                  </a:lnTo>
                  <a:lnTo>
                    <a:pt x="1577214" y="2105765"/>
                  </a:lnTo>
                  <a:lnTo>
                    <a:pt x="1570957" y="2123150"/>
                  </a:lnTo>
                  <a:lnTo>
                    <a:pt x="1590691" y="2137156"/>
                  </a:lnTo>
                  <a:lnTo>
                    <a:pt x="1612349" y="2145366"/>
                  </a:lnTo>
                  <a:lnTo>
                    <a:pt x="1621494" y="2141502"/>
                  </a:lnTo>
                  <a:lnTo>
                    <a:pt x="1638340" y="2141985"/>
                  </a:lnTo>
                  <a:lnTo>
                    <a:pt x="1656148" y="2136190"/>
                  </a:lnTo>
                  <a:lnTo>
                    <a:pt x="1674919" y="2126531"/>
                  </a:lnTo>
                  <a:lnTo>
                    <a:pt x="1701391" y="2115423"/>
                  </a:lnTo>
                  <a:lnTo>
                    <a:pt x="1717756" y="2118804"/>
                  </a:lnTo>
                  <a:lnTo>
                    <a:pt x="1729788" y="2128463"/>
                  </a:lnTo>
                  <a:lnTo>
                    <a:pt x="1740858" y="2141502"/>
                  </a:lnTo>
                  <a:lnTo>
                    <a:pt x="1741821" y="2162269"/>
                  </a:lnTo>
                  <a:lnTo>
                    <a:pt x="1739415" y="2176757"/>
                  </a:lnTo>
                  <a:lnTo>
                    <a:pt x="1731232" y="2187865"/>
                  </a:lnTo>
                  <a:lnTo>
                    <a:pt x="1723050" y="2189797"/>
                  </a:lnTo>
                  <a:lnTo>
                    <a:pt x="1708611" y="2189313"/>
                  </a:lnTo>
                  <a:lnTo>
                    <a:pt x="1701872" y="2189797"/>
                  </a:lnTo>
                  <a:lnTo>
                    <a:pt x="1697059" y="2190762"/>
                  </a:lnTo>
                  <a:lnTo>
                    <a:pt x="1682620" y="2199455"/>
                  </a:lnTo>
                  <a:lnTo>
                    <a:pt x="1677807" y="2206699"/>
                  </a:lnTo>
                  <a:lnTo>
                    <a:pt x="1677326" y="2211046"/>
                  </a:lnTo>
                  <a:lnTo>
                    <a:pt x="1680695" y="2219256"/>
                  </a:lnTo>
                  <a:lnTo>
                    <a:pt x="1685989" y="2228915"/>
                  </a:lnTo>
                  <a:lnTo>
                    <a:pt x="1689359" y="2233744"/>
                  </a:lnTo>
                  <a:lnTo>
                    <a:pt x="1691284" y="2244852"/>
                  </a:lnTo>
                  <a:lnTo>
                    <a:pt x="1690802" y="2249198"/>
                  </a:lnTo>
                  <a:lnTo>
                    <a:pt x="1688877" y="2257891"/>
                  </a:lnTo>
                  <a:lnTo>
                    <a:pt x="1687915" y="2266101"/>
                  </a:lnTo>
                  <a:lnTo>
                    <a:pt x="1689359" y="2279141"/>
                  </a:lnTo>
                  <a:lnTo>
                    <a:pt x="1686471" y="2286868"/>
                  </a:lnTo>
                  <a:lnTo>
                    <a:pt x="1681658" y="2291214"/>
                  </a:lnTo>
                  <a:lnTo>
                    <a:pt x="1670106" y="2294595"/>
                  </a:lnTo>
                  <a:lnTo>
                    <a:pt x="1659517" y="2296044"/>
                  </a:lnTo>
                  <a:lnTo>
                    <a:pt x="1653261" y="2299424"/>
                  </a:lnTo>
                  <a:lnTo>
                    <a:pt x="1646041" y="2300873"/>
                  </a:lnTo>
                  <a:lnTo>
                    <a:pt x="1634008" y="2300390"/>
                  </a:lnTo>
                  <a:lnTo>
                    <a:pt x="1610424" y="2309566"/>
                  </a:lnTo>
                  <a:lnTo>
                    <a:pt x="1612349" y="2315361"/>
                  </a:lnTo>
                  <a:lnTo>
                    <a:pt x="1617644" y="2328884"/>
                  </a:lnTo>
                  <a:lnTo>
                    <a:pt x="1603686" y="2325503"/>
                  </a:lnTo>
                  <a:lnTo>
                    <a:pt x="1602723" y="2313912"/>
                  </a:lnTo>
                  <a:lnTo>
                    <a:pt x="1600798" y="2312947"/>
                  </a:lnTo>
                  <a:lnTo>
                    <a:pt x="1594060" y="2318742"/>
                  </a:lnTo>
                  <a:lnTo>
                    <a:pt x="1591653" y="2317776"/>
                  </a:lnTo>
                  <a:lnTo>
                    <a:pt x="1590209" y="2314878"/>
                  </a:lnTo>
                  <a:lnTo>
                    <a:pt x="1581065" y="2311497"/>
                  </a:lnTo>
                  <a:lnTo>
                    <a:pt x="1571920" y="2318259"/>
                  </a:lnTo>
                  <a:lnTo>
                    <a:pt x="1569513" y="2316327"/>
                  </a:lnTo>
                  <a:lnTo>
                    <a:pt x="1563738" y="2320191"/>
                  </a:lnTo>
                  <a:lnTo>
                    <a:pt x="1563738" y="2315844"/>
                  </a:lnTo>
                  <a:lnTo>
                    <a:pt x="1566625" y="2314395"/>
                  </a:lnTo>
                  <a:lnTo>
                    <a:pt x="1570476" y="2308600"/>
                  </a:lnTo>
                  <a:lnTo>
                    <a:pt x="1573845" y="2310532"/>
                  </a:lnTo>
                  <a:lnTo>
                    <a:pt x="1579621" y="2309083"/>
                  </a:lnTo>
                  <a:lnTo>
                    <a:pt x="1587803" y="2305702"/>
                  </a:lnTo>
                  <a:lnTo>
                    <a:pt x="1590209" y="2302805"/>
                  </a:lnTo>
                  <a:lnTo>
                    <a:pt x="1589728" y="2298941"/>
                  </a:lnTo>
                  <a:lnTo>
                    <a:pt x="1588284" y="2294595"/>
                  </a:lnTo>
                  <a:lnTo>
                    <a:pt x="1584915" y="2289765"/>
                  </a:lnTo>
                  <a:lnTo>
                    <a:pt x="1578658" y="2278658"/>
                  </a:lnTo>
                  <a:lnTo>
                    <a:pt x="1575770" y="2275760"/>
                  </a:lnTo>
                  <a:lnTo>
                    <a:pt x="1576251" y="2272379"/>
                  </a:lnTo>
                  <a:lnTo>
                    <a:pt x="1566144" y="2265135"/>
                  </a:lnTo>
                  <a:lnTo>
                    <a:pt x="1564700" y="2257408"/>
                  </a:lnTo>
                  <a:lnTo>
                    <a:pt x="1561331" y="2254994"/>
                  </a:lnTo>
                  <a:lnTo>
                    <a:pt x="1554111" y="2254028"/>
                  </a:lnTo>
                  <a:lnTo>
                    <a:pt x="1548336" y="2254994"/>
                  </a:lnTo>
                  <a:lnTo>
                    <a:pt x="1545929" y="2255959"/>
                  </a:lnTo>
                  <a:lnTo>
                    <a:pt x="1542560" y="2255476"/>
                  </a:lnTo>
                  <a:lnTo>
                    <a:pt x="1540153" y="2253062"/>
                  </a:lnTo>
                  <a:lnTo>
                    <a:pt x="1536784" y="2247266"/>
                  </a:lnTo>
                  <a:lnTo>
                    <a:pt x="1531008" y="2244369"/>
                  </a:lnTo>
                  <a:lnTo>
                    <a:pt x="1523789" y="2245335"/>
                  </a:lnTo>
                  <a:lnTo>
                    <a:pt x="1517532" y="2242920"/>
                  </a:lnTo>
                  <a:lnTo>
                    <a:pt x="1514163" y="2240022"/>
                  </a:lnTo>
                  <a:lnTo>
                    <a:pt x="1507425" y="2238573"/>
                  </a:lnTo>
                  <a:lnTo>
                    <a:pt x="1502612" y="2238573"/>
                  </a:lnTo>
                  <a:lnTo>
                    <a:pt x="1498280" y="2237125"/>
                  </a:lnTo>
                  <a:lnTo>
                    <a:pt x="1489135" y="2238091"/>
                  </a:lnTo>
                  <a:lnTo>
                    <a:pt x="1486247" y="2232295"/>
                  </a:lnTo>
                  <a:lnTo>
                    <a:pt x="1475177" y="2213460"/>
                  </a:lnTo>
                  <a:lnTo>
                    <a:pt x="1467476" y="2209597"/>
                  </a:lnTo>
                  <a:lnTo>
                    <a:pt x="1461700" y="2208148"/>
                  </a:lnTo>
                  <a:lnTo>
                    <a:pt x="1460257" y="2208631"/>
                  </a:lnTo>
                  <a:lnTo>
                    <a:pt x="1453999" y="2202353"/>
                  </a:lnTo>
                  <a:lnTo>
                    <a:pt x="1450631" y="2203319"/>
                  </a:lnTo>
                  <a:lnTo>
                    <a:pt x="1444855" y="2203319"/>
                  </a:lnTo>
                  <a:lnTo>
                    <a:pt x="1438598" y="2199455"/>
                  </a:lnTo>
                  <a:lnTo>
                    <a:pt x="1435710" y="2197041"/>
                  </a:lnTo>
                  <a:lnTo>
                    <a:pt x="1434747" y="2189797"/>
                  </a:lnTo>
                  <a:lnTo>
                    <a:pt x="1436191" y="2188347"/>
                  </a:lnTo>
                  <a:lnTo>
                    <a:pt x="1434747" y="2181586"/>
                  </a:lnTo>
                  <a:lnTo>
                    <a:pt x="1431378" y="2181586"/>
                  </a:lnTo>
                  <a:lnTo>
                    <a:pt x="1426084" y="2178689"/>
                  </a:lnTo>
                  <a:lnTo>
                    <a:pt x="1418864" y="2179655"/>
                  </a:lnTo>
                  <a:lnTo>
                    <a:pt x="1415014" y="2178206"/>
                  </a:lnTo>
                  <a:lnTo>
                    <a:pt x="1407313" y="2180621"/>
                  </a:lnTo>
                  <a:lnTo>
                    <a:pt x="1405388" y="2183035"/>
                  </a:lnTo>
                  <a:lnTo>
                    <a:pt x="1406350" y="2186416"/>
                  </a:lnTo>
                  <a:lnTo>
                    <a:pt x="1404906" y="2192211"/>
                  </a:lnTo>
                  <a:lnTo>
                    <a:pt x="1403462" y="2193177"/>
                  </a:lnTo>
                  <a:lnTo>
                    <a:pt x="1396724" y="2192211"/>
                  </a:lnTo>
                  <a:lnTo>
                    <a:pt x="1386135" y="2195592"/>
                  </a:lnTo>
                  <a:lnTo>
                    <a:pt x="1383729" y="2200421"/>
                  </a:lnTo>
                  <a:lnTo>
                    <a:pt x="1379397" y="2198489"/>
                  </a:lnTo>
                  <a:lnTo>
                    <a:pt x="1376028" y="2199938"/>
                  </a:lnTo>
                  <a:lnTo>
                    <a:pt x="1370252" y="2198489"/>
                  </a:lnTo>
                  <a:lnTo>
                    <a:pt x="1367846" y="2196075"/>
                  </a:lnTo>
                  <a:lnTo>
                    <a:pt x="1359182" y="2196558"/>
                  </a:lnTo>
                  <a:lnTo>
                    <a:pt x="1358220" y="2204285"/>
                  </a:lnTo>
                  <a:lnTo>
                    <a:pt x="1356294" y="2207665"/>
                  </a:lnTo>
                  <a:lnTo>
                    <a:pt x="1355813" y="2218773"/>
                  </a:lnTo>
                  <a:lnTo>
                    <a:pt x="1355332" y="2222636"/>
                  </a:lnTo>
                  <a:lnTo>
                    <a:pt x="1356294" y="2228915"/>
                  </a:lnTo>
                  <a:lnTo>
                    <a:pt x="1355332" y="2230363"/>
                  </a:lnTo>
                  <a:lnTo>
                    <a:pt x="1353888" y="2241954"/>
                  </a:lnTo>
                  <a:lnTo>
                    <a:pt x="1351000" y="2245818"/>
                  </a:lnTo>
                  <a:lnTo>
                    <a:pt x="1350518" y="2249198"/>
                  </a:lnTo>
                  <a:lnTo>
                    <a:pt x="1348112" y="2255476"/>
                  </a:lnTo>
                  <a:lnTo>
                    <a:pt x="1346668" y="2257408"/>
                  </a:lnTo>
                  <a:lnTo>
                    <a:pt x="1344262" y="2265135"/>
                  </a:lnTo>
                  <a:lnTo>
                    <a:pt x="1342818" y="2265618"/>
                  </a:lnTo>
                  <a:lnTo>
                    <a:pt x="1337042" y="2265135"/>
                  </a:lnTo>
                  <a:lnTo>
                    <a:pt x="1324528" y="2266101"/>
                  </a:lnTo>
                  <a:lnTo>
                    <a:pt x="1323565" y="2262721"/>
                  </a:lnTo>
                  <a:lnTo>
                    <a:pt x="1325009" y="2257891"/>
                  </a:lnTo>
                  <a:lnTo>
                    <a:pt x="1324528" y="2255476"/>
                  </a:lnTo>
                  <a:lnTo>
                    <a:pt x="1319715" y="2246784"/>
                  </a:lnTo>
                  <a:lnTo>
                    <a:pt x="1317308" y="2245818"/>
                  </a:lnTo>
                  <a:lnTo>
                    <a:pt x="1310570" y="2241954"/>
                  </a:lnTo>
                  <a:lnTo>
                    <a:pt x="1307201" y="2237125"/>
                  </a:lnTo>
                  <a:lnTo>
                    <a:pt x="1303350" y="2228915"/>
                  </a:lnTo>
                  <a:lnTo>
                    <a:pt x="1301907" y="2221671"/>
                  </a:lnTo>
                  <a:lnTo>
                    <a:pt x="1295650" y="2216841"/>
                  </a:lnTo>
                  <a:lnTo>
                    <a:pt x="1294687" y="2212978"/>
                  </a:lnTo>
                  <a:lnTo>
                    <a:pt x="1291318" y="2210080"/>
                  </a:lnTo>
                  <a:lnTo>
                    <a:pt x="1290837" y="2207182"/>
                  </a:lnTo>
                  <a:lnTo>
                    <a:pt x="1286024" y="2203319"/>
                  </a:lnTo>
                  <a:lnTo>
                    <a:pt x="1282654" y="2197523"/>
                  </a:lnTo>
                  <a:lnTo>
                    <a:pt x="1279767" y="2194626"/>
                  </a:lnTo>
                  <a:lnTo>
                    <a:pt x="1279767" y="2189313"/>
                  </a:lnTo>
                  <a:lnTo>
                    <a:pt x="1278804" y="2183518"/>
                  </a:lnTo>
                  <a:lnTo>
                    <a:pt x="1278804" y="2176757"/>
                  </a:lnTo>
                  <a:lnTo>
                    <a:pt x="1276397" y="2172410"/>
                  </a:lnTo>
                  <a:lnTo>
                    <a:pt x="1273991" y="2172410"/>
                  </a:lnTo>
                  <a:lnTo>
                    <a:pt x="1272066" y="2175308"/>
                  </a:lnTo>
                  <a:lnTo>
                    <a:pt x="1270140" y="2181103"/>
                  </a:lnTo>
                  <a:lnTo>
                    <a:pt x="1268215" y="2183035"/>
                  </a:lnTo>
                  <a:lnTo>
                    <a:pt x="1264846" y="2183518"/>
                  </a:lnTo>
                  <a:lnTo>
                    <a:pt x="1260033" y="2181103"/>
                  </a:lnTo>
                  <a:lnTo>
                    <a:pt x="1256664" y="2180138"/>
                  </a:lnTo>
                  <a:lnTo>
                    <a:pt x="1251369" y="2180621"/>
                  </a:lnTo>
                  <a:lnTo>
                    <a:pt x="1248963" y="2185450"/>
                  </a:lnTo>
                  <a:lnTo>
                    <a:pt x="1247519" y="2189797"/>
                  </a:lnTo>
                  <a:lnTo>
                    <a:pt x="1243187" y="2193660"/>
                  </a:lnTo>
                  <a:lnTo>
                    <a:pt x="1238856" y="2194143"/>
                  </a:lnTo>
                  <a:lnTo>
                    <a:pt x="1234524" y="2193177"/>
                  </a:lnTo>
                  <a:lnTo>
                    <a:pt x="1228748" y="2192694"/>
                  </a:lnTo>
                  <a:lnTo>
                    <a:pt x="1223935" y="2189313"/>
                  </a:lnTo>
                  <a:lnTo>
                    <a:pt x="1217678" y="2190279"/>
                  </a:lnTo>
                  <a:lnTo>
                    <a:pt x="1213828" y="2196558"/>
                  </a:lnTo>
                  <a:lnTo>
                    <a:pt x="1210940" y="2198972"/>
                  </a:lnTo>
                  <a:lnTo>
                    <a:pt x="1197463" y="2195592"/>
                  </a:lnTo>
                  <a:lnTo>
                    <a:pt x="1194575" y="2196558"/>
                  </a:lnTo>
                  <a:lnTo>
                    <a:pt x="1190243" y="2207182"/>
                  </a:lnTo>
                  <a:lnTo>
                    <a:pt x="1183505" y="2211529"/>
                  </a:lnTo>
                  <a:lnTo>
                    <a:pt x="1178211" y="2213944"/>
                  </a:lnTo>
                  <a:lnTo>
                    <a:pt x="1174842" y="2212495"/>
                  </a:lnTo>
                  <a:lnTo>
                    <a:pt x="1169547" y="2212012"/>
                  </a:lnTo>
                  <a:lnTo>
                    <a:pt x="1162809" y="2214426"/>
                  </a:lnTo>
                  <a:lnTo>
                    <a:pt x="1154627" y="2215392"/>
                  </a:lnTo>
                  <a:lnTo>
                    <a:pt x="1145963" y="2212978"/>
                  </a:lnTo>
                  <a:lnTo>
                    <a:pt x="1138262" y="2203319"/>
                  </a:lnTo>
                  <a:lnTo>
                    <a:pt x="1132005" y="2200904"/>
                  </a:lnTo>
                  <a:lnTo>
                    <a:pt x="1127192" y="2195592"/>
                  </a:lnTo>
                  <a:lnTo>
                    <a:pt x="1126230" y="2192694"/>
                  </a:lnTo>
                  <a:lnTo>
                    <a:pt x="1127674" y="2189313"/>
                  </a:lnTo>
                  <a:lnTo>
                    <a:pt x="1133449" y="2188347"/>
                  </a:lnTo>
                  <a:lnTo>
                    <a:pt x="1135856" y="2187382"/>
                  </a:lnTo>
                  <a:lnTo>
                    <a:pt x="1140188" y="2182552"/>
                  </a:lnTo>
                  <a:lnTo>
                    <a:pt x="1141632" y="2180138"/>
                  </a:lnTo>
                  <a:lnTo>
                    <a:pt x="1146926" y="2172894"/>
                  </a:lnTo>
                  <a:lnTo>
                    <a:pt x="1149814" y="2172410"/>
                  </a:lnTo>
                  <a:lnTo>
                    <a:pt x="1155108" y="2177723"/>
                  </a:lnTo>
                  <a:lnTo>
                    <a:pt x="1169066" y="2177240"/>
                  </a:lnTo>
                  <a:lnTo>
                    <a:pt x="1181099" y="2177723"/>
                  </a:lnTo>
                  <a:lnTo>
                    <a:pt x="1185430" y="2178206"/>
                  </a:lnTo>
                  <a:lnTo>
                    <a:pt x="1188318" y="2180138"/>
                  </a:lnTo>
                  <a:lnTo>
                    <a:pt x="1198907" y="2181586"/>
                  </a:lnTo>
                  <a:lnTo>
                    <a:pt x="1204683" y="2180138"/>
                  </a:lnTo>
                  <a:lnTo>
                    <a:pt x="1206126" y="2178206"/>
                  </a:lnTo>
                  <a:lnTo>
                    <a:pt x="1209014" y="2162752"/>
                  </a:lnTo>
                  <a:lnTo>
                    <a:pt x="1209014" y="2150678"/>
                  </a:lnTo>
                  <a:lnTo>
                    <a:pt x="1211421" y="2144400"/>
                  </a:lnTo>
                  <a:lnTo>
                    <a:pt x="1216234" y="2139088"/>
                  </a:lnTo>
                  <a:lnTo>
                    <a:pt x="1222010" y="2126531"/>
                  </a:lnTo>
                  <a:lnTo>
                    <a:pt x="1223454" y="2117355"/>
                  </a:lnTo>
                  <a:lnTo>
                    <a:pt x="1225379" y="2110594"/>
                  </a:lnTo>
                  <a:lnTo>
                    <a:pt x="1227304" y="2106731"/>
                  </a:lnTo>
                  <a:lnTo>
                    <a:pt x="1232117" y="2100935"/>
                  </a:lnTo>
                  <a:lnTo>
                    <a:pt x="1235486" y="2095140"/>
                  </a:lnTo>
                  <a:lnTo>
                    <a:pt x="1237893" y="2087413"/>
                  </a:lnTo>
                  <a:lnTo>
                    <a:pt x="1240299" y="2082583"/>
                  </a:lnTo>
                  <a:lnTo>
                    <a:pt x="1241262" y="2076788"/>
                  </a:lnTo>
                  <a:lnTo>
                    <a:pt x="1241262" y="2070993"/>
                  </a:lnTo>
                  <a:lnTo>
                    <a:pt x="1242224" y="2065681"/>
                  </a:lnTo>
                  <a:lnTo>
                    <a:pt x="1238374" y="2065681"/>
                  </a:lnTo>
                  <a:lnTo>
                    <a:pt x="1232117" y="2062300"/>
                  </a:lnTo>
                  <a:lnTo>
                    <a:pt x="1226823" y="2063749"/>
                  </a:lnTo>
                  <a:lnTo>
                    <a:pt x="1221047" y="2057953"/>
                  </a:lnTo>
                  <a:lnTo>
                    <a:pt x="1216715" y="2050709"/>
                  </a:lnTo>
                  <a:lnTo>
                    <a:pt x="1216715" y="2047329"/>
                  </a:lnTo>
                  <a:lnTo>
                    <a:pt x="1229711" y="2043948"/>
                  </a:lnTo>
                  <a:lnTo>
                    <a:pt x="1236930" y="2046846"/>
                  </a:lnTo>
                  <a:lnTo>
                    <a:pt x="1238856" y="2044431"/>
                  </a:lnTo>
                  <a:lnTo>
                    <a:pt x="1241743" y="2044431"/>
                  </a:lnTo>
                  <a:lnTo>
                    <a:pt x="1244631" y="2046846"/>
                  </a:lnTo>
                  <a:lnTo>
                    <a:pt x="1243669" y="2050226"/>
                  </a:lnTo>
                  <a:lnTo>
                    <a:pt x="1248963" y="2052158"/>
                  </a:lnTo>
                  <a:lnTo>
                    <a:pt x="1249926" y="2047812"/>
                  </a:lnTo>
                  <a:lnTo>
                    <a:pt x="1249444" y="2038636"/>
                  </a:lnTo>
                  <a:lnTo>
                    <a:pt x="1250407" y="2033323"/>
                  </a:lnTo>
                  <a:lnTo>
                    <a:pt x="1254739" y="2031875"/>
                  </a:lnTo>
                  <a:lnTo>
                    <a:pt x="1259070" y="2036221"/>
                  </a:lnTo>
                  <a:lnTo>
                    <a:pt x="1261958" y="2037187"/>
                  </a:lnTo>
                  <a:lnTo>
                    <a:pt x="1265809" y="2037670"/>
                  </a:lnTo>
                  <a:lnTo>
                    <a:pt x="1267734" y="2035738"/>
                  </a:lnTo>
                  <a:lnTo>
                    <a:pt x="1262921" y="2031392"/>
                  </a:lnTo>
                  <a:lnTo>
                    <a:pt x="1259070" y="2027045"/>
                  </a:lnTo>
                  <a:lnTo>
                    <a:pt x="1253776" y="2023182"/>
                  </a:lnTo>
                  <a:lnTo>
                    <a:pt x="1257626" y="2020284"/>
                  </a:lnTo>
                  <a:lnTo>
                    <a:pt x="1259552" y="2014006"/>
                  </a:lnTo>
                  <a:lnTo>
                    <a:pt x="1259552" y="2007244"/>
                  </a:lnTo>
                  <a:lnTo>
                    <a:pt x="1261958" y="2000483"/>
                  </a:lnTo>
                  <a:lnTo>
                    <a:pt x="1260996" y="1998069"/>
                  </a:lnTo>
                  <a:lnTo>
                    <a:pt x="1263402" y="1993239"/>
                  </a:lnTo>
                  <a:lnTo>
                    <a:pt x="1261477" y="1990342"/>
                  </a:lnTo>
                  <a:lnTo>
                    <a:pt x="1256664" y="1989376"/>
                  </a:lnTo>
                  <a:lnTo>
                    <a:pt x="1255220" y="1985995"/>
                  </a:lnTo>
                  <a:lnTo>
                    <a:pt x="1255701" y="1975853"/>
                  </a:lnTo>
                  <a:lnTo>
                    <a:pt x="1258108" y="1970541"/>
                  </a:lnTo>
                  <a:lnTo>
                    <a:pt x="1265327" y="1965712"/>
                  </a:lnTo>
                  <a:lnTo>
                    <a:pt x="1266771" y="1962814"/>
                  </a:lnTo>
                  <a:lnTo>
                    <a:pt x="1265327" y="1959433"/>
                  </a:lnTo>
                  <a:lnTo>
                    <a:pt x="1262439" y="1957985"/>
                  </a:lnTo>
                  <a:lnTo>
                    <a:pt x="1256182" y="1957985"/>
                  </a:lnTo>
                  <a:lnTo>
                    <a:pt x="1248000" y="1959916"/>
                  </a:lnTo>
                  <a:lnTo>
                    <a:pt x="1246075" y="1958950"/>
                  </a:lnTo>
                  <a:lnTo>
                    <a:pt x="1244631" y="1955570"/>
                  </a:lnTo>
                  <a:lnTo>
                    <a:pt x="1239818" y="1950257"/>
                  </a:lnTo>
                  <a:lnTo>
                    <a:pt x="1238374" y="1940116"/>
                  </a:lnTo>
                  <a:lnTo>
                    <a:pt x="1233561" y="1943496"/>
                  </a:lnTo>
                  <a:lnTo>
                    <a:pt x="1231636" y="1943979"/>
                  </a:lnTo>
                  <a:lnTo>
                    <a:pt x="1224898" y="1938667"/>
                  </a:lnTo>
                  <a:lnTo>
                    <a:pt x="1222972" y="1940116"/>
                  </a:lnTo>
                  <a:lnTo>
                    <a:pt x="1221528" y="1943979"/>
                  </a:lnTo>
                  <a:lnTo>
                    <a:pt x="1222491" y="1950257"/>
                  </a:lnTo>
                  <a:lnTo>
                    <a:pt x="1218159" y="1953638"/>
                  </a:lnTo>
                  <a:lnTo>
                    <a:pt x="1214790" y="1954121"/>
                  </a:lnTo>
                  <a:lnTo>
                    <a:pt x="1214309" y="1955570"/>
                  </a:lnTo>
                  <a:lnTo>
                    <a:pt x="1207089" y="1954604"/>
                  </a:lnTo>
                  <a:lnTo>
                    <a:pt x="1203239" y="1957502"/>
                  </a:lnTo>
                  <a:lnTo>
                    <a:pt x="1199870" y="1957502"/>
                  </a:lnTo>
                  <a:lnTo>
                    <a:pt x="1197944" y="1959433"/>
                  </a:lnTo>
                  <a:lnTo>
                    <a:pt x="1198426" y="1961848"/>
                  </a:lnTo>
                  <a:lnTo>
                    <a:pt x="1196500" y="1967160"/>
                  </a:lnTo>
                  <a:lnTo>
                    <a:pt x="1194575" y="1965712"/>
                  </a:lnTo>
                  <a:lnTo>
                    <a:pt x="1188318" y="1967160"/>
                  </a:lnTo>
                  <a:lnTo>
                    <a:pt x="1188318" y="1961848"/>
                  </a:lnTo>
                  <a:lnTo>
                    <a:pt x="1182543" y="1955087"/>
                  </a:lnTo>
                  <a:lnTo>
                    <a:pt x="1179173" y="1954604"/>
                  </a:lnTo>
                  <a:lnTo>
                    <a:pt x="1177248" y="1957502"/>
                  </a:lnTo>
                  <a:lnTo>
                    <a:pt x="1174360" y="1958468"/>
                  </a:lnTo>
                  <a:lnTo>
                    <a:pt x="1173398" y="1963297"/>
                  </a:lnTo>
                  <a:lnTo>
                    <a:pt x="1169066" y="1963297"/>
                  </a:lnTo>
                  <a:lnTo>
                    <a:pt x="1169066" y="1966678"/>
                  </a:lnTo>
                  <a:lnTo>
                    <a:pt x="1166660" y="1969092"/>
                  </a:lnTo>
                  <a:lnTo>
                    <a:pt x="1160402" y="1971990"/>
                  </a:lnTo>
                  <a:lnTo>
                    <a:pt x="1156552" y="1970541"/>
                  </a:lnTo>
                  <a:lnTo>
                    <a:pt x="1161365" y="1967644"/>
                  </a:lnTo>
                  <a:lnTo>
                    <a:pt x="1161846" y="1965229"/>
                  </a:lnTo>
                  <a:lnTo>
                    <a:pt x="1156552" y="1966194"/>
                  </a:lnTo>
                  <a:lnTo>
                    <a:pt x="1153183" y="1971024"/>
                  </a:lnTo>
                  <a:lnTo>
                    <a:pt x="1152220" y="1976819"/>
                  </a:lnTo>
                  <a:lnTo>
                    <a:pt x="1148851" y="1975370"/>
                  </a:lnTo>
                  <a:lnTo>
                    <a:pt x="1144519" y="1974405"/>
                  </a:lnTo>
                  <a:lnTo>
                    <a:pt x="1143075" y="1976336"/>
                  </a:lnTo>
                  <a:lnTo>
                    <a:pt x="1144038" y="1979717"/>
                  </a:lnTo>
                  <a:lnTo>
                    <a:pt x="1143075" y="1982132"/>
                  </a:lnTo>
                  <a:lnTo>
                    <a:pt x="1142594" y="1986478"/>
                  </a:lnTo>
                  <a:lnTo>
                    <a:pt x="1139225" y="1985029"/>
                  </a:lnTo>
                  <a:lnTo>
                    <a:pt x="1140188" y="1981166"/>
                  </a:lnTo>
                  <a:lnTo>
                    <a:pt x="1137300" y="1981649"/>
                  </a:lnTo>
                  <a:lnTo>
                    <a:pt x="1133930" y="1980683"/>
                  </a:lnTo>
                  <a:lnTo>
                    <a:pt x="1130080" y="1983097"/>
                  </a:lnTo>
                  <a:lnTo>
                    <a:pt x="1122379" y="1980683"/>
                  </a:lnTo>
                  <a:lnTo>
                    <a:pt x="1119010" y="1980683"/>
                  </a:lnTo>
                  <a:lnTo>
                    <a:pt x="1116604" y="1979234"/>
                  </a:lnTo>
                  <a:lnTo>
                    <a:pt x="1115641" y="1975853"/>
                  </a:lnTo>
                  <a:lnTo>
                    <a:pt x="1113234" y="1971507"/>
                  </a:lnTo>
                  <a:lnTo>
                    <a:pt x="1107940" y="1966194"/>
                  </a:lnTo>
                  <a:lnTo>
                    <a:pt x="1104571" y="1961365"/>
                  </a:lnTo>
                  <a:lnTo>
                    <a:pt x="1101202" y="1951706"/>
                  </a:lnTo>
                  <a:lnTo>
                    <a:pt x="1102646" y="1946394"/>
                  </a:lnTo>
                  <a:lnTo>
                    <a:pt x="1106496" y="1945911"/>
                  </a:lnTo>
                  <a:lnTo>
                    <a:pt x="1107940" y="1942531"/>
                  </a:lnTo>
                  <a:lnTo>
                    <a:pt x="1104090" y="1940116"/>
                  </a:lnTo>
                  <a:lnTo>
                    <a:pt x="1100239" y="1941082"/>
                  </a:lnTo>
                  <a:lnTo>
                    <a:pt x="1093982" y="1938667"/>
                  </a:lnTo>
                  <a:lnTo>
                    <a:pt x="1090132" y="1931906"/>
                  </a:lnTo>
                  <a:lnTo>
                    <a:pt x="1087244" y="1929491"/>
                  </a:lnTo>
                  <a:lnTo>
                    <a:pt x="1086281" y="1927076"/>
                  </a:lnTo>
                  <a:lnTo>
                    <a:pt x="1089169" y="1923696"/>
                  </a:lnTo>
                  <a:lnTo>
                    <a:pt x="1089650" y="1920798"/>
                  </a:lnTo>
                  <a:lnTo>
                    <a:pt x="1093019" y="1918866"/>
                  </a:lnTo>
                  <a:lnTo>
                    <a:pt x="1091094" y="1913071"/>
                  </a:lnTo>
                  <a:lnTo>
                    <a:pt x="1093501" y="1910173"/>
                  </a:lnTo>
                  <a:lnTo>
                    <a:pt x="1091094" y="1908725"/>
                  </a:lnTo>
                  <a:lnTo>
                    <a:pt x="1087725" y="1909207"/>
                  </a:lnTo>
                  <a:lnTo>
                    <a:pt x="1086281" y="1912105"/>
                  </a:lnTo>
                  <a:lnTo>
                    <a:pt x="1084837" y="1916935"/>
                  </a:lnTo>
                  <a:lnTo>
                    <a:pt x="1078099" y="1922247"/>
                  </a:lnTo>
                  <a:lnTo>
                    <a:pt x="1076174" y="1921764"/>
                  </a:lnTo>
                  <a:lnTo>
                    <a:pt x="1076174" y="1910173"/>
                  </a:lnTo>
                  <a:lnTo>
                    <a:pt x="1070879" y="1910173"/>
                  </a:lnTo>
                  <a:lnTo>
                    <a:pt x="1069436" y="1915969"/>
                  </a:lnTo>
                  <a:lnTo>
                    <a:pt x="1063179" y="1916452"/>
                  </a:lnTo>
                  <a:lnTo>
                    <a:pt x="1058847" y="1913554"/>
                  </a:lnTo>
                  <a:lnTo>
                    <a:pt x="1056440" y="1913071"/>
                  </a:lnTo>
                  <a:lnTo>
                    <a:pt x="1052590" y="1915969"/>
                  </a:lnTo>
                  <a:lnTo>
                    <a:pt x="1051146" y="1914520"/>
                  </a:lnTo>
                  <a:lnTo>
                    <a:pt x="1051627" y="1911139"/>
                  </a:lnTo>
                  <a:lnTo>
                    <a:pt x="1048739" y="1911622"/>
                  </a:lnTo>
                  <a:lnTo>
                    <a:pt x="1047777" y="1904861"/>
                  </a:lnTo>
                  <a:lnTo>
                    <a:pt x="1044889" y="1903412"/>
                  </a:lnTo>
                  <a:lnTo>
                    <a:pt x="1042964" y="1906310"/>
                  </a:lnTo>
                  <a:lnTo>
                    <a:pt x="1040076" y="1907276"/>
                  </a:lnTo>
                  <a:lnTo>
                    <a:pt x="1038632" y="1910656"/>
                  </a:lnTo>
                  <a:lnTo>
                    <a:pt x="1035263" y="1909207"/>
                  </a:lnTo>
                  <a:lnTo>
                    <a:pt x="1034781" y="1906793"/>
                  </a:lnTo>
                  <a:lnTo>
                    <a:pt x="1037669" y="1903895"/>
                  </a:lnTo>
                  <a:lnTo>
                    <a:pt x="1037188" y="1899549"/>
                  </a:lnTo>
                  <a:lnTo>
                    <a:pt x="1034300" y="1897134"/>
                  </a:lnTo>
                  <a:lnTo>
                    <a:pt x="1030931" y="1899549"/>
                  </a:lnTo>
                  <a:lnTo>
                    <a:pt x="1029006" y="1892788"/>
                  </a:lnTo>
                  <a:lnTo>
                    <a:pt x="1031412" y="1892788"/>
                  </a:lnTo>
                  <a:lnTo>
                    <a:pt x="1032856" y="1888924"/>
                  </a:lnTo>
                  <a:lnTo>
                    <a:pt x="1030931" y="1886509"/>
                  </a:lnTo>
                  <a:lnTo>
                    <a:pt x="1033819" y="1879748"/>
                  </a:lnTo>
                  <a:lnTo>
                    <a:pt x="1031412" y="1873470"/>
                  </a:lnTo>
                  <a:lnTo>
                    <a:pt x="1028524" y="1870089"/>
                  </a:lnTo>
                  <a:lnTo>
                    <a:pt x="1026599" y="1865260"/>
                  </a:lnTo>
                  <a:lnTo>
                    <a:pt x="1026118" y="1860431"/>
                  </a:lnTo>
                  <a:lnTo>
                    <a:pt x="1028043" y="1858016"/>
                  </a:lnTo>
                  <a:lnTo>
                    <a:pt x="1024193" y="1853186"/>
                  </a:lnTo>
                  <a:lnTo>
                    <a:pt x="1020823" y="1854152"/>
                  </a:lnTo>
                  <a:lnTo>
                    <a:pt x="1014566" y="1860913"/>
                  </a:lnTo>
                  <a:lnTo>
                    <a:pt x="1009753" y="1859947"/>
                  </a:lnTo>
                  <a:lnTo>
                    <a:pt x="1008309" y="1855601"/>
                  </a:lnTo>
                  <a:lnTo>
                    <a:pt x="1008791" y="1852221"/>
                  </a:lnTo>
                  <a:lnTo>
                    <a:pt x="1012160" y="1847874"/>
                  </a:lnTo>
                  <a:lnTo>
                    <a:pt x="1012160" y="1844010"/>
                  </a:lnTo>
                  <a:lnTo>
                    <a:pt x="1008791" y="1845459"/>
                  </a:lnTo>
                  <a:lnTo>
                    <a:pt x="1004940" y="1843045"/>
                  </a:lnTo>
                  <a:lnTo>
                    <a:pt x="1005422" y="1841113"/>
                  </a:lnTo>
                  <a:lnTo>
                    <a:pt x="1003496" y="1838215"/>
                  </a:lnTo>
                  <a:lnTo>
                    <a:pt x="999646" y="1840630"/>
                  </a:lnTo>
                  <a:lnTo>
                    <a:pt x="996758" y="1839664"/>
                  </a:lnTo>
                  <a:lnTo>
                    <a:pt x="992426" y="1831937"/>
                  </a:lnTo>
                  <a:lnTo>
                    <a:pt x="990501" y="1826625"/>
                  </a:lnTo>
                  <a:lnTo>
                    <a:pt x="985688" y="1824210"/>
                  </a:lnTo>
                  <a:lnTo>
                    <a:pt x="982800" y="1826142"/>
                  </a:lnTo>
                  <a:lnTo>
                    <a:pt x="979431" y="1826625"/>
                  </a:lnTo>
                  <a:lnTo>
                    <a:pt x="978950" y="1828556"/>
                  </a:lnTo>
                  <a:lnTo>
                    <a:pt x="972211" y="1829522"/>
                  </a:lnTo>
                  <a:lnTo>
                    <a:pt x="969805" y="1821795"/>
                  </a:lnTo>
                  <a:lnTo>
                    <a:pt x="964992" y="1816966"/>
                  </a:lnTo>
                  <a:lnTo>
                    <a:pt x="961142" y="1817449"/>
                  </a:lnTo>
                  <a:lnTo>
                    <a:pt x="960179" y="1818897"/>
                  </a:lnTo>
                  <a:lnTo>
                    <a:pt x="955847" y="1817932"/>
                  </a:lnTo>
                  <a:lnTo>
                    <a:pt x="953922" y="1812619"/>
                  </a:lnTo>
                  <a:lnTo>
                    <a:pt x="955366" y="1804409"/>
                  </a:lnTo>
                  <a:lnTo>
                    <a:pt x="954403" y="1800546"/>
                  </a:lnTo>
                  <a:lnTo>
                    <a:pt x="955366" y="1795716"/>
                  </a:lnTo>
                  <a:lnTo>
                    <a:pt x="950072" y="1794268"/>
                  </a:lnTo>
                  <a:lnTo>
                    <a:pt x="950072" y="1784609"/>
                  </a:lnTo>
                  <a:lnTo>
                    <a:pt x="952478" y="1778331"/>
                  </a:lnTo>
                  <a:lnTo>
                    <a:pt x="952478" y="1774950"/>
                  </a:lnTo>
                  <a:lnTo>
                    <a:pt x="954885" y="1769638"/>
                  </a:lnTo>
                  <a:lnTo>
                    <a:pt x="959698" y="1764808"/>
                  </a:lnTo>
                  <a:lnTo>
                    <a:pt x="963067" y="1764325"/>
                  </a:lnTo>
                  <a:lnTo>
                    <a:pt x="965473" y="1762394"/>
                  </a:lnTo>
                  <a:lnTo>
                    <a:pt x="969324" y="1761428"/>
                  </a:lnTo>
                  <a:lnTo>
                    <a:pt x="972693" y="1763842"/>
                  </a:lnTo>
                  <a:lnTo>
                    <a:pt x="976062" y="1768672"/>
                  </a:lnTo>
                  <a:lnTo>
                    <a:pt x="979431" y="1772052"/>
                  </a:lnTo>
                  <a:lnTo>
                    <a:pt x="986651" y="1775916"/>
                  </a:lnTo>
                  <a:lnTo>
                    <a:pt x="988095" y="1775433"/>
                  </a:lnTo>
                  <a:lnTo>
                    <a:pt x="990501" y="1772052"/>
                  </a:lnTo>
                  <a:lnTo>
                    <a:pt x="995796" y="1769155"/>
                  </a:lnTo>
                  <a:lnTo>
                    <a:pt x="999165" y="1768672"/>
                  </a:lnTo>
                  <a:lnTo>
                    <a:pt x="1005903" y="1773501"/>
                  </a:lnTo>
                  <a:lnTo>
                    <a:pt x="1008791" y="1777847"/>
                  </a:lnTo>
                  <a:lnTo>
                    <a:pt x="1013123" y="1780745"/>
                  </a:lnTo>
                  <a:lnTo>
                    <a:pt x="1012641" y="1768672"/>
                  </a:lnTo>
                  <a:lnTo>
                    <a:pt x="1013123" y="1767706"/>
                  </a:lnTo>
                  <a:lnTo>
                    <a:pt x="1019379" y="1767223"/>
                  </a:lnTo>
                  <a:lnTo>
                    <a:pt x="1025155" y="1763359"/>
                  </a:lnTo>
                  <a:lnTo>
                    <a:pt x="1033338" y="1761910"/>
                  </a:lnTo>
                  <a:lnTo>
                    <a:pt x="1038151" y="1764325"/>
                  </a:lnTo>
                  <a:lnTo>
                    <a:pt x="1035744" y="1766740"/>
                  </a:lnTo>
                  <a:lnTo>
                    <a:pt x="1034300" y="1769638"/>
                  </a:lnTo>
                  <a:lnTo>
                    <a:pt x="1034781" y="1774467"/>
                  </a:lnTo>
                  <a:lnTo>
                    <a:pt x="1031894" y="1778331"/>
                  </a:lnTo>
                  <a:lnTo>
                    <a:pt x="1033819" y="1785575"/>
                  </a:lnTo>
                  <a:lnTo>
                    <a:pt x="1033338" y="1788955"/>
                  </a:lnTo>
                  <a:lnTo>
                    <a:pt x="1034781" y="1789921"/>
                  </a:lnTo>
                  <a:lnTo>
                    <a:pt x="1037669" y="1786541"/>
                  </a:lnTo>
                  <a:lnTo>
                    <a:pt x="1038632" y="1782677"/>
                  </a:lnTo>
                  <a:lnTo>
                    <a:pt x="1040557" y="1782677"/>
                  </a:lnTo>
                  <a:lnTo>
                    <a:pt x="1040557" y="1786058"/>
                  </a:lnTo>
                  <a:lnTo>
                    <a:pt x="1039113" y="1789921"/>
                  </a:lnTo>
                  <a:lnTo>
                    <a:pt x="1042001" y="1790887"/>
                  </a:lnTo>
                  <a:lnTo>
                    <a:pt x="1044889" y="1787023"/>
                  </a:lnTo>
                  <a:lnTo>
                    <a:pt x="1050183" y="1784609"/>
                  </a:lnTo>
                  <a:lnTo>
                    <a:pt x="1053071" y="1786058"/>
                  </a:lnTo>
                  <a:lnTo>
                    <a:pt x="1061734" y="1786541"/>
                  </a:lnTo>
                  <a:lnTo>
                    <a:pt x="1060772" y="1789438"/>
                  </a:lnTo>
                  <a:lnTo>
                    <a:pt x="1066548" y="1787023"/>
                  </a:lnTo>
                  <a:lnTo>
                    <a:pt x="1067510" y="1784126"/>
                  </a:lnTo>
                  <a:lnTo>
                    <a:pt x="1066548" y="1777365"/>
                  </a:lnTo>
                  <a:lnTo>
                    <a:pt x="1064622" y="1772535"/>
                  </a:lnTo>
                  <a:lnTo>
                    <a:pt x="1072805" y="1772052"/>
                  </a:lnTo>
                  <a:lnTo>
                    <a:pt x="1078580" y="1773018"/>
                  </a:lnTo>
                  <a:lnTo>
                    <a:pt x="1080506" y="1771086"/>
                  </a:lnTo>
                  <a:lnTo>
                    <a:pt x="1083875" y="1762394"/>
                  </a:lnTo>
                  <a:lnTo>
                    <a:pt x="1082912" y="1758047"/>
                  </a:lnTo>
                  <a:lnTo>
                    <a:pt x="1078580" y="1756598"/>
                  </a:lnTo>
                  <a:lnTo>
                    <a:pt x="1075692" y="1754184"/>
                  </a:lnTo>
                  <a:lnTo>
                    <a:pt x="1076655" y="1751769"/>
                  </a:lnTo>
                  <a:lnTo>
                    <a:pt x="1081468" y="1751769"/>
                  </a:lnTo>
                  <a:lnTo>
                    <a:pt x="1092538" y="1744525"/>
                  </a:lnTo>
                  <a:lnTo>
                    <a:pt x="1097351" y="1739212"/>
                  </a:lnTo>
                  <a:lnTo>
                    <a:pt x="1101683" y="1737763"/>
                  </a:lnTo>
                  <a:lnTo>
                    <a:pt x="1106015" y="1734866"/>
                  </a:lnTo>
                  <a:lnTo>
                    <a:pt x="1106977" y="1738247"/>
                  </a:lnTo>
                  <a:lnTo>
                    <a:pt x="1110828" y="1737281"/>
                  </a:lnTo>
                  <a:lnTo>
                    <a:pt x="1116122" y="1741144"/>
                  </a:lnTo>
                  <a:lnTo>
                    <a:pt x="1118047" y="1747422"/>
                  </a:lnTo>
                  <a:lnTo>
                    <a:pt x="1120454" y="1747422"/>
                  </a:lnTo>
                  <a:lnTo>
                    <a:pt x="1123342" y="1752735"/>
                  </a:lnTo>
                  <a:lnTo>
                    <a:pt x="1128155" y="1747422"/>
                  </a:lnTo>
                  <a:lnTo>
                    <a:pt x="1139225" y="1743559"/>
                  </a:lnTo>
                  <a:lnTo>
                    <a:pt x="1139706" y="1727622"/>
                  </a:lnTo>
                  <a:lnTo>
                    <a:pt x="1141632" y="1725690"/>
                  </a:lnTo>
                  <a:lnTo>
                    <a:pt x="1145963" y="1725207"/>
                  </a:lnTo>
                  <a:lnTo>
                    <a:pt x="1146926" y="1722309"/>
                  </a:lnTo>
                  <a:lnTo>
                    <a:pt x="1144519" y="1719412"/>
                  </a:lnTo>
                  <a:lnTo>
                    <a:pt x="1146926" y="1714582"/>
                  </a:lnTo>
                  <a:lnTo>
                    <a:pt x="1145963" y="1712168"/>
                  </a:lnTo>
                  <a:lnTo>
                    <a:pt x="1145001" y="1706855"/>
                  </a:lnTo>
                  <a:lnTo>
                    <a:pt x="1148851" y="1706855"/>
                  </a:lnTo>
                  <a:lnTo>
                    <a:pt x="1149814" y="1701543"/>
                  </a:lnTo>
                  <a:lnTo>
                    <a:pt x="1147888" y="1697679"/>
                  </a:lnTo>
                  <a:lnTo>
                    <a:pt x="1148370" y="1693816"/>
                  </a:lnTo>
                  <a:lnTo>
                    <a:pt x="1151739" y="1694782"/>
                  </a:lnTo>
                  <a:lnTo>
                    <a:pt x="1151739" y="1689952"/>
                  </a:lnTo>
                  <a:lnTo>
                    <a:pt x="1153664" y="1688503"/>
                  </a:lnTo>
                  <a:lnTo>
                    <a:pt x="1155108" y="1684640"/>
                  </a:lnTo>
                  <a:lnTo>
                    <a:pt x="1157996" y="1683191"/>
                  </a:lnTo>
                  <a:lnTo>
                    <a:pt x="1155589" y="1679810"/>
                  </a:lnTo>
                  <a:lnTo>
                    <a:pt x="1159921" y="1678845"/>
                  </a:lnTo>
                  <a:lnTo>
                    <a:pt x="1155108" y="1668220"/>
                  </a:lnTo>
                  <a:lnTo>
                    <a:pt x="1149814" y="1669186"/>
                  </a:lnTo>
                  <a:lnTo>
                    <a:pt x="1146445" y="1667254"/>
                  </a:lnTo>
                  <a:lnTo>
                    <a:pt x="1144519" y="1667737"/>
                  </a:lnTo>
                  <a:lnTo>
                    <a:pt x="1141150" y="1670635"/>
                  </a:lnTo>
                  <a:lnTo>
                    <a:pt x="1137300" y="1671600"/>
                  </a:lnTo>
                  <a:lnTo>
                    <a:pt x="1132487" y="1668703"/>
                  </a:lnTo>
                  <a:lnTo>
                    <a:pt x="1131043" y="1665322"/>
                  </a:lnTo>
                  <a:lnTo>
                    <a:pt x="1132005" y="1658561"/>
                  </a:lnTo>
                  <a:lnTo>
                    <a:pt x="1132005" y="1654215"/>
                  </a:lnTo>
                  <a:lnTo>
                    <a:pt x="1127674" y="1649385"/>
                  </a:lnTo>
                  <a:lnTo>
                    <a:pt x="1118047" y="1648902"/>
                  </a:lnTo>
                  <a:lnTo>
                    <a:pt x="1114197" y="1645039"/>
                  </a:lnTo>
                  <a:lnTo>
                    <a:pt x="1113716" y="1640209"/>
                  </a:lnTo>
                  <a:lnTo>
                    <a:pt x="1109384" y="1639244"/>
                  </a:lnTo>
                  <a:lnTo>
                    <a:pt x="1108903" y="1633448"/>
                  </a:lnTo>
                  <a:lnTo>
                    <a:pt x="1106977" y="1629585"/>
                  </a:lnTo>
                  <a:lnTo>
                    <a:pt x="1110347" y="1629102"/>
                  </a:lnTo>
                  <a:lnTo>
                    <a:pt x="1113234" y="1625721"/>
                  </a:lnTo>
                  <a:lnTo>
                    <a:pt x="1112753" y="1621375"/>
                  </a:lnTo>
                  <a:lnTo>
                    <a:pt x="1110347" y="1620409"/>
                  </a:lnTo>
                  <a:lnTo>
                    <a:pt x="1109384" y="1617994"/>
                  </a:lnTo>
                  <a:lnTo>
                    <a:pt x="1111790" y="1616062"/>
                  </a:lnTo>
                  <a:lnTo>
                    <a:pt x="1119010" y="1616545"/>
                  </a:lnTo>
                  <a:lnTo>
                    <a:pt x="1121417" y="1624755"/>
                  </a:lnTo>
                  <a:lnTo>
                    <a:pt x="1124786" y="1620892"/>
                  </a:lnTo>
                  <a:lnTo>
                    <a:pt x="1128636" y="1621858"/>
                  </a:lnTo>
                  <a:lnTo>
                    <a:pt x="1135375" y="1622823"/>
                  </a:lnTo>
                  <a:lnTo>
                    <a:pt x="1140188" y="1625238"/>
                  </a:lnTo>
                  <a:lnTo>
                    <a:pt x="1144038" y="1625721"/>
                  </a:lnTo>
                  <a:lnTo>
                    <a:pt x="1146445" y="1624755"/>
                  </a:lnTo>
                  <a:lnTo>
                    <a:pt x="1150776" y="1625238"/>
                  </a:lnTo>
                  <a:lnTo>
                    <a:pt x="1154627" y="1623306"/>
                  </a:lnTo>
                  <a:lnTo>
                    <a:pt x="1157515" y="1617994"/>
                  </a:lnTo>
                  <a:lnTo>
                    <a:pt x="1160402" y="1617511"/>
                  </a:lnTo>
                  <a:lnTo>
                    <a:pt x="1158958" y="1612199"/>
                  </a:lnTo>
                  <a:lnTo>
                    <a:pt x="1155108" y="1608335"/>
                  </a:lnTo>
                  <a:lnTo>
                    <a:pt x="1152220" y="1603506"/>
                  </a:lnTo>
                  <a:lnTo>
                    <a:pt x="1151739" y="1597228"/>
                  </a:lnTo>
                  <a:lnTo>
                    <a:pt x="1156071" y="1594330"/>
                  </a:lnTo>
                  <a:lnTo>
                    <a:pt x="1158477" y="1595296"/>
                  </a:lnTo>
                  <a:lnTo>
                    <a:pt x="1160402" y="1592398"/>
                  </a:lnTo>
                  <a:lnTo>
                    <a:pt x="1163772" y="1596262"/>
                  </a:lnTo>
                  <a:lnTo>
                    <a:pt x="1168103" y="1592881"/>
                  </a:lnTo>
                  <a:lnTo>
                    <a:pt x="1168103" y="1588535"/>
                  </a:lnTo>
                  <a:lnTo>
                    <a:pt x="1171473" y="1587569"/>
                  </a:lnTo>
                  <a:lnTo>
                    <a:pt x="1177248" y="1584671"/>
                  </a:lnTo>
                  <a:lnTo>
                    <a:pt x="1177730" y="1582256"/>
                  </a:lnTo>
                  <a:lnTo>
                    <a:pt x="1175323" y="1578876"/>
                  </a:lnTo>
                  <a:lnTo>
                    <a:pt x="1182543" y="1580325"/>
                  </a:lnTo>
                  <a:lnTo>
                    <a:pt x="1183986" y="1576461"/>
                  </a:lnTo>
                  <a:lnTo>
                    <a:pt x="1188318" y="1579359"/>
                  </a:lnTo>
                  <a:lnTo>
                    <a:pt x="1194575" y="1579842"/>
                  </a:lnTo>
                  <a:lnTo>
                    <a:pt x="1198907" y="1579842"/>
                  </a:lnTo>
                  <a:lnTo>
                    <a:pt x="1204201" y="1578876"/>
                  </a:lnTo>
                  <a:lnTo>
                    <a:pt x="1209014" y="1574047"/>
                  </a:lnTo>
                  <a:lnTo>
                    <a:pt x="1212384" y="1571632"/>
                  </a:lnTo>
                  <a:lnTo>
                    <a:pt x="1215271" y="1571149"/>
                  </a:lnTo>
                  <a:lnTo>
                    <a:pt x="1215271" y="1567768"/>
                  </a:lnTo>
                  <a:lnTo>
                    <a:pt x="1210458" y="1562456"/>
                  </a:lnTo>
                  <a:lnTo>
                    <a:pt x="1211421" y="1560524"/>
                  </a:lnTo>
                  <a:lnTo>
                    <a:pt x="1216234" y="1558109"/>
                  </a:lnTo>
                  <a:lnTo>
                    <a:pt x="1219603" y="1560524"/>
                  </a:lnTo>
                  <a:lnTo>
                    <a:pt x="1222491" y="1558109"/>
                  </a:lnTo>
                  <a:lnTo>
                    <a:pt x="1219122" y="1556178"/>
                  </a:lnTo>
                  <a:lnTo>
                    <a:pt x="1220084" y="1552797"/>
                  </a:lnTo>
                  <a:lnTo>
                    <a:pt x="1218159" y="1549899"/>
                  </a:lnTo>
                  <a:lnTo>
                    <a:pt x="1221528" y="1538309"/>
                  </a:lnTo>
                  <a:lnTo>
                    <a:pt x="1225860" y="1535411"/>
                  </a:lnTo>
                  <a:lnTo>
                    <a:pt x="1228748" y="1538792"/>
                  </a:lnTo>
                  <a:lnTo>
                    <a:pt x="1234524" y="1538792"/>
                  </a:lnTo>
                  <a:lnTo>
                    <a:pt x="1235486" y="1541689"/>
                  </a:lnTo>
                  <a:lnTo>
                    <a:pt x="1238856" y="1541206"/>
                  </a:lnTo>
                  <a:lnTo>
                    <a:pt x="1240299" y="1537826"/>
                  </a:lnTo>
                  <a:lnTo>
                    <a:pt x="1243669" y="1536377"/>
                  </a:lnTo>
                  <a:lnTo>
                    <a:pt x="1248482" y="1530099"/>
                  </a:lnTo>
                  <a:lnTo>
                    <a:pt x="1254739" y="1528650"/>
                  </a:lnTo>
                  <a:lnTo>
                    <a:pt x="1261477" y="1529133"/>
                  </a:lnTo>
                  <a:lnTo>
                    <a:pt x="1263883" y="1524304"/>
                  </a:lnTo>
                  <a:lnTo>
                    <a:pt x="1264846" y="1521406"/>
                  </a:lnTo>
                  <a:lnTo>
                    <a:pt x="1262921" y="1518991"/>
                  </a:lnTo>
                  <a:lnTo>
                    <a:pt x="1263402" y="1516093"/>
                  </a:lnTo>
                  <a:lnTo>
                    <a:pt x="1265809" y="1515128"/>
                  </a:lnTo>
                  <a:lnTo>
                    <a:pt x="1267252" y="1510781"/>
                  </a:lnTo>
                  <a:lnTo>
                    <a:pt x="1266771" y="1506435"/>
                  </a:lnTo>
                  <a:lnTo>
                    <a:pt x="1267734" y="1498225"/>
                  </a:lnTo>
                  <a:lnTo>
                    <a:pt x="1265327" y="1492429"/>
                  </a:lnTo>
                  <a:lnTo>
                    <a:pt x="1263883" y="1487600"/>
                  </a:lnTo>
                  <a:lnTo>
                    <a:pt x="1263402" y="1481805"/>
                  </a:lnTo>
                  <a:lnTo>
                    <a:pt x="1261477" y="1480356"/>
                  </a:lnTo>
                  <a:lnTo>
                    <a:pt x="1260514" y="1475043"/>
                  </a:lnTo>
                  <a:lnTo>
                    <a:pt x="1257626" y="1468765"/>
                  </a:lnTo>
                  <a:lnTo>
                    <a:pt x="1257626" y="1465385"/>
                  </a:lnTo>
                  <a:lnTo>
                    <a:pt x="1254257" y="1463453"/>
                  </a:lnTo>
                  <a:lnTo>
                    <a:pt x="1250888" y="1460072"/>
                  </a:lnTo>
                  <a:lnTo>
                    <a:pt x="1249444" y="1457175"/>
                  </a:lnTo>
                  <a:lnTo>
                    <a:pt x="1251369" y="1455726"/>
                  </a:lnTo>
                  <a:lnTo>
                    <a:pt x="1250888" y="1452345"/>
                  </a:lnTo>
                  <a:lnTo>
                    <a:pt x="1252813" y="1449931"/>
                  </a:lnTo>
                  <a:lnTo>
                    <a:pt x="1253776" y="1444135"/>
                  </a:lnTo>
                  <a:lnTo>
                    <a:pt x="1253295" y="1441238"/>
                  </a:lnTo>
                  <a:lnTo>
                    <a:pt x="1247038" y="1440272"/>
                  </a:lnTo>
                  <a:lnTo>
                    <a:pt x="1243187" y="1437857"/>
                  </a:lnTo>
                  <a:lnTo>
                    <a:pt x="1242706" y="1434959"/>
                  </a:lnTo>
                  <a:lnTo>
                    <a:pt x="1247038" y="1427232"/>
                  </a:lnTo>
                  <a:lnTo>
                    <a:pt x="1250407" y="1419022"/>
                  </a:lnTo>
                  <a:lnTo>
                    <a:pt x="1248482" y="1415159"/>
                  </a:lnTo>
                  <a:lnTo>
                    <a:pt x="1250888" y="1410812"/>
                  </a:lnTo>
                  <a:lnTo>
                    <a:pt x="1258108" y="1401154"/>
                  </a:lnTo>
                  <a:lnTo>
                    <a:pt x="1253776" y="1395841"/>
                  </a:lnTo>
                  <a:lnTo>
                    <a:pt x="1253776" y="1393909"/>
                  </a:lnTo>
                  <a:lnTo>
                    <a:pt x="1250407" y="1391012"/>
                  </a:lnTo>
                  <a:lnTo>
                    <a:pt x="1248963" y="1383768"/>
                  </a:lnTo>
                  <a:lnTo>
                    <a:pt x="1251851" y="1383285"/>
                  </a:lnTo>
                  <a:lnTo>
                    <a:pt x="1254257" y="1379421"/>
                  </a:lnTo>
                  <a:lnTo>
                    <a:pt x="1251851" y="1376524"/>
                  </a:lnTo>
                  <a:lnTo>
                    <a:pt x="1253776" y="1371694"/>
                  </a:lnTo>
                  <a:lnTo>
                    <a:pt x="1252332" y="1369279"/>
                  </a:lnTo>
                  <a:lnTo>
                    <a:pt x="1255220" y="1367831"/>
                  </a:lnTo>
                  <a:lnTo>
                    <a:pt x="1256182" y="1364933"/>
                  </a:lnTo>
                  <a:lnTo>
                    <a:pt x="1254257" y="1361552"/>
                  </a:lnTo>
                  <a:lnTo>
                    <a:pt x="1254739" y="1356723"/>
                  </a:lnTo>
                  <a:lnTo>
                    <a:pt x="1260033" y="1351893"/>
                  </a:lnTo>
                  <a:lnTo>
                    <a:pt x="1255701" y="1349962"/>
                  </a:lnTo>
                  <a:lnTo>
                    <a:pt x="1249444" y="1349962"/>
                  </a:lnTo>
                  <a:lnTo>
                    <a:pt x="1248000" y="1351893"/>
                  </a:lnTo>
                  <a:lnTo>
                    <a:pt x="1242224" y="1351893"/>
                  </a:lnTo>
                  <a:lnTo>
                    <a:pt x="1242224" y="1348996"/>
                  </a:lnTo>
                  <a:lnTo>
                    <a:pt x="1237893" y="1345132"/>
                  </a:lnTo>
                  <a:lnTo>
                    <a:pt x="1238856" y="1341752"/>
                  </a:lnTo>
                  <a:lnTo>
                    <a:pt x="1233080" y="1336922"/>
                  </a:lnTo>
                  <a:lnTo>
                    <a:pt x="1230673" y="1335956"/>
                  </a:lnTo>
                  <a:lnTo>
                    <a:pt x="1222491" y="1341752"/>
                  </a:lnTo>
                  <a:lnTo>
                    <a:pt x="1221528" y="1339337"/>
                  </a:lnTo>
                  <a:lnTo>
                    <a:pt x="1218159" y="1336922"/>
                  </a:lnTo>
                  <a:lnTo>
                    <a:pt x="1216715" y="1338854"/>
                  </a:lnTo>
                  <a:lnTo>
                    <a:pt x="1211902" y="1336439"/>
                  </a:lnTo>
                  <a:lnTo>
                    <a:pt x="1211902" y="1334025"/>
                  </a:lnTo>
                  <a:lnTo>
                    <a:pt x="1208533" y="1332093"/>
                  </a:lnTo>
                  <a:lnTo>
                    <a:pt x="1208533" y="1329678"/>
                  </a:lnTo>
                  <a:lnTo>
                    <a:pt x="1205645" y="1329678"/>
                  </a:lnTo>
                  <a:lnTo>
                    <a:pt x="1203720" y="1332093"/>
                  </a:lnTo>
                  <a:lnTo>
                    <a:pt x="1199870" y="1332576"/>
                  </a:lnTo>
                  <a:lnTo>
                    <a:pt x="1196982" y="1328712"/>
                  </a:lnTo>
                  <a:lnTo>
                    <a:pt x="1190243" y="1327746"/>
                  </a:lnTo>
                  <a:lnTo>
                    <a:pt x="1187356" y="1329195"/>
                  </a:lnTo>
                  <a:lnTo>
                    <a:pt x="1185430" y="1325332"/>
                  </a:lnTo>
                  <a:lnTo>
                    <a:pt x="1181099" y="1322434"/>
                  </a:lnTo>
                  <a:lnTo>
                    <a:pt x="1174360" y="1320019"/>
                  </a:lnTo>
                  <a:lnTo>
                    <a:pt x="1172435" y="1315190"/>
                  </a:lnTo>
                  <a:lnTo>
                    <a:pt x="1174360" y="1312292"/>
                  </a:lnTo>
                  <a:lnTo>
                    <a:pt x="1170991" y="1311326"/>
                  </a:lnTo>
                  <a:lnTo>
                    <a:pt x="1169066" y="1308912"/>
                  </a:lnTo>
                  <a:lnTo>
                    <a:pt x="1171473" y="1306497"/>
                  </a:lnTo>
                  <a:lnTo>
                    <a:pt x="1169547" y="1301668"/>
                  </a:lnTo>
                  <a:lnTo>
                    <a:pt x="1165697" y="1300702"/>
                  </a:lnTo>
                  <a:lnTo>
                    <a:pt x="1166178" y="1295872"/>
                  </a:lnTo>
                  <a:lnTo>
                    <a:pt x="1162328" y="1287662"/>
                  </a:lnTo>
                  <a:lnTo>
                    <a:pt x="1161846" y="1282350"/>
                  </a:lnTo>
                  <a:lnTo>
                    <a:pt x="1158477" y="1277038"/>
                  </a:lnTo>
                  <a:lnTo>
                    <a:pt x="1152220" y="1273657"/>
                  </a:lnTo>
                  <a:lnTo>
                    <a:pt x="1146445" y="1273174"/>
                  </a:lnTo>
                  <a:lnTo>
                    <a:pt x="1145001" y="1266896"/>
                  </a:lnTo>
                  <a:lnTo>
                    <a:pt x="1145963" y="1265447"/>
                  </a:lnTo>
                  <a:lnTo>
                    <a:pt x="1143557" y="1261101"/>
                  </a:lnTo>
                  <a:lnTo>
                    <a:pt x="1145001" y="1259169"/>
                  </a:lnTo>
                  <a:lnTo>
                    <a:pt x="1136818" y="1255788"/>
                  </a:lnTo>
                  <a:lnTo>
                    <a:pt x="1135375" y="1250959"/>
                  </a:lnTo>
                  <a:lnTo>
                    <a:pt x="1133449" y="1249993"/>
                  </a:lnTo>
                  <a:lnTo>
                    <a:pt x="1129599" y="1242266"/>
                  </a:lnTo>
                  <a:lnTo>
                    <a:pt x="1125267" y="1240334"/>
                  </a:lnTo>
                  <a:lnTo>
                    <a:pt x="1120454" y="1241300"/>
                  </a:lnTo>
                  <a:lnTo>
                    <a:pt x="1119973" y="1240334"/>
                  </a:lnTo>
                  <a:lnTo>
                    <a:pt x="1111790" y="1239851"/>
                  </a:lnTo>
                  <a:lnTo>
                    <a:pt x="1108903" y="1236471"/>
                  </a:lnTo>
                  <a:lnTo>
                    <a:pt x="1100720" y="1233573"/>
                  </a:lnTo>
                  <a:lnTo>
                    <a:pt x="1098314" y="1233090"/>
                  </a:lnTo>
                  <a:lnTo>
                    <a:pt x="1092057" y="1226329"/>
                  </a:lnTo>
                  <a:lnTo>
                    <a:pt x="1083393" y="1223914"/>
                  </a:lnTo>
                  <a:lnTo>
                    <a:pt x="1075211" y="1222465"/>
                  </a:lnTo>
                  <a:lnTo>
                    <a:pt x="1067992" y="1220051"/>
                  </a:lnTo>
                  <a:lnTo>
                    <a:pt x="1059328" y="1214255"/>
                  </a:lnTo>
                  <a:lnTo>
                    <a:pt x="1055959" y="1213289"/>
                  </a:lnTo>
                  <a:lnTo>
                    <a:pt x="1049221" y="1217636"/>
                  </a:lnTo>
                  <a:lnTo>
                    <a:pt x="1033819" y="1223431"/>
                  </a:lnTo>
                  <a:lnTo>
                    <a:pt x="1026118" y="1227295"/>
                  </a:lnTo>
                  <a:lnTo>
                    <a:pt x="1019861" y="1227295"/>
                  </a:lnTo>
                  <a:lnTo>
                    <a:pt x="1014566" y="1224880"/>
                  </a:lnTo>
                  <a:lnTo>
                    <a:pt x="1011679" y="1221016"/>
                  </a:lnTo>
                  <a:lnTo>
                    <a:pt x="1008791" y="1218119"/>
                  </a:lnTo>
                  <a:lnTo>
                    <a:pt x="1002053" y="1216187"/>
                  </a:lnTo>
                  <a:lnTo>
                    <a:pt x="990983" y="1213289"/>
                  </a:lnTo>
                  <a:lnTo>
                    <a:pt x="979431" y="1205079"/>
                  </a:lnTo>
                  <a:lnTo>
                    <a:pt x="972693" y="1205562"/>
                  </a:lnTo>
                  <a:lnTo>
                    <a:pt x="966917" y="1200250"/>
                  </a:lnTo>
                  <a:lnTo>
                    <a:pt x="957772" y="1196869"/>
                  </a:lnTo>
                  <a:lnTo>
                    <a:pt x="954403" y="1198318"/>
                  </a:lnTo>
                  <a:lnTo>
                    <a:pt x="951034" y="1197835"/>
                  </a:lnTo>
                  <a:lnTo>
                    <a:pt x="946702" y="1194938"/>
                  </a:lnTo>
                  <a:lnTo>
                    <a:pt x="940927" y="1192523"/>
                  </a:lnTo>
                  <a:lnTo>
                    <a:pt x="936595" y="1188659"/>
                  </a:lnTo>
                  <a:lnTo>
                    <a:pt x="932263" y="1188176"/>
                  </a:lnTo>
                  <a:lnTo>
                    <a:pt x="929375" y="1185762"/>
                  </a:lnTo>
                  <a:lnTo>
                    <a:pt x="926969" y="1180932"/>
                  </a:lnTo>
                  <a:lnTo>
                    <a:pt x="928413" y="1175620"/>
                  </a:lnTo>
                  <a:lnTo>
                    <a:pt x="927931" y="1171274"/>
                  </a:lnTo>
                  <a:lnTo>
                    <a:pt x="918787" y="1162098"/>
                  </a:lnTo>
                  <a:lnTo>
                    <a:pt x="912048" y="1163063"/>
                  </a:lnTo>
                  <a:lnTo>
                    <a:pt x="901941" y="1170308"/>
                  </a:lnTo>
                  <a:lnTo>
                    <a:pt x="896165" y="1169342"/>
                  </a:lnTo>
                  <a:lnTo>
                    <a:pt x="892315" y="1169342"/>
                  </a:lnTo>
                  <a:lnTo>
                    <a:pt x="887983" y="1164029"/>
                  </a:lnTo>
                  <a:lnTo>
                    <a:pt x="884132" y="1162098"/>
                  </a:lnTo>
                  <a:lnTo>
                    <a:pt x="884132" y="1160649"/>
                  </a:lnTo>
                  <a:lnTo>
                    <a:pt x="872581" y="1157751"/>
                  </a:lnTo>
                  <a:lnTo>
                    <a:pt x="868249" y="1155337"/>
                  </a:lnTo>
                  <a:lnTo>
                    <a:pt x="865361" y="1151473"/>
                  </a:lnTo>
                  <a:lnTo>
                    <a:pt x="858623" y="1135053"/>
                  </a:lnTo>
                  <a:lnTo>
                    <a:pt x="855735" y="1128292"/>
                  </a:lnTo>
                  <a:lnTo>
                    <a:pt x="848034" y="1118150"/>
                  </a:lnTo>
                  <a:lnTo>
                    <a:pt x="837927" y="1111389"/>
                  </a:lnTo>
                  <a:lnTo>
                    <a:pt x="833114" y="1116701"/>
                  </a:lnTo>
                  <a:lnTo>
                    <a:pt x="827819" y="1116701"/>
                  </a:lnTo>
                  <a:lnTo>
                    <a:pt x="824932" y="1123945"/>
                  </a:lnTo>
                  <a:lnTo>
                    <a:pt x="822525" y="1123945"/>
                  </a:lnTo>
                  <a:lnTo>
                    <a:pt x="820600" y="1127326"/>
                  </a:lnTo>
                  <a:lnTo>
                    <a:pt x="812899" y="1129258"/>
                  </a:lnTo>
                  <a:lnTo>
                    <a:pt x="807605" y="1133604"/>
                  </a:lnTo>
                  <a:lnTo>
                    <a:pt x="799904" y="1134570"/>
                  </a:lnTo>
                  <a:lnTo>
                    <a:pt x="793165" y="1131672"/>
                  </a:lnTo>
                  <a:lnTo>
                    <a:pt x="793647" y="1127326"/>
                  </a:lnTo>
                  <a:lnTo>
                    <a:pt x="796053" y="1126843"/>
                  </a:lnTo>
                  <a:lnTo>
                    <a:pt x="795572" y="1122496"/>
                  </a:lnTo>
                  <a:lnTo>
                    <a:pt x="789796" y="1122496"/>
                  </a:lnTo>
                  <a:lnTo>
                    <a:pt x="788834" y="1123945"/>
                  </a:lnTo>
                  <a:lnTo>
                    <a:pt x="784021" y="1125877"/>
                  </a:lnTo>
                  <a:lnTo>
                    <a:pt x="776801" y="1126360"/>
                  </a:lnTo>
                  <a:lnTo>
                    <a:pt x="772469" y="1125877"/>
                  </a:lnTo>
                  <a:lnTo>
                    <a:pt x="771025" y="1122979"/>
                  </a:lnTo>
                  <a:lnTo>
                    <a:pt x="765250" y="1122979"/>
                  </a:lnTo>
                  <a:lnTo>
                    <a:pt x="760918" y="1122496"/>
                  </a:lnTo>
                  <a:lnTo>
                    <a:pt x="758993" y="1119116"/>
                  </a:lnTo>
                  <a:lnTo>
                    <a:pt x="755623" y="1120082"/>
                  </a:lnTo>
                  <a:lnTo>
                    <a:pt x="745035" y="1115252"/>
                  </a:lnTo>
                  <a:lnTo>
                    <a:pt x="739259" y="1114769"/>
                  </a:lnTo>
                  <a:lnTo>
                    <a:pt x="738297" y="1122496"/>
                  </a:lnTo>
                  <a:lnTo>
                    <a:pt x="738778" y="1127809"/>
                  </a:lnTo>
                  <a:lnTo>
                    <a:pt x="736371" y="1131672"/>
                  </a:lnTo>
                  <a:lnTo>
                    <a:pt x="726264" y="1123462"/>
                  </a:lnTo>
                  <a:lnTo>
                    <a:pt x="713269" y="1115252"/>
                  </a:lnTo>
                  <a:lnTo>
                    <a:pt x="708937" y="1113804"/>
                  </a:lnTo>
                  <a:lnTo>
                    <a:pt x="707012" y="1117667"/>
                  </a:lnTo>
                  <a:lnTo>
                    <a:pt x="705567" y="1123462"/>
                  </a:lnTo>
                  <a:lnTo>
                    <a:pt x="705086" y="1127809"/>
                  </a:lnTo>
                  <a:lnTo>
                    <a:pt x="707493" y="1128775"/>
                  </a:lnTo>
                  <a:lnTo>
                    <a:pt x="709418" y="1133121"/>
                  </a:lnTo>
                  <a:lnTo>
                    <a:pt x="712306" y="1137468"/>
                  </a:lnTo>
                  <a:lnTo>
                    <a:pt x="712306" y="1142297"/>
                  </a:lnTo>
                  <a:lnTo>
                    <a:pt x="708937" y="1146644"/>
                  </a:lnTo>
                  <a:lnTo>
                    <a:pt x="711343" y="1151956"/>
                  </a:lnTo>
                  <a:lnTo>
                    <a:pt x="713269" y="1153405"/>
                  </a:lnTo>
                  <a:lnTo>
                    <a:pt x="718082" y="1154371"/>
                  </a:lnTo>
                  <a:lnTo>
                    <a:pt x="719525" y="1155819"/>
                  </a:lnTo>
                  <a:lnTo>
                    <a:pt x="724820" y="1157751"/>
                  </a:lnTo>
                  <a:lnTo>
                    <a:pt x="727708" y="1160166"/>
                  </a:lnTo>
                  <a:lnTo>
                    <a:pt x="726264" y="1161615"/>
                  </a:lnTo>
                  <a:lnTo>
                    <a:pt x="719525" y="1159200"/>
                  </a:lnTo>
                  <a:lnTo>
                    <a:pt x="714712" y="1156785"/>
                  </a:lnTo>
                  <a:lnTo>
                    <a:pt x="712787" y="1157751"/>
                  </a:lnTo>
                  <a:lnTo>
                    <a:pt x="707974" y="1156302"/>
                  </a:lnTo>
                  <a:lnTo>
                    <a:pt x="706530" y="1154854"/>
                  </a:lnTo>
                  <a:lnTo>
                    <a:pt x="702680" y="1155819"/>
                  </a:lnTo>
                  <a:lnTo>
                    <a:pt x="695941" y="1154854"/>
                  </a:lnTo>
                  <a:lnTo>
                    <a:pt x="694979" y="1151956"/>
                  </a:lnTo>
                  <a:lnTo>
                    <a:pt x="690166" y="1153888"/>
                  </a:lnTo>
                  <a:lnTo>
                    <a:pt x="684871" y="1151473"/>
                  </a:lnTo>
                  <a:lnTo>
                    <a:pt x="679577" y="1151956"/>
                  </a:lnTo>
                  <a:lnTo>
                    <a:pt x="674764" y="1150990"/>
                  </a:lnTo>
                  <a:lnTo>
                    <a:pt x="673320" y="1149058"/>
                  </a:lnTo>
                  <a:lnTo>
                    <a:pt x="670914" y="1150024"/>
                  </a:lnTo>
                  <a:lnTo>
                    <a:pt x="663694" y="1149541"/>
                  </a:lnTo>
                  <a:lnTo>
                    <a:pt x="660806" y="1147609"/>
                  </a:lnTo>
                  <a:lnTo>
                    <a:pt x="654549" y="1147126"/>
                  </a:lnTo>
                  <a:lnTo>
                    <a:pt x="653586" y="1144712"/>
                  </a:lnTo>
                  <a:lnTo>
                    <a:pt x="644442" y="1139882"/>
                  </a:lnTo>
                  <a:lnTo>
                    <a:pt x="636259" y="1136985"/>
                  </a:lnTo>
                  <a:lnTo>
                    <a:pt x="630484" y="1134570"/>
                  </a:lnTo>
                  <a:lnTo>
                    <a:pt x="625189" y="1134087"/>
                  </a:lnTo>
                  <a:lnTo>
                    <a:pt x="621820" y="1133121"/>
                  </a:lnTo>
                  <a:lnTo>
                    <a:pt x="617007" y="1128775"/>
                  </a:lnTo>
                  <a:lnTo>
                    <a:pt x="613638" y="1124911"/>
                  </a:lnTo>
                  <a:lnTo>
                    <a:pt x="610269" y="1122013"/>
                  </a:lnTo>
                  <a:lnTo>
                    <a:pt x="601124" y="1128292"/>
                  </a:lnTo>
                  <a:lnTo>
                    <a:pt x="591979" y="1130224"/>
                  </a:lnTo>
                  <a:lnTo>
                    <a:pt x="591017" y="1133121"/>
                  </a:lnTo>
                  <a:lnTo>
                    <a:pt x="588610" y="1134570"/>
                  </a:lnTo>
                  <a:lnTo>
                    <a:pt x="585722" y="1138916"/>
                  </a:lnTo>
                  <a:lnTo>
                    <a:pt x="584278" y="1142780"/>
                  </a:lnTo>
                  <a:lnTo>
                    <a:pt x="581390" y="1145678"/>
                  </a:lnTo>
                  <a:lnTo>
                    <a:pt x="576096" y="1145195"/>
                  </a:lnTo>
                  <a:lnTo>
                    <a:pt x="570320" y="1143263"/>
                  </a:lnTo>
                  <a:lnTo>
                    <a:pt x="563582" y="1145195"/>
                  </a:lnTo>
                  <a:lnTo>
                    <a:pt x="562620" y="1141814"/>
                  </a:lnTo>
                  <a:lnTo>
                    <a:pt x="564063" y="1137951"/>
                  </a:lnTo>
                  <a:lnTo>
                    <a:pt x="560213" y="1136985"/>
                  </a:lnTo>
                  <a:lnTo>
                    <a:pt x="557807" y="1137468"/>
                  </a:lnTo>
                  <a:lnTo>
                    <a:pt x="552031" y="1135536"/>
                  </a:lnTo>
                  <a:lnTo>
                    <a:pt x="541442" y="1135536"/>
                  </a:lnTo>
                  <a:lnTo>
                    <a:pt x="535185" y="1139882"/>
                  </a:lnTo>
                  <a:lnTo>
                    <a:pt x="531816" y="1140848"/>
                  </a:lnTo>
                  <a:lnTo>
                    <a:pt x="530853" y="1142780"/>
                  </a:lnTo>
                  <a:lnTo>
                    <a:pt x="527484" y="1132155"/>
                  </a:lnTo>
                  <a:lnTo>
                    <a:pt x="525077" y="1131189"/>
                  </a:lnTo>
                  <a:lnTo>
                    <a:pt x="520746" y="1133604"/>
                  </a:lnTo>
                  <a:lnTo>
                    <a:pt x="513526" y="1134087"/>
                  </a:lnTo>
                  <a:lnTo>
                    <a:pt x="509676" y="1135536"/>
                  </a:lnTo>
                  <a:lnTo>
                    <a:pt x="504381" y="1136502"/>
                  </a:lnTo>
                  <a:lnTo>
                    <a:pt x="499087" y="1139399"/>
                  </a:lnTo>
                  <a:lnTo>
                    <a:pt x="490905" y="1143263"/>
                  </a:lnTo>
                  <a:lnTo>
                    <a:pt x="480797" y="1146644"/>
                  </a:lnTo>
                  <a:lnTo>
                    <a:pt x="476466" y="1144229"/>
                  </a:lnTo>
                  <a:lnTo>
                    <a:pt x="472615" y="1144229"/>
                  </a:lnTo>
                  <a:lnTo>
                    <a:pt x="470209" y="1146644"/>
                  </a:lnTo>
                  <a:lnTo>
                    <a:pt x="465396" y="1145678"/>
                  </a:lnTo>
                  <a:lnTo>
                    <a:pt x="456251" y="1144712"/>
                  </a:lnTo>
                  <a:lnTo>
                    <a:pt x="449994" y="1142297"/>
                  </a:lnTo>
                  <a:lnTo>
                    <a:pt x="444699" y="1138916"/>
                  </a:lnTo>
                  <a:lnTo>
                    <a:pt x="443737" y="1136019"/>
                  </a:lnTo>
                  <a:lnTo>
                    <a:pt x="444699" y="1128292"/>
                  </a:lnTo>
                  <a:lnTo>
                    <a:pt x="441330" y="1116218"/>
                  </a:lnTo>
                  <a:lnTo>
                    <a:pt x="441330" y="1108008"/>
                  </a:lnTo>
                  <a:lnTo>
                    <a:pt x="441811" y="1104628"/>
                  </a:lnTo>
                  <a:lnTo>
                    <a:pt x="434592" y="1105111"/>
                  </a:lnTo>
                  <a:lnTo>
                    <a:pt x="426891" y="1102696"/>
                  </a:lnTo>
                  <a:lnTo>
                    <a:pt x="424003" y="1106076"/>
                  </a:lnTo>
                  <a:lnTo>
                    <a:pt x="419671" y="1107525"/>
                  </a:lnTo>
                  <a:lnTo>
                    <a:pt x="412933" y="1110906"/>
                  </a:lnTo>
                  <a:lnTo>
                    <a:pt x="408601" y="1110423"/>
                  </a:lnTo>
                  <a:lnTo>
                    <a:pt x="405713" y="1110906"/>
                  </a:lnTo>
                  <a:lnTo>
                    <a:pt x="396569" y="1117667"/>
                  </a:lnTo>
                  <a:lnTo>
                    <a:pt x="391756" y="1123945"/>
                  </a:lnTo>
                  <a:lnTo>
                    <a:pt x="386943" y="1126843"/>
                  </a:lnTo>
                  <a:lnTo>
                    <a:pt x="380204" y="1128292"/>
                  </a:lnTo>
                  <a:lnTo>
                    <a:pt x="378760" y="1126360"/>
                  </a:lnTo>
                  <a:lnTo>
                    <a:pt x="380686" y="1121531"/>
                  </a:lnTo>
                  <a:lnTo>
                    <a:pt x="383573" y="1117667"/>
                  </a:lnTo>
                  <a:lnTo>
                    <a:pt x="386943" y="1109940"/>
                  </a:lnTo>
                  <a:lnTo>
                    <a:pt x="384536" y="1110423"/>
                  </a:lnTo>
                  <a:lnTo>
                    <a:pt x="378760" y="1107525"/>
                  </a:lnTo>
                  <a:lnTo>
                    <a:pt x="374910" y="1101730"/>
                  </a:lnTo>
                  <a:lnTo>
                    <a:pt x="371059" y="1100281"/>
                  </a:lnTo>
                  <a:lnTo>
                    <a:pt x="368172" y="1096901"/>
                  </a:lnTo>
                  <a:lnTo>
                    <a:pt x="360471" y="1095452"/>
                  </a:lnTo>
                  <a:lnTo>
                    <a:pt x="357583" y="1093520"/>
                  </a:lnTo>
                  <a:lnTo>
                    <a:pt x="348919" y="1098832"/>
                  </a:lnTo>
                  <a:lnTo>
                    <a:pt x="346513" y="1099315"/>
                  </a:lnTo>
                  <a:lnTo>
                    <a:pt x="346513" y="1102213"/>
                  </a:lnTo>
                  <a:lnTo>
                    <a:pt x="343625" y="1103662"/>
                  </a:lnTo>
                  <a:lnTo>
                    <a:pt x="344106" y="1106559"/>
                  </a:lnTo>
                  <a:lnTo>
                    <a:pt x="341700" y="1109940"/>
                  </a:lnTo>
                  <a:lnTo>
                    <a:pt x="336405" y="1112838"/>
                  </a:lnTo>
                  <a:lnTo>
                    <a:pt x="332074" y="1113804"/>
                  </a:lnTo>
                  <a:lnTo>
                    <a:pt x="328223" y="1113321"/>
                  </a:lnTo>
                  <a:lnTo>
                    <a:pt x="321485" y="1113804"/>
                  </a:lnTo>
                  <a:lnTo>
                    <a:pt x="318597" y="1117184"/>
                  </a:lnTo>
                  <a:lnTo>
                    <a:pt x="304639" y="1121531"/>
                  </a:lnTo>
                  <a:lnTo>
                    <a:pt x="301751" y="1124911"/>
                  </a:lnTo>
                  <a:lnTo>
                    <a:pt x="298863" y="1125877"/>
                  </a:lnTo>
                  <a:lnTo>
                    <a:pt x="295976" y="1129741"/>
                  </a:lnTo>
                  <a:lnTo>
                    <a:pt x="293088" y="1131672"/>
                  </a:lnTo>
                  <a:lnTo>
                    <a:pt x="286349" y="1132155"/>
                  </a:lnTo>
                  <a:lnTo>
                    <a:pt x="285387" y="1129258"/>
                  </a:lnTo>
                  <a:lnTo>
                    <a:pt x="281055" y="1126360"/>
                  </a:lnTo>
                  <a:lnTo>
                    <a:pt x="279611" y="1126360"/>
                  </a:lnTo>
                  <a:lnTo>
                    <a:pt x="275761" y="1123462"/>
                  </a:lnTo>
                  <a:lnTo>
                    <a:pt x="269022" y="1122496"/>
                  </a:lnTo>
                  <a:lnTo>
                    <a:pt x="263728" y="1122979"/>
                  </a:lnTo>
                  <a:lnTo>
                    <a:pt x="261321" y="1121048"/>
                  </a:lnTo>
                  <a:lnTo>
                    <a:pt x="257952" y="1123462"/>
                  </a:lnTo>
                  <a:lnTo>
                    <a:pt x="255546" y="1121531"/>
                  </a:lnTo>
                  <a:lnTo>
                    <a:pt x="253139" y="1122979"/>
                  </a:lnTo>
                  <a:lnTo>
                    <a:pt x="247364" y="1123462"/>
                  </a:lnTo>
                  <a:lnTo>
                    <a:pt x="244957" y="1120565"/>
                  </a:lnTo>
                  <a:lnTo>
                    <a:pt x="236775" y="1122013"/>
                  </a:lnTo>
                  <a:lnTo>
                    <a:pt x="232924" y="1120565"/>
                  </a:lnTo>
                  <a:lnTo>
                    <a:pt x="232443" y="1122496"/>
                  </a:lnTo>
                  <a:lnTo>
                    <a:pt x="228111" y="1122013"/>
                  </a:lnTo>
                  <a:lnTo>
                    <a:pt x="222817" y="1123462"/>
                  </a:lnTo>
                  <a:lnTo>
                    <a:pt x="221854" y="1120565"/>
                  </a:lnTo>
                  <a:lnTo>
                    <a:pt x="218485" y="1119599"/>
                  </a:lnTo>
                  <a:lnTo>
                    <a:pt x="213191" y="1123462"/>
                  </a:lnTo>
                  <a:lnTo>
                    <a:pt x="208859" y="1125394"/>
                  </a:lnTo>
                  <a:lnTo>
                    <a:pt x="208859" y="1128292"/>
                  </a:lnTo>
                  <a:lnTo>
                    <a:pt x="205971" y="1128775"/>
                  </a:lnTo>
                  <a:lnTo>
                    <a:pt x="203565" y="1131672"/>
                  </a:lnTo>
                  <a:lnTo>
                    <a:pt x="199714" y="1129258"/>
                  </a:lnTo>
                  <a:lnTo>
                    <a:pt x="197308" y="1132155"/>
                  </a:lnTo>
                  <a:lnTo>
                    <a:pt x="193457" y="1132638"/>
                  </a:lnTo>
                  <a:lnTo>
                    <a:pt x="192495" y="1134570"/>
                  </a:lnTo>
                  <a:lnTo>
                    <a:pt x="186238" y="1136019"/>
                  </a:lnTo>
                  <a:lnTo>
                    <a:pt x="182868" y="1133121"/>
                  </a:lnTo>
                  <a:lnTo>
                    <a:pt x="181425" y="1136019"/>
                  </a:lnTo>
                  <a:lnTo>
                    <a:pt x="176612" y="1138916"/>
                  </a:lnTo>
                  <a:lnTo>
                    <a:pt x="172761" y="1139399"/>
                  </a:lnTo>
                  <a:lnTo>
                    <a:pt x="173242" y="1143746"/>
                  </a:lnTo>
                  <a:lnTo>
                    <a:pt x="161691" y="1146644"/>
                  </a:lnTo>
                  <a:lnTo>
                    <a:pt x="157840" y="1146161"/>
                  </a:lnTo>
                  <a:lnTo>
                    <a:pt x="155915" y="1147126"/>
                  </a:lnTo>
                  <a:lnTo>
                    <a:pt x="153990" y="1152439"/>
                  </a:lnTo>
                  <a:lnTo>
                    <a:pt x="149177" y="1152922"/>
                  </a:lnTo>
                  <a:lnTo>
                    <a:pt x="142920" y="1158234"/>
                  </a:lnTo>
                  <a:lnTo>
                    <a:pt x="140514" y="1152922"/>
                  </a:lnTo>
                  <a:lnTo>
                    <a:pt x="135700" y="1149058"/>
                  </a:lnTo>
                  <a:lnTo>
                    <a:pt x="135219" y="1146644"/>
                  </a:lnTo>
                  <a:lnTo>
                    <a:pt x="131850" y="1142780"/>
                  </a:lnTo>
                  <a:lnTo>
                    <a:pt x="128962" y="1140848"/>
                  </a:lnTo>
                  <a:lnTo>
                    <a:pt x="127518" y="1137468"/>
                  </a:lnTo>
                  <a:lnTo>
                    <a:pt x="124149" y="1131672"/>
                  </a:lnTo>
                  <a:lnTo>
                    <a:pt x="125112" y="1129741"/>
                  </a:lnTo>
                  <a:lnTo>
                    <a:pt x="123186" y="1123945"/>
                  </a:lnTo>
                  <a:lnTo>
                    <a:pt x="122705" y="1121048"/>
                  </a:lnTo>
                  <a:lnTo>
                    <a:pt x="118855" y="1118633"/>
                  </a:lnTo>
                  <a:lnTo>
                    <a:pt x="115004" y="1114287"/>
                  </a:lnTo>
                  <a:lnTo>
                    <a:pt x="113079" y="1112838"/>
                  </a:lnTo>
                  <a:lnTo>
                    <a:pt x="111635" y="1108974"/>
                  </a:lnTo>
                  <a:lnTo>
                    <a:pt x="113079" y="1106559"/>
                  </a:lnTo>
                  <a:lnTo>
                    <a:pt x="116929" y="1106559"/>
                  </a:lnTo>
                  <a:lnTo>
                    <a:pt x="119817" y="1104628"/>
                  </a:lnTo>
                  <a:lnTo>
                    <a:pt x="116448" y="1099798"/>
                  </a:lnTo>
                  <a:lnTo>
                    <a:pt x="116448" y="1096901"/>
                  </a:lnTo>
                  <a:lnTo>
                    <a:pt x="120299" y="1092554"/>
                  </a:lnTo>
                  <a:lnTo>
                    <a:pt x="124149" y="1085310"/>
                  </a:lnTo>
                  <a:lnTo>
                    <a:pt x="127518" y="1084344"/>
                  </a:lnTo>
                  <a:lnTo>
                    <a:pt x="126074" y="1078549"/>
                  </a:lnTo>
                  <a:lnTo>
                    <a:pt x="124149" y="1077583"/>
                  </a:lnTo>
                  <a:lnTo>
                    <a:pt x="125112" y="1074685"/>
                  </a:lnTo>
                  <a:lnTo>
                    <a:pt x="127518" y="1072754"/>
                  </a:lnTo>
                  <a:lnTo>
                    <a:pt x="129443" y="1064544"/>
                  </a:lnTo>
                  <a:lnTo>
                    <a:pt x="130887" y="1063578"/>
                  </a:lnTo>
                  <a:lnTo>
                    <a:pt x="133294" y="1057782"/>
                  </a:lnTo>
                  <a:lnTo>
                    <a:pt x="133775" y="1052953"/>
                  </a:lnTo>
                  <a:lnTo>
                    <a:pt x="135700" y="1051987"/>
                  </a:lnTo>
                  <a:lnTo>
                    <a:pt x="137144" y="1045226"/>
                  </a:lnTo>
                  <a:lnTo>
                    <a:pt x="136182" y="1036533"/>
                  </a:lnTo>
                  <a:lnTo>
                    <a:pt x="138588" y="1033152"/>
                  </a:lnTo>
                  <a:lnTo>
                    <a:pt x="138107" y="1028806"/>
                  </a:lnTo>
                  <a:lnTo>
                    <a:pt x="139551" y="1025425"/>
                  </a:lnTo>
                  <a:lnTo>
                    <a:pt x="138588" y="1021562"/>
                  </a:lnTo>
                  <a:lnTo>
                    <a:pt x="140514" y="1013835"/>
                  </a:lnTo>
                  <a:lnTo>
                    <a:pt x="140032" y="1011903"/>
                  </a:lnTo>
                  <a:lnTo>
                    <a:pt x="136663" y="1009005"/>
                  </a:lnTo>
                  <a:lnTo>
                    <a:pt x="132331" y="1003210"/>
                  </a:lnTo>
                  <a:lnTo>
                    <a:pt x="127518" y="990654"/>
                  </a:lnTo>
                  <a:lnTo>
                    <a:pt x="127037" y="985824"/>
                  </a:lnTo>
                  <a:lnTo>
                    <a:pt x="110672" y="942359"/>
                  </a:lnTo>
                  <a:lnTo>
                    <a:pt x="100565" y="917246"/>
                  </a:lnTo>
                  <a:lnTo>
                    <a:pt x="98640" y="912900"/>
                  </a:lnTo>
                  <a:lnTo>
                    <a:pt x="91420" y="905656"/>
                  </a:lnTo>
                  <a:lnTo>
                    <a:pt x="86126" y="902758"/>
                  </a:lnTo>
                  <a:lnTo>
                    <a:pt x="83719" y="902758"/>
                  </a:lnTo>
                  <a:lnTo>
                    <a:pt x="80350" y="897929"/>
                  </a:lnTo>
                  <a:lnTo>
                    <a:pt x="78425" y="896480"/>
                  </a:lnTo>
                  <a:lnTo>
                    <a:pt x="76500" y="892616"/>
                  </a:lnTo>
                  <a:lnTo>
                    <a:pt x="72649" y="888753"/>
                  </a:lnTo>
                  <a:lnTo>
                    <a:pt x="69761" y="887304"/>
                  </a:lnTo>
                  <a:lnTo>
                    <a:pt x="65911" y="881992"/>
                  </a:lnTo>
                  <a:lnTo>
                    <a:pt x="64948" y="879577"/>
                  </a:lnTo>
                  <a:lnTo>
                    <a:pt x="65911" y="876196"/>
                  </a:lnTo>
                  <a:lnTo>
                    <a:pt x="63504" y="870401"/>
                  </a:lnTo>
                  <a:lnTo>
                    <a:pt x="59654" y="866538"/>
                  </a:lnTo>
                  <a:lnTo>
                    <a:pt x="46177" y="852532"/>
                  </a:lnTo>
                  <a:lnTo>
                    <a:pt x="35107" y="841908"/>
                  </a:lnTo>
                  <a:lnTo>
                    <a:pt x="12967" y="817761"/>
                  </a:lnTo>
                  <a:lnTo>
                    <a:pt x="9598" y="814380"/>
                  </a:lnTo>
                  <a:lnTo>
                    <a:pt x="8635" y="811482"/>
                  </a:lnTo>
                  <a:lnTo>
                    <a:pt x="5266" y="808102"/>
                  </a:lnTo>
                  <a:lnTo>
                    <a:pt x="453" y="806653"/>
                  </a:lnTo>
                  <a:lnTo>
                    <a:pt x="-509" y="804238"/>
                  </a:lnTo>
                  <a:lnTo>
                    <a:pt x="453" y="800375"/>
                  </a:lnTo>
                  <a:lnTo>
                    <a:pt x="3341" y="796511"/>
                  </a:lnTo>
                  <a:lnTo>
                    <a:pt x="6710" y="794096"/>
                  </a:lnTo>
                  <a:lnTo>
                    <a:pt x="22593" y="789267"/>
                  </a:lnTo>
                  <a:lnTo>
                    <a:pt x="27888" y="784921"/>
                  </a:lnTo>
                  <a:lnTo>
                    <a:pt x="46659" y="777194"/>
                  </a:lnTo>
                  <a:lnTo>
                    <a:pt x="48103" y="774296"/>
                  </a:lnTo>
                  <a:lnTo>
                    <a:pt x="45696" y="770915"/>
                  </a:lnTo>
                  <a:lnTo>
                    <a:pt x="45215" y="768018"/>
                  </a:lnTo>
                  <a:lnTo>
                    <a:pt x="49546" y="763188"/>
                  </a:lnTo>
                  <a:lnTo>
                    <a:pt x="58691" y="761739"/>
                  </a:lnTo>
                  <a:lnTo>
                    <a:pt x="61579" y="759808"/>
                  </a:lnTo>
                  <a:lnTo>
                    <a:pt x="63023" y="755944"/>
                  </a:lnTo>
                  <a:lnTo>
                    <a:pt x="56766" y="754012"/>
                  </a:lnTo>
                  <a:lnTo>
                    <a:pt x="52434" y="751598"/>
                  </a:lnTo>
                  <a:lnTo>
                    <a:pt x="54360" y="749183"/>
                  </a:lnTo>
                  <a:lnTo>
                    <a:pt x="55322" y="745319"/>
                  </a:lnTo>
                  <a:lnTo>
                    <a:pt x="57729" y="740007"/>
                  </a:lnTo>
                  <a:lnTo>
                    <a:pt x="56285" y="729865"/>
                  </a:lnTo>
                  <a:lnTo>
                    <a:pt x="57729" y="722138"/>
                  </a:lnTo>
                  <a:lnTo>
                    <a:pt x="51953" y="716826"/>
                  </a:lnTo>
                  <a:lnTo>
                    <a:pt x="52434" y="714411"/>
                  </a:lnTo>
                  <a:lnTo>
                    <a:pt x="50990" y="706684"/>
                  </a:lnTo>
                  <a:lnTo>
                    <a:pt x="48103" y="706684"/>
                  </a:lnTo>
                  <a:lnTo>
                    <a:pt x="39920" y="698957"/>
                  </a:lnTo>
                  <a:lnTo>
                    <a:pt x="37514" y="698957"/>
                  </a:lnTo>
                  <a:lnTo>
                    <a:pt x="33663" y="688332"/>
                  </a:lnTo>
                  <a:lnTo>
                    <a:pt x="30776" y="687366"/>
                  </a:lnTo>
                  <a:lnTo>
                    <a:pt x="27888" y="677708"/>
                  </a:lnTo>
                  <a:lnTo>
                    <a:pt x="25962" y="675776"/>
                  </a:lnTo>
                  <a:lnTo>
                    <a:pt x="25000" y="670946"/>
                  </a:lnTo>
                  <a:lnTo>
                    <a:pt x="27406" y="669498"/>
                  </a:lnTo>
                  <a:lnTo>
                    <a:pt x="28369" y="663702"/>
                  </a:lnTo>
                  <a:lnTo>
                    <a:pt x="25962" y="660805"/>
                  </a:lnTo>
                  <a:lnTo>
                    <a:pt x="27406" y="658873"/>
                  </a:lnTo>
                  <a:lnTo>
                    <a:pt x="25000" y="654044"/>
                  </a:lnTo>
                  <a:lnTo>
                    <a:pt x="29813" y="651146"/>
                  </a:lnTo>
                  <a:lnTo>
                    <a:pt x="29332" y="644868"/>
                  </a:lnTo>
                  <a:lnTo>
                    <a:pt x="25000" y="638107"/>
                  </a:lnTo>
                  <a:lnTo>
                    <a:pt x="24037" y="632311"/>
                  </a:lnTo>
                  <a:lnTo>
                    <a:pt x="26925" y="623135"/>
                  </a:lnTo>
                  <a:lnTo>
                    <a:pt x="27406" y="619755"/>
                  </a:lnTo>
                  <a:lnTo>
                    <a:pt x="24519" y="613477"/>
                  </a:lnTo>
                  <a:lnTo>
                    <a:pt x="23075" y="601403"/>
                  </a:lnTo>
                  <a:lnTo>
                    <a:pt x="26925" y="588846"/>
                  </a:lnTo>
                  <a:lnTo>
                    <a:pt x="30294" y="586915"/>
                  </a:lnTo>
                  <a:lnTo>
                    <a:pt x="35589" y="585949"/>
                  </a:lnTo>
                  <a:lnTo>
                    <a:pt x="48584" y="586432"/>
                  </a:lnTo>
                  <a:lnTo>
                    <a:pt x="50990" y="593193"/>
                  </a:lnTo>
                  <a:lnTo>
                    <a:pt x="53878" y="595125"/>
                  </a:lnTo>
                  <a:lnTo>
                    <a:pt x="58691" y="595608"/>
                  </a:lnTo>
                  <a:lnTo>
                    <a:pt x="63023" y="594642"/>
                  </a:lnTo>
                  <a:lnTo>
                    <a:pt x="67355" y="591261"/>
                  </a:lnTo>
                  <a:lnTo>
                    <a:pt x="63504" y="586432"/>
                  </a:lnTo>
                  <a:lnTo>
                    <a:pt x="64467" y="584017"/>
                  </a:lnTo>
                  <a:lnTo>
                    <a:pt x="63504" y="577256"/>
                  </a:lnTo>
                  <a:lnTo>
                    <a:pt x="68799" y="571461"/>
                  </a:lnTo>
                  <a:lnTo>
                    <a:pt x="68799" y="575324"/>
                  </a:lnTo>
                  <a:lnTo>
                    <a:pt x="73131" y="582568"/>
                  </a:lnTo>
                  <a:lnTo>
                    <a:pt x="82275" y="585466"/>
                  </a:lnTo>
                  <a:lnTo>
                    <a:pt x="83719" y="588364"/>
                  </a:lnTo>
                  <a:lnTo>
                    <a:pt x="92383" y="592710"/>
                  </a:lnTo>
                  <a:lnTo>
                    <a:pt x="95752" y="593193"/>
                  </a:lnTo>
                  <a:lnTo>
                    <a:pt x="100565" y="592710"/>
                  </a:lnTo>
                  <a:lnTo>
                    <a:pt x="107303" y="592710"/>
                  </a:lnTo>
                  <a:lnTo>
                    <a:pt x="111635" y="589812"/>
                  </a:lnTo>
                  <a:lnTo>
                    <a:pt x="111635" y="587398"/>
                  </a:lnTo>
                  <a:lnTo>
                    <a:pt x="115004" y="582085"/>
                  </a:lnTo>
                  <a:lnTo>
                    <a:pt x="117892" y="576773"/>
                  </a:lnTo>
                  <a:lnTo>
                    <a:pt x="118373" y="568563"/>
                  </a:lnTo>
                  <a:lnTo>
                    <a:pt x="124149" y="568080"/>
                  </a:lnTo>
                  <a:lnTo>
                    <a:pt x="128481" y="569529"/>
                  </a:lnTo>
                  <a:lnTo>
                    <a:pt x="132813" y="568563"/>
                  </a:lnTo>
                  <a:lnTo>
                    <a:pt x="140995" y="565182"/>
                  </a:lnTo>
                  <a:lnTo>
                    <a:pt x="145327" y="564216"/>
                  </a:lnTo>
                  <a:lnTo>
                    <a:pt x="149658" y="565665"/>
                  </a:lnTo>
                  <a:lnTo>
                    <a:pt x="152546" y="568563"/>
                  </a:lnTo>
                  <a:lnTo>
                    <a:pt x="154471" y="573875"/>
                  </a:lnTo>
                  <a:lnTo>
                    <a:pt x="158322" y="576773"/>
                  </a:lnTo>
                  <a:lnTo>
                    <a:pt x="161210" y="580154"/>
                  </a:lnTo>
                  <a:lnTo>
                    <a:pt x="166504" y="581602"/>
                  </a:lnTo>
                  <a:lnTo>
                    <a:pt x="168911" y="594159"/>
                  </a:lnTo>
                  <a:lnTo>
                    <a:pt x="172280" y="596574"/>
                  </a:lnTo>
                  <a:lnTo>
                    <a:pt x="178537" y="599471"/>
                  </a:lnTo>
                  <a:lnTo>
                    <a:pt x="180462" y="598022"/>
                  </a:lnTo>
                  <a:lnTo>
                    <a:pt x="188644" y="599471"/>
                  </a:lnTo>
                  <a:lnTo>
                    <a:pt x="191532" y="599471"/>
                  </a:lnTo>
                  <a:lnTo>
                    <a:pt x="197308" y="595125"/>
                  </a:lnTo>
                  <a:lnTo>
                    <a:pt x="200677" y="594642"/>
                  </a:lnTo>
                  <a:lnTo>
                    <a:pt x="207896" y="600437"/>
                  </a:lnTo>
                  <a:lnTo>
                    <a:pt x="210784" y="604784"/>
                  </a:lnTo>
                  <a:lnTo>
                    <a:pt x="213672" y="606232"/>
                  </a:lnTo>
                  <a:lnTo>
                    <a:pt x="216079" y="597540"/>
                  </a:lnTo>
                  <a:lnTo>
                    <a:pt x="214153" y="595608"/>
                  </a:lnTo>
                  <a:lnTo>
                    <a:pt x="213672" y="591261"/>
                  </a:lnTo>
                  <a:lnTo>
                    <a:pt x="214153" y="585949"/>
                  </a:lnTo>
                  <a:lnTo>
                    <a:pt x="219448" y="579671"/>
                  </a:lnTo>
                  <a:lnTo>
                    <a:pt x="217523" y="578222"/>
                  </a:lnTo>
                  <a:lnTo>
                    <a:pt x="215116" y="572909"/>
                  </a:lnTo>
                  <a:lnTo>
                    <a:pt x="217041" y="566631"/>
                  </a:lnTo>
                  <a:lnTo>
                    <a:pt x="216560" y="564699"/>
                  </a:lnTo>
                  <a:lnTo>
                    <a:pt x="220410" y="563251"/>
                  </a:lnTo>
                  <a:lnTo>
                    <a:pt x="219929" y="559870"/>
                  </a:lnTo>
                  <a:lnTo>
                    <a:pt x="221854" y="558421"/>
                  </a:lnTo>
                  <a:lnTo>
                    <a:pt x="224742" y="552626"/>
                  </a:lnTo>
                  <a:lnTo>
                    <a:pt x="223780" y="549728"/>
                  </a:lnTo>
                  <a:lnTo>
                    <a:pt x="227149" y="545382"/>
                  </a:lnTo>
                  <a:lnTo>
                    <a:pt x="227630" y="541035"/>
                  </a:lnTo>
                  <a:lnTo>
                    <a:pt x="226186" y="538621"/>
                  </a:lnTo>
                  <a:lnTo>
                    <a:pt x="229074" y="533308"/>
                  </a:lnTo>
                  <a:lnTo>
                    <a:pt x="227630" y="524132"/>
                  </a:lnTo>
                  <a:lnTo>
                    <a:pt x="226667" y="517854"/>
                  </a:lnTo>
                  <a:lnTo>
                    <a:pt x="223780" y="512059"/>
                  </a:lnTo>
                  <a:lnTo>
                    <a:pt x="216560" y="508195"/>
                  </a:lnTo>
                  <a:lnTo>
                    <a:pt x="215597" y="504332"/>
                  </a:lnTo>
                  <a:lnTo>
                    <a:pt x="212228" y="499019"/>
                  </a:lnTo>
                  <a:lnTo>
                    <a:pt x="212710" y="496605"/>
                  </a:lnTo>
                  <a:lnTo>
                    <a:pt x="210303" y="493224"/>
                  </a:lnTo>
                  <a:lnTo>
                    <a:pt x="207415" y="492258"/>
                  </a:lnTo>
                  <a:lnTo>
                    <a:pt x="205490" y="486946"/>
                  </a:lnTo>
                  <a:lnTo>
                    <a:pt x="211266" y="465214"/>
                  </a:lnTo>
                  <a:lnTo>
                    <a:pt x="211747" y="459901"/>
                  </a:lnTo>
                  <a:lnTo>
                    <a:pt x="210784" y="452174"/>
                  </a:lnTo>
                  <a:lnTo>
                    <a:pt x="209340" y="443964"/>
                  </a:lnTo>
                  <a:lnTo>
                    <a:pt x="209340" y="430925"/>
                  </a:lnTo>
                  <a:lnTo>
                    <a:pt x="218004" y="430442"/>
                  </a:lnTo>
                  <a:lnTo>
                    <a:pt x="223298" y="427544"/>
                  </a:lnTo>
                  <a:lnTo>
                    <a:pt x="226667" y="428027"/>
                  </a:lnTo>
                  <a:lnTo>
                    <a:pt x="233406" y="431891"/>
                  </a:lnTo>
                  <a:lnTo>
                    <a:pt x="235331" y="431891"/>
                  </a:lnTo>
                  <a:lnTo>
                    <a:pt x="239663" y="436237"/>
                  </a:lnTo>
                  <a:lnTo>
                    <a:pt x="242550" y="437203"/>
                  </a:lnTo>
                  <a:lnTo>
                    <a:pt x="244957" y="440101"/>
                  </a:lnTo>
                  <a:lnTo>
                    <a:pt x="252177" y="443964"/>
                  </a:lnTo>
                  <a:lnTo>
                    <a:pt x="256508" y="448311"/>
                  </a:lnTo>
                  <a:lnTo>
                    <a:pt x="257952" y="447828"/>
                  </a:lnTo>
                  <a:lnTo>
                    <a:pt x="262284" y="450242"/>
                  </a:lnTo>
                  <a:lnTo>
                    <a:pt x="265172" y="453140"/>
                  </a:lnTo>
                  <a:lnTo>
                    <a:pt x="269985" y="453140"/>
                  </a:lnTo>
                  <a:lnTo>
                    <a:pt x="272392" y="455555"/>
                  </a:lnTo>
                  <a:lnTo>
                    <a:pt x="279611" y="455072"/>
                  </a:lnTo>
                  <a:lnTo>
                    <a:pt x="284424" y="456038"/>
                  </a:lnTo>
                  <a:lnTo>
                    <a:pt x="283462" y="450725"/>
                  </a:lnTo>
                  <a:lnTo>
                    <a:pt x="280093" y="448794"/>
                  </a:lnTo>
                  <a:lnTo>
                    <a:pt x="275761" y="438652"/>
                  </a:lnTo>
                  <a:lnTo>
                    <a:pt x="273354" y="432374"/>
                  </a:lnTo>
                  <a:lnTo>
                    <a:pt x="267579" y="422715"/>
                  </a:lnTo>
                  <a:lnTo>
                    <a:pt x="267579" y="420300"/>
                  </a:lnTo>
                  <a:lnTo>
                    <a:pt x="262765" y="416437"/>
                  </a:lnTo>
                  <a:lnTo>
                    <a:pt x="254102" y="414988"/>
                  </a:lnTo>
                  <a:lnTo>
                    <a:pt x="251695" y="411607"/>
                  </a:lnTo>
                  <a:lnTo>
                    <a:pt x="249770" y="400499"/>
                  </a:lnTo>
                  <a:lnTo>
                    <a:pt x="248808" y="397602"/>
                  </a:lnTo>
                  <a:lnTo>
                    <a:pt x="246401" y="399051"/>
                  </a:lnTo>
                  <a:lnTo>
                    <a:pt x="241107" y="399051"/>
                  </a:lnTo>
                  <a:lnTo>
                    <a:pt x="234850" y="400982"/>
                  </a:lnTo>
                  <a:lnTo>
                    <a:pt x="232924" y="400499"/>
                  </a:lnTo>
                  <a:lnTo>
                    <a:pt x="228593" y="397119"/>
                  </a:lnTo>
                  <a:lnTo>
                    <a:pt x="225705" y="397119"/>
                  </a:lnTo>
                  <a:lnTo>
                    <a:pt x="218966" y="390841"/>
                  </a:lnTo>
                  <a:lnTo>
                    <a:pt x="215116" y="389875"/>
                  </a:lnTo>
                  <a:lnTo>
                    <a:pt x="214153" y="388426"/>
                  </a:lnTo>
                  <a:lnTo>
                    <a:pt x="210303" y="387460"/>
                  </a:lnTo>
                  <a:lnTo>
                    <a:pt x="205490" y="384079"/>
                  </a:lnTo>
                  <a:lnTo>
                    <a:pt x="204046" y="385045"/>
                  </a:lnTo>
                  <a:lnTo>
                    <a:pt x="200196" y="383114"/>
                  </a:lnTo>
                  <a:lnTo>
                    <a:pt x="192976" y="383596"/>
                  </a:lnTo>
                  <a:lnTo>
                    <a:pt x="189125" y="382148"/>
                  </a:lnTo>
                  <a:lnTo>
                    <a:pt x="182868" y="377318"/>
                  </a:lnTo>
                  <a:lnTo>
                    <a:pt x="182868" y="374904"/>
                  </a:lnTo>
                  <a:lnTo>
                    <a:pt x="177093" y="369591"/>
                  </a:lnTo>
                  <a:lnTo>
                    <a:pt x="171798" y="368142"/>
                  </a:lnTo>
                  <a:lnTo>
                    <a:pt x="161691" y="367659"/>
                  </a:lnTo>
                  <a:lnTo>
                    <a:pt x="156878" y="367177"/>
                  </a:lnTo>
                  <a:lnTo>
                    <a:pt x="149177" y="360415"/>
                  </a:lnTo>
                  <a:lnTo>
                    <a:pt x="147733" y="357518"/>
                  </a:lnTo>
                  <a:lnTo>
                    <a:pt x="142920" y="346893"/>
                  </a:lnTo>
                  <a:close/>
                </a:path>
              </a:pathLst>
            </a:custGeom>
            <a:solidFill>
              <a:srgbClr val="88A4BC">
                <a:alpha val="10192"/>
              </a:srgbClr>
            </a:solidFill>
            <a:ln w="479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H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505BAC4-D8BF-C5BB-1476-7FCFE2D12592}"/>
                </a:ext>
              </a:extLst>
            </p:cNvPr>
            <p:cNvSpPr/>
            <p:nvPr/>
          </p:nvSpPr>
          <p:spPr>
            <a:xfrm>
              <a:off x="15577234" y="3477094"/>
              <a:ext cx="2838265" cy="2308458"/>
            </a:xfrm>
            <a:custGeom>
              <a:avLst/>
              <a:gdLst>
                <a:gd name="connsiteX0" fmla="*/ 707200 w 2838265"/>
                <a:gd name="connsiteY0" fmla="*/ 2137597 h 2308458"/>
                <a:gd name="connsiteX1" fmla="*/ 702387 w 2838265"/>
                <a:gd name="connsiteY1" fmla="*/ 2139529 h 2308458"/>
                <a:gd name="connsiteX2" fmla="*/ 699499 w 2838265"/>
                <a:gd name="connsiteY2" fmla="*/ 2139529 h 2308458"/>
                <a:gd name="connsiteX3" fmla="*/ 696130 w 2838265"/>
                <a:gd name="connsiteY3" fmla="*/ 2136631 h 2308458"/>
                <a:gd name="connsiteX4" fmla="*/ 691798 w 2838265"/>
                <a:gd name="connsiteY4" fmla="*/ 2135183 h 2308458"/>
                <a:gd name="connsiteX5" fmla="*/ 688429 w 2838265"/>
                <a:gd name="connsiteY5" fmla="*/ 2129387 h 2308458"/>
                <a:gd name="connsiteX6" fmla="*/ 675915 w 2838265"/>
                <a:gd name="connsiteY6" fmla="*/ 2119245 h 2308458"/>
                <a:gd name="connsiteX7" fmla="*/ 674952 w 2838265"/>
                <a:gd name="connsiteY7" fmla="*/ 2116348 h 2308458"/>
                <a:gd name="connsiteX8" fmla="*/ 672064 w 2838265"/>
                <a:gd name="connsiteY8" fmla="*/ 2113450 h 2308458"/>
                <a:gd name="connsiteX9" fmla="*/ 664845 w 2838265"/>
                <a:gd name="connsiteY9" fmla="*/ 2112484 h 2308458"/>
                <a:gd name="connsiteX10" fmla="*/ 663401 w 2838265"/>
                <a:gd name="connsiteY10" fmla="*/ 2111518 h 2308458"/>
                <a:gd name="connsiteX11" fmla="*/ 660513 w 2838265"/>
                <a:gd name="connsiteY11" fmla="*/ 2100411 h 2308458"/>
                <a:gd name="connsiteX12" fmla="*/ 660994 w 2838265"/>
                <a:gd name="connsiteY12" fmla="*/ 2092201 h 2308458"/>
                <a:gd name="connsiteX13" fmla="*/ 659550 w 2838265"/>
                <a:gd name="connsiteY13" fmla="*/ 2084474 h 2308458"/>
                <a:gd name="connsiteX14" fmla="*/ 659069 w 2838265"/>
                <a:gd name="connsiteY14" fmla="*/ 2080127 h 2308458"/>
                <a:gd name="connsiteX15" fmla="*/ 657144 w 2838265"/>
                <a:gd name="connsiteY15" fmla="*/ 2074815 h 2308458"/>
                <a:gd name="connsiteX16" fmla="*/ 657625 w 2838265"/>
                <a:gd name="connsiteY16" fmla="*/ 2071434 h 2308458"/>
                <a:gd name="connsiteX17" fmla="*/ 654737 w 2838265"/>
                <a:gd name="connsiteY17" fmla="*/ 2067571 h 2308458"/>
                <a:gd name="connsiteX18" fmla="*/ 651368 w 2838265"/>
                <a:gd name="connsiteY18" fmla="*/ 2065639 h 2308458"/>
                <a:gd name="connsiteX19" fmla="*/ 648961 w 2838265"/>
                <a:gd name="connsiteY19" fmla="*/ 2062741 h 2308458"/>
                <a:gd name="connsiteX20" fmla="*/ 643186 w 2838265"/>
                <a:gd name="connsiteY20" fmla="*/ 2060810 h 2308458"/>
                <a:gd name="connsiteX21" fmla="*/ 640298 w 2838265"/>
                <a:gd name="connsiteY21" fmla="*/ 2060810 h 2308458"/>
                <a:gd name="connsiteX22" fmla="*/ 631634 w 2838265"/>
                <a:gd name="connsiteY22" fmla="*/ 2058395 h 2308458"/>
                <a:gd name="connsiteX23" fmla="*/ 625859 w 2838265"/>
                <a:gd name="connsiteY23" fmla="*/ 2053565 h 2308458"/>
                <a:gd name="connsiteX24" fmla="*/ 618158 w 2838265"/>
                <a:gd name="connsiteY24" fmla="*/ 2048736 h 2308458"/>
                <a:gd name="connsiteX25" fmla="*/ 613345 w 2838265"/>
                <a:gd name="connsiteY25" fmla="*/ 2041975 h 2308458"/>
                <a:gd name="connsiteX26" fmla="*/ 608532 w 2838265"/>
                <a:gd name="connsiteY26" fmla="*/ 2037145 h 2308458"/>
                <a:gd name="connsiteX27" fmla="*/ 612382 w 2838265"/>
                <a:gd name="connsiteY27" fmla="*/ 2034248 h 2308458"/>
                <a:gd name="connsiteX28" fmla="*/ 612863 w 2838265"/>
                <a:gd name="connsiteY28" fmla="*/ 2028452 h 2308458"/>
                <a:gd name="connsiteX29" fmla="*/ 608050 w 2838265"/>
                <a:gd name="connsiteY29" fmla="*/ 2020242 h 2308458"/>
                <a:gd name="connsiteX30" fmla="*/ 602275 w 2838265"/>
                <a:gd name="connsiteY30" fmla="*/ 2015413 h 2308458"/>
                <a:gd name="connsiteX31" fmla="*/ 594574 w 2838265"/>
                <a:gd name="connsiteY31" fmla="*/ 2015413 h 2308458"/>
                <a:gd name="connsiteX32" fmla="*/ 590723 w 2838265"/>
                <a:gd name="connsiteY32" fmla="*/ 2013481 h 2308458"/>
                <a:gd name="connsiteX33" fmla="*/ 588798 w 2838265"/>
                <a:gd name="connsiteY33" fmla="*/ 2008169 h 2308458"/>
                <a:gd name="connsiteX34" fmla="*/ 584466 w 2838265"/>
                <a:gd name="connsiteY34" fmla="*/ 1998510 h 2308458"/>
                <a:gd name="connsiteX35" fmla="*/ 579172 w 2838265"/>
                <a:gd name="connsiteY35" fmla="*/ 1993681 h 2308458"/>
                <a:gd name="connsiteX36" fmla="*/ 576765 w 2838265"/>
                <a:gd name="connsiteY36" fmla="*/ 1993681 h 2308458"/>
                <a:gd name="connsiteX37" fmla="*/ 569064 w 2838265"/>
                <a:gd name="connsiteY37" fmla="*/ 1998510 h 2308458"/>
                <a:gd name="connsiteX38" fmla="*/ 566177 w 2838265"/>
                <a:gd name="connsiteY38" fmla="*/ 1998510 h 2308458"/>
                <a:gd name="connsiteX39" fmla="*/ 557513 w 2838265"/>
                <a:gd name="connsiteY39" fmla="*/ 1992232 h 2308458"/>
                <a:gd name="connsiteX40" fmla="*/ 556551 w 2838265"/>
                <a:gd name="connsiteY40" fmla="*/ 1990300 h 2308458"/>
                <a:gd name="connsiteX41" fmla="*/ 551256 w 2838265"/>
                <a:gd name="connsiteY41" fmla="*/ 1987886 h 2308458"/>
                <a:gd name="connsiteX42" fmla="*/ 549812 w 2838265"/>
                <a:gd name="connsiteY42" fmla="*/ 1985954 h 2308458"/>
                <a:gd name="connsiteX43" fmla="*/ 541149 w 2838265"/>
                <a:gd name="connsiteY43" fmla="*/ 1981124 h 2308458"/>
                <a:gd name="connsiteX44" fmla="*/ 534410 w 2838265"/>
                <a:gd name="connsiteY44" fmla="*/ 1979676 h 2308458"/>
                <a:gd name="connsiteX45" fmla="*/ 528635 w 2838265"/>
                <a:gd name="connsiteY45" fmla="*/ 1977744 h 2308458"/>
                <a:gd name="connsiteX46" fmla="*/ 526710 w 2838265"/>
                <a:gd name="connsiteY46" fmla="*/ 1975329 h 2308458"/>
                <a:gd name="connsiteX47" fmla="*/ 528635 w 2838265"/>
                <a:gd name="connsiteY47" fmla="*/ 1971465 h 2308458"/>
                <a:gd name="connsiteX48" fmla="*/ 528635 w 2838265"/>
                <a:gd name="connsiteY48" fmla="*/ 1963739 h 2308458"/>
                <a:gd name="connsiteX49" fmla="*/ 530079 w 2838265"/>
                <a:gd name="connsiteY49" fmla="*/ 1960841 h 2308458"/>
                <a:gd name="connsiteX50" fmla="*/ 530079 w 2838265"/>
                <a:gd name="connsiteY50" fmla="*/ 1954080 h 2308458"/>
                <a:gd name="connsiteX51" fmla="*/ 527672 w 2838265"/>
                <a:gd name="connsiteY51" fmla="*/ 1949250 h 2308458"/>
                <a:gd name="connsiteX52" fmla="*/ 522378 w 2838265"/>
                <a:gd name="connsiteY52" fmla="*/ 1947318 h 2308458"/>
                <a:gd name="connsiteX53" fmla="*/ 519009 w 2838265"/>
                <a:gd name="connsiteY53" fmla="*/ 1942006 h 2308458"/>
                <a:gd name="connsiteX54" fmla="*/ 519490 w 2838265"/>
                <a:gd name="connsiteY54" fmla="*/ 1937177 h 2308458"/>
                <a:gd name="connsiteX55" fmla="*/ 518046 w 2838265"/>
                <a:gd name="connsiteY55" fmla="*/ 1926069 h 2308458"/>
                <a:gd name="connsiteX56" fmla="*/ 512752 w 2838265"/>
                <a:gd name="connsiteY56" fmla="*/ 1919308 h 2308458"/>
                <a:gd name="connsiteX57" fmla="*/ 509864 w 2838265"/>
                <a:gd name="connsiteY57" fmla="*/ 1914478 h 2308458"/>
                <a:gd name="connsiteX58" fmla="*/ 509864 w 2838265"/>
                <a:gd name="connsiteY58" fmla="*/ 1911098 h 2308458"/>
                <a:gd name="connsiteX59" fmla="*/ 514196 w 2838265"/>
                <a:gd name="connsiteY59" fmla="*/ 1904820 h 2308458"/>
                <a:gd name="connsiteX60" fmla="*/ 512752 w 2838265"/>
                <a:gd name="connsiteY60" fmla="*/ 1900473 h 2308458"/>
                <a:gd name="connsiteX61" fmla="*/ 513233 w 2838265"/>
                <a:gd name="connsiteY61" fmla="*/ 1896127 h 2308458"/>
                <a:gd name="connsiteX62" fmla="*/ 515158 w 2838265"/>
                <a:gd name="connsiteY62" fmla="*/ 1891780 h 2308458"/>
                <a:gd name="connsiteX63" fmla="*/ 517565 w 2838265"/>
                <a:gd name="connsiteY63" fmla="*/ 1885019 h 2308458"/>
                <a:gd name="connsiteX64" fmla="*/ 515639 w 2838265"/>
                <a:gd name="connsiteY64" fmla="*/ 1880673 h 2308458"/>
                <a:gd name="connsiteX65" fmla="*/ 512752 w 2838265"/>
                <a:gd name="connsiteY65" fmla="*/ 1878258 h 2308458"/>
                <a:gd name="connsiteX66" fmla="*/ 507939 w 2838265"/>
                <a:gd name="connsiteY66" fmla="*/ 1876809 h 2308458"/>
                <a:gd name="connsiteX67" fmla="*/ 505051 w 2838265"/>
                <a:gd name="connsiteY67" fmla="*/ 1869082 h 2308458"/>
                <a:gd name="connsiteX68" fmla="*/ 505051 w 2838265"/>
                <a:gd name="connsiteY68" fmla="*/ 1864736 h 2308458"/>
                <a:gd name="connsiteX69" fmla="*/ 503125 w 2838265"/>
                <a:gd name="connsiteY69" fmla="*/ 1862804 h 2308458"/>
                <a:gd name="connsiteX70" fmla="*/ 500238 w 2838265"/>
                <a:gd name="connsiteY70" fmla="*/ 1858457 h 2308458"/>
                <a:gd name="connsiteX71" fmla="*/ 495425 w 2838265"/>
                <a:gd name="connsiteY71" fmla="*/ 1851213 h 2308458"/>
                <a:gd name="connsiteX72" fmla="*/ 489649 w 2838265"/>
                <a:gd name="connsiteY72" fmla="*/ 1847833 h 2308458"/>
                <a:gd name="connsiteX73" fmla="*/ 487242 w 2838265"/>
                <a:gd name="connsiteY73" fmla="*/ 1843969 h 2308458"/>
                <a:gd name="connsiteX74" fmla="*/ 486761 w 2838265"/>
                <a:gd name="connsiteY74" fmla="*/ 1837208 h 2308458"/>
                <a:gd name="connsiteX75" fmla="*/ 484355 w 2838265"/>
                <a:gd name="connsiteY75" fmla="*/ 1834793 h 2308458"/>
                <a:gd name="connsiteX76" fmla="*/ 482429 w 2838265"/>
                <a:gd name="connsiteY76" fmla="*/ 1828998 h 2308458"/>
                <a:gd name="connsiteX77" fmla="*/ 480985 w 2838265"/>
                <a:gd name="connsiteY77" fmla="*/ 1819339 h 2308458"/>
                <a:gd name="connsiteX78" fmla="*/ 479541 w 2838265"/>
                <a:gd name="connsiteY78" fmla="*/ 1814510 h 2308458"/>
                <a:gd name="connsiteX79" fmla="*/ 476654 w 2838265"/>
                <a:gd name="connsiteY79" fmla="*/ 1809680 h 2308458"/>
                <a:gd name="connsiteX80" fmla="*/ 474728 w 2838265"/>
                <a:gd name="connsiteY80" fmla="*/ 1804368 h 2308458"/>
                <a:gd name="connsiteX81" fmla="*/ 469915 w 2838265"/>
                <a:gd name="connsiteY81" fmla="*/ 1803402 h 2308458"/>
                <a:gd name="connsiteX82" fmla="*/ 467509 w 2838265"/>
                <a:gd name="connsiteY82" fmla="*/ 1801953 h 2308458"/>
                <a:gd name="connsiteX83" fmla="*/ 464140 w 2838265"/>
                <a:gd name="connsiteY83" fmla="*/ 1801470 h 2308458"/>
                <a:gd name="connsiteX84" fmla="*/ 458845 w 2838265"/>
                <a:gd name="connsiteY84" fmla="*/ 1797124 h 2308458"/>
                <a:gd name="connsiteX85" fmla="*/ 455957 w 2838265"/>
                <a:gd name="connsiteY85" fmla="*/ 1793743 h 2308458"/>
                <a:gd name="connsiteX86" fmla="*/ 455476 w 2838265"/>
                <a:gd name="connsiteY86" fmla="*/ 1788431 h 2308458"/>
                <a:gd name="connsiteX87" fmla="*/ 450663 w 2838265"/>
                <a:gd name="connsiteY87" fmla="*/ 1785533 h 2308458"/>
                <a:gd name="connsiteX88" fmla="*/ 445369 w 2838265"/>
                <a:gd name="connsiteY88" fmla="*/ 1783601 h 2308458"/>
                <a:gd name="connsiteX89" fmla="*/ 443443 w 2838265"/>
                <a:gd name="connsiteY89" fmla="*/ 1780704 h 2308458"/>
                <a:gd name="connsiteX90" fmla="*/ 442481 w 2838265"/>
                <a:gd name="connsiteY90" fmla="*/ 1773460 h 2308458"/>
                <a:gd name="connsiteX91" fmla="*/ 440074 w 2838265"/>
                <a:gd name="connsiteY91" fmla="*/ 1768630 h 2308458"/>
                <a:gd name="connsiteX92" fmla="*/ 438630 w 2838265"/>
                <a:gd name="connsiteY92" fmla="*/ 1754625 h 2308458"/>
                <a:gd name="connsiteX93" fmla="*/ 442481 w 2838265"/>
                <a:gd name="connsiteY93" fmla="*/ 1752210 h 2308458"/>
                <a:gd name="connsiteX94" fmla="*/ 442962 w 2838265"/>
                <a:gd name="connsiteY94" fmla="*/ 1746415 h 2308458"/>
                <a:gd name="connsiteX95" fmla="*/ 449700 w 2838265"/>
                <a:gd name="connsiteY95" fmla="*/ 1739654 h 2308458"/>
                <a:gd name="connsiteX96" fmla="*/ 452107 w 2838265"/>
                <a:gd name="connsiteY96" fmla="*/ 1736273 h 2308458"/>
                <a:gd name="connsiteX97" fmla="*/ 452588 w 2838265"/>
                <a:gd name="connsiteY97" fmla="*/ 1732410 h 2308458"/>
                <a:gd name="connsiteX98" fmla="*/ 447294 w 2838265"/>
                <a:gd name="connsiteY98" fmla="*/ 1723717 h 2308458"/>
                <a:gd name="connsiteX99" fmla="*/ 442000 w 2838265"/>
                <a:gd name="connsiteY99" fmla="*/ 1710677 h 2308458"/>
                <a:gd name="connsiteX100" fmla="*/ 438630 w 2838265"/>
                <a:gd name="connsiteY100" fmla="*/ 1712126 h 2308458"/>
                <a:gd name="connsiteX101" fmla="*/ 435743 w 2838265"/>
                <a:gd name="connsiteY101" fmla="*/ 1706814 h 2308458"/>
                <a:gd name="connsiteX102" fmla="*/ 431411 w 2838265"/>
                <a:gd name="connsiteY102" fmla="*/ 1701501 h 2308458"/>
                <a:gd name="connsiteX103" fmla="*/ 427560 w 2838265"/>
                <a:gd name="connsiteY103" fmla="*/ 1697638 h 2308458"/>
                <a:gd name="connsiteX104" fmla="*/ 422266 w 2838265"/>
                <a:gd name="connsiteY104" fmla="*/ 1694257 h 2308458"/>
                <a:gd name="connsiteX105" fmla="*/ 417453 w 2838265"/>
                <a:gd name="connsiteY105" fmla="*/ 1693774 h 2308458"/>
                <a:gd name="connsiteX106" fmla="*/ 411196 w 2838265"/>
                <a:gd name="connsiteY106" fmla="*/ 1691360 h 2308458"/>
                <a:gd name="connsiteX107" fmla="*/ 408789 w 2838265"/>
                <a:gd name="connsiteY107" fmla="*/ 1692808 h 2308458"/>
                <a:gd name="connsiteX108" fmla="*/ 404939 w 2838265"/>
                <a:gd name="connsiteY108" fmla="*/ 1684598 h 2308458"/>
                <a:gd name="connsiteX109" fmla="*/ 396275 w 2838265"/>
                <a:gd name="connsiteY109" fmla="*/ 1681701 h 2308458"/>
                <a:gd name="connsiteX110" fmla="*/ 395313 w 2838265"/>
                <a:gd name="connsiteY110" fmla="*/ 1678320 h 2308458"/>
                <a:gd name="connsiteX111" fmla="*/ 392906 w 2838265"/>
                <a:gd name="connsiteY111" fmla="*/ 1676389 h 2308458"/>
                <a:gd name="connsiteX112" fmla="*/ 390500 w 2838265"/>
                <a:gd name="connsiteY112" fmla="*/ 1665764 h 2308458"/>
                <a:gd name="connsiteX113" fmla="*/ 388574 w 2838265"/>
                <a:gd name="connsiteY113" fmla="*/ 1662866 h 2308458"/>
                <a:gd name="connsiteX114" fmla="*/ 388093 w 2838265"/>
                <a:gd name="connsiteY114" fmla="*/ 1656105 h 2308458"/>
                <a:gd name="connsiteX115" fmla="*/ 387131 w 2838265"/>
                <a:gd name="connsiteY115" fmla="*/ 1654173 h 2308458"/>
                <a:gd name="connsiteX116" fmla="*/ 386649 w 2838265"/>
                <a:gd name="connsiteY116" fmla="*/ 1648861 h 2308458"/>
                <a:gd name="connsiteX117" fmla="*/ 389056 w 2838265"/>
                <a:gd name="connsiteY117" fmla="*/ 1643548 h 2308458"/>
                <a:gd name="connsiteX118" fmla="*/ 389056 w 2838265"/>
                <a:gd name="connsiteY118" fmla="*/ 1639202 h 2308458"/>
                <a:gd name="connsiteX119" fmla="*/ 389537 w 2838265"/>
                <a:gd name="connsiteY119" fmla="*/ 1635339 h 2308458"/>
                <a:gd name="connsiteX120" fmla="*/ 386649 w 2838265"/>
                <a:gd name="connsiteY120" fmla="*/ 1630509 h 2308458"/>
                <a:gd name="connsiteX121" fmla="*/ 378948 w 2838265"/>
                <a:gd name="connsiteY121" fmla="*/ 1625197 h 2308458"/>
                <a:gd name="connsiteX122" fmla="*/ 374617 w 2838265"/>
                <a:gd name="connsiteY122" fmla="*/ 1622782 h 2308458"/>
                <a:gd name="connsiteX123" fmla="*/ 373654 w 2838265"/>
                <a:gd name="connsiteY123" fmla="*/ 1620367 h 2308458"/>
                <a:gd name="connsiteX124" fmla="*/ 365472 w 2838265"/>
                <a:gd name="connsiteY124" fmla="*/ 1616021 h 2308458"/>
                <a:gd name="connsiteX125" fmla="*/ 362103 w 2838265"/>
                <a:gd name="connsiteY125" fmla="*/ 1613123 h 2308458"/>
                <a:gd name="connsiteX126" fmla="*/ 356327 w 2838265"/>
                <a:gd name="connsiteY126" fmla="*/ 1601533 h 2308458"/>
                <a:gd name="connsiteX127" fmla="*/ 346701 w 2838265"/>
                <a:gd name="connsiteY127" fmla="*/ 1592357 h 2308458"/>
                <a:gd name="connsiteX128" fmla="*/ 344776 w 2838265"/>
                <a:gd name="connsiteY128" fmla="*/ 1592357 h 2308458"/>
                <a:gd name="connsiteX129" fmla="*/ 339000 w 2838265"/>
                <a:gd name="connsiteY129" fmla="*/ 1589942 h 2308458"/>
                <a:gd name="connsiteX130" fmla="*/ 328892 w 2838265"/>
                <a:gd name="connsiteY130" fmla="*/ 1575937 h 2308458"/>
                <a:gd name="connsiteX131" fmla="*/ 327449 w 2838265"/>
                <a:gd name="connsiteY131" fmla="*/ 1574488 h 2308458"/>
                <a:gd name="connsiteX132" fmla="*/ 323117 w 2838265"/>
                <a:gd name="connsiteY132" fmla="*/ 1566761 h 2308458"/>
                <a:gd name="connsiteX133" fmla="*/ 322635 w 2838265"/>
                <a:gd name="connsiteY133" fmla="*/ 1563380 h 2308458"/>
                <a:gd name="connsiteX134" fmla="*/ 315897 w 2838265"/>
                <a:gd name="connsiteY134" fmla="*/ 1557585 h 2308458"/>
                <a:gd name="connsiteX135" fmla="*/ 311565 w 2838265"/>
                <a:gd name="connsiteY135" fmla="*/ 1549858 h 2308458"/>
                <a:gd name="connsiteX136" fmla="*/ 311565 w 2838265"/>
                <a:gd name="connsiteY136" fmla="*/ 1543097 h 2308458"/>
                <a:gd name="connsiteX137" fmla="*/ 310122 w 2838265"/>
                <a:gd name="connsiteY137" fmla="*/ 1537301 h 2308458"/>
                <a:gd name="connsiteX138" fmla="*/ 305308 w 2838265"/>
                <a:gd name="connsiteY138" fmla="*/ 1527642 h 2308458"/>
                <a:gd name="connsiteX139" fmla="*/ 300977 w 2838265"/>
                <a:gd name="connsiteY139" fmla="*/ 1517018 h 2308458"/>
                <a:gd name="connsiteX140" fmla="*/ 289907 w 2838265"/>
                <a:gd name="connsiteY140" fmla="*/ 1506876 h 2308458"/>
                <a:gd name="connsiteX141" fmla="*/ 285575 w 2838265"/>
                <a:gd name="connsiteY141" fmla="*/ 1503495 h 2308458"/>
                <a:gd name="connsiteX142" fmla="*/ 282206 w 2838265"/>
                <a:gd name="connsiteY142" fmla="*/ 1502530 h 2308458"/>
                <a:gd name="connsiteX143" fmla="*/ 272098 w 2838265"/>
                <a:gd name="connsiteY143" fmla="*/ 1501081 h 2308458"/>
                <a:gd name="connsiteX144" fmla="*/ 265360 w 2838265"/>
                <a:gd name="connsiteY144" fmla="*/ 1497217 h 2308458"/>
                <a:gd name="connsiteX145" fmla="*/ 261028 w 2838265"/>
                <a:gd name="connsiteY145" fmla="*/ 1492388 h 2308458"/>
                <a:gd name="connsiteX146" fmla="*/ 260547 w 2838265"/>
                <a:gd name="connsiteY146" fmla="*/ 1486592 h 2308458"/>
                <a:gd name="connsiteX147" fmla="*/ 257659 w 2838265"/>
                <a:gd name="connsiteY147" fmla="*/ 1483695 h 2308458"/>
                <a:gd name="connsiteX148" fmla="*/ 256696 w 2838265"/>
                <a:gd name="connsiteY148" fmla="*/ 1480314 h 2308458"/>
                <a:gd name="connsiteX149" fmla="*/ 257178 w 2838265"/>
                <a:gd name="connsiteY149" fmla="*/ 1474519 h 2308458"/>
                <a:gd name="connsiteX150" fmla="*/ 253809 w 2838265"/>
                <a:gd name="connsiteY150" fmla="*/ 1470655 h 2308458"/>
                <a:gd name="connsiteX151" fmla="*/ 246108 w 2838265"/>
                <a:gd name="connsiteY151" fmla="*/ 1468241 h 2308458"/>
                <a:gd name="connsiteX152" fmla="*/ 229743 w 2838265"/>
                <a:gd name="connsiteY152" fmla="*/ 1460031 h 2308458"/>
                <a:gd name="connsiteX153" fmla="*/ 223486 w 2838265"/>
                <a:gd name="connsiteY153" fmla="*/ 1456650 h 2308458"/>
                <a:gd name="connsiteX154" fmla="*/ 217229 w 2838265"/>
                <a:gd name="connsiteY154" fmla="*/ 1451338 h 2308458"/>
                <a:gd name="connsiteX155" fmla="*/ 209047 w 2838265"/>
                <a:gd name="connsiteY155" fmla="*/ 1443128 h 2308458"/>
                <a:gd name="connsiteX156" fmla="*/ 202790 w 2838265"/>
                <a:gd name="connsiteY156" fmla="*/ 1441196 h 2308458"/>
                <a:gd name="connsiteX157" fmla="*/ 201828 w 2838265"/>
                <a:gd name="connsiteY157" fmla="*/ 1443611 h 2308458"/>
                <a:gd name="connsiteX158" fmla="*/ 198940 w 2838265"/>
                <a:gd name="connsiteY158" fmla="*/ 1440230 h 2308458"/>
                <a:gd name="connsiteX159" fmla="*/ 190276 w 2838265"/>
                <a:gd name="connsiteY159" fmla="*/ 1440713 h 2308458"/>
                <a:gd name="connsiteX160" fmla="*/ 187388 w 2838265"/>
                <a:gd name="connsiteY160" fmla="*/ 1441196 h 2308458"/>
                <a:gd name="connsiteX161" fmla="*/ 181613 w 2838265"/>
                <a:gd name="connsiteY161" fmla="*/ 1445542 h 2308458"/>
                <a:gd name="connsiteX162" fmla="*/ 174393 w 2838265"/>
                <a:gd name="connsiteY162" fmla="*/ 1445542 h 2308458"/>
                <a:gd name="connsiteX163" fmla="*/ 163323 w 2838265"/>
                <a:gd name="connsiteY163" fmla="*/ 1435884 h 2308458"/>
                <a:gd name="connsiteX164" fmla="*/ 159954 w 2838265"/>
                <a:gd name="connsiteY164" fmla="*/ 1432020 h 2308458"/>
                <a:gd name="connsiteX165" fmla="*/ 161879 w 2838265"/>
                <a:gd name="connsiteY165" fmla="*/ 1427674 h 2308458"/>
                <a:gd name="connsiteX166" fmla="*/ 167655 w 2838265"/>
                <a:gd name="connsiteY166" fmla="*/ 1418981 h 2308458"/>
                <a:gd name="connsiteX167" fmla="*/ 181131 w 2838265"/>
                <a:gd name="connsiteY167" fmla="*/ 1411737 h 2308458"/>
                <a:gd name="connsiteX168" fmla="*/ 193645 w 2838265"/>
                <a:gd name="connsiteY168" fmla="*/ 1402561 h 2308458"/>
                <a:gd name="connsiteX169" fmla="*/ 194608 w 2838265"/>
                <a:gd name="connsiteY169" fmla="*/ 1395317 h 2308458"/>
                <a:gd name="connsiteX170" fmla="*/ 194127 w 2838265"/>
                <a:gd name="connsiteY170" fmla="*/ 1390487 h 2308458"/>
                <a:gd name="connsiteX171" fmla="*/ 189795 w 2838265"/>
                <a:gd name="connsiteY171" fmla="*/ 1384209 h 2308458"/>
                <a:gd name="connsiteX172" fmla="*/ 187870 w 2838265"/>
                <a:gd name="connsiteY172" fmla="*/ 1380345 h 2308458"/>
                <a:gd name="connsiteX173" fmla="*/ 183057 w 2838265"/>
                <a:gd name="connsiteY173" fmla="*/ 1375516 h 2308458"/>
                <a:gd name="connsiteX174" fmla="*/ 179687 w 2838265"/>
                <a:gd name="connsiteY174" fmla="*/ 1364408 h 2308458"/>
                <a:gd name="connsiteX175" fmla="*/ 175356 w 2838265"/>
                <a:gd name="connsiteY175" fmla="*/ 1358130 h 2308458"/>
                <a:gd name="connsiteX176" fmla="*/ 173430 w 2838265"/>
                <a:gd name="connsiteY176" fmla="*/ 1353301 h 2308458"/>
                <a:gd name="connsiteX177" fmla="*/ 168136 w 2838265"/>
                <a:gd name="connsiteY177" fmla="*/ 1345091 h 2308458"/>
                <a:gd name="connsiteX178" fmla="*/ 167655 w 2838265"/>
                <a:gd name="connsiteY178" fmla="*/ 1339295 h 2308458"/>
                <a:gd name="connsiteX179" fmla="*/ 167655 w 2838265"/>
                <a:gd name="connsiteY179" fmla="*/ 1330603 h 2308458"/>
                <a:gd name="connsiteX180" fmla="*/ 169099 w 2838265"/>
                <a:gd name="connsiteY180" fmla="*/ 1323358 h 2308458"/>
                <a:gd name="connsiteX181" fmla="*/ 172949 w 2838265"/>
                <a:gd name="connsiteY181" fmla="*/ 1309353 h 2308458"/>
                <a:gd name="connsiteX182" fmla="*/ 173912 w 2838265"/>
                <a:gd name="connsiteY182" fmla="*/ 1302592 h 2308458"/>
                <a:gd name="connsiteX183" fmla="*/ 171986 w 2838265"/>
                <a:gd name="connsiteY183" fmla="*/ 1292933 h 2308458"/>
                <a:gd name="connsiteX184" fmla="*/ 154659 w 2838265"/>
                <a:gd name="connsiteY184" fmla="*/ 1284240 h 2308458"/>
                <a:gd name="connsiteX185" fmla="*/ 145996 w 2838265"/>
                <a:gd name="connsiteY185" fmla="*/ 1280377 h 2308458"/>
                <a:gd name="connsiteX186" fmla="*/ 141183 w 2838265"/>
                <a:gd name="connsiteY186" fmla="*/ 1276030 h 2308458"/>
                <a:gd name="connsiteX187" fmla="*/ 136851 w 2838265"/>
                <a:gd name="connsiteY187" fmla="*/ 1270718 h 2308458"/>
                <a:gd name="connsiteX188" fmla="*/ 135407 w 2838265"/>
                <a:gd name="connsiteY188" fmla="*/ 1263474 h 2308458"/>
                <a:gd name="connsiteX189" fmla="*/ 133482 w 2838265"/>
                <a:gd name="connsiteY189" fmla="*/ 1258644 h 2308458"/>
                <a:gd name="connsiteX190" fmla="*/ 134445 w 2838265"/>
                <a:gd name="connsiteY190" fmla="*/ 1253815 h 2308458"/>
                <a:gd name="connsiteX191" fmla="*/ 132519 w 2838265"/>
                <a:gd name="connsiteY191" fmla="*/ 1246088 h 2308458"/>
                <a:gd name="connsiteX192" fmla="*/ 133001 w 2838265"/>
                <a:gd name="connsiteY192" fmla="*/ 1239327 h 2308458"/>
                <a:gd name="connsiteX193" fmla="*/ 132519 w 2838265"/>
                <a:gd name="connsiteY193" fmla="*/ 1234497 h 2308458"/>
                <a:gd name="connsiteX194" fmla="*/ 129632 w 2838265"/>
                <a:gd name="connsiteY194" fmla="*/ 1227253 h 2308458"/>
                <a:gd name="connsiteX195" fmla="*/ 128669 w 2838265"/>
                <a:gd name="connsiteY195" fmla="*/ 1220975 h 2308458"/>
                <a:gd name="connsiteX196" fmla="*/ 130594 w 2838265"/>
                <a:gd name="connsiteY196" fmla="*/ 1218077 h 2308458"/>
                <a:gd name="connsiteX197" fmla="*/ 133001 w 2838265"/>
                <a:gd name="connsiteY197" fmla="*/ 1207936 h 2308458"/>
                <a:gd name="connsiteX198" fmla="*/ 131075 w 2838265"/>
                <a:gd name="connsiteY198" fmla="*/ 1196345 h 2308458"/>
                <a:gd name="connsiteX199" fmla="*/ 128669 w 2838265"/>
                <a:gd name="connsiteY199" fmla="*/ 1193447 h 2308458"/>
                <a:gd name="connsiteX200" fmla="*/ 115674 w 2838265"/>
                <a:gd name="connsiteY200" fmla="*/ 1183788 h 2308458"/>
                <a:gd name="connsiteX201" fmla="*/ 109417 w 2838265"/>
                <a:gd name="connsiteY201" fmla="*/ 1182340 h 2308458"/>
                <a:gd name="connsiteX202" fmla="*/ 96421 w 2838265"/>
                <a:gd name="connsiteY202" fmla="*/ 1182340 h 2308458"/>
                <a:gd name="connsiteX203" fmla="*/ 90646 w 2838265"/>
                <a:gd name="connsiteY203" fmla="*/ 1181857 h 2308458"/>
                <a:gd name="connsiteX204" fmla="*/ 81020 w 2838265"/>
                <a:gd name="connsiteY204" fmla="*/ 1178959 h 2308458"/>
                <a:gd name="connsiteX205" fmla="*/ 73800 w 2838265"/>
                <a:gd name="connsiteY205" fmla="*/ 1177510 h 2308458"/>
                <a:gd name="connsiteX206" fmla="*/ 63692 w 2838265"/>
                <a:gd name="connsiteY206" fmla="*/ 1174130 h 2308458"/>
                <a:gd name="connsiteX207" fmla="*/ 55992 w 2838265"/>
                <a:gd name="connsiteY207" fmla="*/ 1173647 h 2308458"/>
                <a:gd name="connsiteX208" fmla="*/ 51660 w 2838265"/>
                <a:gd name="connsiteY208" fmla="*/ 1176544 h 2308458"/>
                <a:gd name="connsiteX209" fmla="*/ 43959 w 2838265"/>
                <a:gd name="connsiteY209" fmla="*/ 1174130 h 2308458"/>
                <a:gd name="connsiteX210" fmla="*/ 38664 w 2838265"/>
                <a:gd name="connsiteY210" fmla="*/ 1173647 h 2308458"/>
                <a:gd name="connsiteX211" fmla="*/ 27594 w 2838265"/>
                <a:gd name="connsiteY211" fmla="*/ 1172198 h 2308458"/>
                <a:gd name="connsiteX212" fmla="*/ 23744 w 2838265"/>
                <a:gd name="connsiteY212" fmla="*/ 1169783 h 2308458"/>
                <a:gd name="connsiteX213" fmla="*/ 15080 w 2838265"/>
                <a:gd name="connsiteY213" fmla="*/ 1167851 h 2308458"/>
                <a:gd name="connsiteX214" fmla="*/ 12193 w 2838265"/>
                <a:gd name="connsiteY214" fmla="*/ 1160124 h 2308458"/>
                <a:gd name="connsiteX215" fmla="*/ 8342 w 2838265"/>
                <a:gd name="connsiteY215" fmla="*/ 1159158 h 2308458"/>
                <a:gd name="connsiteX216" fmla="*/ 4973 w 2838265"/>
                <a:gd name="connsiteY216" fmla="*/ 1156744 h 2308458"/>
                <a:gd name="connsiteX217" fmla="*/ -321 w 2838265"/>
                <a:gd name="connsiteY217" fmla="*/ 1143221 h 2308458"/>
                <a:gd name="connsiteX218" fmla="*/ -321 w 2838265"/>
                <a:gd name="connsiteY218" fmla="*/ 1135977 h 2308458"/>
                <a:gd name="connsiteX219" fmla="*/ 5936 w 2838265"/>
                <a:gd name="connsiteY219" fmla="*/ 1130182 h 2308458"/>
                <a:gd name="connsiteX220" fmla="*/ 14118 w 2838265"/>
                <a:gd name="connsiteY220" fmla="*/ 1119557 h 2308458"/>
                <a:gd name="connsiteX221" fmla="*/ 18450 w 2838265"/>
                <a:gd name="connsiteY221" fmla="*/ 1112313 h 2308458"/>
                <a:gd name="connsiteX222" fmla="*/ 18450 w 2838265"/>
                <a:gd name="connsiteY222" fmla="*/ 1099274 h 2308458"/>
                <a:gd name="connsiteX223" fmla="*/ 16524 w 2838265"/>
                <a:gd name="connsiteY223" fmla="*/ 1092030 h 2308458"/>
                <a:gd name="connsiteX224" fmla="*/ 14118 w 2838265"/>
                <a:gd name="connsiteY224" fmla="*/ 1081888 h 2308458"/>
                <a:gd name="connsiteX225" fmla="*/ 13155 w 2838265"/>
                <a:gd name="connsiteY225" fmla="*/ 1072712 h 2308458"/>
                <a:gd name="connsiteX226" fmla="*/ 8823 w 2838265"/>
                <a:gd name="connsiteY226" fmla="*/ 1066434 h 2308458"/>
                <a:gd name="connsiteX227" fmla="*/ 5454 w 2838265"/>
                <a:gd name="connsiteY227" fmla="*/ 1058707 h 2308458"/>
                <a:gd name="connsiteX228" fmla="*/ 5936 w 2838265"/>
                <a:gd name="connsiteY228" fmla="*/ 1052429 h 2308458"/>
                <a:gd name="connsiteX229" fmla="*/ 12193 w 2838265"/>
                <a:gd name="connsiteY229" fmla="*/ 1046150 h 2308458"/>
                <a:gd name="connsiteX230" fmla="*/ 24707 w 2838265"/>
                <a:gd name="connsiteY230" fmla="*/ 1041804 h 2308458"/>
                <a:gd name="connsiteX231" fmla="*/ 35295 w 2838265"/>
                <a:gd name="connsiteY231" fmla="*/ 1041321 h 2308458"/>
                <a:gd name="connsiteX232" fmla="*/ 44921 w 2838265"/>
                <a:gd name="connsiteY232" fmla="*/ 1037457 h 2308458"/>
                <a:gd name="connsiteX233" fmla="*/ 48291 w 2838265"/>
                <a:gd name="connsiteY233" fmla="*/ 1035043 h 2308458"/>
                <a:gd name="connsiteX234" fmla="*/ 53104 w 2838265"/>
                <a:gd name="connsiteY234" fmla="*/ 1028281 h 2308458"/>
                <a:gd name="connsiteX235" fmla="*/ 60323 w 2838265"/>
                <a:gd name="connsiteY235" fmla="*/ 1014759 h 2308458"/>
                <a:gd name="connsiteX236" fmla="*/ 61286 w 2838265"/>
                <a:gd name="connsiteY236" fmla="*/ 1009447 h 2308458"/>
                <a:gd name="connsiteX237" fmla="*/ 65136 w 2838265"/>
                <a:gd name="connsiteY237" fmla="*/ 1001237 h 2308458"/>
                <a:gd name="connsiteX238" fmla="*/ 66099 w 2838265"/>
                <a:gd name="connsiteY238" fmla="*/ 986749 h 2308458"/>
                <a:gd name="connsiteX239" fmla="*/ 71875 w 2838265"/>
                <a:gd name="connsiteY239" fmla="*/ 981436 h 2308458"/>
                <a:gd name="connsiteX240" fmla="*/ 75244 w 2838265"/>
                <a:gd name="connsiteY240" fmla="*/ 977090 h 2308458"/>
                <a:gd name="connsiteX241" fmla="*/ 83426 w 2838265"/>
                <a:gd name="connsiteY241" fmla="*/ 970811 h 2308458"/>
                <a:gd name="connsiteX242" fmla="*/ 91608 w 2838265"/>
                <a:gd name="connsiteY242" fmla="*/ 962118 h 2308458"/>
                <a:gd name="connsiteX243" fmla="*/ 104122 w 2838265"/>
                <a:gd name="connsiteY243" fmla="*/ 956806 h 2308458"/>
                <a:gd name="connsiteX244" fmla="*/ 112786 w 2838265"/>
                <a:gd name="connsiteY244" fmla="*/ 952943 h 2308458"/>
                <a:gd name="connsiteX245" fmla="*/ 119524 w 2838265"/>
                <a:gd name="connsiteY245" fmla="*/ 948596 h 2308458"/>
                <a:gd name="connsiteX246" fmla="*/ 125300 w 2838265"/>
                <a:gd name="connsiteY246" fmla="*/ 937006 h 2308458"/>
                <a:gd name="connsiteX247" fmla="*/ 130594 w 2838265"/>
                <a:gd name="connsiteY247" fmla="*/ 929761 h 2308458"/>
                <a:gd name="connsiteX248" fmla="*/ 129150 w 2838265"/>
                <a:gd name="connsiteY248" fmla="*/ 923966 h 2308458"/>
                <a:gd name="connsiteX249" fmla="*/ 124337 w 2838265"/>
                <a:gd name="connsiteY249" fmla="*/ 921069 h 2308458"/>
                <a:gd name="connsiteX250" fmla="*/ 120005 w 2838265"/>
                <a:gd name="connsiteY250" fmla="*/ 911893 h 2308458"/>
                <a:gd name="connsiteX251" fmla="*/ 105085 w 2838265"/>
                <a:gd name="connsiteY251" fmla="*/ 898853 h 2308458"/>
                <a:gd name="connsiteX252" fmla="*/ 99790 w 2838265"/>
                <a:gd name="connsiteY252" fmla="*/ 895473 h 2308458"/>
                <a:gd name="connsiteX253" fmla="*/ 95459 w 2838265"/>
                <a:gd name="connsiteY253" fmla="*/ 897887 h 2308458"/>
                <a:gd name="connsiteX254" fmla="*/ 88720 w 2838265"/>
                <a:gd name="connsiteY254" fmla="*/ 897887 h 2308458"/>
                <a:gd name="connsiteX255" fmla="*/ 77169 w 2838265"/>
                <a:gd name="connsiteY255" fmla="*/ 894024 h 2308458"/>
                <a:gd name="connsiteX256" fmla="*/ 70912 w 2838265"/>
                <a:gd name="connsiteY256" fmla="*/ 890160 h 2308458"/>
                <a:gd name="connsiteX257" fmla="*/ 67062 w 2838265"/>
                <a:gd name="connsiteY257" fmla="*/ 885331 h 2308458"/>
                <a:gd name="connsiteX258" fmla="*/ 64174 w 2838265"/>
                <a:gd name="connsiteY258" fmla="*/ 875189 h 2308458"/>
                <a:gd name="connsiteX259" fmla="*/ 61286 w 2838265"/>
                <a:gd name="connsiteY259" fmla="*/ 859735 h 2308458"/>
                <a:gd name="connsiteX260" fmla="*/ 60805 w 2838265"/>
                <a:gd name="connsiteY260" fmla="*/ 851525 h 2308458"/>
                <a:gd name="connsiteX261" fmla="*/ 61767 w 2838265"/>
                <a:gd name="connsiteY261" fmla="*/ 846213 h 2308458"/>
                <a:gd name="connsiteX262" fmla="*/ 66099 w 2838265"/>
                <a:gd name="connsiteY262" fmla="*/ 841866 h 2308458"/>
                <a:gd name="connsiteX263" fmla="*/ 71875 w 2838265"/>
                <a:gd name="connsiteY263" fmla="*/ 838969 h 2308458"/>
                <a:gd name="connsiteX264" fmla="*/ 77650 w 2838265"/>
                <a:gd name="connsiteY264" fmla="*/ 839934 h 2308458"/>
                <a:gd name="connsiteX265" fmla="*/ 85351 w 2838265"/>
                <a:gd name="connsiteY265" fmla="*/ 831724 h 2308458"/>
                <a:gd name="connsiteX266" fmla="*/ 92090 w 2838265"/>
                <a:gd name="connsiteY266" fmla="*/ 824480 h 2308458"/>
                <a:gd name="connsiteX267" fmla="*/ 99790 w 2838265"/>
                <a:gd name="connsiteY267" fmla="*/ 817236 h 2308458"/>
                <a:gd name="connsiteX268" fmla="*/ 105085 w 2838265"/>
                <a:gd name="connsiteY268" fmla="*/ 811441 h 2308458"/>
                <a:gd name="connsiteX269" fmla="*/ 110379 w 2838265"/>
                <a:gd name="connsiteY269" fmla="*/ 799850 h 2308458"/>
                <a:gd name="connsiteX270" fmla="*/ 111823 w 2838265"/>
                <a:gd name="connsiteY270" fmla="*/ 792123 h 2308458"/>
                <a:gd name="connsiteX271" fmla="*/ 112786 w 2838265"/>
                <a:gd name="connsiteY271" fmla="*/ 779084 h 2308458"/>
                <a:gd name="connsiteX272" fmla="*/ 112304 w 2838265"/>
                <a:gd name="connsiteY272" fmla="*/ 769908 h 2308458"/>
                <a:gd name="connsiteX273" fmla="*/ 111342 w 2838265"/>
                <a:gd name="connsiteY273" fmla="*/ 762181 h 2308458"/>
                <a:gd name="connsiteX274" fmla="*/ 103641 w 2838265"/>
                <a:gd name="connsiteY274" fmla="*/ 746244 h 2308458"/>
                <a:gd name="connsiteX275" fmla="*/ 101716 w 2838265"/>
                <a:gd name="connsiteY275" fmla="*/ 733687 h 2308458"/>
                <a:gd name="connsiteX276" fmla="*/ 97865 w 2838265"/>
                <a:gd name="connsiteY276" fmla="*/ 720648 h 2308458"/>
                <a:gd name="connsiteX277" fmla="*/ 97865 w 2838265"/>
                <a:gd name="connsiteY277" fmla="*/ 711955 h 2308458"/>
                <a:gd name="connsiteX278" fmla="*/ 100272 w 2838265"/>
                <a:gd name="connsiteY278" fmla="*/ 703262 h 2308458"/>
                <a:gd name="connsiteX279" fmla="*/ 101716 w 2838265"/>
                <a:gd name="connsiteY279" fmla="*/ 693120 h 2308458"/>
                <a:gd name="connsiteX280" fmla="*/ 99790 w 2838265"/>
                <a:gd name="connsiteY280" fmla="*/ 684910 h 2308458"/>
                <a:gd name="connsiteX281" fmla="*/ 99790 w 2838265"/>
                <a:gd name="connsiteY281" fmla="*/ 675734 h 2308458"/>
                <a:gd name="connsiteX282" fmla="*/ 95940 w 2838265"/>
                <a:gd name="connsiteY282" fmla="*/ 668007 h 2308458"/>
                <a:gd name="connsiteX283" fmla="*/ 90164 w 2838265"/>
                <a:gd name="connsiteY283" fmla="*/ 656417 h 2308458"/>
                <a:gd name="connsiteX284" fmla="*/ 73800 w 2838265"/>
                <a:gd name="connsiteY284" fmla="*/ 644343 h 2308458"/>
                <a:gd name="connsiteX285" fmla="*/ 71875 w 2838265"/>
                <a:gd name="connsiteY285" fmla="*/ 639997 h 2308458"/>
                <a:gd name="connsiteX286" fmla="*/ 64655 w 2838265"/>
                <a:gd name="connsiteY286" fmla="*/ 632753 h 2308458"/>
                <a:gd name="connsiteX287" fmla="*/ 56954 w 2838265"/>
                <a:gd name="connsiteY287" fmla="*/ 630821 h 2308458"/>
                <a:gd name="connsiteX288" fmla="*/ 48772 w 2838265"/>
                <a:gd name="connsiteY288" fmla="*/ 627923 h 2308458"/>
                <a:gd name="connsiteX289" fmla="*/ 42034 w 2838265"/>
                <a:gd name="connsiteY289" fmla="*/ 619230 h 2308458"/>
                <a:gd name="connsiteX290" fmla="*/ 33370 w 2838265"/>
                <a:gd name="connsiteY290" fmla="*/ 610537 h 2308458"/>
                <a:gd name="connsiteX291" fmla="*/ 26632 w 2838265"/>
                <a:gd name="connsiteY291" fmla="*/ 606674 h 2308458"/>
                <a:gd name="connsiteX292" fmla="*/ 17968 w 2838265"/>
                <a:gd name="connsiteY292" fmla="*/ 599913 h 2308458"/>
                <a:gd name="connsiteX293" fmla="*/ 12674 w 2838265"/>
                <a:gd name="connsiteY293" fmla="*/ 591703 h 2308458"/>
                <a:gd name="connsiteX294" fmla="*/ 8823 w 2838265"/>
                <a:gd name="connsiteY294" fmla="*/ 583010 h 2308458"/>
                <a:gd name="connsiteX295" fmla="*/ 6417 w 2838265"/>
                <a:gd name="connsiteY295" fmla="*/ 571902 h 2308458"/>
                <a:gd name="connsiteX296" fmla="*/ 8823 w 2838265"/>
                <a:gd name="connsiteY296" fmla="*/ 565624 h 2308458"/>
                <a:gd name="connsiteX297" fmla="*/ 8823 w 2838265"/>
                <a:gd name="connsiteY297" fmla="*/ 560311 h 2308458"/>
                <a:gd name="connsiteX298" fmla="*/ 6898 w 2838265"/>
                <a:gd name="connsiteY298" fmla="*/ 552102 h 2308458"/>
                <a:gd name="connsiteX299" fmla="*/ 14118 w 2838265"/>
                <a:gd name="connsiteY299" fmla="*/ 543891 h 2308458"/>
                <a:gd name="connsiteX300" fmla="*/ 17006 w 2838265"/>
                <a:gd name="connsiteY300" fmla="*/ 539062 h 2308458"/>
                <a:gd name="connsiteX301" fmla="*/ 16524 w 2838265"/>
                <a:gd name="connsiteY301" fmla="*/ 531818 h 2308458"/>
                <a:gd name="connsiteX302" fmla="*/ 21337 w 2838265"/>
                <a:gd name="connsiteY302" fmla="*/ 528437 h 2308458"/>
                <a:gd name="connsiteX303" fmla="*/ 27113 w 2838265"/>
                <a:gd name="connsiteY303" fmla="*/ 522642 h 2308458"/>
                <a:gd name="connsiteX304" fmla="*/ 34814 w 2838265"/>
                <a:gd name="connsiteY304" fmla="*/ 511534 h 2308458"/>
                <a:gd name="connsiteX305" fmla="*/ 35777 w 2838265"/>
                <a:gd name="connsiteY305" fmla="*/ 506222 h 2308458"/>
                <a:gd name="connsiteX306" fmla="*/ 40108 w 2838265"/>
                <a:gd name="connsiteY306" fmla="*/ 506222 h 2308458"/>
                <a:gd name="connsiteX307" fmla="*/ 44440 w 2838265"/>
                <a:gd name="connsiteY307" fmla="*/ 503807 h 2308458"/>
                <a:gd name="connsiteX308" fmla="*/ 50216 w 2838265"/>
                <a:gd name="connsiteY308" fmla="*/ 504290 h 2308458"/>
                <a:gd name="connsiteX309" fmla="*/ 50697 w 2838265"/>
                <a:gd name="connsiteY309" fmla="*/ 507188 h 2308458"/>
                <a:gd name="connsiteX310" fmla="*/ 54548 w 2838265"/>
                <a:gd name="connsiteY310" fmla="*/ 511052 h 2308458"/>
                <a:gd name="connsiteX311" fmla="*/ 55992 w 2838265"/>
                <a:gd name="connsiteY311" fmla="*/ 513466 h 2308458"/>
                <a:gd name="connsiteX312" fmla="*/ 63211 w 2838265"/>
                <a:gd name="connsiteY312" fmla="*/ 516364 h 2308458"/>
                <a:gd name="connsiteX313" fmla="*/ 69949 w 2838265"/>
                <a:gd name="connsiteY313" fmla="*/ 515881 h 2308458"/>
                <a:gd name="connsiteX314" fmla="*/ 73800 w 2838265"/>
                <a:gd name="connsiteY314" fmla="*/ 514432 h 2308458"/>
                <a:gd name="connsiteX315" fmla="*/ 79576 w 2838265"/>
                <a:gd name="connsiteY315" fmla="*/ 515881 h 2308458"/>
                <a:gd name="connsiteX316" fmla="*/ 81982 w 2838265"/>
                <a:gd name="connsiteY316" fmla="*/ 518296 h 2308458"/>
                <a:gd name="connsiteX317" fmla="*/ 86795 w 2838265"/>
                <a:gd name="connsiteY317" fmla="*/ 518779 h 2308458"/>
                <a:gd name="connsiteX318" fmla="*/ 91127 w 2838265"/>
                <a:gd name="connsiteY318" fmla="*/ 518296 h 2308458"/>
                <a:gd name="connsiteX319" fmla="*/ 97384 w 2838265"/>
                <a:gd name="connsiteY319" fmla="*/ 516364 h 2308458"/>
                <a:gd name="connsiteX320" fmla="*/ 101234 w 2838265"/>
                <a:gd name="connsiteY320" fmla="*/ 515881 h 2308458"/>
                <a:gd name="connsiteX321" fmla="*/ 103160 w 2838265"/>
                <a:gd name="connsiteY321" fmla="*/ 517330 h 2308458"/>
                <a:gd name="connsiteX322" fmla="*/ 108935 w 2838265"/>
                <a:gd name="connsiteY322" fmla="*/ 514915 h 2308458"/>
                <a:gd name="connsiteX323" fmla="*/ 111823 w 2838265"/>
                <a:gd name="connsiteY323" fmla="*/ 515398 h 2308458"/>
                <a:gd name="connsiteX324" fmla="*/ 119043 w 2838265"/>
                <a:gd name="connsiteY324" fmla="*/ 511534 h 2308458"/>
                <a:gd name="connsiteX325" fmla="*/ 122412 w 2838265"/>
                <a:gd name="connsiteY325" fmla="*/ 508637 h 2308458"/>
                <a:gd name="connsiteX326" fmla="*/ 126744 w 2838265"/>
                <a:gd name="connsiteY326" fmla="*/ 509120 h 2308458"/>
                <a:gd name="connsiteX327" fmla="*/ 138295 w 2838265"/>
                <a:gd name="connsiteY327" fmla="*/ 504290 h 2308458"/>
                <a:gd name="connsiteX328" fmla="*/ 140220 w 2838265"/>
                <a:gd name="connsiteY328" fmla="*/ 504773 h 2308458"/>
                <a:gd name="connsiteX329" fmla="*/ 145515 w 2838265"/>
                <a:gd name="connsiteY329" fmla="*/ 503324 h 2308458"/>
                <a:gd name="connsiteX330" fmla="*/ 150809 w 2838265"/>
                <a:gd name="connsiteY330" fmla="*/ 503807 h 2308458"/>
                <a:gd name="connsiteX331" fmla="*/ 155622 w 2838265"/>
                <a:gd name="connsiteY331" fmla="*/ 501876 h 2308458"/>
                <a:gd name="connsiteX332" fmla="*/ 161879 w 2838265"/>
                <a:gd name="connsiteY332" fmla="*/ 500427 h 2308458"/>
                <a:gd name="connsiteX333" fmla="*/ 169580 w 2838265"/>
                <a:gd name="connsiteY333" fmla="*/ 496080 h 2308458"/>
                <a:gd name="connsiteX334" fmla="*/ 178725 w 2838265"/>
                <a:gd name="connsiteY334" fmla="*/ 492217 h 2308458"/>
                <a:gd name="connsiteX335" fmla="*/ 185463 w 2838265"/>
                <a:gd name="connsiteY335" fmla="*/ 490285 h 2308458"/>
                <a:gd name="connsiteX336" fmla="*/ 191720 w 2838265"/>
                <a:gd name="connsiteY336" fmla="*/ 486904 h 2308458"/>
                <a:gd name="connsiteX337" fmla="*/ 198458 w 2838265"/>
                <a:gd name="connsiteY337" fmla="*/ 484490 h 2308458"/>
                <a:gd name="connsiteX338" fmla="*/ 207122 w 2838265"/>
                <a:gd name="connsiteY338" fmla="*/ 482558 h 2308458"/>
                <a:gd name="connsiteX339" fmla="*/ 221561 w 2838265"/>
                <a:gd name="connsiteY339" fmla="*/ 477246 h 2308458"/>
                <a:gd name="connsiteX340" fmla="*/ 224930 w 2838265"/>
                <a:gd name="connsiteY340" fmla="*/ 476763 h 2308458"/>
                <a:gd name="connsiteX341" fmla="*/ 242257 w 2838265"/>
                <a:gd name="connsiteY341" fmla="*/ 470967 h 2308458"/>
                <a:gd name="connsiteX342" fmla="*/ 258140 w 2838265"/>
                <a:gd name="connsiteY342" fmla="*/ 466621 h 2308458"/>
                <a:gd name="connsiteX343" fmla="*/ 265360 w 2838265"/>
                <a:gd name="connsiteY343" fmla="*/ 461791 h 2308458"/>
                <a:gd name="connsiteX344" fmla="*/ 270173 w 2838265"/>
                <a:gd name="connsiteY344" fmla="*/ 460343 h 2308458"/>
                <a:gd name="connsiteX345" fmla="*/ 276430 w 2838265"/>
                <a:gd name="connsiteY345" fmla="*/ 456962 h 2308458"/>
                <a:gd name="connsiteX346" fmla="*/ 283650 w 2838265"/>
                <a:gd name="connsiteY346" fmla="*/ 449235 h 2308458"/>
                <a:gd name="connsiteX347" fmla="*/ 287019 w 2838265"/>
                <a:gd name="connsiteY347" fmla="*/ 438610 h 2308458"/>
                <a:gd name="connsiteX348" fmla="*/ 289907 w 2838265"/>
                <a:gd name="connsiteY348" fmla="*/ 426054 h 2308458"/>
                <a:gd name="connsiteX349" fmla="*/ 291832 w 2838265"/>
                <a:gd name="connsiteY349" fmla="*/ 420258 h 2308458"/>
                <a:gd name="connsiteX350" fmla="*/ 289907 w 2838265"/>
                <a:gd name="connsiteY350" fmla="*/ 401907 h 2308458"/>
                <a:gd name="connsiteX351" fmla="*/ 289425 w 2838265"/>
                <a:gd name="connsiteY351" fmla="*/ 393697 h 2308458"/>
                <a:gd name="connsiteX352" fmla="*/ 291351 w 2838265"/>
                <a:gd name="connsiteY352" fmla="*/ 391282 h 2308458"/>
                <a:gd name="connsiteX353" fmla="*/ 295201 w 2838265"/>
                <a:gd name="connsiteY353" fmla="*/ 390799 h 2308458"/>
                <a:gd name="connsiteX354" fmla="*/ 304827 w 2838265"/>
                <a:gd name="connsiteY354" fmla="*/ 387902 h 2308458"/>
                <a:gd name="connsiteX355" fmla="*/ 313972 w 2838265"/>
                <a:gd name="connsiteY355" fmla="*/ 384521 h 2308458"/>
                <a:gd name="connsiteX356" fmla="*/ 325042 w 2838265"/>
                <a:gd name="connsiteY356" fmla="*/ 380657 h 2308458"/>
                <a:gd name="connsiteX357" fmla="*/ 332262 w 2838265"/>
                <a:gd name="connsiteY357" fmla="*/ 379208 h 2308458"/>
                <a:gd name="connsiteX358" fmla="*/ 359215 w 2838265"/>
                <a:gd name="connsiteY358" fmla="*/ 370516 h 2308458"/>
                <a:gd name="connsiteX359" fmla="*/ 384724 w 2838265"/>
                <a:gd name="connsiteY359" fmla="*/ 362789 h 2308458"/>
                <a:gd name="connsiteX360" fmla="*/ 445850 w 2838265"/>
                <a:gd name="connsiteY360" fmla="*/ 354579 h 2308458"/>
                <a:gd name="connsiteX361" fmla="*/ 463177 w 2838265"/>
                <a:gd name="connsiteY361" fmla="*/ 352164 h 2308458"/>
                <a:gd name="connsiteX362" fmla="*/ 545480 w 2838265"/>
                <a:gd name="connsiteY362" fmla="*/ 342505 h 2308458"/>
                <a:gd name="connsiteX363" fmla="*/ 576765 w 2838265"/>
                <a:gd name="connsiteY363" fmla="*/ 338159 h 2308458"/>
                <a:gd name="connsiteX364" fmla="*/ 587835 w 2838265"/>
                <a:gd name="connsiteY364" fmla="*/ 337193 h 2308458"/>
                <a:gd name="connsiteX365" fmla="*/ 636929 w 2838265"/>
                <a:gd name="connsiteY365" fmla="*/ 329949 h 2308458"/>
                <a:gd name="connsiteX366" fmla="*/ 645592 w 2838265"/>
                <a:gd name="connsiteY366" fmla="*/ 328983 h 2308458"/>
                <a:gd name="connsiteX367" fmla="*/ 646555 w 2838265"/>
                <a:gd name="connsiteY367" fmla="*/ 329466 h 2308458"/>
                <a:gd name="connsiteX368" fmla="*/ 686985 w 2838265"/>
                <a:gd name="connsiteY368" fmla="*/ 323187 h 2308458"/>
                <a:gd name="connsiteX369" fmla="*/ 714901 w 2838265"/>
                <a:gd name="connsiteY369" fmla="*/ 319807 h 2308458"/>
                <a:gd name="connsiteX370" fmla="*/ 733671 w 2838265"/>
                <a:gd name="connsiteY370" fmla="*/ 317875 h 2308458"/>
                <a:gd name="connsiteX371" fmla="*/ 736078 w 2838265"/>
                <a:gd name="connsiteY371" fmla="*/ 320290 h 2308458"/>
                <a:gd name="connsiteX372" fmla="*/ 739928 w 2838265"/>
                <a:gd name="connsiteY372" fmla="*/ 343954 h 2308458"/>
                <a:gd name="connsiteX373" fmla="*/ 744741 w 2838265"/>
                <a:gd name="connsiteY373" fmla="*/ 348783 h 2308458"/>
                <a:gd name="connsiteX374" fmla="*/ 760143 w 2838265"/>
                <a:gd name="connsiteY374" fmla="*/ 351198 h 2308458"/>
                <a:gd name="connsiteX375" fmla="*/ 770732 w 2838265"/>
                <a:gd name="connsiteY375" fmla="*/ 353130 h 2308458"/>
                <a:gd name="connsiteX376" fmla="*/ 774583 w 2838265"/>
                <a:gd name="connsiteY376" fmla="*/ 352164 h 2308458"/>
                <a:gd name="connsiteX377" fmla="*/ 780839 w 2838265"/>
                <a:gd name="connsiteY377" fmla="*/ 354096 h 2308458"/>
                <a:gd name="connsiteX378" fmla="*/ 788059 w 2838265"/>
                <a:gd name="connsiteY378" fmla="*/ 355061 h 2308458"/>
                <a:gd name="connsiteX379" fmla="*/ 792391 w 2838265"/>
                <a:gd name="connsiteY379" fmla="*/ 355061 h 2308458"/>
                <a:gd name="connsiteX380" fmla="*/ 795760 w 2838265"/>
                <a:gd name="connsiteY380" fmla="*/ 353613 h 2308458"/>
                <a:gd name="connsiteX381" fmla="*/ 800573 w 2838265"/>
                <a:gd name="connsiteY381" fmla="*/ 353130 h 2308458"/>
                <a:gd name="connsiteX382" fmla="*/ 806830 w 2838265"/>
                <a:gd name="connsiteY382" fmla="*/ 351198 h 2308458"/>
                <a:gd name="connsiteX383" fmla="*/ 811162 w 2838265"/>
                <a:gd name="connsiteY383" fmla="*/ 348300 h 2308458"/>
                <a:gd name="connsiteX384" fmla="*/ 818863 w 2838265"/>
                <a:gd name="connsiteY384" fmla="*/ 338641 h 2308458"/>
                <a:gd name="connsiteX385" fmla="*/ 819825 w 2838265"/>
                <a:gd name="connsiteY385" fmla="*/ 335744 h 2308458"/>
                <a:gd name="connsiteX386" fmla="*/ 824638 w 2838265"/>
                <a:gd name="connsiteY386" fmla="*/ 327051 h 2308458"/>
                <a:gd name="connsiteX387" fmla="*/ 828489 w 2838265"/>
                <a:gd name="connsiteY387" fmla="*/ 315943 h 2308458"/>
                <a:gd name="connsiteX388" fmla="*/ 830895 w 2838265"/>
                <a:gd name="connsiteY388" fmla="*/ 312563 h 2308458"/>
                <a:gd name="connsiteX389" fmla="*/ 834265 w 2838265"/>
                <a:gd name="connsiteY389" fmla="*/ 308216 h 2308458"/>
                <a:gd name="connsiteX390" fmla="*/ 837152 w 2838265"/>
                <a:gd name="connsiteY390" fmla="*/ 306767 h 2308458"/>
                <a:gd name="connsiteX391" fmla="*/ 847260 w 2838265"/>
                <a:gd name="connsiteY391" fmla="*/ 306767 h 2308458"/>
                <a:gd name="connsiteX392" fmla="*/ 852073 w 2838265"/>
                <a:gd name="connsiteY392" fmla="*/ 305319 h 2308458"/>
                <a:gd name="connsiteX393" fmla="*/ 960367 w 2838265"/>
                <a:gd name="connsiteY393" fmla="*/ 306767 h 2308458"/>
                <a:gd name="connsiteX394" fmla="*/ 1019568 w 2838265"/>
                <a:gd name="connsiteY394" fmla="*/ 309665 h 2308458"/>
                <a:gd name="connsiteX395" fmla="*/ 1070105 w 2838265"/>
                <a:gd name="connsiteY395" fmla="*/ 309182 h 2308458"/>
                <a:gd name="connsiteX396" fmla="*/ 1115348 w 2838265"/>
                <a:gd name="connsiteY396" fmla="*/ 310631 h 2308458"/>
                <a:gd name="connsiteX397" fmla="*/ 1139413 w 2838265"/>
                <a:gd name="connsiteY397" fmla="*/ 310631 h 2308458"/>
                <a:gd name="connsiteX398" fmla="*/ 1149520 w 2838265"/>
                <a:gd name="connsiteY398" fmla="*/ 308699 h 2308458"/>
                <a:gd name="connsiteX399" fmla="*/ 1153852 w 2838265"/>
                <a:gd name="connsiteY399" fmla="*/ 305319 h 2308458"/>
                <a:gd name="connsiteX400" fmla="*/ 1157703 w 2838265"/>
                <a:gd name="connsiteY400" fmla="*/ 286967 h 2308458"/>
                <a:gd name="connsiteX401" fmla="*/ 1158665 w 2838265"/>
                <a:gd name="connsiteY401" fmla="*/ 280689 h 2308458"/>
                <a:gd name="connsiteX402" fmla="*/ 1161072 w 2838265"/>
                <a:gd name="connsiteY402" fmla="*/ 267649 h 2308458"/>
                <a:gd name="connsiteX403" fmla="*/ 1164441 w 2838265"/>
                <a:gd name="connsiteY403" fmla="*/ 254610 h 2308458"/>
                <a:gd name="connsiteX404" fmla="*/ 1163960 w 2838265"/>
                <a:gd name="connsiteY404" fmla="*/ 251712 h 2308458"/>
                <a:gd name="connsiteX405" fmla="*/ 1161553 w 2838265"/>
                <a:gd name="connsiteY405" fmla="*/ 244951 h 2308458"/>
                <a:gd name="connsiteX406" fmla="*/ 1164922 w 2838265"/>
                <a:gd name="connsiteY406" fmla="*/ 237224 h 2308458"/>
                <a:gd name="connsiteX407" fmla="*/ 1164441 w 2838265"/>
                <a:gd name="connsiteY407" fmla="*/ 232877 h 2308458"/>
                <a:gd name="connsiteX408" fmla="*/ 1162516 w 2838265"/>
                <a:gd name="connsiteY408" fmla="*/ 232877 h 2308458"/>
                <a:gd name="connsiteX409" fmla="*/ 1159628 w 2838265"/>
                <a:gd name="connsiteY409" fmla="*/ 228048 h 2308458"/>
                <a:gd name="connsiteX410" fmla="*/ 1157703 w 2838265"/>
                <a:gd name="connsiteY410" fmla="*/ 228048 h 2308458"/>
                <a:gd name="connsiteX411" fmla="*/ 1153371 w 2838265"/>
                <a:gd name="connsiteY411" fmla="*/ 223219 h 2308458"/>
                <a:gd name="connsiteX412" fmla="*/ 1152890 w 2838265"/>
                <a:gd name="connsiteY412" fmla="*/ 219355 h 2308458"/>
                <a:gd name="connsiteX413" fmla="*/ 1155777 w 2838265"/>
                <a:gd name="connsiteY413" fmla="*/ 215491 h 2308458"/>
                <a:gd name="connsiteX414" fmla="*/ 1156259 w 2838265"/>
                <a:gd name="connsiteY414" fmla="*/ 213077 h 2308458"/>
                <a:gd name="connsiteX415" fmla="*/ 1154333 w 2838265"/>
                <a:gd name="connsiteY415" fmla="*/ 207764 h 2308458"/>
                <a:gd name="connsiteX416" fmla="*/ 1156259 w 2838265"/>
                <a:gd name="connsiteY416" fmla="*/ 201003 h 2308458"/>
                <a:gd name="connsiteX417" fmla="*/ 1154815 w 2838265"/>
                <a:gd name="connsiteY417" fmla="*/ 195208 h 2308458"/>
                <a:gd name="connsiteX418" fmla="*/ 1151927 w 2838265"/>
                <a:gd name="connsiteY418" fmla="*/ 193276 h 2308458"/>
                <a:gd name="connsiteX419" fmla="*/ 1146151 w 2838265"/>
                <a:gd name="connsiteY419" fmla="*/ 190861 h 2308458"/>
                <a:gd name="connsiteX420" fmla="*/ 1145189 w 2838265"/>
                <a:gd name="connsiteY420" fmla="*/ 183617 h 2308458"/>
                <a:gd name="connsiteX421" fmla="*/ 1143745 w 2838265"/>
                <a:gd name="connsiteY421" fmla="*/ 178305 h 2308458"/>
                <a:gd name="connsiteX422" fmla="*/ 1145189 w 2838265"/>
                <a:gd name="connsiteY422" fmla="*/ 175890 h 2308458"/>
                <a:gd name="connsiteX423" fmla="*/ 1152408 w 2838265"/>
                <a:gd name="connsiteY423" fmla="*/ 173959 h 2308458"/>
                <a:gd name="connsiteX424" fmla="*/ 1153852 w 2838265"/>
                <a:gd name="connsiteY424" fmla="*/ 172993 h 2308458"/>
                <a:gd name="connsiteX425" fmla="*/ 1151446 w 2838265"/>
                <a:gd name="connsiteY425" fmla="*/ 168646 h 2308458"/>
                <a:gd name="connsiteX426" fmla="*/ 1152408 w 2838265"/>
                <a:gd name="connsiteY426" fmla="*/ 160919 h 2308458"/>
                <a:gd name="connsiteX427" fmla="*/ 1151446 w 2838265"/>
                <a:gd name="connsiteY427" fmla="*/ 158022 h 2308458"/>
                <a:gd name="connsiteX428" fmla="*/ 1148558 w 2838265"/>
                <a:gd name="connsiteY428" fmla="*/ 156090 h 2308458"/>
                <a:gd name="connsiteX429" fmla="*/ 1152890 w 2838265"/>
                <a:gd name="connsiteY429" fmla="*/ 152226 h 2308458"/>
                <a:gd name="connsiteX430" fmla="*/ 1150964 w 2838265"/>
                <a:gd name="connsiteY430" fmla="*/ 149329 h 2308458"/>
                <a:gd name="connsiteX431" fmla="*/ 1147595 w 2838265"/>
                <a:gd name="connsiteY431" fmla="*/ 146914 h 2308458"/>
                <a:gd name="connsiteX432" fmla="*/ 1148558 w 2838265"/>
                <a:gd name="connsiteY432" fmla="*/ 137738 h 2308458"/>
                <a:gd name="connsiteX433" fmla="*/ 1150002 w 2838265"/>
                <a:gd name="connsiteY433" fmla="*/ 133391 h 2308458"/>
                <a:gd name="connsiteX434" fmla="*/ 1143745 w 2838265"/>
                <a:gd name="connsiteY434" fmla="*/ 124699 h 2308458"/>
                <a:gd name="connsiteX435" fmla="*/ 1143263 w 2838265"/>
                <a:gd name="connsiteY435" fmla="*/ 119386 h 2308458"/>
                <a:gd name="connsiteX436" fmla="*/ 1140857 w 2838265"/>
                <a:gd name="connsiteY436" fmla="*/ 115523 h 2308458"/>
                <a:gd name="connsiteX437" fmla="*/ 1141819 w 2838265"/>
                <a:gd name="connsiteY437" fmla="*/ 108761 h 2308458"/>
                <a:gd name="connsiteX438" fmla="*/ 1145189 w 2838265"/>
                <a:gd name="connsiteY438" fmla="*/ 100069 h 2308458"/>
                <a:gd name="connsiteX439" fmla="*/ 1147114 w 2838265"/>
                <a:gd name="connsiteY439" fmla="*/ 98620 h 2308458"/>
                <a:gd name="connsiteX440" fmla="*/ 1153852 w 2838265"/>
                <a:gd name="connsiteY440" fmla="*/ 99586 h 2308458"/>
                <a:gd name="connsiteX441" fmla="*/ 1158665 w 2838265"/>
                <a:gd name="connsiteY441" fmla="*/ 98620 h 2308458"/>
                <a:gd name="connsiteX442" fmla="*/ 1158184 w 2838265"/>
                <a:gd name="connsiteY442" fmla="*/ 94273 h 2308458"/>
                <a:gd name="connsiteX443" fmla="*/ 1159147 w 2838265"/>
                <a:gd name="connsiteY443" fmla="*/ 89444 h 2308458"/>
                <a:gd name="connsiteX444" fmla="*/ 1165885 w 2838265"/>
                <a:gd name="connsiteY444" fmla="*/ 84132 h 2308458"/>
                <a:gd name="connsiteX445" fmla="*/ 1166847 w 2838265"/>
                <a:gd name="connsiteY445" fmla="*/ 79302 h 2308458"/>
                <a:gd name="connsiteX446" fmla="*/ 1170698 w 2838265"/>
                <a:gd name="connsiteY446" fmla="*/ 73990 h 2308458"/>
                <a:gd name="connsiteX447" fmla="*/ 1175992 w 2838265"/>
                <a:gd name="connsiteY447" fmla="*/ 71092 h 2308458"/>
                <a:gd name="connsiteX448" fmla="*/ 1177917 w 2838265"/>
                <a:gd name="connsiteY448" fmla="*/ 71575 h 2308458"/>
                <a:gd name="connsiteX449" fmla="*/ 1180805 w 2838265"/>
                <a:gd name="connsiteY449" fmla="*/ 74956 h 2308458"/>
                <a:gd name="connsiteX450" fmla="*/ 1185618 w 2838265"/>
                <a:gd name="connsiteY450" fmla="*/ 82200 h 2308458"/>
                <a:gd name="connsiteX451" fmla="*/ 1188988 w 2838265"/>
                <a:gd name="connsiteY451" fmla="*/ 85580 h 2308458"/>
                <a:gd name="connsiteX452" fmla="*/ 1191875 w 2838265"/>
                <a:gd name="connsiteY452" fmla="*/ 83166 h 2308458"/>
                <a:gd name="connsiteX453" fmla="*/ 1196207 w 2838265"/>
                <a:gd name="connsiteY453" fmla="*/ 74473 h 2308458"/>
                <a:gd name="connsiteX454" fmla="*/ 1195245 w 2838265"/>
                <a:gd name="connsiteY454" fmla="*/ 64814 h 2308458"/>
                <a:gd name="connsiteX455" fmla="*/ 1200058 w 2838265"/>
                <a:gd name="connsiteY455" fmla="*/ 63848 h 2308458"/>
                <a:gd name="connsiteX456" fmla="*/ 1214978 w 2838265"/>
                <a:gd name="connsiteY456" fmla="*/ 68677 h 2308458"/>
                <a:gd name="connsiteX457" fmla="*/ 1216422 w 2838265"/>
                <a:gd name="connsiteY457" fmla="*/ 70609 h 2308458"/>
                <a:gd name="connsiteX458" fmla="*/ 1222198 w 2838265"/>
                <a:gd name="connsiteY458" fmla="*/ 72058 h 2308458"/>
                <a:gd name="connsiteX459" fmla="*/ 1225567 w 2838265"/>
                <a:gd name="connsiteY459" fmla="*/ 71092 h 2308458"/>
                <a:gd name="connsiteX460" fmla="*/ 1231343 w 2838265"/>
                <a:gd name="connsiteY460" fmla="*/ 65780 h 2308458"/>
                <a:gd name="connsiteX461" fmla="*/ 1237118 w 2838265"/>
                <a:gd name="connsiteY461" fmla="*/ 58536 h 2308458"/>
                <a:gd name="connsiteX462" fmla="*/ 1237118 w 2838265"/>
                <a:gd name="connsiteY462" fmla="*/ 55638 h 2308458"/>
                <a:gd name="connsiteX463" fmla="*/ 1227973 w 2838265"/>
                <a:gd name="connsiteY463" fmla="*/ 52740 h 2308458"/>
                <a:gd name="connsiteX464" fmla="*/ 1223642 w 2838265"/>
                <a:gd name="connsiteY464" fmla="*/ 50326 h 2308458"/>
                <a:gd name="connsiteX465" fmla="*/ 1213053 w 2838265"/>
                <a:gd name="connsiteY465" fmla="*/ 38252 h 2308458"/>
                <a:gd name="connsiteX466" fmla="*/ 1209202 w 2838265"/>
                <a:gd name="connsiteY466" fmla="*/ 34389 h 2308458"/>
                <a:gd name="connsiteX467" fmla="*/ 1209202 w 2838265"/>
                <a:gd name="connsiteY467" fmla="*/ 31491 h 2308458"/>
                <a:gd name="connsiteX468" fmla="*/ 1221716 w 2838265"/>
                <a:gd name="connsiteY468" fmla="*/ 31008 h 2308458"/>
                <a:gd name="connsiteX469" fmla="*/ 1234230 w 2838265"/>
                <a:gd name="connsiteY469" fmla="*/ 26179 h 2308458"/>
                <a:gd name="connsiteX470" fmla="*/ 1240006 w 2838265"/>
                <a:gd name="connsiteY470" fmla="*/ 26662 h 2308458"/>
                <a:gd name="connsiteX471" fmla="*/ 1242413 w 2838265"/>
                <a:gd name="connsiteY471" fmla="*/ 29559 h 2308458"/>
                <a:gd name="connsiteX472" fmla="*/ 1243375 w 2838265"/>
                <a:gd name="connsiteY472" fmla="*/ 34872 h 2308458"/>
                <a:gd name="connsiteX473" fmla="*/ 1246263 w 2838265"/>
                <a:gd name="connsiteY473" fmla="*/ 36803 h 2308458"/>
                <a:gd name="connsiteX474" fmla="*/ 1249632 w 2838265"/>
                <a:gd name="connsiteY474" fmla="*/ 37769 h 2308458"/>
                <a:gd name="connsiteX475" fmla="*/ 1254445 w 2838265"/>
                <a:gd name="connsiteY475" fmla="*/ 37769 h 2308458"/>
                <a:gd name="connsiteX476" fmla="*/ 1269366 w 2838265"/>
                <a:gd name="connsiteY476" fmla="*/ 32457 h 2308458"/>
                <a:gd name="connsiteX477" fmla="*/ 1276585 w 2838265"/>
                <a:gd name="connsiteY477" fmla="*/ 28593 h 2308458"/>
                <a:gd name="connsiteX478" fmla="*/ 1281880 w 2838265"/>
                <a:gd name="connsiteY478" fmla="*/ 28110 h 2308458"/>
                <a:gd name="connsiteX479" fmla="*/ 1288137 w 2838265"/>
                <a:gd name="connsiteY479" fmla="*/ 24247 h 2308458"/>
                <a:gd name="connsiteX480" fmla="*/ 1290543 w 2838265"/>
                <a:gd name="connsiteY480" fmla="*/ 19900 h 2308458"/>
                <a:gd name="connsiteX481" fmla="*/ 1290543 w 2838265"/>
                <a:gd name="connsiteY481" fmla="*/ 15554 h 2308458"/>
                <a:gd name="connsiteX482" fmla="*/ 1301613 w 2838265"/>
                <a:gd name="connsiteY482" fmla="*/ 14105 h 2308458"/>
                <a:gd name="connsiteX483" fmla="*/ 1304982 w 2838265"/>
                <a:gd name="connsiteY483" fmla="*/ 12656 h 2308458"/>
                <a:gd name="connsiteX484" fmla="*/ 1310758 w 2838265"/>
                <a:gd name="connsiteY484" fmla="*/ 13622 h 2308458"/>
                <a:gd name="connsiteX485" fmla="*/ 1314127 w 2838265"/>
                <a:gd name="connsiteY485" fmla="*/ 12173 h 2308458"/>
                <a:gd name="connsiteX486" fmla="*/ 1313646 w 2838265"/>
                <a:gd name="connsiteY486" fmla="*/ 9276 h 2308458"/>
                <a:gd name="connsiteX487" fmla="*/ 1314609 w 2838265"/>
                <a:gd name="connsiteY487" fmla="*/ 6378 h 2308458"/>
                <a:gd name="connsiteX488" fmla="*/ 1320866 w 2838265"/>
                <a:gd name="connsiteY488" fmla="*/ 11690 h 2308458"/>
                <a:gd name="connsiteX489" fmla="*/ 1322310 w 2838265"/>
                <a:gd name="connsiteY489" fmla="*/ 19900 h 2308458"/>
                <a:gd name="connsiteX490" fmla="*/ 1323754 w 2838265"/>
                <a:gd name="connsiteY490" fmla="*/ 23281 h 2308458"/>
                <a:gd name="connsiteX491" fmla="*/ 1323272 w 2838265"/>
                <a:gd name="connsiteY491" fmla="*/ 26662 h 2308458"/>
                <a:gd name="connsiteX492" fmla="*/ 1323754 w 2838265"/>
                <a:gd name="connsiteY492" fmla="*/ 34389 h 2308458"/>
                <a:gd name="connsiteX493" fmla="*/ 1326160 w 2838265"/>
                <a:gd name="connsiteY493" fmla="*/ 36320 h 2308458"/>
                <a:gd name="connsiteX494" fmla="*/ 1329529 w 2838265"/>
                <a:gd name="connsiteY494" fmla="*/ 33906 h 2308458"/>
                <a:gd name="connsiteX495" fmla="*/ 1334824 w 2838265"/>
                <a:gd name="connsiteY495" fmla="*/ 35354 h 2308458"/>
                <a:gd name="connsiteX496" fmla="*/ 1342043 w 2838265"/>
                <a:gd name="connsiteY496" fmla="*/ 31974 h 2308458"/>
                <a:gd name="connsiteX497" fmla="*/ 1345894 w 2838265"/>
                <a:gd name="connsiteY497" fmla="*/ 25696 h 2308458"/>
                <a:gd name="connsiteX498" fmla="*/ 1348781 w 2838265"/>
                <a:gd name="connsiteY498" fmla="*/ 22798 h 2308458"/>
                <a:gd name="connsiteX499" fmla="*/ 1357445 w 2838265"/>
                <a:gd name="connsiteY499" fmla="*/ 18452 h 2308458"/>
                <a:gd name="connsiteX500" fmla="*/ 1360333 w 2838265"/>
                <a:gd name="connsiteY500" fmla="*/ 18934 h 2308458"/>
                <a:gd name="connsiteX501" fmla="*/ 1367071 w 2838265"/>
                <a:gd name="connsiteY501" fmla="*/ 22315 h 2308458"/>
                <a:gd name="connsiteX502" fmla="*/ 1370440 w 2838265"/>
                <a:gd name="connsiteY502" fmla="*/ 22315 h 2308458"/>
                <a:gd name="connsiteX503" fmla="*/ 1375253 w 2838265"/>
                <a:gd name="connsiteY503" fmla="*/ 19417 h 2308458"/>
                <a:gd name="connsiteX504" fmla="*/ 1380548 w 2838265"/>
                <a:gd name="connsiteY504" fmla="*/ 13622 h 2308458"/>
                <a:gd name="connsiteX505" fmla="*/ 1387767 w 2838265"/>
                <a:gd name="connsiteY505" fmla="*/ 11690 h 2308458"/>
                <a:gd name="connsiteX506" fmla="*/ 1390655 w 2838265"/>
                <a:gd name="connsiteY506" fmla="*/ 8793 h 2308458"/>
                <a:gd name="connsiteX507" fmla="*/ 1395950 w 2838265"/>
                <a:gd name="connsiteY507" fmla="*/ 7344 h 2308458"/>
                <a:gd name="connsiteX508" fmla="*/ 1399319 w 2838265"/>
                <a:gd name="connsiteY508" fmla="*/ 4446 h 2308458"/>
                <a:gd name="connsiteX509" fmla="*/ 1406538 w 2838265"/>
                <a:gd name="connsiteY509" fmla="*/ 2997 h 2308458"/>
                <a:gd name="connsiteX510" fmla="*/ 1411351 w 2838265"/>
                <a:gd name="connsiteY510" fmla="*/ -383 h 2308458"/>
                <a:gd name="connsiteX511" fmla="*/ 1415683 w 2838265"/>
                <a:gd name="connsiteY511" fmla="*/ 100 h 2308458"/>
                <a:gd name="connsiteX512" fmla="*/ 1421940 w 2838265"/>
                <a:gd name="connsiteY512" fmla="*/ -383 h 2308458"/>
                <a:gd name="connsiteX513" fmla="*/ 1437342 w 2838265"/>
                <a:gd name="connsiteY513" fmla="*/ 2032 h 2308458"/>
                <a:gd name="connsiteX514" fmla="*/ 1444080 w 2838265"/>
                <a:gd name="connsiteY514" fmla="*/ 100 h 2308458"/>
                <a:gd name="connsiteX515" fmla="*/ 1455150 w 2838265"/>
                <a:gd name="connsiteY515" fmla="*/ 5895 h 2308458"/>
                <a:gd name="connsiteX516" fmla="*/ 1462851 w 2838265"/>
                <a:gd name="connsiteY516" fmla="*/ 11207 h 2308458"/>
                <a:gd name="connsiteX517" fmla="*/ 1467183 w 2838265"/>
                <a:gd name="connsiteY517" fmla="*/ 12656 h 2308458"/>
                <a:gd name="connsiteX518" fmla="*/ 1471033 w 2838265"/>
                <a:gd name="connsiteY518" fmla="*/ 15554 h 2308458"/>
                <a:gd name="connsiteX519" fmla="*/ 1473440 w 2838265"/>
                <a:gd name="connsiteY519" fmla="*/ 13139 h 2308458"/>
                <a:gd name="connsiteX520" fmla="*/ 1476809 w 2838265"/>
                <a:gd name="connsiteY520" fmla="*/ 12656 h 2308458"/>
                <a:gd name="connsiteX521" fmla="*/ 1477290 w 2838265"/>
                <a:gd name="connsiteY521" fmla="*/ 10241 h 2308458"/>
                <a:gd name="connsiteX522" fmla="*/ 1483547 w 2838265"/>
                <a:gd name="connsiteY522" fmla="*/ 11207 h 2308458"/>
                <a:gd name="connsiteX523" fmla="*/ 1490767 w 2838265"/>
                <a:gd name="connsiteY523" fmla="*/ 13622 h 2308458"/>
                <a:gd name="connsiteX524" fmla="*/ 1501356 w 2838265"/>
                <a:gd name="connsiteY524" fmla="*/ 14588 h 2308458"/>
                <a:gd name="connsiteX525" fmla="*/ 1511463 w 2838265"/>
                <a:gd name="connsiteY525" fmla="*/ 12656 h 2308458"/>
                <a:gd name="connsiteX526" fmla="*/ 1514351 w 2838265"/>
                <a:gd name="connsiteY526" fmla="*/ 9276 h 2308458"/>
                <a:gd name="connsiteX527" fmla="*/ 1518201 w 2838265"/>
                <a:gd name="connsiteY527" fmla="*/ 10241 h 2308458"/>
                <a:gd name="connsiteX528" fmla="*/ 1519164 w 2838265"/>
                <a:gd name="connsiteY528" fmla="*/ 12656 h 2308458"/>
                <a:gd name="connsiteX529" fmla="*/ 1517720 w 2838265"/>
                <a:gd name="connsiteY529" fmla="*/ 15554 h 2308458"/>
                <a:gd name="connsiteX530" fmla="*/ 1522533 w 2838265"/>
                <a:gd name="connsiteY530" fmla="*/ 18452 h 2308458"/>
                <a:gd name="connsiteX531" fmla="*/ 1526384 w 2838265"/>
                <a:gd name="connsiteY531" fmla="*/ 22315 h 2308458"/>
                <a:gd name="connsiteX532" fmla="*/ 1532159 w 2838265"/>
                <a:gd name="connsiteY532" fmla="*/ 26179 h 2308458"/>
                <a:gd name="connsiteX533" fmla="*/ 1548524 w 2838265"/>
                <a:gd name="connsiteY533" fmla="*/ 33423 h 2308458"/>
                <a:gd name="connsiteX534" fmla="*/ 1564407 w 2838265"/>
                <a:gd name="connsiteY534" fmla="*/ 39218 h 2308458"/>
                <a:gd name="connsiteX535" fmla="*/ 1567295 w 2838265"/>
                <a:gd name="connsiteY535" fmla="*/ 41150 h 2308458"/>
                <a:gd name="connsiteX536" fmla="*/ 1576440 w 2838265"/>
                <a:gd name="connsiteY536" fmla="*/ 43082 h 2308458"/>
                <a:gd name="connsiteX537" fmla="*/ 1578365 w 2838265"/>
                <a:gd name="connsiteY537" fmla="*/ 41150 h 2308458"/>
                <a:gd name="connsiteX538" fmla="*/ 1580771 w 2838265"/>
                <a:gd name="connsiteY538" fmla="*/ 41150 h 2308458"/>
                <a:gd name="connsiteX539" fmla="*/ 1581734 w 2838265"/>
                <a:gd name="connsiteY539" fmla="*/ 43564 h 2308458"/>
                <a:gd name="connsiteX540" fmla="*/ 1580290 w 2838265"/>
                <a:gd name="connsiteY540" fmla="*/ 45013 h 2308458"/>
                <a:gd name="connsiteX541" fmla="*/ 1584622 w 2838265"/>
                <a:gd name="connsiteY541" fmla="*/ 53706 h 2308458"/>
                <a:gd name="connsiteX542" fmla="*/ 1587991 w 2838265"/>
                <a:gd name="connsiteY542" fmla="*/ 54189 h 2308458"/>
                <a:gd name="connsiteX543" fmla="*/ 1589435 w 2838265"/>
                <a:gd name="connsiteY543" fmla="*/ 59502 h 2308458"/>
                <a:gd name="connsiteX544" fmla="*/ 1601467 w 2838265"/>
                <a:gd name="connsiteY544" fmla="*/ 71092 h 2308458"/>
                <a:gd name="connsiteX545" fmla="*/ 1604837 w 2838265"/>
                <a:gd name="connsiteY545" fmla="*/ 74473 h 2308458"/>
                <a:gd name="connsiteX546" fmla="*/ 1608687 w 2838265"/>
                <a:gd name="connsiteY546" fmla="*/ 71575 h 2308458"/>
                <a:gd name="connsiteX547" fmla="*/ 1613500 w 2838265"/>
                <a:gd name="connsiteY547" fmla="*/ 71575 h 2308458"/>
                <a:gd name="connsiteX548" fmla="*/ 1616388 w 2838265"/>
                <a:gd name="connsiteY548" fmla="*/ 74473 h 2308458"/>
                <a:gd name="connsiteX549" fmla="*/ 1616869 w 2838265"/>
                <a:gd name="connsiteY549" fmla="*/ 78819 h 2308458"/>
                <a:gd name="connsiteX550" fmla="*/ 1629383 w 2838265"/>
                <a:gd name="connsiteY550" fmla="*/ 78819 h 2308458"/>
                <a:gd name="connsiteX551" fmla="*/ 1633234 w 2838265"/>
                <a:gd name="connsiteY551" fmla="*/ 75439 h 2308458"/>
                <a:gd name="connsiteX552" fmla="*/ 1638528 w 2838265"/>
                <a:gd name="connsiteY552" fmla="*/ 74473 h 2308458"/>
                <a:gd name="connsiteX553" fmla="*/ 1644304 w 2838265"/>
                <a:gd name="connsiteY553" fmla="*/ 77370 h 2308458"/>
                <a:gd name="connsiteX554" fmla="*/ 1645748 w 2838265"/>
                <a:gd name="connsiteY554" fmla="*/ 79302 h 2308458"/>
                <a:gd name="connsiteX555" fmla="*/ 1652005 w 2838265"/>
                <a:gd name="connsiteY555" fmla="*/ 80268 h 2308458"/>
                <a:gd name="connsiteX556" fmla="*/ 1652967 w 2838265"/>
                <a:gd name="connsiteY556" fmla="*/ 83649 h 2308458"/>
                <a:gd name="connsiteX557" fmla="*/ 1655855 w 2838265"/>
                <a:gd name="connsiteY557" fmla="*/ 84614 h 2308458"/>
                <a:gd name="connsiteX558" fmla="*/ 1660668 w 2838265"/>
                <a:gd name="connsiteY558" fmla="*/ 95239 h 2308458"/>
                <a:gd name="connsiteX559" fmla="*/ 1662112 w 2838265"/>
                <a:gd name="connsiteY559" fmla="*/ 98137 h 2308458"/>
                <a:gd name="connsiteX560" fmla="*/ 1669813 w 2838265"/>
                <a:gd name="connsiteY560" fmla="*/ 104898 h 2308458"/>
                <a:gd name="connsiteX561" fmla="*/ 1674626 w 2838265"/>
                <a:gd name="connsiteY561" fmla="*/ 105381 h 2308458"/>
                <a:gd name="connsiteX562" fmla="*/ 1684734 w 2838265"/>
                <a:gd name="connsiteY562" fmla="*/ 105864 h 2308458"/>
                <a:gd name="connsiteX563" fmla="*/ 1690028 w 2838265"/>
                <a:gd name="connsiteY563" fmla="*/ 107313 h 2308458"/>
                <a:gd name="connsiteX564" fmla="*/ 1695804 w 2838265"/>
                <a:gd name="connsiteY564" fmla="*/ 112625 h 2308458"/>
                <a:gd name="connsiteX565" fmla="*/ 1695804 w 2838265"/>
                <a:gd name="connsiteY565" fmla="*/ 115040 h 2308458"/>
                <a:gd name="connsiteX566" fmla="*/ 1702060 w 2838265"/>
                <a:gd name="connsiteY566" fmla="*/ 119869 h 2308458"/>
                <a:gd name="connsiteX567" fmla="*/ 1705911 w 2838265"/>
                <a:gd name="connsiteY567" fmla="*/ 121318 h 2308458"/>
                <a:gd name="connsiteX568" fmla="*/ 1713131 w 2838265"/>
                <a:gd name="connsiteY568" fmla="*/ 120835 h 2308458"/>
                <a:gd name="connsiteX569" fmla="*/ 1716981 w 2838265"/>
                <a:gd name="connsiteY569" fmla="*/ 122767 h 2308458"/>
                <a:gd name="connsiteX570" fmla="*/ 1718425 w 2838265"/>
                <a:gd name="connsiteY570" fmla="*/ 121801 h 2308458"/>
                <a:gd name="connsiteX571" fmla="*/ 1723238 w 2838265"/>
                <a:gd name="connsiteY571" fmla="*/ 125182 h 2308458"/>
                <a:gd name="connsiteX572" fmla="*/ 1727088 w 2838265"/>
                <a:gd name="connsiteY572" fmla="*/ 126147 h 2308458"/>
                <a:gd name="connsiteX573" fmla="*/ 1728051 w 2838265"/>
                <a:gd name="connsiteY573" fmla="*/ 127596 h 2308458"/>
                <a:gd name="connsiteX574" fmla="*/ 1731902 w 2838265"/>
                <a:gd name="connsiteY574" fmla="*/ 128562 h 2308458"/>
                <a:gd name="connsiteX575" fmla="*/ 1738640 w 2838265"/>
                <a:gd name="connsiteY575" fmla="*/ 134840 h 2308458"/>
                <a:gd name="connsiteX576" fmla="*/ 1741528 w 2838265"/>
                <a:gd name="connsiteY576" fmla="*/ 134840 h 2308458"/>
                <a:gd name="connsiteX577" fmla="*/ 1745859 w 2838265"/>
                <a:gd name="connsiteY577" fmla="*/ 138221 h 2308458"/>
                <a:gd name="connsiteX578" fmla="*/ 1747785 w 2838265"/>
                <a:gd name="connsiteY578" fmla="*/ 138704 h 2308458"/>
                <a:gd name="connsiteX579" fmla="*/ 1754042 w 2838265"/>
                <a:gd name="connsiteY579" fmla="*/ 136772 h 2308458"/>
                <a:gd name="connsiteX580" fmla="*/ 1759336 w 2838265"/>
                <a:gd name="connsiteY580" fmla="*/ 136772 h 2308458"/>
                <a:gd name="connsiteX581" fmla="*/ 1761743 w 2838265"/>
                <a:gd name="connsiteY581" fmla="*/ 135323 h 2308458"/>
                <a:gd name="connsiteX582" fmla="*/ 1762705 w 2838265"/>
                <a:gd name="connsiteY582" fmla="*/ 138221 h 2308458"/>
                <a:gd name="connsiteX583" fmla="*/ 1764630 w 2838265"/>
                <a:gd name="connsiteY583" fmla="*/ 149329 h 2308458"/>
                <a:gd name="connsiteX584" fmla="*/ 1767037 w 2838265"/>
                <a:gd name="connsiteY584" fmla="*/ 152709 h 2308458"/>
                <a:gd name="connsiteX585" fmla="*/ 1775700 w 2838265"/>
                <a:gd name="connsiteY585" fmla="*/ 154158 h 2308458"/>
                <a:gd name="connsiteX586" fmla="*/ 1780514 w 2838265"/>
                <a:gd name="connsiteY586" fmla="*/ 158022 h 2308458"/>
                <a:gd name="connsiteX587" fmla="*/ 1780514 w 2838265"/>
                <a:gd name="connsiteY587" fmla="*/ 160436 h 2308458"/>
                <a:gd name="connsiteX588" fmla="*/ 1786289 w 2838265"/>
                <a:gd name="connsiteY588" fmla="*/ 170095 h 2308458"/>
                <a:gd name="connsiteX589" fmla="*/ 1788696 w 2838265"/>
                <a:gd name="connsiteY589" fmla="*/ 176373 h 2308458"/>
                <a:gd name="connsiteX590" fmla="*/ 1793028 w 2838265"/>
                <a:gd name="connsiteY590" fmla="*/ 186515 h 2308458"/>
                <a:gd name="connsiteX591" fmla="*/ 1796397 w 2838265"/>
                <a:gd name="connsiteY591" fmla="*/ 188447 h 2308458"/>
                <a:gd name="connsiteX592" fmla="*/ 1797359 w 2838265"/>
                <a:gd name="connsiteY592" fmla="*/ 193759 h 2308458"/>
                <a:gd name="connsiteX593" fmla="*/ 1792546 w 2838265"/>
                <a:gd name="connsiteY593" fmla="*/ 192793 h 2308458"/>
                <a:gd name="connsiteX594" fmla="*/ 1785327 w 2838265"/>
                <a:gd name="connsiteY594" fmla="*/ 193276 h 2308458"/>
                <a:gd name="connsiteX595" fmla="*/ 1782920 w 2838265"/>
                <a:gd name="connsiteY595" fmla="*/ 190861 h 2308458"/>
                <a:gd name="connsiteX596" fmla="*/ 1778107 w 2838265"/>
                <a:gd name="connsiteY596" fmla="*/ 190861 h 2308458"/>
                <a:gd name="connsiteX597" fmla="*/ 1775219 w 2838265"/>
                <a:gd name="connsiteY597" fmla="*/ 187964 h 2308458"/>
                <a:gd name="connsiteX598" fmla="*/ 1770887 w 2838265"/>
                <a:gd name="connsiteY598" fmla="*/ 185549 h 2308458"/>
                <a:gd name="connsiteX599" fmla="*/ 1769443 w 2838265"/>
                <a:gd name="connsiteY599" fmla="*/ 186032 h 2308458"/>
                <a:gd name="connsiteX600" fmla="*/ 1765112 w 2838265"/>
                <a:gd name="connsiteY600" fmla="*/ 181686 h 2308458"/>
                <a:gd name="connsiteX601" fmla="*/ 1757892 w 2838265"/>
                <a:gd name="connsiteY601" fmla="*/ 177822 h 2308458"/>
                <a:gd name="connsiteX602" fmla="*/ 1755486 w 2838265"/>
                <a:gd name="connsiteY602" fmla="*/ 174924 h 2308458"/>
                <a:gd name="connsiteX603" fmla="*/ 1752598 w 2838265"/>
                <a:gd name="connsiteY603" fmla="*/ 173959 h 2308458"/>
                <a:gd name="connsiteX604" fmla="*/ 1748266 w 2838265"/>
                <a:gd name="connsiteY604" fmla="*/ 169612 h 2308458"/>
                <a:gd name="connsiteX605" fmla="*/ 1746341 w 2838265"/>
                <a:gd name="connsiteY605" fmla="*/ 169612 h 2308458"/>
                <a:gd name="connsiteX606" fmla="*/ 1739602 w 2838265"/>
                <a:gd name="connsiteY606" fmla="*/ 165749 h 2308458"/>
                <a:gd name="connsiteX607" fmla="*/ 1736233 w 2838265"/>
                <a:gd name="connsiteY607" fmla="*/ 165266 h 2308458"/>
                <a:gd name="connsiteX608" fmla="*/ 1730939 w 2838265"/>
                <a:gd name="connsiteY608" fmla="*/ 168163 h 2308458"/>
                <a:gd name="connsiteX609" fmla="*/ 1722275 w 2838265"/>
                <a:gd name="connsiteY609" fmla="*/ 168646 h 2308458"/>
                <a:gd name="connsiteX610" fmla="*/ 1722275 w 2838265"/>
                <a:gd name="connsiteY610" fmla="*/ 181686 h 2308458"/>
                <a:gd name="connsiteX611" fmla="*/ 1723719 w 2838265"/>
                <a:gd name="connsiteY611" fmla="*/ 189896 h 2308458"/>
                <a:gd name="connsiteX612" fmla="*/ 1724682 w 2838265"/>
                <a:gd name="connsiteY612" fmla="*/ 197623 h 2308458"/>
                <a:gd name="connsiteX613" fmla="*/ 1724201 w 2838265"/>
                <a:gd name="connsiteY613" fmla="*/ 202935 h 2308458"/>
                <a:gd name="connsiteX614" fmla="*/ 1718425 w 2838265"/>
                <a:gd name="connsiteY614" fmla="*/ 224667 h 2308458"/>
                <a:gd name="connsiteX615" fmla="*/ 1720350 w 2838265"/>
                <a:gd name="connsiteY615" fmla="*/ 229980 h 2308458"/>
                <a:gd name="connsiteX616" fmla="*/ 1723238 w 2838265"/>
                <a:gd name="connsiteY616" fmla="*/ 230946 h 2308458"/>
                <a:gd name="connsiteX617" fmla="*/ 1725645 w 2838265"/>
                <a:gd name="connsiteY617" fmla="*/ 234326 h 2308458"/>
                <a:gd name="connsiteX618" fmla="*/ 1725163 w 2838265"/>
                <a:gd name="connsiteY618" fmla="*/ 236741 h 2308458"/>
                <a:gd name="connsiteX619" fmla="*/ 1728532 w 2838265"/>
                <a:gd name="connsiteY619" fmla="*/ 242053 h 2308458"/>
                <a:gd name="connsiteX620" fmla="*/ 1729495 w 2838265"/>
                <a:gd name="connsiteY620" fmla="*/ 245917 h 2308458"/>
                <a:gd name="connsiteX621" fmla="*/ 1736715 w 2838265"/>
                <a:gd name="connsiteY621" fmla="*/ 249780 h 2308458"/>
                <a:gd name="connsiteX622" fmla="*/ 1739602 w 2838265"/>
                <a:gd name="connsiteY622" fmla="*/ 255576 h 2308458"/>
                <a:gd name="connsiteX623" fmla="*/ 1740565 w 2838265"/>
                <a:gd name="connsiteY623" fmla="*/ 261854 h 2308458"/>
                <a:gd name="connsiteX624" fmla="*/ 1742009 w 2838265"/>
                <a:gd name="connsiteY624" fmla="*/ 271030 h 2308458"/>
                <a:gd name="connsiteX625" fmla="*/ 1739121 w 2838265"/>
                <a:gd name="connsiteY625" fmla="*/ 276342 h 2308458"/>
                <a:gd name="connsiteX626" fmla="*/ 1740565 w 2838265"/>
                <a:gd name="connsiteY626" fmla="*/ 278757 h 2308458"/>
                <a:gd name="connsiteX627" fmla="*/ 1740084 w 2838265"/>
                <a:gd name="connsiteY627" fmla="*/ 283103 h 2308458"/>
                <a:gd name="connsiteX628" fmla="*/ 1736715 w 2838265"/>
                <a:gd name="connsiteY628" fmla="*/ 287450 h 2308458"/>
                <a:gd name="connsiteX629" fmla="*/ 1737677 w 2838265"/>
                <a:gd name="connsiteY629" fmla="*/ 290347 h 2308458"/>
                <a:gd name="connsiteX630" fmla="*/ 1734789 w 2838265"/>
                <a:gd name="connsiteY630" fmla="*/ 296143 h 2308458"/>
                <a:gd name="connsiteX631" fmla="*/ 1732864 w 2838265"/>
                <a:gd name="connsiteY631" fmla="*/ 297591 h 2308458"/>
                <a:gd name="connsiteX632" fmla="*/ 1733345 w 2838265"/>
                <a:gd name="connsiteY632" fmla="*/ 300972 h 2308458"/>
                <a:gd name="connsiteX633" fmla="*/ 1729495 w 2838265"/>
                <a:gd name="connsiteY633" fmla="*/ 302421 h 2308458"/>
                <a:gd name="connsiteX634" fmla="*/ 1729976 w 2838265"/>
                <a:gd name="connsiteY634" fmla="*/ 304353 h 2308458"/>
                <a:gd name="connsiteX635" fmla="*/ 1728051 w 2838265"/>
                <a:gd name="connsiteY635" fmla="*/ 310631 h 2308458"/>
                <a:gd name="connsiteX636" fmla="*/ 1730458 w 2838265"/>
                <a:gd name="connsiteY636" fmla="*/ 315943 h 2308458"/>
                <a:gd name="connsiteX637" fmla="*/ 1732383 w 2838265"/>
                <a:gd name="connsiteY637" fmla="*/ 317392 h 2308458"/>
                <a:gd name="connsiteX638" fmla="*/ 1727088 w 2838265"/>
                <a:gd name="connsiteY638" fmla="*/ 323670 h 2308458"/>
                <a:gd name="connsiteX639" fmla="*/ 1726607 w 2838265"/>
                <a:gd name="connsiteY639" fmla="*/ 328983 h 2308458"/>
                <a:gd name="connsiteX640" fmla="*/ 1727088 w 2838265"/>
                <a:gd name="connsiteY640" fmla="*/ 333329 h 2308458"/>
                <a:gd name="connsiteX641" fmla="*/ 1729014 w 2838265"/>
                <a:gd name="connsiteY641" fmla="*/ 335261 h 2308458"/>
                <a:gd name="connsiteX642" fmla="*/ 1726607 w 2838265"/>
                <a:gd name="connsiteY642" fmla="*/ 343954 h 2308458"/>
                <a:gd name="connsiteX643" fmla="*/ 1723719 w 2838265"/>
                <a:gd name="connsiteY643" fmla="*/ 342505 h 2308458"/>
                <a:gd name="connsiteX644" fmla="*/ 1720832 w 2838265"/>
                <a:gd name="connsiteY644" fmla="*/ 338159 h 2308458"/>
                <a:gd name="connsiteX645" fmla="*/ 1713612 w 2838265"/>
                <a:gd name="connsiteY645" fmla="*/ 332363 h 2308458"/>
                <a:gd name="connsiteX646" fmla="*/ 1710243 w 2838265"/>
                <a:gd name="connsiteY646" fmla="*/ 332846 h 2308458"/>
                <a:gd name="connsiteX647" fmla="*/ 1704467 w 2838265"/>
                <a:gd name="connsiteY647" fmla="*/ 337193 h 2308458"/>
                <a:gd name="connsiteX648" fmla="*/ 1701579 w 2838265"/>
                <a:gd name="connsiteY648" fmla="*/ 337193 h 2308458"/>
                <a:gd name="connsiteX649" fmla="*/ 1693397 w 2838265"/>
                <a:gd name="connsiteY649" fmla="*/ 335744 h 2308458"/>
                <a:gd name="connsiteX650" fmla="*/ 1691472 w 2838265"/>
                <a:gd name="connsiteY650" fmla="*/ 337193 h 2308458"/>
                <a:gd name="connsiteX651" fmla="*/ 1685215 w 2838265"/>
                <a:gd name="connsiteY651" fmla="*/ 334295 h 2308458"/>
                <a:gd name="connsiteX652" fmla="*/ 1681846 w 2838265"/>
                <a:gd name="connsiteY652" fmla="*/ 331880 h 2308458"/>
                <a:gd name="connsiteX653" fmla="*/ 1679439 w 2838265"/>
                <a:gd name="connsiteY653" fmla="*/ 319324 h 2308458"/>
                <a:gd name="connsiteX654" fmla="*/ 1674145 w 2838265"/>
                <a:gd name="connsiteY654" fmla="*/ 317875 h 2308458"/>
                <a:gd name="connsiteX655" fmla="*/ 1671257 w 2838265"/>
                <a:gd name="connsiteY655" fmla="*/ 314494 h 2308458"/>
                <a:gd name="connsiteX656" fmla="*/ 1667406 w 2838265"/>
                <a:gd name="connsiteY656" fmla="*/ 311597 h 2308458"/>
                <a:gd name="connsiteX657" fmla="*/ 1665481 w 2838265"/>
                <a:gd name="connsiteY657" fmla="*/ 306285 h 2308458"/>
                <a:gd name="connsiteX658" fmla="*/ 1662593 w 2838265"/>
                <a:gd name="connsiteY658" fmla="*/ 303387 h 2308458"/>
                <a:gd name="connsiteX659" fmla="*/ 1658262 w 2838265"/>
                <a:gd name="connsiteY659" fmla="*/ 301938 h 2308458"/>
                <a:gd name="connsiteX660" fmla="*/ 1653930 w 2838265"/>
                <a:gd name="connsiteY660" fmla="*/ 302904 h 2308458"/>
                <a:gd name="connsiteX661" fmla="*/ 1645748 w 2838265"/>
                <a:gd name="connsiteY661" fmla="*/ 306285 h 2308458"/>
                <a:gd name="connsiteX662" fmla="*/ 1641416 w 2838265"/>
                <a:gd name="connsiteY662" fmla="*/ 307250 h 2308458"/>
                <a:gd name="connsiteX663" fmla="*/ 1637084 w 2838265"/>
                <a:gd name="connsiteY663" fmla="*/ 305802 h 2308458"/>
                <a:gd name="connsiteX664" fmla="*/ 1631308 w 2838265"/>
                <a:gd name="connsiteY664" fmla="*/ 306285 h 2308458"/>
                <a:gd name="connsiteX665" fmla="*/ 1630827 w 2838265"/>
                <a:gd name="connsiteY665" fmla="*/ 314494 h 2308458"/>
                <a:gd name="connsiteX666" fmla="*/ 1627939 w 2838265"/>
                <a:gd name="connsiteY666" fmla="*/ 319807 h 2308458"/>
                <a:gd name="connsiteX667" fmla="*/ 1624570 w 2838265"/>
                <a:gd name="connsiteY667" fmla="*/ 325119 h 2308458"/>
                <a:gd name="connsiteX668" fmla="*/ 1624570 w 2838265"/>
                <a:gd name="connsiteY668" fmla="*/ 327534 h 2308458"/>
                <a:gd name="connsiteX669" fmla="*/ 1620238 w 2838265"/>
                <a:gd name="connsiteY669" fmla="*/ 330432 h 2308458"/>
                <a:gd name="connsiteX670" fmla="*/ 1613500 w 2838265"/>
                <a:gd name="connsiteY670" fmla="*/ 330432 h 2308458"/>
                <a:gd name="connsiteX671" fmla="*/ 1608687 w 2838265"/>
                <a:gd name="connsiteY671" fmla="*/ 330914 h 2308458"/>
                <a:gd name="connsiteX672" fmla="*/ 1605318 w 2838265"/>
                <a:gd name="connsiteY672" fmla="*/ 330432 h 2308458"/>
                <a:gd name="connsiteX673" fmla="*/ 1596654 w 2838265"/>
                <a:gd name="connsiteY673" fmla="*/ 326085 h 2308458"/>
                <a:gd name="connsiteX674" fmla="*/ 1595210 w 2838265"/>
                <a:gd name="connsiteY674" fmla="*/ 323187 h 2308458"/>
                <a:gd name="connsiteX675" fmla="*/ 1586066 w 2838265"/>
                <a:gd name="connsiteY675" fmla="*/ 320290 h 2308458"/>
                <a:gd name="connsiteX676" fmla="*/ 1581734 w 2838265"/>
                <a:gd name="connsiteY676" fmla="*/ 313046 h 2308458"/>
                <a:gd name="connsiteX677" fmla="*/ 1581734 w 2838265"/>
                <a:gd name="connsiteY677" fmla="*/ 309182 h 2308458"/>
                <a:gd name="connsiteX678" fmla="*/ 1576440 w 2838265"/>
                <a:gd name="connsiteY678" fmla="*/ 314977 h 2308458"/>
                <a:gd name="connsiteX679" fmla="*/ 1577402 w 2838265"/>
                <a:gd name="connsiteY679" fmla="*/ 321739 h 2308458"/>
                <a:gd name="connsiteX680" fmla="*/ 1576440 w 2838265"/>
                <a:gd name="connsiteY680" fmla="*/ 324153 h 2308458"/>
                <a:gd name="connsiteX681" fmla="*/ 1580290 w 2838265"/>
                <a:gd name="connsiteY681" fmla="*/ 328983 h 2308458"/>
                <a:gd name="connsiteX682" fmla="*/ 1575958 w 2838265"/>
                <a:gd name="connsiteY682" fmla="*/ 332363 h 2308458"/>
                <a:gd name="connsiteX683" fmla="*/ 1571626 w 2838265"/>
                <a:gd name="connsiteY683" fmla="*/ 333329 h 2308458"/>
                <a:gd name="connsiteX684" fmla="*/ 1566813 w 2838265"/>
                <a:gd name="connsiteY684" fmla="*/ 332846 h 2308458"/>
                <a:gd name="connsiteX685" fmla="*/ 1563926 w 2838265"/>
                <a:gd name="connsiteY685" fmla="*/ 330914 h 2308458"/>
                <a:gd name="connsiteX686" fmla="*/ 1561519 w 2838265"/>
                <a:gd name="connsiteY686" fmla="*/ 324153 h 2308458"/>
                <a:gd name="connsiteX687" fmla="*/ 1548524 w 2838265"/>
                <a:gd name="connsiteY687" fmla="*/ 323670 h 2308458"/>
                <a:gd name="connsiteX688" fmla="*/ 1543229 w 2838265"/>
                <a:gd name="connsiteY688" fmla="*/ 324636 h 2308458"/>
                <a:gd name="connsiteX689" fmla="*/ 1539860 w 2838265"/>
                <a:gd name="connsiteY689" fmla="*/ 326568 h 2308458"/>
                <a:gd name="connsiteX690" fmla="*/ 1536010 w 2838265"/>
                <a:gd name="connsiteY690" fmla="*/ 339124 h 2308458"/>
                <a:gd name="connsiteX691" fmla="*/ 1537454 w 2838265"/>
                <a:gd name="connsiteY691" fmla="*/ 351198 h 2308458"/>
                <a:gd name="connsiteX692" fmla="*/ 1540342 w 2838265"/>
                <a:gd name="connsiteY692" fmla="*/ 357476 h 2308458"/>
                <a:gd name="connsiteX693" fmla="*/ 1539860 w 2838265"/>
                <a:gd name="connsiteY693" fmla="*/ 360857 h 2308458"/>
                <a:gd name="connsiteX694" fmla="*/ 1536972 w 2838265"/>
                <a:gd name="connsiteY694" fmla="*/ 370033 h 2308458"/>
                <a:gd name="connsiteX695" fmla="*/ 1537935 w 2838265"/>
                <a:gd name="connsiteY695" fmla="*/ 375828 h 2308458"/>
                <a:gd name="connsiteX696" fmla="*/ 1542267 w 2838265"/>
                <a:gd name="connsiteY696" fmla="*/ 382589 h 2308458"/>
                <a:gd name="connsiteX697" fmla="*/ 1542748 w 2838265"/>
                <a:gd name="connsiteY697" fmla="*/ 388867 h 2308458"/>
                <a:gd name="connsiteX698" fmla="*/ 1537935 w 2838265"/>
                <a:gd name="connsiteY698" fmla="*/ 391765 h 2308458"/>
                <a:gd name="connsiteX699" fmla="*/ 1540342 w 2838265"/>
                <a:gd name="connsiteY699" fmla="*/ 396594 h 2308458"/>
                <a:gd name="connsiteX700" fmla="*/ 1538898 w 2838265"/>
                <a:gd name="connsiteY700" fmla="*/ 398526 h 2308458"/>
                <a:gd name="connsiteX701" fmla="*/ 1541304 w 2838265"/>
                <a:gd name="connsiteY701" fmla="*/ 401424 h 2308458"/>
                <a:gd name="connsiteX702" fmla="*/ 1540342 w 2838265"/>
                <a:gd name="connsiteY702" fmla="*/ 407219 h 2308458"/>
                <a:gd name="connsiteX703" fmla="*/ 1537935 w 2838265"/>
                <a:gd name="connsiteY703" fmla="*/ 408668 h 2308458"/>
                <a:gd name="connsiteX704" fmla="*/ 1538898 w 2838265"/>
                <a:gd name="connsiteY704" fmla="*/ 413497 h 2308458"/>
                <a:gd name="connsiteX705" fmla="*/ 1540823 w 2838265"/>
                <a:gd name="connsiteY705" fmla="*/ 415429 h 2308458"/>
                <a:gd name="connsiteX706" fmla="*/ 1543711 w 2838265"/>
                <a:gd name="connsiteY706" fmla="*/ 425088 h 2308458"/>
                <a:gd name="connsiteX707" fmla="*/ 1546598 w 2838265"/>
                <a:gd name="connsiteY707" fmla="*/ 426054 h 2308458"/>
                <a:gd name="connsiteX708" fmla="*/ 1550449 w 2838265"/>
                <a:gd name="connsiteY708" fmla="*/ 436679 h 2308458"/>
                <a:gd name="connsiteX709" fmla="*/ 1552855 w 2838265"/>
                <a:gd name="connsiteY709" fmla="*/ 436679 h 2308458"/>
                <a:gd name="connsiteX710" fmla="*/ 1561038 w 2838265"/>
                <a:gd name="connsiteY710" fmla="*/ 444406 h 2308458"/>
                <a:gd name="connsiteX711" fmla="*/ 1563926 w 2838265"/>
                <a:gd name="connsiteY711" fmla="*/ 444406 h 2308458"/>
                <a:gd name="connsiteX712" fmla="*/ 1565369 w 2838265"/>
                <a:gd name="connsiteY712" fmla="*/ 452133 h 2308458"/>
                <a:gd name="connsiteX713" fmla="*/ 1564888 w 2838265"/>
                <a:gd name="connsiteY713" fmla="*/ 454547 h 2308458"/>
                <a:gd name="connsiteX714" fmla="*/ 1570664 w 2838265"/>
                <a:gd name="connsiteY714" fmla="*/ 459860 h 2308458"/>
                <a:gd name="connsiteX715" fmla="*/ 1569220 w 2838265"/>
                <a:gd name="connsiteY715" fmla="*/ 467587 h 2308458"/>
                <a:gd name="connsiteX716" fmla="*/ 1570664 w 2838265"/>
                <a:gd name="connsiteY716" fmla="*/ 477729 h 2308458"/>
                <a:gd name="connsiteX717" fmla="*/ 1568257 w 2838265"/>
                <a:gd name="connsiteY717" fmla="*/ 483041 h 2308458"/>
                <a:gd name="connsiteX718" fmla="*/ 1567295 w 2838265"/>
                <a:gd name="connsiteY718" fmla="*/ 486904 h 2308458"/>
                <a:gd name="connsiteX719" fmla="*/ 1565369 w 2838265"/>
                <a:gd name="connsiteY719" fmla="*/ 489319 h 2308458"/>
                <a:gd name="connsiteX720" fmla="*/ 1569701 w 2838265"/>
                <a:gd name="connsiteY720" fmla="*/ 491734 h 2308458"/>
                <a:gd name="connsiteX721" fmla="*/ 1575958 w 2838265"/>
                <a:gd name="connsiteY721" fmla="*/ 493666 h 2308458"/>
                <a:gd name="connsiteX722" fmla="*/ 1574514 w 2838265"/>
                <a:gd name="connsiteY722" fmla="*/ 497529 h 2308458"/>
                <a:gd name="connsiteX723" fmla="*/ 1571626 w 2838265"/>
                <a:gd name="connsiteY723" fmla="*/ 499461 h 2308458"/>
                <a:gd name="connsiteX724" fmla="*/ 1562482 w 2838265"/>
                <a:gd name="connsiteY724" fmla="*/ 500910 h 2308458"/>
                <a:gd name="connsiteX725" fmla="*/ 1558150 w 2838265"/>
                <a:gd name="connsiteY725" fmla="*/ 505739 h 2308458"/>
                <a:gd name="connsiteX726" fmla="*/ 1558631 w 2838265"/>
                <a:gd name="connsiteY726" fmla="*/ 508637 h 2308458"/>
                <a:gd name="connsiteX727" fmla="*/ 1561038 w 2838265"/>
                <a:gd name="connsiteY727" fmla="*/ 512017 h 2308458"/>
                <a:gd name="connsiteX728" fmla="*/ 1559594 w 2838265"/>
                <a:gd name="connsiteY728" fmla="*/ 514915 h 2308458"/>
                <a:gd name="connsiteX729" fmla="*/ 1540823 w 2838265"/>
                <a:gd name="connsiteY729" fmla="*/ 522642 h 2308458"/>
                <a:gd name="connsiteX730" fmla="*/ 1535528 w 2838265"/>
                <a:gd name="connsiteY730" fmla="*/ 526989 h 2308458"/>
                <a:gd name="connsiteX731" fmla="*/ 1519645 w 2838265"/>
                <a:gd name="connsiteY731" fmla="*/ 531818 h 2308458"/>
                <a:gd name="connsiteX732" fmla="*/ 1516276 w 2838265"/>
                <a:gd name="connsiteY732" fmla="*/ 534233 h 2308458"/>
                <a:gd name="connsiteX733" fmla="*/ 1513388 w 2838265"/>
                <a:gd name="connsiteY733" fmla="*/ 538096 h 2308458"/>
                <a:gd name="connsiteX734" fmla="*/ 1512426 w 2838265"/>
                <a:gd name="connsiteY734" fmla="*/ 541960 h 2308458"/>
                <a:gd name="connsiteX735" fmla="*/ 1513388 w 2838265"/>
                <a:gd name="connsiteY735" fmla="*/ 544374 h 2308458"/>
                <a:gd name="connsiteX736" fmla="*/ 1518201 w 2838265"/>
                <a:gd name="connsiteY736" fmla="*/ 545823 h 2308458"/>
                <a:gd name="connsiteX737" fmla="*/ 1521570 w 2838265"/>
                <a:gd name="connsiteY737" fmla="*/ 549204 h 2308458"/>
                <a:gd name="connsiteX738" fmla="*/ 1522533 w 2838265"/>
                <a:gd name="connsiteY738" fmla="*/ 552102 h 2308458"/>
                <a:gd name="connsiteX739" fmla="*/ 1525902 w 2838265"/>
                <a:gd name="connsiteY739" fmla="*/ 555482 h 2308458"/>
                <a:gd name="connsiteX740" fmla="*/ 1548042 w 2838265"/>
                <a:gd name="connsiteY740" fmla="*/ 579629 h 2308458"/>
                <a:gd name="connsiteX741" fmla="*/ 1559112 w 2838265"/>
                <a:gd name="connsiteY741" fmla="*/ 590254 h 2308458"/>
                <a:gd name="connsiteX742" fmla="*/ 1572589 w 2838265"/>
                <a:gd name="connsiteY742" fmla="*/ 604259 h 2308458"/>
                <a:gd name="connsiteX743" fmla="*/ 1576440 w 2838265"/>
                <a:gd name="connsiteY743" fmla="*/ 608123 h 2308458"/>
                <a:gd name="connsiteX744" fmla="*/ 1578846 w 2838265"/>
                <a:gd name="connsiteY744" fmla="*/ 613918 h 2308458"/>
                <a:gd name="connsiteX745" fmla="*/ 1577883 w 2838265"/>
                <a:gd name="connsiteY745" fmla="*/ 617299 h 2308458"/>
                <a:gd name="connsiteX746" fmla="*/ 1578846 w 2838265"/>
                <a:gd name="connsiteY746" fmla="*/ 619713 h 2308458"/>
                <a:gd name="connsiteX747" fmla="*/ 1582696 w 2838265"/>
                <a:gd name="connsiteY747" fmla="*/ 625026 h 2308458"/>
                <a:gd name="connsiteX748" fmla="*/ 1585584 w 2838265"/>
                <a:gd name="connsiteY748" fmla="*/ 626474 h 2308458"/>
                <a:gd name="connsiteX749" fmla="*/ 1589435 w 2838265"/>
                <a:gd name="connsiteY749" fmla="*/ 630338 h 2308458"/>
                <a:gd name="connsiteX750" fmla="*/ 1591360 w 2838265"/>
                <a:gd name="connsiteY750" fmla="*/ 634202 h 2308458"/>
                <a:gd name="connsiteX751" fmla="*/ 1593285 w 2838265"/>
                <a:gd name="connsiteY751" fmla="*/ 635650 h 2308458"/>
                <a:gd name="connsiteX752" fmla="*/ 1596654 w 2838265"/>
                <a:gd name="connsiteY752" fmla="*/ 640480 h 2308458"/>
                <a:gd name="connsiteX753" fmla="*/ 1599061 w 2838265"/>
                <a:gd name="connsiteY753" fmla="*/ 640480 h 2308458"/>
                <a:gd name="connsiteX754" fmla="*/ 1604355 w 2838265"/>
                <a:gd name="connsiteY754" fmla="*/ 643377 h 2308458"/>
                <a:gd name="connsiteX755" fmla="*/ 1611575 w 2838265"/>
                <a:gd name="connsiteY755" fmla="*/ 650621 h 2308458"/>
                <a:gd name="connsiteX756" fmla="*/ 1613500 w 2838265"/>
                <a:gd name="connsiteY756" fmla="*/ 654968 h 2308458"/>
                <a:gd name="connsiteX757" fmla="*/ 1623608 w 2838265"/>
                <a:gd name="connsiteY757" fmla="*/ 680081 h 2308458"/>
                <a:gd name="connsiteX758" fmla="*/ 1639972 w 2838265"/>
                <a:gd name="connsiteY758" fmla="*/ 723546 h 2308458"/>
                <a:gd name="connsiteX759" fmla="*/ 1640453 w 2838265"/>
                <a:gd name="connsiteY759" fmla="*/ 728375 h 2308458"/>
                <a:gd name="connsiteX760" fmla="*/ 1645266 w 2838265"/>
                <a:gd name="connsiteY760" fmla="*/ 740932 h 2308458"/>
                <a:gd name="connsiteX761" fmla="*/ 1649598 w 2838265"/>
                <a:gd name="connsiteY761" fmla="*/ 746727 h 2308458"/>
                <a:gd name="connsiteX762" fmla="*/ 1652967 w 2838265"/>
                <a:gd name="connsiteY762" fmla="*/ 749624 h 2308458"/>
                <a:gd name="connsiteX763" fmla="*/ 1653449 w 2838265"/>
                <a:gd name="connsiteY763" fmla="*/ 751556 h 2308458"/>
                <a:gd name="connsiteX764" fmla="*/ 1651523 w 2838265"/>
                <a:gd name="connsiteY764" fmla="*/ 759283 h 2308458"/>
                <a:gd name="connsiteX765" fmla="*/ 1652486 w 2838265"/>
                <a:gd name="connsiteY765" fmla="*/ 763147 h 2308458"/>
                <a:gd name="connsiteX766" fmla="*/ 1651042 w 2838265"/>
                <a:gd name="connsiteY766" fmla="*/ 766527 h 2308458"/>
                <a:gd name="connsiteX767" fmla="*/ 1651523 w 2838265"/>
                <a:gd name="connsiteY767" fmla="*/ 770874 h 2308458"/>
                <a:gd name="connsiteX768" fmla="*/ 1649117 w 2838265"/>
                <a:gd name="connsiteY768" fmla="*/ 774254 h 2308458"/>
                <a:gd name="connsiteX769" fmla="*/ 1650079 w 2838265"/>
                <a:gd name="connsiteY769" fmla="*/ 782947 h 2308458"/>
                <a:gd name="connsiteX770" fmla="*/ 1648636 w 2838265"/>
                <a:gd name="connsiteY770" fmla="*/ 789708 h 2308458"/>
                <a:gd name="connsiteX771" fmla="*/ 1646710 w 2838265"/>
                <a:gd name="connsiteY771" fmla="*/ 790674 h 2308458"/>
                <a:gd name="connsiteX772" fmla="*/ 1646229 w 2838265"/>
                <a:gd name="connsiteY772" fmla="*/ 795504 h 2308458"/>
                <a:gd name="connsiteX773" fmla="*/ 1643822 w 2838265"/>
                <a:gd name="connsiteY773" fmla="*/ 801299 h 2308458"/>
                <a:gd name="connsiteX774" fmla="*/ 1642378 w 2838265"/>
                <a:gd name="connsiteY774" fmla="*/ 802265 h 2308458"/>
                <a:gd name="connsiteX775" fmla="*/ 1640453 w 2838265"/>
                <a:gd name="connsiteY775" fmla="*/ 810475 h 2308458"/>
                <a:gd name="connsiteX776" fmla="*/ 1638047 w 2838265"/>
                <a:gd name="connsiteY776" fmla="*/ 812407 h 2308458"/>
                <a:gd name="connsiteX777" fmla="*/ 1637084 w 2838265"/>
                <a:gd name="connsiteY777" fmla="*/ 815304 h 2308458"/>
                <a:gd name="connsiteX778" fmla="*/ 1639009 w 2838265"/>
                <a:gd name="connsiteY778" fmla="*/ 816270 h 2308458"/>
                <a:gd name="connsiteX779" fmla="*/ 1640453 w 2838265"/>
                <a:gd name="connsiteY779" fmla="*/ 822066 h 2308458"/>
                <a:gd name="connsiteX780" fmla="*/ 1637084 w 2838265"/>
                <a:gd name="connsiteY780" fmla="*/ 823032 h 2308458"/>
                <a:gd name="connsiteX781" fmla="*/ 1633234 w 2838265"/>
                <a:gd name="connsiteY781" fmla="*/ 830276 h 2308458"/>
                <a:gd name="connsiteX782" fmla="*/ 1629383 w 2838265"/>
                <a:gd name="connsiteY782" fmla="*/ 834622 h 2308458"/>
                <a:gd name="connsiteX783" fmla="*/ 1629383 w 2838265"/>
                <a:gd name="connsiteY783" fmla="*/ 837520 h 2308458"/>
                <a:gd name="connsiteX784" fmla="*/ 1632752 w 2838265"/>
                <a:gd name="connsiteY784" fmla="*/ 842349 h 2308458"/>
                <a:gd name="connsiteX785" fmla="*/ 1629864 w 2838265"/>
                <a:gd name="connsiteY785" fmla="*/ 844281 h 2308458"/>
                <a:gd name="connsiteX786" fmla="*/ 1626014 w 2838265"/>
                <a:gd name="connsiteY786" fmla="*/ 844281 h 2308458"/>
                <a:gd name="connsiteX787" fmla="*/ 1624570 w 2838265"/>
                <a:gd name="connsiteY787" fmla="*/ 846696 h 2308458"/>
                <a:gd name="connsiteX788" fmla="*/ 1626014 w 2838265"/>
                <a:gd name="connsiteY788" fmla="*/ 850559 h 2308458"/>
                <a:gd name="connsiteX789" fmla="*/ 1627939 w 2838265"/>
                <a:gd name="connsiteY789" fmla="*/ 852008 h 2308458"/>
                <a:gd name="connsiteX790" fmla="*/ 1631790 w 2838265"/>
                <a:gd name="connsiteY790" fmla="*/ 856354 h 2308458"/>
                <a:gd name="connsiteX791" fmla="*/ 1635640 w 2838265"/>
                <a:gd name="connsiteY791" fmla="*/ 858769 h 2308458"/>
                <a:gd name="connsiteX792" fmla="*/ 1636122 w 2838265"/>
                <a:gd name="connsiteY792" fmla="*/ 861667 h 2308458"/>
                <a:gd name="connsiteX793" fmla="*/ 1638047 w 2838265"/>
                <a:gd name="connsiteY793" fmla="*/ 867462 h 2308458"/>
                <a:gd name="connsiteX794" fmla="*/ 1637084 w 2838265"/>
                <a:gd name="connsiteY794" fmla="*/ 869394 h 2308458"/>
                <a:gd name="connsiteX795" fmla="*/ 1640453 w 2838265"/>
                <a:gd name="connsiteY795" fmla="*/ 875189 h 2308458"/>
                <a:gd name="connsiteX796" fmla="*/ 1641897 w 2838265"/>
                <a:gd name="connsiteY796" fmla="*/ 878570 h 2308458"/>
                <a:gd name="connsiteX797" fmla="*/ 1644785 w 2838265"/>
                <a:gd name="connsiteY797" fmla="*/ 880501 h 2308458"/>
                <a:gd name="connsiteX798" fmla="*/ 1648154 w 2838265"/>
                <a:gd name="connsiteY798" fmla="*/ 884365 h 2308458"/>
                <a:gd name="connsiteX799" fmla="*/ 1648636 w 2838265"/>
                <a:gd name="connsiteY799" fmla="*/ 886780 h 2308458"/>
                <a:gd name="connsiteX800" fmla="*/ 1653449 w 2838265"/>
                <a:gd name="connsiteY800" fmla="*/ 890643 h 2308458"/>
                <a:gd name="connsiteX801" fmla="*/ 1655855 w 2838265"/>
                <a:gd name="connsiteY801" fmla="*/ 895956 h 2308458"/>
                <a:gd name="connsiteX802" fmla="*/ 1662112 w 2838265"/>
                <a:gd name="connsiteY802" fmla="*/ 890643 h 2308458"/>
                <a:gd name="connsiteX803" fmla="*/ 1666925 w 2838265"/>
                <a:gd name="connsiteY803" fmla="*/ 890160 h 2308458"/>
                <a:gd name="connsiteX804" fmla="*/ 1668850 w 2838265"/>
                <a:gd name="connsiteY804" fmla="*/ 884848 h 2308458"/>
                <a:gd name="connsiteX805" fmla="*/ 1670776 w 2838265"/>
                <a:gd name="connsiteY805" fmla="*/ 883882 h 2308458"/>
                <a:gd name="connsiteX806" fmla="*/ 1674626 w 2838265"/>
                <a:gd name="connsiteY806" fmla="*/ 884365 h 2308458"/>
                <a:gd name="connsiteX807" fmla="*/ 1686177 w 2838265"/>
                <a:gd name="connsiteY807" fmla="*/ 881467 h 2308458"/>
                <a:gd name="connsiteX808" fmla="*/ 1685696 w 2838265"/>
                <a:gd name="connsiteY808" fmla="*/ 877121 h 2308458"/>
                <a:gd name="connsiteX809" fmla="*/ 1689547 w 2838265"/>
                <a:gd name="connsiteY809" fmla="*/ 876638 h 2308458"/>
                <a:gd name="connsiteX810" fmla="*/ 1694360 w 2838265"/>
                <a:gd name="connsiteY810" fmla="*/ 873740 h 2308458"/>
                <a:gd name="connsiteX811" fmla="*/ 1695804 w 2838265"/>
                <a:gd name="connsiteY811" fmla="*/ 870843 h 2308458"/>
                <a:gd name="connsiteX812" fmla="*/ 1699173 w 2838265"/>
                <a:gd name="connsiteY812" fmla="*/ 873740 h 2308458"/>
                <a:gd name="connsiteX813" fmla="*/ 1705430 w 2838265"/>
                <a:gd name="connsiteY813" fmla="*/ 872291 h 2308458"/>
                <a:gd name="connsiteX814" fmla="*/ 1706392 w 2838265"/>
                <a:gd name="connsiteY814" fmla="*/ 870360 h 2308458"/>
                <a:gd name="connsiteX815" fmla="*/ 1710243 w 2838265"/>
                <a:gd name="connsiteY815" fmla="*/ 869877 h 2308458"/>
                <a:gd name="connsiteX816" fmla="*/ 1712649 w 2838265"/>
                <a:gd name="connsiteY816" fmla="*/ 866979 h 2308458"/>
                <a:gd name="connsiteX817" fmla="*/ 1716500 w 2838265"/>
                <a:gd name="connsiteY817" fmla="*/ 869394 h 2308458"/>
                <a:gd name="connsiteX818" fmla="*/ 1718906 w 2838265"/>
                <a:gd name="connsiteY818" fmla="*/ 866496 h 2308458"/>
                <a:gd name="connsiteX819" fmla="*/ 1721794 w 2838265"/>
                <a:gd name="connsiteY819" fmla="*/ 866013 h 2308458"/>
                <a:gd name="connsiteX820" fmla="*/ 1721794 w 2838265"/>
                <a:gd name="connsiteY820" fmla="*/ 863116 h 2308458"/>
                <a:gd name="connsiteX821" fmla="*/ 1726126 w 2838265"/>
                <a:gd name="connsiteY821" fmla="*/ 861184 h 2308458"/>
                <a:gd name="connsiteX822" fmla="*/ 1731420 w 2838265"/>
                <a:gd name="connsiteY822" fmla="*/ 857320 h 2308458"/>
                <a:gd name="connsiteX823" fmla="*/ 1734789 w 2838265"/>
                <a:gd name="connsiteY823" fmla="*/ 858286 h 2308458"/>
                <a:gd name="connsiteX824" fmla="*/ 1735752 w 2838265"/>
                <a:gd name="connsiteY824" fmla="*/ 861184 h 2308458"/>
                <a:gd name="connsiteX825" fmla="*/ 1741046 w 2838265"/>
                <a:gd name="connsiteY825" fmla="*/ 859735 h 2308458"/>
                <a:gd name="connsiteX826" fmla="*/ 1745378 w 2838265"/>
                <a:gd name="connsiteY826" fmla="*/ 860218 h 2308458"/>
                <a:gd name="connsiteX827" fmla="*/ 1745859 w 2838265"/>
                <a:gd name="connsiteY827" fmla="*/ 858286 h 2308458"/>
                <a:gd name="connsiteX828" fmla="*/ 1749710 w 2838265"/>
                <a:gd name="connsiteY828" fmla="*/ 859735 h 2308458"/>
                <a:gd name="connsiteX829" fmla="*/ 1757892 w 2838265"/>
                <a:gd name="connsiteY829" fmla="*/ 858286 h 2308458"/>
                <a:gd name="connsiteX830" fmla="*/ 1760299 w 2838265"/>
                <a:gd name="connsiteY830" fmla="*/ 861184 h 2308458"/>
                <a:gd name="connsiteX831" fmla="*/ 1766074 w 2838265"/>
                <a:gd name="connsiteY831" fmla="*/ 860701 h 2308458"/>
                <a:gd name="connsiteX832" fmla="*/ 1768481 w 2838265"/>
                <a:gd name="connsiteY832" fmla="*/ 859252 h 2308458"/>
                <a:gd name="connsiteX833" fmla="*/ 1770887 w 2838265"/>
                <a:gd name="connsiteY833" fmla="*/ 861184 h 2308458"/>
                <a:gd name="connsiteX834" fmla="*/ 1774256 w 2838265"/>
                <a:gd name="connsiteY834" fmla="*/ 858769 h 2308458"/>
                <a:gd name="connsiteX835" fmla="*/ 1776663 w 2838265"/>
                <a:gd name="connsiteY835" fmla="*/ 860701 h 2308458"/>
                <a:gd name="connsiteX836" fmla="*/ 1781957 w 2838265"/>
                <a:gd name="connsiteY836" fmla="*/ 860218 h 2308458"/>
                <a:gd name="connsiteX837" fmla="*/ 1788696 w 2838265"/>
                <a:gd name="connsiteY837" fmla="*/ 861184 h 2308458"/>
                <a:gd name="connsiteX838" fmla="*/ 1792546 w 2838265"/>
                <a:gd name="connsiteY838" fmla="*/ 864082 h 2308458"/>
                <a:gd name="connsiteX839" fmla="*/ 1793990 w 2838265"/>
                <a:gd name="connsiteY839" fmla="*/ 864082 h 2308458"/>
                <a:gd name="connsiteX840" fmla="*/ 1798322 w 2838265"/>
                <a:gd name="connsiteY840" fmla="*/ 866979 h 2308458"/>
                <a:gd name="connsiteX841" fmla="*/ 1799284 w 2838265"/>
                <a:gd name="connsiteY841" fmla="*/ 869877 h 2308458"/>
                <a:gd name="connsiteX842" fmla="*/ 1806023 w 2838265"/>
                <a:gd name="connsiteY842" fmla="*/ 869394 h 2308458"/>
                <a:gd name="connsiteX843" fmla="*/ 1808911 w 2838265"/>
                <a:gd name="connsiteY843" fmla="*/ 867462 h 2308458"/>
                <a:gd name="connsiteX844" fmla="*/ 1811798 w 2838265"/>
                <a:gd name="connsiteY844" fmla="*/ 863599 h 2308458"/>
                <a:gd name="connsiteX845" fmla="*/ 1814686 w 2838265"/>
                <a:gd name="connsiteY845" fmla="*/ 862633 h 2308458"/>
                <a:gd name="connsiteX846" fmla="*/ 1817574 w 2838265"/>
                <a:gd name="connsiteY846" fmla="*/ 859252 h 2308458"/>
                <a:gd name="connsiteX847" fmla="*/ 1831532 w 2838265"/>
                <a:gd name="connsiteY847" fmla="*/ 854906 h 2308458"/>
                <a:gd name="connsiteX848" fmla="*/ 1834420 w 2838265"/>
                <a:gd name="connsiteY848" fmla="*/ 851525 h 2308458"/>
                <a:gd name="connsiteX849" fmla="*/ 1841158 w 2838265"/>
                <a:gd name="connsiteY849" fmla="*/ 851042 h 2308458"/>
                <a:gd name="connsiteX850" fmla="*/ 1845009 w 2838265"/>
                <a:gd name="connsiteY850" fmla="*/ 851525 h 2308458"/>
                <a:gd name="connsiteX851" fmla="*/ 1849340 w 2838265"/>
                <a:gd name="connsiteY851" fmla="*/ 850559 h 2308458"/>
                <a:gd name="connsiteX852" fmla="*/ 1854635 w 2838265"/>
                <a:gd name="connsiteY852" fmla="*/ 847661 h 2308458"/>
                <a:gd name="connsiteX853" fmla="*/ 1857041 w 2838265"/>
                <a:gd name="connsiteY853" fmla="*/ 844281 h 2308458"/>
                <a:gd name="connsiteX854" fmla="*/ 1856560 w 2838265"/>
                <a:gd name="connsiteY854" fmla="*/ 841383 h 2308458"/>
                <a:gd name="connsiteX855" fmla="*/ 1859448 w 2838265"/>
                <a:gd name="connsiteY855" fmla="*/ 839934 h 2308458"/>
                <a:gd name="connsiteX856" fmla="*/ 1859448 w 2838265"/>
                <a:gd name="connsiteY856" fmla="*/ 837037 h 2308458"/>
                <a:gd name="connsiteX857" fmla="*/ 1861854 w 2838265"/>
                <a:gd name="connsiteY857" fmla="*/ 836554 h 2308458"/>
                <a:gd name="connsiteX858" fmla="*/ 1870518 w 2838265"/>
                <a:gd name="connsiteY858" fmla="*/ 831241 h 2308458"/>
                <a:gd name="connsiteX859" fmla="*/ 1873406 w 2838265"/>
                <a:gd name="connsiteY859" fmla="*/ 833173 h 2308458"/>
                <a:gd name="connsiteX860" fmla="*/ 1881107 w 2838265"/>
                <a:gd name="connsiteY860" fmla="*/ 834622 h 2308458"/>
                <a:gd name="connsiteX861" fmla="*/ 1883994 w 2838265"/>
                <a:gd name="connsiteY861" fmla="*/ 838003 h 2308458"/>
                <a:gd name="connsiteX862" fmla="*/ 1887845 w 2838265"/>
                <a:gd name="connsiteY862" fmla="*/ 839451 h 2308458"/>
                <a:gd name="connsiteX863" fmla="*/ 1891695 w 2838265"/>
                <a:gd name="connsiteY863" fmla="*/ 845247 h 2308458"/>
                <a:gd name="connsiteX864" fmla="*/ 1897471 w 2838265"/>
                <a:gd name="connsiteY864" fmla="*/ 848144 h 2308458"/>
                <a:gd name="connsiteX865" fmla="*/ 1899878 w 2838265"/>
                <a:gd name="connsiteY865" fmla="*/ 847661 h 2308458"/>
                <a:gd name="connsiteX866" fmla="*/ 1896508 w 2838265"/>
                <a:gd name="connsiteY866" fmla="*/ 855388 h 2308458"/>
                <a:gd name="connsiteX867" fmla="*/ 1893621 w 2838265"/>
                <a:gd name="connsiteY867" fmla="*/ 859252 h 2308458"/>
                <a:gd name="connsiteX868" fmla="*/ 1891695 w 2838265"/>
                <a:gd name="connsiteY868" fmla="*/ 864082 h 2308458"/>
                <a:gd name="connsiteX869" fmla="*/ 1893139 w 2838265"/>
                <a:gd name="connsiteY869" fmla="*/ 866013 h 2308458"/>
                <a:gd name="connsiteX870" fmla="*/ 1899878 w 2838265"/>
                <a:gd name="connsiteY870" fmla="*/ 864564 h 2308458"/>
                <a:gd name="connsiteX871" fmla="*/ 1904691 w 2838265"/>
                <a:gd name="connsiteY871" fmla="*/ 861667 h 2308458"/>
                <a:gd name="connsiteX872" fmla="*/ 1909504 w 2838265"/>
                <a:gd name="connsiteY872" fmla="*/ 855388 h 2308458"/>
                <a:gd name="connsiteX873" fmla="*/ 1918648 w 2838265"/>
                <a:gd name="connsiteY873" fmla="*/ 848627 h 2308458"/>
                <a:gd name="connsiteX874" fmla="*/ 1921536 w 2838265"/>
                <a:gd name="connsiteY874" fmla="*/ 848144 h 2308458"/>
                <a:gd name="connsiteX875" fmla="*/ 1925868 w 2838265"/>
                <a:gd name="connsiteY875" fmla="*/ 848627 h 2308458"/>
                <a:gd name="connsiteX876" fmla="*/ 1932606 w 2838265"/>
                <a:gd name="connsiteY876" fmla="*/ 845247 h 2308458"/>
                <a:gd name="connsiteX877" fmla="*/ 1936938 w 2838265"/>
                <a:gd name="connsiteY877" fmla="*/ 843798 h 2308458"/>
                <a:gd name="connsiteX878" fmla="*/ 1939826 w 2838265"/>
                <a:gd name="connsiteY878" fmla="*/ 840417 h 2308458"/>
                <a:gd name="connsiteX879" fmla="*/ 1947527 w 2838265"/>
                <a:gd name="connsiteY879" fmla="*/ 842832 h 2308458"/>
                <a:gd name="connsiteX880" fmla="*/ 1954746 w 2838265"/>
                <a:gd name="connsiteY880" fmla="*/ 842349 h 2308458"/>
                <a:gd name="connsiteX881" fmla="*/ 1954265 w 2838265"/>
                <a:gd name="connsiteY881" fmla="*/ 845730 h 2308458"/>
                <a:gd name="connsiteX882" fmla="*/ 1954265 w 2838265"/>
                <a:gd name="connsiteY882" fmla="*/ 853940 h 2308458"/>
                <a:gd name="connsiteX883" fmla="*/ 1957634 w 2838265"/>
                <a:gd name="connsiteY883" fmla="*/ 866013 h 2308458"/>
                <a:gd name="connsiteX884" fmla="*/ 1956672 w 2838265"/>
                <a:gd name="connsiteY884" fmla="*/ 873740 h 2308458"/>
                <a:gd name="connsiteX885" fmla="*/ 1957634 w 2838265"/>
                <a:gd name="connsiteY885" fmla="*/ 876638 h 2308458"/>
                <a:gd name="connsiteX886" fmla="*/ 1962929 w 2838265"/>
                <a:gd name="connsiteY886" fmla="*/ 880019 h 2308458"/>
                <a:gd name="connsiteX887" fmla="*/ 1969186 w 2838265"/>
                <a:gd name="connsiteY887" fmla="*/ 882433 h 2308458"/>
                <a:gd name="connsiteX888" fmla="*/ 1978331 w 2838265"/>
                <a:gd name="connsiteY888" fmla="*/ 883399 h 2308458"/>
                <a:gd name="connsiteX889" fmla="*/ 1983144 w 2838265"/>
                <a:gd name="connsiteY889" fmla="*/ 884365 h 2308458"/>
                <a:gd name="connsiteX890" fmla="*/ 1985550 w 2838265"/>
                <a:gd name="connsiteY890" fmla="*/ 881950 h 2308458"/>
                <a:gd name="connsiteX891" fmla="*/ 1989401 w 2838265"/>
                <a:gd name="connsiteY891" fmla="*/ 881950 h 2308458"/>
                <a:gd name="connsiteX892" fmla="*/ 1993732 w 2838265"/>
                <a:gd name="connsiteY892" fmla="*/ 884365 h 2308458"/>
                <a:gd name="connsiteX893" fmla="*/ 2003840 w 2838265"/>
                <a:gd name="connsiteY893" fmla="*/ 880984 h 2308458"/>
                <a:gd name="connsiteX894" fmla="*/ 2012022 w 2838265"/>
                <a:gd name="connsiteY894" fmla="*/ 877121 h 2308458"/>
                <a:gd name="connsiteX895" fmla="*/ 2017316 w 2838265"/>
                <a:gd name="connsiteY895" fmla="*/ 874223 h 2308458"/>
                <a:gd name="connsiteX896" fmla="*/ 2022611 w 2838265"/>
                <a:gd name="connsiteY896" fmla="*/ 873257 h 2308458"/>
                <a:gd name="connsiteX897" fmla="*/ 2026461 w 2838265"/>
                <a:gd name="connsiteY897" fmla="*/ 871808 h 2308458"/>
                <a:gd name="connsiteX898" fmla="*/ 2033681 w 2838265"/>
                <a:gd name="connsiteY898" fmla="*/ 871326 h 2308458"/>
                <a:gd name="connsiteX899" fmla="*/ 2038012 w 2838265"/>
                <a:gd name="connsiteY899" fmla="*/ 868911 h 2308458"/>
                <a:gd name="connsiteX900" fmla="*/ 2040419 w 2838265"/>
                <a:gd name="connsiteY900" fmla="*/ 869877 h 2308458"/>
                <a:gd name="connsiteX901" fmla="*/ 2043788 w 2838265"/>
                <a:gd name="connsiteY901" fmla="*/ 880501 h 2308458"/>
                <a:gd name="connsiteX902" fmla="*/ 2044751 w 2838265"/>
                <a:gd name="connsiteY902" fmla="*/ 878570 h 2308458"/>
                <a:gd name="connsiteX903" fmla="*/ 2048120 w 2838265"/>
                <a:gd name="connsiteY903" fmla="*/ 877604 h 2308458"/>
                <a:gd name="connsiteX904" fmla="*/ 2054377 w 2838265"/>
                <a:gd name="connsiteY904" fmla="*/ 873257 h 2308458"/>
                <a:gd name="connsiteX905" fmla="*/ 2064966 w 2838265"/>
                <a:gd name="connsiteY905" fmla="*/ 873257 h 2308458"/>
                <a:gd name="connsiteX906" fmla="*/ 2070742 w 2838265"/>
                <a:gd name="connsiteY906" fmla="*/ 875189 h 2308458"/>
                <a:gd name="connsiteX907" fmla="*/ 2073148 w 2838265"/>
                <a:gd name="connsiteY907" fmla="*/ 874706 h 2308458"/>
                <a:gd name="connsiteX908" fmla="*/ 2076998 w 2838265"/>
                <a:gd name="connsiteY908" fmla="*/ 875672 h 2308458"/>
                <a:gd name="connsiteX909" fmla="*/ 2075555 w 2838265"/>
                <a:gd name="connsiteY909" fmla="*/ 879536 h 2308458"/>
                <a:gd name="connsiteX910" fmla="*/ 2076517 w 2838265"/>
                <a:gd name="connsiteY910" fmla="*/ 882916 h 2308458"/>
                <a:gd name="connsiteX911" fmla="*/ 2083255 w 2838265"/>
                <a:gd name="connsiteY911" fmla="*/ 880984 h 2308458"/>
                <a:gd name="connsiteX912" fmla="*/ 2089031 w 2838265"/>
                <a:gd name="connsiteY912" fmla="*/ 882916 h 2308458"/>
                <a:gd name="connsiteX913" fmla="*/ 2094325 w 2838265"/>
                <a:gd name="connsiteY913" fmla="*/ 883399 h 2308458"/>
                <a:gd name="connsiteX914" fmla="*/ 2097213 w 2838265"/>
                <a:gd name="connsiteY914" fmla="*/ 880501 h 2308458"/>
                <a:gd name="connsiteX915" fmla="*/ 2098657 w 2838265"/>
                <a:gd name="connsiteY915" fmla="*/ 876638 h 2308458"/>
                <a:gd name="connsiteX916" fmla="*/ 2101545 w 2838265"/>
                <a:gd name="connsiteY916" fmla="*/ 872291 h 2308458"/>
                <a:gd name="connsiteX917" fmla="*/ 2103952 w 2838265"/>
                <a:gd name="connsiteY917" fmla="*/ 870843 h 2308458"/>
                <a:gd name="connsiteX918" fmla="*/ 2104914 w 2838265"/>
                <a:gd name="connsiteY918" fmla="*/ 867945 h 2308458"/>
                <a:gd name="connsiteX919" fmla="*/ 2114059 w 2838265"/>
                <a:gd name="connsiteY919" fmla="*/ 866013 h 2308458"/>
                <a:gd name="connsiteX920" fmla="*/ 2123204 w 2838265"/>
                <a:gd name="connsiteY920" fmla="*/ 859735 h 2308458"/>
                <a:gd name="connsiteX921" fmla="*/ 2126573 w 2838265"/>
                <a:gd name="connsiteY921" fmla="*/ 862633 h 2308458"/>
                <a:gd name="connsiteX922" fmla="*/ 2129942 w 2838265"/>
                <a:gd name="connsiteY922" fmla="*/ 866496 h 2308458"/>
                <a:gd name="connsiteX923" fmla="*/ 2134755 w 2838265"/>
                <a:gd name="connsiteY923" fmla="*/ 870843 h 2308458"/>
                <a:gd name="connsiteX924" fmla="*/ 2138125 w 2838265"/>
                <a:gd name="connsiteY924" fmla="*/ 871808 h 2308458"/>
                <a:gd name="connsiteX925" fmla="*/ 2143419 w 2838265"/>
                <a:gd name="connsiteY925" fmla="*/ 872291 h 2308458"/>
                <a:gd name="connsiteX926" fmla="*/ 2149195 w 2838265"/>
                <a:gd name="connsiteY926" fmla="*/ 874706 h 2308458"/>
                <a:gd name="connsiteX927" fmla="*/ 2157377 w 2838265"/>
                <a:gd name="connsiteY927" fmla="*/ 877604 h 2308458"/>
                <a:gd name="connsiteX928" fmla="*/ 2166521 w 2838265"/>
                <a:gd name="connsiteY928" fmla="*/ 882433 h 2308458"/>
                <a:gd name="connsiteX929" fmla="*/ 2167484 w 2838265"/>
                <a:gd name="connsiteY929" fmla="*/ 884848 h 2308458"/>
                <a:gd name="connsiteX930" fmla="*/ 2173741 w 2838265"/>
                <a:gd name="connsiteY930" fmla="*/ 885331 h 2308458"/>
                <a:gd name="connsiteX931" fmla="*/ 2176629 w 2838265"/>
                <a:gd name="connsiteY931" fmla="*/ 887263 h 2308458"/>
                <a:gd name="connsiteX932" fmla="*/ 2183849 w 2838265"/>
                <a:gd name="connsiteY932" fmla="*/ 887746 h 2308458"/>
                <a:gd name="connsiteX933" fmla="*/ 2186255 w 2838265"/>
                <a:gd name="connsiteY933" fmla="*/ 886780 h 2308458"/>
                <a:gd name="connsiteX934" fmla="*/ 2187699 w 2838265"/>
                <a:gd name="connsiteY934" fmla="*/ 888711 h 2308458"/>
                <a:gd name="connsiteX935" fmla="*/ 2192512 w 2838265"/>
                <a:gd name="connsiteY935" fmla="*/ 889677 h 2308458"/>
                <a:gd name="connsiteX936" fmla="*/ 2197806 w 2838265"/>
                <a:gd name="connsiteY936" fmla="*/ 889194 h 2308458"/>
                <a:gd name="connsiteX937" fmla="*/ 2203101 w 2838265"/>
                <a:gd name="connsiteY937" fmla="*/ 891609 h 2308458"/>
                <a:gd name="connsiteX938" fmla="*/ 2207914 w 2838265"/>
                <a:gd name="connsiteY938" fmla="*/ 889677 h 2308458"/>
                <a:gd name="connsiteX939" fmla="*/ 2208876 w 2838265"/>
                <a:gd name="connsiteY939" fmla="*/ 892575 h 2308458"/>
                <a:gd name="connsiteX940" fmla="*/ 2215615 w 2838265"/>
                <a:gd name="connsiteY940" fmla="*/ 893541 h 2308458"/>
                <a:gd name="connsiteX941" fmla="*/ 2219465 w 2838265"/>
                <a:gd name="connsiteY941" fmla="*/ 892575 h 2308458"/>
                <a:gd name="connsiteX942" fmla="*/ 2220909 w 2838265"/>
                <a:gd name="connsiteY942" fmla="*/ 894024 h 2308458"/>
                <a:gd name="connsiteX943" fmla="*/ 2225722 w 2838265"/>
                <a:gd name="connsiteY943" fmla="*/ 895473 h 2308458"/>
                <a:gd name="connsiteX944" fmla="*/ 2227647 w 2838265"/>
                <a:gd name="connsiteY944" fmla="*/ 894507 h 2308458"/>
                <a:gd name="connsiteX945" fmla="*/ 2232461 w 2838265"/>
                <a:gd name="connsiteY945" fmla="*/ 896921 h 2308458"/>
                <a:gd name="connsiteX946" fmla="*/ 2239199 w 2838265"/>
                <a:gd name="connsiteY946" fmla="*/ 899336 h 2308458"/>
                <a:gd name="connsiteX947" fmla="*/ 2240643 w 2838265"/>
                <a:gd name="connsiteY947" fmla="*/ 897887 h 2308458"/>
                <a:gd name="connsiteX948" fmla="*/ 2237755 w 2838265"/>
                <a:gd name="connsiteY948" fmla="*/ 895473 h 2308458"/>
                <a:gd name="connsiteX949" fmla="*/ 2232461 w 2838265"/>
                <a:gd name="connsiteY949" fmla="*/ 893541 h 2308458"/>
                <a:gd name="connsiteX950" fmla="*/ 2231017 w 2838265"/>
                <a:gd name="connsiteY950" fmla="*/ 892092 h 2308458"/>
                <a:gd name="connsiteX951" fmla="*/ 2226204 w 2838265"/>
                <a:gd name="connsiteY951" fmla="*/ 891126 h 2308458"/>
                <a:gd name="connsiteX952" fmla="*/ 2224278 w 2838265"/>
                <a:gd name="connsiteY952" fmla="*/ 889677 h 2308458"/>
                <a:gd name="connsiteX953" fmla="*/ 2221872 w 2838265"/>
                <a:gd name="connsiteY953" fmla="*/ 884365 h 2308458"/>
                <a:gd name="connsiteX954" fmla="*/ 2225241 w 2838265"/>
                <a:gd name="connsiteY954" fmla="*/ 880019 h 2308458"/>
                <a:gd name="connsiteX955" fmla="*/ 2225241 w 2838265"/>
                <a:gd name="connsiteY955" fmla="*/ 875189 h 2308458"/>
                <a:gd name="connsiteX956" fmla="*/ 2222353 w 2838265"/>
                <a:gd name="connsiteY956" fmla="*/ 870843 h 2308458"/>
                <a:gd name="connsiteX957" fmla="*/ 2220428 w 2838265"/>
                <a:gd name="connsiteY957" fmla="*/ 866496 h 2308458"/>
                <a:gd name="connsiteX958" fmla="*/ 2218021 w 2838265"/>
                <a:gd name="connsiteY958" fmla="*/ 865530 h 2308458"/>
                <a:gd name="connsiteX959" fmla="*/ 2218503 w 2838265"/>
                <a:gd name="connsiteY959" fmla="*/ 861184 h 2308458"/>
                <a:gd name="connsiteX960" fmla="*/ 2219947 w 2838265"/>
                <a:gd name="connsiteY960" fmla="*/ 855388 h 2308458"/>
                <a:gd name="connsiteX961" fmla="*/ 2221872 w 2838265"/>
                <a:gd name="connsiteY961" fmla="*/ 851525 h 2308458"/>
                <a:gd name="connsiteX962" fmla="*/ 2226204 w 2838265"/>
                <a:gd name="connsiteY962" fmla="*/ 852974 h 2308458"/>
                <a:gd name="connsiteX963" fmla="*/ 2239199 w 2838265"/>
                <a:gd name="connsiteY963" fmla="*/ 861184 h 2308458"/>
                <a:gd name="connsiteX964" fmla="*/ 2249306 w 2838265"/>
                <a:gd name="connsiteY964" fmla="*/ 869394 h 2308458"/>
                <a:gd name="connsiteX965" fmla="*/ 2251713 w 2838265"/>
                <a:gd name="connsiteY965" fmla="*/ 865530 h 2308458"/>
                <a:gd name="connsiteX966" fmla="*/ 2251232 w 2838265"/>
                <a:gd name="connsiteY966" fmla="*/ 860218 h 2308458"/>
                <a:gd name="connsiteX967" fmla="*/ 2252194 w 2838265"/>
                <a:gd name="connsiteY967" fmla="*/ 852491 h 2308458"/>
                <a:gd name="connsiteX968" fmla="*/ 2257970 w 2838265"/>
                <a:gd name="connsiteY968" fmla="*/ 852974 h 2308458"/>
                <a:gd name="connsiteX969" fmla="*/ 2268559 w 2838265"/>
                <a:gd name="connsiteY969" fmla="*/ 857803 h 2308458"/>
                <a:gd name="connsiteX970" fmla="*/ 2271928 w 2838265"/>
                <a:gd name="connsiteY970" fmla="*/ 856837 h 2308458"/>
                <a:gd name="connsiteX971" fmla="*/ 2273853 w 2838265"/>
                <a:gd name="connsiteY971" fmla="*/ 860218 h 2308458"/>
                <a:gd name="connsiteX972" fmla="*/ 2278185 w 2838265"/>
                <a:gd name="connsiteY972" fmla="*/ 860701 h 2308458"/>
                <a:gd name="connsiteX973" fmla="*/ 2283960 w 2838265"/>
                <a:gd name="connsiteY973" fmla="*/ 860701 h 2308458"/>
                <a:gd name="connsiteX974" fmla="*/ 2285404 w 2838265"/>
                <a:gd name="connsiteY974" fmla="*/ 863599 h 2308458"/>
                <a:gd name="connsiteX975" fmla="*/ 2289736 w 2838265"/>
                <a:gd name="connsiteY975" fmla="*/ 864082 h 2308458"/>
                <a:gd name="connsiteX976" fmla="*/ 2296956 w 2838265"/>
                <a:gd name="connsiteY976" fmla="*/ 863599 h 2308458"/>
                <a:gd name="connsiteX977" fmla="*/ 2301769 w 2838265"/>
                <a:gd name="connsiteY977" fmla="*/ 861667 h 2308458"/>
                <a:gd name="connsiteX978" fmla="*/ 2302731 w 2838265"/>
                <a:gd name="connsiteY978" fmla="*/ 860218 h 2308458"/>
                <a:gd name="connsiteX979" fmla="*/ 2308507 w 2838265"/>
                <a:gd name="connsiteY979" fmla="*/ 860218 h 2308458"/>
                <a:gd name="connsiteX980" fmla="*/ 2308988 w 2838265"/>
                <a:gd name="connsiteY980" fmla="*/ 864564 h 2308458"/>
                <a:gd name="connsiteX981" fmla="*/ 2306582 w 2838265"/>
                <a:gd name="connsiteY981" fmla="*/ 865047 h 2308458"/>
                <a:gd name="connsiteX982" fmla="*/ 2306100 w 2838265"/>
                <a:gd name="connsiteY982" fmla="*/ 869394 h 2308458"/>
                <a:gd name="connsiteX983" fmla="*/ 2312839 w 2838265"/>
                <a:gd name="connsiteY983" fmla="*/ 872291 h 2308458"/>
                <a:gd name="connsiteX984" fmla="*/ 2320540 w 2838265"/>
                <a:gd name="connsiteY984" fmla="*/ 871326 h 2308458"/>
                <a:gd name="connsiteX985" fmla="*/ 2325834 w 2838265"/>
                <a:gd name="connsiteY985" fmla="*/ 866979 h 2308458"/>
                <a:gd name="connsiteX986" fmla="*/ 2333535 w 2838265"/>
                <a:gd name="connsiteY986" fmla="*/ 865047 h 2308458"/>
                <a:gd name="connsiteX987" fmla="*/ 2335460 w 2838265"/>
                <a:gd name="connsiteY987" fmla="*/ 861667 h 2308458"/>
                <a:gd name="connsiteX988" fmla="*/ 2337867 w 2838265"/>
                <a:gd name="connsiteY988" fmla="*/ 861667 h 2308458"/>
                <a:gd name="connsiteX989" fmla="*/ 2340755 w 2838265"/>
                <a:gd name="connsiteY989" fmla="*/ 854423 h 2308458"/>
                <a:gd name="connsiteX990" fmla="*/ 2346049 w 2838265"/>
                <a:gd name="connsiteY990" fmla="*/ 854423 h 2308458"/>
                <a:gd name="connsiteX991" fmla="*/ 2350862 w 2838265"/>
                <a:gd name="connsiteY991" fmla="*/ 849110 h 2308458"/>
                <a:gd name="connsiteX992" fmla="*/ 2360970 w 2838265"/>
                <a:gd name="connsiteY992" fmla="*/ 855871 h 2308458"/>
                <a:gd name="connsiteX993" fmla="*/ 2368670 w 2838265"/>
                <a:gd name="connsiteY993" fmla="*/ 866013 h 2308458"/>
                <a:gd name="connsiteX994" fmla="*/ 2371558 w 2838265"/>
                <a:gd name="connsiteY994" fmla="*/ 872774 h 2308458"/>
                <a:gd name="connsiteX995" fmla="*/ 2378296 w 2838265"/>
                <a:gd name="connsiteY995" fmla="*/ 889194 h 2308458"/>
                <a:gd name="connsiteX996" fmla="*/ 2381184 w 2838265"/>
                <a:gd name="connsiteY996" fmla="*/ 893058 h 2308458"/>
                <a:gd name="connsiteX997" fmla="*/ 2385516 w 2838265"/>
                <a:gd name="connsiteY997" fmla="*/ 895473 h 2308458"/>
                <a:gd name="connsiteX998" fmla="*/ 2397068 w 2838265"/>
                <a:gd name="connsiteY998" fmla="*/ 898370 h 2308458"/>
                <a:gd name="connsiteX999" fmla="*/ 2397068 w 2838265"/>
                <a:gd name="connsiteY999" fmla="*/ 899819 h 2308458"/>
                <a:gd name="connsiteX1000" fmla="*/ 2400918 w 2838265"/>
                <a:gd name="connsiteY1000" fmla="*/ 901751 h 2308458"/>
                <a:gd name="connsiteX1001" fmla="*/ 2405250 w 2838265"/>
                <a:gd name="connsiteY1001" fmla="*/ 907063 h 2308458"/>
                <a:gd name="connsiteX1002" fmla="*/ 2409100 w 2838265"/>
                <a:gd name="connsiteY1002" fmla="*/ 907063 h 2308458"/>
                <a:gd name="connsiteX1003" fmla="*/ 2414876 w 2838265"/>
                <a:gd name="connsiteY1003" fmla="*/ 908029 h 2308458"/>
                <a:gd name="connsiteX1004" fmla="*/ 2424983 w 2838265"/>
                <a:gd name="connsiteY1004" fmla="*/ 900785 h 2308458"/>
                <a:gd name="connsiteX1005" fmla="*/ 2431722 w 2838265"/>
                <a:gd name="connsiteY1005" fmla="*/ 899819 h 2308458"/>
                <a:gd name="connsiteX1006" fmla="*/ 2440866 w 2838265"/>
                <a:gd name="connsiteY1006" fmla="*/ 908995 h 2308458"/>
                <a:gd name="connsiteX1007" fmla="*/ 2441348 w 2838265"/>
                <a:gd name="connsiteY1007" fmla="*/ 913341 h 2308458"/>
                <a:gd name="connsiteX1008" fmla="*/ 2439904 w 2838265"/>
                <a:gd name="connsiteY1008" fmla="*/ 918654 h 2308458"/>
                <a:gd name="connsiteX1009" fmla="*/ 2442310 w 2838265"/>
                <a:gd name="connsiteY1009" fmla="*/ 923483 h 2308458"/>
                <a:gd name="connsiteX1010" fmla="*/ 2445198 w 2838265"/>
                <a:gd name="connsiteY1010" fmla="*/ 925898 h 2308458"/>
                <a:gd name="connsiteX1011" fmla="*/ 2449530 w 2838265"/>
                <a:gd name="connsiteY1011" fmla="*/ 926381 h 2308458"/>
                <a:gd name="connsiteX1012" fmla="*/ 2453862 w 2838265"/>
                <a:gd name="connsiteY1012" fmla="*/ 930244 h 2308458"/>
                <a:gd name="connsiteX1013" fmla="*/ 2459637 w 2838265"/>
                <a:gd name="connsiteY1013" fmla="*/ 932659 h 2308458"/>
                <a:gd name="connsiteX1014" fmla="*/ 2463969 w 2838265"/>
                <a:gd name="connsiteY1014" fmla="*/ 935557 h 2308458"/>
                <a:gd name="connsiteX1015" fmla="*/ 2467338 w 2838265"/>
                <a:gd name="connsiteY1015" fmla="*/ 936040 h 2308458"/>
                <a:gd name="connsiteX1016" fmla="*/ 2470707 w 2838265"/>
                <a:gd name="connsiteY1016" fmla="*/ 934591 h 2308458"/>
                <a:gd name="connsiteX1017" fmla="*/ 2479852 w 2838265"/>
                <a:gd name="connsiteY1017" fmla="*/ 937971 h 2308458"/>
                <a:gd name="connsiteX1018" fmla="*/ 2485628 w 2838265"/>
                <a:gd name="connsiteY1018" fmla="*/ 943284 h 2308458"/>
                <a:gd name="connsiteX1019" fmla="*/ 2492366 w 2838265"/>
                <a:gd name="connsiteY1019" fmla="*/ 942801 h 2308458"/>
                <a:gd name="connsiteX1020" fmla="*/ 2503918 w 2838265"/>
                <a:gd name="connsiteY1020" fmla="*/ 951011 h 2308458"/>
                <a:gd name="connsiteX1021" fmla="*/ 2514988 w 2838265"/>
                <a:gd name="connsiteY1021" fmla="*/ 953908 h 2308458"/>
                <a:gd name="connsiteX1022" fmla="*/ 2521726 w 2838265"/>
                <a:gd name="connsiteY1022" fmla="*/ 955840 h 2308458"/>
                <a:gd name="connsiteX1023" fmla="*/ 2524614 w 2838265"/>
                <a:gd name="connsiteY1023" fmla="*/ 958738 h 2308458"/>
                <a:gd name="connsiteX1024" fmla="*/ 2527502 w 2838265"/>
                <a:gd name="connsiteY1024" fmla="*/ 962601 h 2308458"/>
                <a:gd name="connsiteX1025" fmla="*/ 2532796 w 2838265"/>
                <a:gd name="connsiteY1025" fmla="*/ 965016 h 2308458"/>
                <a:gd name="connsiteX1026" fmla="*/ 2539053 w 2838265"/>
                <a:gd name="connsiteY1026" fmla="*/ 965016 h 2308458"/>
                <a:gd name="connsiteX1027" fmla="*/ 2546754 w 2838265"/>
                <a:gd name="connsiteY1027" fmla="*/ 961153 h 2308458"/>
                <a:gd name="connsiteX1028" fmla="*/ 2562156 w 2838265"/>
                <a:gd name="connsiteY1028" fmla="*/ 955357 h 2308458"/>
                <a:gd name="connsiteX1029" fmla="*/ 2568894 w 2838265"/>
                <a:gd name="connsiteY1029" fmla="*/ 951011 h 2308458"/>
                <a:gd name="connsiteX1030" fmla="*/ 2572263 w 2838265"/>
                <a:gd name="connsiteY1030" fmla="*/ 951977 h 2308458"/>
                <a:gd name="connsiteX1031" fmla="*/ 2580927 w 2838265"/>
                <a:gd name="connsiteY1031" fmla="*/ 957772 h 2308458"/>
                <a:gd name="connsiteX1032" fmla="*/ 2588146 w 2838265"/>
                <a:gd name="connsiteY1032" fmla="*/ 960187 h 2308458"/>
                <a:gd name="connsiteX1033" fmla="*/ 2596328 w 2838265"/>
                <a:gd name="connsiteY1033" fmla="*/ 961636 h 2308458"/>
                <a:gd name="connsiteX1034" fmla="*/ 2604992 w 2838265"/>
                <a:gd name="connsiteY1034" fmla="*/ 964050 h 2308458"/>
                <a:gd name="connsiteX1035" fmla="*/ 2611249 w 2838265"/>
                <a:gd name="connsiteY1035" fmla="*/ 970811 h 2308458"/>
                <a:gd name="connsiteX1036" fmla="*/ 2613656 w 2838265"/>
                <a:gd name="connsiteY1036" fmla="*/ 971294 h 2308458"/>
                <a:gd name="connsiteX1037" fmla="*/ 2621838 w 2838265"/>
                <a:gd name="connsiteY1037" fmla="*/ 974192 h 2308458"/>
                <a:gd name="connsiteX1038" fmla="*/ 2624726 w 2838265"/>
                <a:gd name="connsiteY1038" fmla="*/ 977573 h 2308458"/>
                <a:gd name="connsiteX1039" fmla="*/ 2632908 w 2838265"/>
                <a:gd name="connsiteY1039" fmla="*/ 978055 h 2308458"/>
                <a:gd name="connsiteX1040" fmla="*/ 2633389 w 2838265"/>
                <a:gd name="connsiteY1040" fmla="*/ 979021 h 2308458"/>
                <a:gd name="connsiteX1041" fmla="*/ 2638202 w 2838265"/>
                <a:gd name="connsiteY1041" fmla="*/ 978055 h 2308458"/>
                <a:gd name="connsiteX1042" fmla="*/ 2642534 w 2838265"/>
                <a:gd name="connsiteY1042" fmla="*/ 979987 h 2308458"/>
                <a:gd name="connsiteX1043" fmla="*/ 2646384 w 2838265"/>
                <a:gd name="connsiteY1043" fmla="*/ 987714 h 2308458"/>
                <a:gd name="connsiteX1044" fmla="*/ 2648310 w 2838265"/>
                <a:gd name="connsiteY1044" fmla="*/ 988680 h 2308458"/>
                <a:gd name="connsiteX1045" fmla="*/ 2649754 w 2838265"/>
                <a:gd name="connsiteY1045" fmla="*/ 993510 h 2308458"/>
                <a:gd name="connsiteX1046" fmla="*/ 2657936 w 2838265"/>
                <a:gd name="connsiteY1046" fmla="*/ 996890 h 2308458"/>
                <a:gd name="connsiteX1047" fmla="*/ 2656492 w 2838265"/>
                <a:gd name="connsiteY1047" fmla="*/ 998822 h 2308458"/>
                <a:gd name="connsiteX1048" fmla="*/ 2658898 w 2838265"/>
                <a:gd name="connsiteY1048" fmla="*/ 1003168 h 2308458"/>
                <a:gd name="connsiteX1049" fmla="*/ 2657936 w 2838265"/>
                <a:gd name="connsiteY1049" fmla="*/ 1004617 h 2308458"/>
                <a:gd name="connsiteX1050" fmla="*/ 2659380 w 2838265"/>
                <a:gd name="connsiteY1050" fmla="*/ 1010896 h 2308458"/>
                <a:gd name="connsiteX1051" fmla="*/ 2665155 w 2838265"/>
                <a:gd name="connsiteY1051" fmla="*/ 1011379 h 2308458"/>
                <a:gd name="connsiteX1052" fmla="*/ 2671412 w 2838265"/>
                <a:gd name="connsiteY1052" fmla="*/ 1014759 h 2308458"/>
                <a:gd name="connsiteX1053" fmla="*/ 2674782 w 2838265"/>
                <a:gd name="connsiteY1053" fmla="*/ 1020071 h 2308458"/>
                <a:gd name="connsiteX1054" fmla="*/ 2675263 w 2838265"/>
                <a:gd name="connsiteY1054" fmla="*/ 1025384 h 2308458"/>
                <a:gd name="connsiteX1055" fmla="*/ 2679113 w 2838265"/>
                <a:gd name="connsiteY1055" fmla="*/ 1033594 h 2308458"/>
                <a:gd name="connsiteX1056" fmla="*/ 2678632 w 2838265"/>
                <a:gd name="connsiteY1056" fmla="*/ 1038423 h 2308458"/>
                <a:gd name="connsiteX1057" fmla="*/ 2682482 w 2838265"/>
                <a:gd name="connsiteY1057" fmla="*/ 1039389 h 2308458"/>
                <a:gd name="connsiteX1058" fmla="*/ 2684408 w 2838265"/>
                <a:gd name="connsiteY1058" fmla="*/ 1044218 h 2308458"/>
                <a:gd name="connsiteX1059" fmla="*/ 2682001 w 2838265"/>
                <a:gd name="connsiteY1059" fmla="*/ 1046633 h 2308458"/>
                <a:gd name="connsiteX1060" fmla="*/ 2683926 w 2838265"/>
                <a:gd name="connsiteY1060" fmla="*/ 1049048 h 2308458"/>
                <a:gd name="connsiteX1061" fmla="*/ 2687295 w 2838265"/>
                <a:gd name="connsiteY1061" fmla="*/ 1050014 h 2308458"/>
                <a:gd name="connsiteX1062" fmla="*/ 2685370 w 2838265"/>
                <a:gd name="connsiteY1062" fmla="*/ 1052911 h 2308458"/>
                <a:gd name="connsiteX1063" fmla="*/ 2687295 w 2838265"/>
                <a:gd name="connsiteY1063" fmla="*/ 1057741 h 2308458"/>
                <a:gd name="connsiteX1064" fmla="*/ 2694034 w 2838265"/>
                <a:gd name="connsiteY1064" fmla="*/ 1060156 h 2308458"/>
                <a:gd name="connsiteX1065" fmla="*/ 2698365 w 2838265"/>
                <a:gd name="connsiteY1065" fmla="*/ 1063053 h 2308458"/>
                <a:gd name="connsiteX1066" fmla="*/ 2700291 w 2838265"/>
                <a:gd name="connsiteY1066" fmla="*/ 1066917 h 2308458"/>
                <a:gd name="connsiteX1067" fmla="*/ 2703178 w 2838265"/>
                <a:gd name="connsiteY1067" fmla="*/ 1065468 h 2308458"/>
                <a:gd name="connsiteX1068" fmla="*/ 2709917 w 2838265"/>
                <a:gd name="connsiteY1068" fmla="*/ 1066434 h 2308458"/>
                <a:gd name="connsiteX1069" fmla="*/ 2712805 w 2838265"/>
                <a:gd name="connsiteY1069" fmla="*/ 1070297 h 2308458"/>
                <a:gd name="connsiteX1070" fmla="*/ 2716655 w 2838265"/>
                <a:gd name="connsiteY1070" fmla="*/ 1069814 h 2308458"/>
                <a:gd name="connsiteX1071" fmla="*/ 2718580 w 2838265"/>
                <a:gd name="connsiteY1071" fmla="*/ 1067400 h 2308458"/>
                <a:gd name="connsiteX1072" fmla="*/ 2721468 w 2838265"/>
                <a:gd name="connsiteY1072" fmla="*/ 1067400 h 2308458"/>
                <a:gd name="connsiteX1073" fmla="*/ 2721468 w 2838265"/>
                <a:gd name="connsiteY1073" fmla="*/ 1069814 h 2308458"/>
                <a:gd name="connsiteX1074" fmla="*/ 2724837 w 2838265"/>
                <a:gd name="connsiteY1074" fmla="*/ 1071746 h 2308458"/>
                <a:gd name="connsiteX1075" fmla="*/ 2724837 w 2838265"/>
                <a:gd name="connsiteY1075" fmla="*/ 1074161 h 2308458"/>
                <a:gd name="connsiteX1076" fmla="*/ 2729650 w 2838265"/>
                <a:gd name="connsiteY1076" fmla="*/ 1076576 h 2308458"/>
                <a:gd name="connsiteX1077" fmla="*/ 2731094 w 2838265"/>
                <a:gd name="connsiteY1077" fmla="*/ 1074644 h 2308458"/>
                <a:gd name="connsiteX1078" fmla="*/ 2734463 w 2838265"/>
                <a:gd name="connsiteY1078" fmla="*/ 1077058 h 2308458"/>
                <a:gd name="connsiteX1079" fmla="*/ 2735426 w 2838265"/>
                <a:gd name="connsiteY1079" fmla="*/ 1079473 h 2308458"/>
                <a:gd name="connsiteX1080" fmla="*/ 2743608 w 2838265"/>
                <a:gd name="connsiteY1080" fmla="*/ 1073678 h 2308458"/>
                <a:gd name="connsiteX1081" fmla="*/ 2746015 w 2838265"/>
                <a:gd name="connsiteY1081" fmla="*/ 1074644 h 2308458"/>
                <a:gd name="connsiteX1082" fmla="*/ 2751791 w 2838265"/>
                <a:gd name="connsiteY1082" fmla="*/ 1079473 h 2308458"/>
                <a:gd name="connsiteX1083" fmla="*/ 2750828 w 2838265"/>
                <a:gd name="connsiteY1083" fmla="*/ 1082854 h 2308458"/>
                <a:gd name="connsiteX1084" fmla="*/ 2755160 w 2838265"/>
                <a:gd name="connsiteY1084" fmla="*/ 1086717 h 2308458"/>
                <a:gd name="connsiteX1085" fmla="*/ 2755160 w 2838265"/>
                <a:gd name="connsiteY1085" fmla="*/ 1089615 h 2308458"/>
                <a:gd name="connsiteX1086" fmla="*/ 2760935 w 2838265"/>
                <a:gd name="connsiteY1086" fmla="*/ 1089615 h 2308458"/>
                <a:gd name="connsiteX1087" fmla="*/ 2762379 w 2838265"/>
                <a:gd name="connsiteY1087" fmla="*/ 1087683 h 2308458"/>
                <a:gd name="connsiteX1088" fmla="*/ 2768636 w 2838265"/>
                <a:gd name="connsiteY1088" fmla="*/ 1087683 h 2308458"/>
                <a:gd name="connsiteX1089" fmla="*/ 2772968 w 2838265"/>
                <a:gd name="connsiteY1089" fmla="*/ 1089615 h 2308458"/>
                <a:gd name="connsiteX1090" fmla="*/ 2767674 w 2838265"/>
                <a:gd name="connsiteY1090" fmla="*/ 1094444 h 2308458"/>
                <a:gd name="connsiteX1091" fmla="*/ 2767192 w 2838265"/>
                <a:gd name="connsiteY1091" fmla="*/ 1099274 h 2308458"/>
                <a:gd name="connsiteX1092" fmla="*/ 2769118 w 2838265"/>
                <a:gd name="connsiteY1092" fmla="*/ 1102654 h 2308458"/>
                <a:gd name="connsiteX1093" fmla="*/ 2768155 w 2838265"/>
                <a:gd name="connsiteY1093" fmla="*/ 1105552 h 2308458"/>
                <a:gd name="connsiteX1094" fmla="*/ 2765267 w 2838265"/>
                <a:gd name="connsiteY1094" fmla="*/ 1107001 h 2308458"/>
                <a:gd name="connsiteX1095" fmla="*/ 2766711 w 2838265"/>
                <a:gd name="connsiteY1095" fmla="*/ 1109416 h 2308458"/>
                <a:gd name="connsiteX1096" fmla="*/ 2764786 w 2838265"/>
                <a:gd name="connsiteY1096" fmla="*/ 1114245 h 2308458"/>
                <a:gd name="connsiteX1097" fmla="*/ 2767192 w 2838265"/>
                <a:gd name="connsiteY1097" fmla="*/ 1117143 h 2308458"/>
                <a:gd name="connsiteX1098" fmla="*/ 2764786 w 2838265"/>
                <a:gd name="connsiteY1098" fmla="*/ 1121006 h 2308458"/>
                <a:gd name="connsiteX1099" fmla="*/ 2761898 w 2838265"/>
                <a:gd name="connsiteY1099" fmla="*/ 1121489 h 2308458"/>
                <a:gd name="connsiteX1100" fmla="*/ 2763342 w 2838265"/>
                <a:gd name="connsiteY1100" fmla="*/ 1128733 h 2308458"/>
                <a:gd name="connsiteX1101" fmla="*/ 2766711 w 2838265"/>
                <a:gd name="connsiteY1101" fmla="*/ 1131631 h 2308458"/>
                <a:gd name="connsiteX1102" fmla="*/ 2766711 w 2838265"/>
                <a:gd name="connsiteY1102" fmla="*/ 1133563 h 2308458"/>
                <a:gd name="connsiteX1103" fmla="*/ 2771043 w 2838265"/>
                <a:gd name="connsiteY1103" fmla="*/ 1138875 h 2308458"/>
                <a:gd name="connsiteX1104" fmla="*/ 2763823 w 2838265"/>
                <a:gd name="connsiteY1104" fmla="*/ 1148534 h 2308458"/>
                <a:gd name="connsiteX1105" fmla="*/ 2761417 w 2838265"/>
                <a:gd name="connsiteY1105" fmla="*/ 1152880 h 2308458"/>
                <a:gd name="connsiteX1106" fmla="*/ 2763342 w 2838265"/>
                <a:gd name="connsiteY1106" fmla="*/ 1156744 h 2308458"/>
                <a:gd name="connsiteX1107" fmla="*/ 2759973 w 2838265"/>
                <a:gd name="connsiteY1107" fmla="*/ 1164954 h 2308458"/>
                <a:gd name="connsiteX1108" fmla="*/ 2755641 w 2838265"/>
                <a:gd name="connsiteY1108" fmla="*/ 1172681 h 2308458"/>
                <a:gd name="connsiteX1109" fmla="*/ 2756122 w 2838265"/>
                <a:gd name="connsiteY1109" fmla="*/ 1175579 h 2308458"/>
                <a:gd name="connsiteX1110" fmla="*/ 2759973 w 2838265"/>
                <a:gd name="connsiteY1110" fmla="*/ 1177993 h 2308458"/>
                <a:gd name="connsiteX1111" fmla="*/ 2766230 w 2838265"/>
                <a:gd name="connsiteY1111" fmla="*/ 1178959 h 2308458"/>
                <a:gd name="connsiteX1112" fmla="*/ 2766711 w 2838265"/>
                <a:gd name="connsiteY1112" fmla="*/ 1181857 h 2308458"/>
                <a:gd name="connsiteX1113" fmla="*/ 2765748 w 2838265"/>
                <a:gd name="connsiteY1113" fmla="*/ 1187652 h 2308458"/>
                <a:gd name="connsiteX1114" fmla="*/ 2763823 w 2838265"/>
                <a:gd name="connsiteY1114" fmla="*/ 1190067 h 2308458"/>
                <a:gd name="connsiteX1115" fmla="*/ 2764304 w 2838265"/>
                <a:gd name="connsiteY1115" fmla="*/ 1193447 h 2308458"/>
                <a:gd name="connsiteX1116" fmla="*/ 2762379 w 2838265"/>
                <a:gd name="connsiteY1116" fmla="*/ 1194896 h 2308458"/>
                <a:gd name="connsiteX1117" fmla="*/ 2763823 w 2838265"/>
                <a:gd name="connsiteY1117" fmla="*/ 1197794 h 2308458"/>
                <a:gd name="connsiteX1118" fmla="*/ 2767192 w 2838265"/>
                <a:gd name="connsiteY1118" fmla="*/ 1201174 h 2308458"/>
                <a:gd name="connsiteX1119" fmla="*/ 2770561 w 2838265"/>
                <a:gd name="connsiteY1119" fmla="*/ 1203106 h 2308458"/>
                <a:gd name="connsiteX1120" fmla="*/ 2770561 w 2838265"/>
                <a:gd name="connsiteY1120" fmla="*/ 1206487 h 2308458"/>
                <a:gd name="connsiteX1121" fmla="*/ 2773449 w 2838265"/>
                <a:gd name="connsiteY1121" fmla="*/ 1212765 h 2308458"/>
                <a:gd name="connsiteX1122" fmla="*/ 2774412 w 2838265"/>
                <a:gd name="connsiteY1122" fmla="*/ 1218077 h 2308458"/>
                <a:gd name="connsiteX1123" fmla="*/ 2776337 w 2838265"/>
                <a:gd name="connsiteY1123" fmla="*/ 1219526 h 2308458"/>
                <a:gd name="connsiteX1124" fmla="*/ 2776818 w 2838265"/>
                <a:gd name="connsiteY1124" fmla="*/ 1225321 h 2308458"/>
                <a:gd name="connsiteX1125" fmla="*/ 2778262 w 2838265"/>
                <a:gd name="connsiteY1125" fmla="*/ 1230151 h 2308458"/>
                <a:gd name="connsiteX1126" fmla="*/ 2780669 w 2838265"/>
                <a:gd name="connsiteY1126" fmla="*/ 1235946 h 2308458"/>
                <a:gd name="connsiteX1127" fmla="*/ 2779706 w 2838265"/>
                <a:gd name="connsiteY1127" fmla="*/ 1244156 h 2308458"/>
                <a:gd name="connsiteX1128" fmla="*/ 2780188 w 2838265"/>
                <a:gd name="connsiteY1128" fmla="*/ 1248503 h 2308458"/>
                <a:gd name="connsiteX1129" fmla="*/ 2778744 w 2838265"/>
                <a:gd name="connsiteY1129" fmla="*/ 1252849 h 2308458"/>
                <a:gd name="connsiteX1130" fmla="*/ 2776337 w 2838265"/>
                <a:gd name="connsiteY1130" fmla="*/ 1253815 h 2308458"/>
                <a:gd name="connsiteX1131" fmla="*/ 2775856 w 2838265"/>
                <a:gd name="connsiteY1131" fmla="*/ 1256713 h 2308458"/>
                <a:gd name="connsiteX1132" fmla="*/ 2777781 w 2838265"/>
                <a:gd name="connsiteY1132" fmla="*/ 1259127 h 2308458"/>
                <a:gd name="connsiteX1133" fmla="*/ 2776818 w 2838265"/>
                <a:gd name="connsiteY1133" fmla="*/ 1262025 h 2308458"/>
                <a:gd name="connsiteX1134" fmla="*/ 2774412 w 2838265"/>
                <a:gd name="connsiteY1134" fmla="*/ 1266854 h 2308458"/>
                <a:gd name="connsiteX1135" fmla="*/ 2767674 w 2838265"/>
                <a:gd name="connsiteY1135" fmla="*/ 1266371 h 2308458"/>
                <a:gd name="connsiteX1136" fmla="*/ 2761417 w 2838265"/>
                <a:gd name="connsiteY1136" fmla="*/ 1267820 h 2308458"/>
                <a:gd name="connsiteX1137" fmla="*/ 2756604 w 2838265"/>
                <a:gd name="connsiteY1137" fmla="*/ 1274099 h 2308458"/>
                <a:gd name="connsiteX1138" fmla="*/ 2753234 w 2838265"/>
                <a:gd name="connsiteY1138" fmla="*/ 1275547 h 2308458"/>
                <a:gd name="connsiteX1139" fmla="*/ 2751791 w 2838265"/>
                <a:gd name="connsiteY1139" fmla="*/ 1278928 h 2308458"/>
                <a:gd name="connsiteX1140" fmla="*/ 2748421 w 2838265"/>
                <a:gd name="connsiteY1140" fmla="*/ 1279411 h 2308458"/>
                <a:gd name="connsiteX1141" fmla="*/ 2747459 w 2838265"/>
                <a:gd name="connsiteY1141" fmla="*/ 1276513 h 2308458"/>
                <a:gd name="connsiteX1142" fmla="*/ 2741683 w 2838265"/>
                <a:gd name="connsiteY1142" fmla="*/ 1276513 h 2308458"/>
                <a:gd name="connsiteX1143" fmla="*/ 2738795 w 2838265"/>
                <a:gd name="connsiteY1143" fmla="*/ 1273133 h 2308458"/>
                <a:gd name="connsiteX1144" fmla="*/ 2734463 w 2838265"/>
                <a:gd name="connsiteY1144" fmla="*/ 1276030 h 2308458"/>
                <a:gd name="connsiteX1145" fmla="*/ 2731094 w 2838265"/>
                <a:gd name="connsiteY1145" fmla="*/ 1287621 h 2308458"/>
                <a:gd name="connsiteX1146" fmla="*/ 2733020 w 2838265"/>
                <a:gd name="connsiteY1146" fmla="*/ 1290518 h 2308458"/>
                <a:gd name="connsiteX1147" fmla="*/ 2732057 w 2838265"/>
                <a:gd name="connsiteY1147" fmla="*/ 1293899 h 2308458"/>
                <a:gd name="connsiteX1148" fmla="*/ 2735426 w 2838265"/>
                <a:gd name="connsiteY1148" fmla="*/ 1295831 h 2308458"/>
                <a:gd name="connsiteX1149" fmla="*/ 2732538 w 2838265"/>
                <a:gd name="connsiteY1149" fmla="*/ 1298246 h 2308458"/>
                <a:gd name="connsiteX1150" fmla="*/ 2729169 w 2838265"/>
                <a:gd name="connsiteY1150" fmla="*/ 1295831 h 2308458"/>
                <a:gd name="connsiteX1151" fmla="*/ 2724356 w 2838265"/>
                <a:gd name="connsiteY1151" fmla="*/ 1298246 h 2308458"/>
                <a:gd name="connsiteX1152" fmla="*/ 2723393 w 2838265"/>
                <a:gd name="connsiteY1152" fmla="*/ 1300177 h 2308458"/>
                <a:gd name="connsiteX1153" fmla="*/ 2728206 w 2838265"/>
                <a:gd name="connsiteY1153" fmla="*/ 1305490 h 2308458"/>
                <a:gd name="connsiteX1154" fmla="*/ 2728206 w 2838265"/>
                <a:gd name="connsiteY1154" fmla="*/ 1308870 h 2308458"/>
                <a:gd name="connsiteX1155" fmla="*/ 2725319 w 2838265"/>
                <a:gd name="connsiteY1155" fmla="*/ 1309353 h 2308458"/>
                <a:gd name="connsiteX1156" fmla="*/ 2721950 w 2838265"/>
                <a:gd name="connsiteY1156" fmla="*/ 1311768 h 2308458"/>
                <a:gd name="connsiteX1157" fmla="*/ 2717136 w 2838265"/>
                <a:gd name="connsiteY1157" fmla="*/ 1316597 h 2308458"/>
                <a:gd name="connsiteX1158" fmla="*/ 2711842 w 2838265"/>
                <a:gd name="connsiteY1158" fmla="*/ 1317563 h 2308458"/>
                <a:gd name="connsiteX1159" fmla="*/ 2707510 w 2838265"/>
                <a:gd name="connsiteY1159" fmla="*/ 1317563 h 2308458"/>
                <a:gd name="connsiteX1160" fmla="*/ 2701253 w 2838265"/>
                <a:gd name="connsiteY1160" fmla="*/ 1317080 h 2308458"/>
                <a:gd name="connsiteX1161" fmla="*/ 2696922 w 2838265"/>
                <a:gd name="connsiteY1161" fmla="*/ 1314183 h 2308458"/>
                <a:gd name="connsiteX1162" fmla="*/ 2695478 w 2838265"/>
                <a:gd name="connsiteY1162" fmla="*/ 1318046 h 2308458"/>
                <a:gd name="connsiteX1163" fmla="*/ 2688258 w 2838265"/>
                <a:gd name="connsiteY1163" fmla="*/ 1316597 h 2308458"/>
                <a:gd name="connsiteX1164" fmla="*/ 2690665 w 2838265"/>
                <a:gd name="connsiteY1164" fmla="*/ 1319978 h 2308458"/>
                <a:gd name="connsiteX1165" fmla="*/ 2690183 w 2838265"/>
                <a:gd name="connsiteY1165" fmla="*/ 1322392 h 2308458"/>
                <a:gd name="connsiteX1166" fmla="*/ 2684408 w 2838265"/>
                <a:gd name="connsiteY1166" fmla="*/ 1325290 h 2308458"/>
                <a:gd name="connsiteX1167" fmla="*/ 2681038 w 2838265"/>
                <a:gd name="connsiteY1167" fmla="*/ 1326256 h 2308458"/>
                <a:gd name="connsiteX1168" fmla="*/ 2681038 w 2838265"/>
                <a:gd name="connsiteY1168" fmla="*/ 1330603 h 2308458"/>
                <a:gd name="connsiteX1169" fmla="*/ 2676707 w 2838265"/>
                <a:gd name="connsiteY1169" fmla="*/ 1333983 h 2308458"/>
                <a:gd name="connsiteX1170" fmla="*/ 2673337 w 2838265"/>
                <a:gd name="connsiteY1170" fmla="*/ 1330120 h 2308458"/>
                <a:gd name="connsiteX1171" fmla="*/ 2671412 w 2838265"/>
                <a:gd name="connsiteY1171" fmla="*/ 1333017 h 2308458"/>
                <a:gd name="connsiteX1172" fmla="*/ 2669006 w 2838265"/>
                <a:gd name="connsiteY1172" fmla="*/ 1332051 h 2308458"/>
                <a:gd name="connsiteX1173" fmla="*/ 2664674 w 2838265"/>
                <a:gd name="connsiteY1173" fmla="*/ 1334949 h 2308458"/>
                <a:gd name="connsiteX1174" fmla="*/ 2665155 w 2838265"/>
                <a:gd name="connsiteY1174" fmla="*/ 1341227 h 2308458"/>
                <a:gd name="connsiteX1175" fmla="*/ 2668043 w 2838265"/>
                <a:gd name="connsiteY1175" fmla="*/ 1346057 h 2308458"/>
                <a:gd name="connsiteX1176" fmla="*/ 2671894 w 2838265"/>
                <a:gd name="connsiteY1176" fmla="*/ 1349920 h 2308458"/>
                <a:gd name="connsiteX1177" fmla="*/ 2673337 w 2838265"/>
                <a:gd name="connsiteY1177" fmla="*/ 1355233 h 2308458"/>
                <a:gd name="connsiteX1178" fmla="*/ 2670450 w 2838265"/>
                <a:gd name="connsiteY1178" fmla="*/ 1355716 h 2308458"/>
                <a:gd name="connsiteX1179" fmla="*/ 2667562 w 2838265"/>
                <a:gd name="connsiteY1179" fmla="*/ 1361028 h 2308458"/>
                <a:gd name="connsiteX1180" fmla="*/ 2663711 w 2838265"/>
                <a:gd name="connsiteY1180" fmla="*/ 1362960 h 2308458"/>
                <a:gd name="connsiteX1181" fmla="*/ 2659380 w 2838265"/>
                <a:gd name="connsiteY1181" fmla="*/ 1362477 h 2308458"/>
                <a:gd name="connsiteX1182" fmla="*/ 2656973 w 2838265"/>
                <a:gd name="connsiteY1182" fmla="*/ 1363442 h 2308458"/>
                <a:gd name="connsiteX1183" fmla="*/ 2653123 w 2838265"/>
                <a:gd name="connsiteY1183" fmla="*/ 1362960 h 2308458"/>
                <a:gd name="connsiteX1184" fmla="*/ 2648310 w 2838265"/>
                <a:gd name="connsiteY1184" fmla="*/ 1360545 h 2308458"/>
                <a:gd name="connsiteX1185" fmla="*/ 2641571 w 2838265"/>
                <a:gd name="connsiteY1185" fmla="*/ 1359579 h 2308458"/>
                <a:gd name="connsiteX1186" fmla="*/ 2637721 w 2838265"/>
                <a:gd name="connsiteY1186" fmla="*/ 1358613 h 2308458"/>
                <a:gd name="connsiteX1187" fmla="*/ 2634352 w 2838265"/>
                <a:gd name="connsiteY1187" fmla="*/ 1362477 h 2308458"/>
                <a:gd name="connsiteX1188" fmla="*/ 2631945 w 2838265"/>
                <a:gd name="connsiteY1188" fmla="*/ 1354267 h 2308458"/>
                <a:gd name="connsiteX1189" fmla="*/ 2624726 w 2838265"/>
                <a:gd name="connsiteY1189" fmla="*/ 1353784 h 2308458"/>
                <a:gd name="connsiteX1190" fmla="*/ 2622319 w 2838265"/>
                <a:gd name="connsiteY1190" fmla="*/ 1355716 h 2308458"/>
                <a:gd name="connsiteX1191" fmla="*/ 2623282 w 2838265"/>
                <a:gd name="connsiteY1191" fmla="*/ 1358130 h 2308458"/>
                <a:gd name="connsiteX1192" fmla="*/ 2625688 w 2838265"/>
                <a:gd name="connsiteY1192" fmla="*/ 1359096 h 2308458"/>
                <a:gd name="connsiteX1193" fmla="*/ 2626169 w 2838265"/>
                <a:gd name="connsiteY1193" fmla="*/ 1363442 h 2308458"/>
                <a:gd name="connsiteX1194" fmla="*/ 2623282 w 2838265"/>
                <a:gd name="connsiteY1194" fmla="*/ 1366823 h 2308458"/>
                <a:gd name="connsiteX1195" fmla="*/ 2619912 w 2838265"/>
                <a:gd name="connsiteY1195" fmla="*/ 1367306 h 2308458"/>
                <a:gd name="connsiteX1196" fmla="*/ 2621838 w 2838265"/>
                <a:gd name="connsiteY1196" fmla="*/ 1371170 h 2308458"/>
                <a:gd name="connsiteX1197" fmla="*/ 2622319 w 2838265"/>
                <a:gd name="connsiteY1197" fmla="*/ 1376965 h 2308458"/>
                <a:gd name="connsiteX1198" fmla="*/ 2626651 w 2838265"/>
                <a:gd name="connsiteY1198" fmla="*/ 1377931 h 2308458"/>
                <a:gd name="connsiteX1199" fmla="*/ 2627132 w 2838265"/>
                <a:gd name="connsiteY1199" fmla="*/ 1382760 h 2308458"/>
                <a:gd name="connsiteX1200" fmla="*/ 2630982 w 2838265"/>
                <a:gd name="connsiteY1200" fmla="*/ 1386624 h 2308458"/>
                <a:gd name="connsiteX1201" fmla="*/ 2640609 w 2838265"/>
                <a:gd name="connsiteY1201" fmla="*/ 1387107 h 2308458"/>
                <a:gd name="connsiteX1202" fmla="*/ 2644940 w 2838265"/>
                <a:gd name="connsiteY1202" fmla="*/ 1391936 h 2308458"/>
                <a:gd name="connsiteX1203" fmla="*/ 2644940 w 2838265"/>
                <a:gd name="connsiteY1203" fmla="*/ 1396283 h 2308458"/>
                <a:gd name="connsiteX1204" fmla="*/ 2643978 w 2838265"/>
                <a:gd name="connsiteY1204" fmla="*/ 1403044 h 2308458"/>
                <a:gd name="connsiteX1205" fmla="*/ 2645422 w 2838265"/>
                <a:gd name="connsiteY1205" fmla="*/ 1406424 h 2308458"/>
                <a:gd name="connsiteX1206" fmla="*/ 2650235 w 2838265"/>
                <a:gd name="connsiteY1206" fmla="*/ 1409322 h 2308458"/>
                <a:gd name="connsiteX1207" fmla="*/ 2654085 w 2838265"/>
                <a:gd name="connsiteY1207" fmla="*/ 1408356 h 2308458"/>
                <a:gd name="connsiteX1208" fmla="*/ 2657454 w 2838265"/>
                <a:gd name="connsiteY1208" fmla="*/ 1405458 h 2308458"/>
                <a:gd name="connsiteX1209" fmla="*/ 2659380 w 2838265"/>
                <a:gd name="connsiteY1209" fmla="*/ 1404976 h 2308458"/>
                <a:gd name="connsiteX1210" fmla="*/ 2662749 w 2838265"/>
                <a:gd name="connsiteY1210" fmla="*/ 1406907 h 2308458"/>
                <a:gd name="connsiteX1211" fmla="*/ 2668043 w 2838265"/>
                <a:gd name="connsiteY1211" fmla="*/ 1405942 h 2308458"/>
                <a:gd name="connsiteX1212" fmla="*/ 2672856 w 2838265"/>
                <a:gd name="connsiteY1212" fmla="*/ 1416566 h 2308458"/>
                <a:gd name="connsiteX1213" fmla="*/ 2668524 w 2838265"/>
                <a:gd name="connsiteY1213" fmla="*/ 1417532 h 2308458"/>
                <a:gd name="connsiteX1214" fmla="*/ 2670931 w 2838265"/>
                <a:gd name="connsiteY1214" fmla="*/ 1420913 h 2308458"/>
                <a:gd name="connsiteX1215" fmla="*/ 2668043 w 2838265"/>
                <a:gd name="connsiteY1215" fmla="*/ 1422361 h 2308458"/>
                <a:gd name="connsiteX1216" fmla="*/ 2666599 w 2838265"/>
                <a:gd name="connsiteY1216" fmla="*/ 1426225 h 2308458"/>
                <a:gd name="connsiteX1217" fmla="*/ 2664674 w 2838265"/>
                <a:gd name="connsiteY1217" fmla="*/ 1427674 h 2308458"/>
                <a:gd name="connsiteX1218" fmla="*/ 2664674 w 2838265"/>
                <a:gd name="connsiteY1218" fmla="*/ 1432503 h 2308458"/>
                <a:gd name="connsiteX1219" fmla="*/ 2661305 w 2838265"/>
                <a:gd name="connsiteY1219" fmla="*/ 1431537 h 2308458"/>
                <a:gd name="connsiteX1220" fmla="*/ 2660824 w 2838265"/>
                <a:gd name="connsiteY1220" fmla="*/ 1435401 h 2308458"/>
                <a:gd name="connsiteX1221" fmla="*/ 2662749 w 2838265"/>
                <a:gd name="connsiteY1221" fmla="*/ 1439264 h 2308458"/>
                <a:gd name="connsiteX1222" fmla="*/ 2661786 w 2838265"/>
                <a:gd name="connsiteY1222" fmla="*/ 1444577 h 2308458"/>
                <a:gd name="connsiteX1223" fmla="*/ 2657936 w 2838265"/>
                <a:gd name="connsiteY1223" fmla="*/ 1444577 h 2308458"/>
                <a:gd name="connsiteX1224" fmla="*/ 2658898 w 2838265"/>
                <a:gd name="connsiteY1224" fmla="*/ 1449889 h 2308458"/>
                <a:gd name="connsiteX1225" fmla="*/ 2659861 w 2838265"/>
                <a:gd name="connsiteY1225" fmla="*/ 1452304 h 2308458"/>
                <a:gd name="connsiteX1226" fmla="*/ 2657454 w 2838265"/>
                <a:gd name="connsiteY1226" fmla="*/ 1457133 h 2308458"/>
                <a:gd name="connsiteX1227" fmla="*/ 2659861 w 2838265"/>
                <a:gd name="connsiteY1227" fmla="*/ 1460031 h 2308458"/>
                <a:gd name="connsiteX1228" fmla="*/ 2658898 w 2838265"/>
                <a:gd name="connsiteY1228" fmla="*/ 1462929 h 2308458"/>
                <a:gd name="connsiteX1229" fmla="*/ 2654567 w 2838265"/>
                <a:gd name="connsiteY1229" fmla="*/ 1463411 h 2308458"/>
                <a:gd name="connsiteX1230" fmla="*/ 2652641 w 2838265"/>
                <a:gd name="connsiteY1230" fmla="*/ 1465343 h 2308458"/>
                <a:gd name="connsiteX1231" fmla="*/ 2652160 w 2838265"/>
                <a:gd name="connsiteY1231" fmla="*/ 1481280 h 2308458"/>
                <a:gd name="connsiteX1232" fmla="*/ 2641090 w 2838265"/>
                <a:gd name="connsiteY1232" fmla="*/ 1485144 h 2308458"/>
                <a:gd name="connsiteX1233" fmla="*/ 2636277 w 2838265"/>
                <a:gd name="connsiteY1233" fmla="*/ 1490456 h 2308458"/>
                <a:gd name="connsiteX1234" fmla="*/ 2633389 w 2838265"/>
                <a:gd name="connsiteY1234" fmla="*/ 1485144 h 2308458"/>
                <a:gd name="connsiteX1235" fmla="*/ 2630982 w 2838265"/>
                <a:gd name="connsiteY1235" fmla="*/ 1485144 h 2308458"/>
                <a:gd name="connsiteX1236" fmla="*/ 2629057 w 2838265"/>
                <a:gd name="connsiteY1236" fmla="*/ 1478866 h 2308458"/>
                <a:gd name="connsiteX1237" fmla="*/ 2623763 w 2838265"/>
                <a:gd name="connsiteY1237" fmla="*/ 1475002 h 2308458"/>
                <a:gd name="connsiteX1238" fmla="*/ 2619912 w 2838265"/>
                <a:gd name="connsiteY1238" fmla="*/ 1475968 h 2308458"/>
                <a:gd name="connsiteX1239" fmla="*/ 2618950 w 2838265"/>
                <a:gd name="connsiteY1239" fmla="*/ 1472587 h 2308458"/>
                <a:gd name="connsiteX1240" fmla="*/ 2614618 w 2838265"/>
                <a:gd name="connsiteY1240" fmla="*/ 1475485 h 2308458"/>
                <a:gd name="connsiteX1241" fmla="*/ 2610286 w 2838265"/>
                <a:gd name="connsiteY1241" fmla="*/ 1476934 h 2308458"/>
                <a:gd name="connsiteX1242" fmla="*/ 2605473 w 2838265"/>
                <a:gd name="connsiteY1242" fmla="*/ 1482246 h 2308458"/>
                <a:gd name="connsiteX1243" fmla="*/ 2594403 w 2838265"/>
                <a:gd name="connsiteY1243" fmla="*/ 1489490 h 2308458"/>
                <a:gd name="connsiteX1244" fmla="*/ 2589590 w 2838265"/>
                <a:gd name="connsiteY1244" fmla="*/ 1489490 h 2308458"/>
                <a:gd name="connsiteX1245" fmla="*/ 2588628 w 2838265"/>
                <a:gd name="connsiteY1245" fmla="*/ 1491905 h 2308458"/>
                <a:gd name="connsiteX1246" fmla="*/ 2591515 w 2838265"/>
                <a:gd name="connsiteY1246" fmla="*/ 1494320 h 2308458"/>
                <a:gd name="connsiteX1247" fmla="*/ 2595847 w 2838265"/>
                <a:gd name="connsiteY1247" fmla="*/ 1495768 h 2308458"/>
                <a:gd name="connsiteX1248" fmla="*/ 2596810 w 2838265"/>
                <a:gd name="connsiteY1248" fmla="*/ 1500115 h 2308458"/>
                <a:gd name="connsiteX1249" fmla="*/ 2593441 w 2838265"/>
                <a:gd name="connsiteY1249" fmla="*/ 1508808 h 2308458"/>
                <a:gd name="connsiteX1250" fmla="*/ 2591515 w 2838265"/>
                <a:gd name="connsiteY1250" fmla="*/ 1510740 h 2308458"/>
                <a:gd name="connsiteX1251" fmla="*/ 2585740 w 2838265"/>
                <a:gd name="connsiteY1251" fmla="*/ 1509774 h 2308458"/>
                <a:gd name="connsiteX1252" fmla="*/ 2577558 w 2838265"/>
                <a:gd name="connsiteY1252" fmla="*/ 1510257 h 2308458"/>
                <a:gd name="connsiteX1253" fmla="*/ 2579483 w 2838265"/>
                <a:gd name="connsiteY1253" fmla="*/ 1515086 h 2308458"/>
                <a:gd name="connsiteX1254" fmla="*/ 2580445 w 2838265"/>
                <a:gd name="connsiteY1254" fmla="*/ 1521847 h 2308458"/>
                <a:gd name="connsiteX1255" fmla="*/ 2579483 w 2838265"/>
                <a:gd name="connsiteY1255" fmla="*/ 1524745 h 2308458"/>
                <a:gd name="connsiteX1256" fmla="*/ 2573707 w 2838265"/>
                <a:gd name="connsiteY1256" fmla="*/ 1527160 h 2308458"/>
                <a:gd name="connsiteX1257" fmla="*/ 2574670 w 2838265"/>
                <a:gd name="connsiteY1257" fmla="*/ 1524262 h 2308458"/>
                <a:gd name="connsiteX1258" fmla="*/ 2566006 w 2838265"/>
                <a:gd name="connsiteY1258" fmla="*/ 1523779 h 2308458"/>
                <a:gd name="connsiteX1259" fmla="*/ 2563118 w 2838265"/>
                <a:gd name="connsiteY1259" fmla="*/ 1522330 h 2308458"/>
                <a:gd name="connsiteX1260" fmla="*/ 2557824 w 2838265"/>
                <a:gd name="connsiteY1260" fmla="*/ 1524745 h 2308458"/>
                <a:gd name="connsiteX1261" fmla="*/ 2554936 w 2838265"/>
                <a:gd name="connsiteY1261" fmla="*/ 1528608 h 2308458"/>
                <a:gd name="connsiteX1262" fmla="*/ 2552048 w 2838265"/>
                <a:gd name="connsiteY1262" fmla="*/ 1527642 h 2308458"/>
                <a:gd name="connsiteX1263" fmla="*/ 2553492 w 2838265"/>
                <a:gd name="connsiteY1263" fmla="*/ 1523779 h 2308458"/>
                <a:gd name="connsiteX1264" fmla="*/ 2553492 w 2838265"/>
                <a:gd name="connsiteY1264" fmla="*/ 1520398 h 2308458"/>
                <a:gd name="connsiteX1265" fmla="*/ 2551567 w 2838265"/>
                <a:gd name="connsiteY1265" fmla="*/ 1520398 h 2308458"/>
                <a:gd name="connsiteX1266" fmla="*/ 2550604 w 2838265"/>
                <a:gd name="connsiteY1266" fmla="*/ 1524262 h 2308458"/>
                <a:gd name="connsiteX1267" fmla="*/ 2547716 w 2838265"/>
                <a:gd name="connsiteY1267" fmla="*/ 1527642 h 2308458"/>
                <a:gd name="connsiteX1268" fmla="*/ 2546273 w 2838265"/>
                <a:gd name="connsiteY1268" fmla="*/ 1526677 h 2308458"/>
                <a:gd name="connsiteX1269" fmla="*/ 2546754 w 2838265"/>
                <a:gd name="connsiteY1269" fmla="*/ 1523296 h 2308458"/>
                <a:gd name="connsiteX1270" fmla="*/ 2544829 w 2838265"/>
                <a:gd name="connsiteY1270" fmla="*/ 1516052 h 2308458"/>
                <a:gd name="connsiteX1271" fmla="*/ 2547716 w 2838265"/>
                <a:gd name="connsiteY1271" fmla="*/ 1512189 h 2308458"/>
                <a:gd name="connsiteX1272" fmla="*/ 2547235 w 2838265"/>
                <a:gd name="connsiteY1272" fmla="*/ 1507359 h 2308458"/>
                <a:gd name="connsiteX1273" fmla="*/ 2548679 w 2838265"/>
                <a:gd name="connsiteY1273" fmla="*/ 1504461 h 2308458"/>
                <a:gd name="connsiteX1274" fmla="*/ 2551086 w 2838265"/>
                <a:gd name="connsiteY1274" fmla="*/ 1502047 h 2308458"/>
                <a:gd name="connsiteX1275" fmla="*/ 2546273 w 2838265"/>
                <a:gd name="connsiteY1275" fmla="*/ 1499632 h 2308458"/>
                <a:gd name="connsiteX1276" fmla="*/ 2538090 w 2838265"/>
                <a:gd name="connsiteY1276" fmla="*/ 1501081 h 2308458"/>
                <a:gd name="connsiteX1277" fmla="*/ 2532315 w 2838265"/>
                <a:gd name="connsiteY1277" fmla="*/ 1504944 h 2308458"/>
                <a:gd name="connsiteX1278" fmla="*/ 2526058 w 2838265"/>
                <a:gd name="connsiteY1278" fmla="*/ 1505427 h 2308458"/>
                <a:gd name="connsiteX1279" fmla="*/ 2525576 w 2838265"/>
                <a:gd name="connsiteY1279" fmla="*/ 1506393 h 2308458"/>
                <a:gd name="connsiteX1280" fmla="*/ 2526058 w 2838265"/>
                <a:gd name="connsiteY1280" fmla="*/ 1518467 h 2308458"/>
                <a:gd name="connsiteX1281" fmla="*/ 2521726 w 2838265"/>
                <a:gd name="connsiteY1281" fmla="*/ 1515569 h 2308458"/>
                <a:gd name="connsiteX1282" fmla="*/ 2518838 w 2838265"/>
                <a:gd name="connsiteY1282" fmla="*/ 1511223 h 2308458"/>
                <a:gd name="connsiteX1283" fmla="*/ 2512100 w 2838265"/>
                <a:gd name="connsiteY1283" fmla="*/ 1506393 h 2308458"/>
                <a:gd name="connsiteX1284" fmla="*/ 2508731 w 2838265"/>
                <a:gd name="connsiteY1284" fmla="*/ 1506876 h 2308458"/>
                <a:gd name="connsiteX1285" fmla="*/ 2503436 w 2838265"/>
                <a:gd name="connsiteY1285" fmla="*/ 1509774 h 2308458"/>
                <a:gd name="connsiteX1286" fmla="*/ 2501030 w 2838265"/>
                <a:gd name="connsiteY1286" fmla="*/ 1513154 h 2308458"/>
                <a:gd name="connsiteX1287" fmla="*/ 2499586 w 2838265"/>
                <a:gd name="connsiteY1287" fmla="*/ 1513637 h 2308458"/>
                <a:gd name="connsiteX1288" fmla="*/ 2492366 w 2838265"/>
                <a:gd name="connsiteY1288" fmla="*/ 1509774 h 2308458"/>
                <a:gd name="connsiteX1289" fmla="*/ 2488997 w 2838265"/>
                <a:gd name="connsiteY1289" fmla="*/ 1506393 h 2308458"/>
                <a:gd name="connsiteX1290" fmla="*/ 2485628 w 2838265"/>
                <a:gd name="connsiteY1290" fmla="*/ 1501564 h 2308458"/>
                <a:gd name="connsiteX1291" fmla="*/ 2482259 w 2838265"/>
                <a:gd name="connsiteY1291" fmla="*/ 1499149 h 2308458"/>
                <a:gd name="connsiteX1292" fmla="*/ 2478408 w 2838265"/>
                <a:gd name="connsiteY1292" fmla="*/ 1500115 h 2308458"/>
                <a:gd name="connsiteX1293" fmla="*/ 2476002 w 2838265"/>
                <a:gd name="connsiteY1293" fmla="*/ 1502047 h 2308458"/>
                <a:gd name="connsiteX1294" fmla="*/ 2472633 w 2838265"/>
                <a:gd name="connsiteY1294" fmla="*/ 1502530 h 2308458"/>
                <a:gd name="connsiteX1295" fmla="*/ 2467820 w 2838265"/>
                <a:gd name="connsiteY1295" fmla="*/ 1507359 h 2308458"/>
                <a:gd name="connsiteX1296" fmla="*/ 2465413 w 2838265"/>
                <a:gd name="connsiteY1296" fmla="*/ 1512671 h 2308458"/>
                <a:gd name="connsiteX1297" fmla="*/ 2465413 w 2838265"/>
                <a:gd name="connsiteY1297" fmla="*/ 1516052 h 2308458"/>
                <a:gd name="connsiteX1298" fmla="*/ 2463007 w 2838265"/>
                <a:gd name="connsiteY1298" fmla="*/ 1522330 h 2308458"/>
                <a:gd name="connsiteX1299" fmla="*/ 2463007 w 2838265"/>
                <a:gd name="connsiteY1299" fmla="*/ 1531989 h 2308458"/>
                <a:gd name="connsiteX1300" fmla="*/ 2468301 w 2838265"/>
                <a:gd name="connsiteY1300" fmla="*/ 1533438 h 2308458"/>
                <a:gd name="connsiteX1301" fmla="*/ 2467338 w 2838265"/>
                <a:gd name="connsiteY1301" fmla="*/ 1538267 h 2308458"/>
                <a:gd name="connsiteX1302" fmla="*/ 2468301 w 2838265"/>
                <a:gd name="connsiteY1302" fmla="*/ 1542131 h 2308458"/>
                <a:gd name="connsiteX1303" fmla="*/ 2466857 w 2838265"/>
                <a:gd name="connsiteY1303" fmla="*/ 1550341 h 2308458"/>
                <a:gd name="connsiteX1304" fmla="*/ 2468782 w 2838265"/>
                <a:gd name="connsiteY1304" fmla="*/ 1555653 h 2308458"/>
                <a:gd name="connsiteX1305" fmla="*/ 2473114 w 2838265"/>
                <a:gd name="connsiteY1305" fmla="*/ 1556619 h 2308458"/>
                <a:gd name="connsiteX1306" fmla="*/ 2474077 w 2838265"/>
                <a:gd name="connsiteY1306" fmla="*/ 1555170 h 2308458"/>
                <a:gd name="connsiteX1307" fmla="*/ 2477927 w 2838265"/>
                <a:gd name="connsiteY1307" fmla="*/ 1554687 h 2308458"/>
                <a:gd name="connsiteX1308" fmla="*/ 2482740 w 2838265"/>
                <a:gd name="connsiteY1308" fmla="*/ 1559517 h 2308458"/>
                <a:gd name="connsiteX1309" fmla="*/ 2485147 w 2838265"/>
                <a:gd name="connsiteY1309" fmla="*/ 1567244 h 2308458"/>
                <a:gd name="connsiteX1310" fmla="*/ 2491885 w 2838265"/>
                <a:gd name="connsiteY1310" fmla="*/ 1566278 h 2308458"/>
                <a:gd name="connsiteX1311" fmla="*/ 2492366 w 2838265"/>
                <a:gd name="connsiteY1311" fmla="*/ 1564346 h 2308458"/>
                <a:gd name="connsiteX1312" fmla="*/ 2495735 w 2838265"/>
                <a:gd name="connsiteY1312" fmla="*/ 1563863 h 2308458"/>
                <a:gd name="connsiteX1313" fmla="*/ 2498623 w 2838265"/>
                <a:gd name="connsiteY1313" fmla="*/ 1561931 h 2308458"/>
                <a:gd name="connsiteX1314" fmla="*/ 2503436 w 2838265"/>
                <a:gd name="connsiteY1314" fmla="*/ 1564346 h 2308458"/>
                <a:gd name="connsiteX1315" fmla="*/ 2505362 w 2838265"/>
                <a:gd name="connsiteY1315" fmla="*/ 1569658 h 2308458"/>
                <a:gd name="connsiteX1316" fmla="*/ 2509693 w 2838265"/>
                <a:gd name="connsiteY1316" fmla="*/ 1577386 h 2308458"/>
                <a:gd name="connsiteX1317" fmla="*/ 2512581 w 2838265"/>
                <a:gd name="connsiteY1317" fmla="*/ 1578351 h 2308458"/>
                <a:gd name="connsiteX1318" fmla="*/ 2516432 w 2838265"/>
                <a:gd name="connsiteY1318" fmla="*/ 1575937 h 2308458"/>
                <a:gd name="connsiteX1319" fmla="*/ 2518357 w 2838265"/>
                <a:gd name="connsiteY1319" fmla="*/ 1578834 h 2308458"/>
                <a:gd name="connsiteX1320" fmla="*/ 2517875 w 2838265"/>
                <a:gd name="connsiteY1320" fmla="*/ 1580766 h 2308458"/>
                <a:gd name="connsiteX1321" fmla="*/ 2521726 w 2838265"/>
                <a:gd name="connsiteY1321" fmla="*/ 1583181 h 2308458"/>
                <a:gd name="connsiteX1322" fmla="*/ 2525095 w 2838265"/>
                <a:gd name="connsiteY1322" fmla="*/ 1581732 h 2308458"/>
                <a:gd name="connsiteX1323" fmla="*/ 2525095 w 2838265"/>
                <a:gd name="connsiteY1323" fmla="*/ 1585595 h 2308458"/>
                <a:gd name="connsiteX1324" fmla="*/ 2521726 w 2838265"/>
                <a:gd name="connsiteY1324" fmla="*/ 1589942 h 2308458"/>
                <a:gd name="connsiteX1325" fmla="*/ 2521245 w 2838265"/>
                <a:gd name="connsiteY1325" fmla="*/ 1593323 h 2308458"/>
                <a:gd name="connsiteX1326" fmla="*/ 2522688 w 2838265"/>
                <a:gd name="connsiteY1326" fmla="*/ 1597669 h 2308458"/>
                <a:gd name="connsiteX1327" fmla="*/ 2527502 w 2838265"/>
                <a:gd name="connsiteY1327" fmla="*/ 1598635 h 2308458"/>
                <a:gd name="connsiteX1328" fmla="*/ 2533758 w 2838265"/>
                <a:gd name="connsiteY1328" fmla="*/ 1591874 h 2308458"/>
                <a:gd name="connsiteX1329" fmla="*/ 2537128 w 2838265"/>
                <a:gd name="connsiteY1329" fmla="*/ 1590908 h 2308458"/>
                <a:gd name="connsiteX1330" fmla="*/ 2540978 w 2838265"/>
                <a:gd name="connsiteY1330" fmla="*/ 1595737 h 2308458"/>
                <a:gd name="connsiteX1331" fmla="*/ 2539053 w 2838265"/>
                <a:gd name="connsiteY1331" fmla="*/ 1598152 h 2308458"/>
                <a:gd name="connsiteX1332" fmla="*/ 2539534 w 2838265"/>
                <a:gd name="connsiteY1332" fmla="*/ 1602981 h 2308458"/>
                <a:gd name="connsiteX1333" fmla="*/ 2541460 w 2838265"/>
                <a:gd name="connsiteY1333" fmla="*/ 1607811 h 2308458"/>
                <a:gd name="connsiteX1334" fmla="*/ 2544347 w 2838265"/>
                <a:gd name="connsiteY1334" fmla="*/ 1611192 h 2308458"/>
                <a:gd name="connsiteX1335" fmla="*/ 2546754 w 2838265"/>
                <a:gd name="connsiteY1335" fmla="*/ 1617470 h 2308458"/>
                <a:gd name="connsiteX1336" fmla="*/ 2543866 w 2838265"/>
                <a:gd name="connsiteY1336" fmla="*/ 1624231 h 2308458"/>
                <a:gd name="connsiteX1337" fmla="*/ 2545791 w 2838265"/>
                <a:gd name="connsiteY1337" fmla="*/ 1626645 h 2308458"/>
                <a:gd name="connsiteX1338" fmla="*/ 2544347 w 2838265"/>
                <a:gd name="connsiteY1338" fmla="*/ 1630509 h 2308458"/>
                <a:gd name="connsiteX1339" fmla="*/ 2541941 w 2838265"/>
                <a:gd name="connsiteY1339" fmla="*/ 1630509 h 2308458"/>
                <a:gd name="connsiteX1340" fmla="*/ 2543866 w 2838265"/>
                <a:gd name="connsiteY1340" fmla="*/ 1637270 h 2308458"/>
                <a:gd name="connsiteX1341" fmla="*/ 2547235 w 2838265"/>
                <a:gd name="connsiteY1341" fmla="*/ 1634855 h 2308458"/>
                <a:gd name="connsiteX1342" fmla="*/ 2550123 w 2838265"/>
                <a:gd name="connsiteY1342" fmla="*/ 1637270 h 2308458"/>
                <a:gd name="connsiteX1343" fmla="*/ 2550604 w 2838265"/>
                <a:gd name="connsiteY1343" fmla="*/ 1641617 h 2308458"/>
                <a:gd name="connsiteX1344" fmla="*/ 2547716 w 2838265"/>
                <a:gd name="connsiteY1344" fmla="*/ 1644514 h 2308458"/>
                <a:gd name="connsiteX1345" fmla="*/ 2548198 w 2838265"/>
                <a:gd name="connsiteY1345" fmla="*/ 1646929 h 2308458"/>
                <a:gd name="connsiteX1346" fmla="*/ 2551567 w 2838265"/>
                <a:gd name="connsiteY1346" fmla="*/ 1648378 h 2308458"/>
                <a:gd name="connsiteX1347" fmla="*/ 2553011 w 2838265"/>
                <a:gd name="connsiteY1347" fmla="*/ 1644997 h 2308458"/>
                <a:gd name="connsiteX1348" fmla="*/ 2555899 w 2838265"/>
                <a:gd name="connsiteY1348" fmla="*/ 1644031 h 2308458"/>
                <a:gd name="connsiteX1349" fmla="*/ 2557824 w 2838265"/>
                <a:gd name="connsiteY1349" fmla="*/ 1641134 h 2308458"/>
                <a:gd name="connsiteX1350" fmla="*/ 2560712 w 2838265"/>
                <a:gd name="connsiteY1350" fmla="*/ 1642583 h 2308458"/>
                <a:gd name="connsiteX1351" fmla="*/ 2561674 w 2838265"/>
                <a:gd name="connsiteY1351" fmla="*/ 1649344 h 2308458"/>
                <a:gd name="connsiteX1352" fmla="*/ 2564562 w 2838265"/>
                <a:gd name="connsiteY1352" fmla="*/ 1648861 h 2308458"/>
                <a:gd name="connsiteX1353" fmla="*/ 2564081 w 2838265"/>
                <a:gd name="connsiteY1353" fmla="*/ 1652242 h 2308458"/>
                <a:gd name="connsiteX1354" fmla="*/ 2565525 w 2838265"/>
                <a:gd name="connsiteY1354" fmla="*/ 1653690 h 2308458"/>
                <a:gd name="connsiteX1355" fmla="*/ 2569375 w 2838265"/>
                <a:gd name="connsiteY1355" fmla="*/ 1650792 h 2308458"/>
                <a:gd name="connsiteX1356" fmla="*/ 2571782 w 2838265"/>
                <a:gd name="connsiteY1356" fmla="*/ 1651276 h 2308458"/>
                <a:gd name="connsiteX1357" fmla="*/ 2576114 w 2838265"/>
                <a:gd name="connsiteY1357" fmla="*/ 1654173 h 2308458"/>
                <a:gd name="connsiteX1358" fmla="*/ 2582371 w 2838265"/>
                <a:gd name="connsiteY1358" fmla="*/ 1653690 h 2308458"/>
                <a:gd name="connsiteX1359" fmla="*/ 2583814 w 2838265"/>
                <a:gd name="connsiteY1359" fmla="*/ 1647895 h 2308458"/>
                <a:gd name="connsiteX1360" fmla="*/ 2589109 w 2838265"/>
                <a:gd name="connsiteY1360" fmla="*/ 1647895 h 2308458"/>
                <a:gd name="connsiteX1361" fmla="*/ 2589109 w 2838265"/>
                <a:gd name="connsiteY1361" fmla="*/ 1659486 h 2308458"/>
                <a:gd name="connsiteX1362" fmla="*/ 2591034 w 2838265"/>
                <a:gd name="connsiteY1362" fmla="*/ 1659968 h 2308458"/>
                <a:gd name="connsiteX1363" fmla="*/ 2597772 w 2838265"/>
                <a:gd name="connsiteY1363" fmla="*/ 1654656 h 2308458"/>
                <a:gd name="connsiteX1364" fmla="*/ 2599216 w 2838265"/>
                <a:gd name="connsiteY1364" fmla="*/ 1649827 h 2308458"/>
                <a:gd name="connsiteX1365" fmla="*/ 2600660 w 2838265"/>
                <a:gd name="connsiteY1365" fmla="*/ 1646929 h 2308458"/>
                <a:gd name="connsiteX1366" fmla="*/ 2604029 w 2838265"/>
                <a:gd name="connsiteY1366" fmla="*/ 1646446 h 2308458"/>
                <a:gd name="connsiteX1367" fmla="*/ 2606436 w 2838265"/>
                <a:gd name="connsiteY1367" fmla="*/ 1647895 h 2308458"/>
                <a:gd name="connsiteX1368" fmla="*/ 2604029 w 2838265"/>
                <a:gd name="connsiteY1368" fmla="*/ 1650792 h 2308458"/>
                <a:gd name="connsiteX1369" fmla="*/ 2605954 w 2838265"/>
                <a:gd name="connsiteY1369" fmla="*/ 1656588 h 2308458"/>
                <a:gd name="connsiteX1370" fmla="*/ 2602586 w 2838265"/>
                <a:gd name="connsiteY1370" fmla="*/ 1658520 h 2308458"/>
                <a:gd name="connsiteX1371" fmla="*/ 2602104 w 2838265"/>
                <a:gd name="connsiteY1371" fmla="*/ 1661417 h 2308458"/>
                <a:gd name="connsiteX1372" fmla="*/ 2599216 w 2838265"/>
                <a:gd name="connsiteY1372" fmla="*/ 1664798 h 2308458"/>
                <a:gd name="connsiteX1373" fmla="*/ 2600179 w 2838265"/>
                <a:gd name="connsiteY1373" fmla="*/ 1667213 h 2308458"/>
                <a:gd name="connsiteX1374" fmla="*/ 2603067 w 2838265"/>
                <a:gd name="connsiteY1374" fmla="*/ 1669627 h 2308458"/>
                <a:gd name="connsiteX1375" fmla="*/ 2606917 w 2838265"/>
                <a:gd name="connsiteY1375" fmla="*/ 1676389 h 2308458"/>
                <a:gd name="connsiteX1376" fmla="*/ 2613174 w 2838265"/>
                <a:gd name="connsiteY1376" fmla="*/ 1678803 h 2308458"/>
                <a:gd name="connsiteX1377" fmla="*/ 2617025 w 2838265"/>
                <a:gd name="connsiteY1377" fmla="*/ 1677837 h 2308458"/>
                <a:gd name="connsiteX1378" fmla="*/ 2620875 w 2838265"/>
                <a:gd name="connsiteY1378" fmla="*/ 1680252 h 2308458"/>
                <a:gd name="connsiteX1379" fmla="*/ 2619431 w 2838265"/>
                <a:gd name="connsiteY1379" fmla="*/ 1683633 h 2308458"/>
                <a:gd name="connsiteX1380" fmla="*/ 2615581 w 2838265"/>
                <a:gd name="connsiteY1380" fmla="*/ 1684115 h 2308458"/>
                <a:gd name="connsiteX1381" fmla="*/ 2614137 w 2838265"/>
                <a:gd name="connsiteY1381" fmla="*/ 1689428 h 2308458"/>
                <a:gd name="connsiteX1382" fmla="*/ 2617506 w 2838265"/>
                <a:gd name="connsiteY1382" fmla="*/ 1699087 h 2308458"/>
                <a:gd name="connsiteX1383" fmla="*/ 2620875 w 2838265"/>
                <a:gd name="connsiteY1383" fmla="*/ 1703916 h 2308458"/>
                <a:gd name="connsiteX1384" fmla="*/ 2626169 w 2838265"/>
                <a:gd name="connsiteY1384" fmla="*/ 1709228 h 2308458"/>
                <a:gd name="connsiteX1385" fmla="*/ 2628576 w 2838265"/>
                <a:gd name="connsiteY1385" fmla="*/ 1713575 h 2308458"/>
                <a:gd name="connsiteX1386" fmla="*/ 2629539 w 2838265"/>
                <a:gd name="connsiteY1386" fmla="*/ 1716955 h 2308458"/>
                <a:gd name="connsiteX1387" fmla="*/ 2631945 w 2838265"/>
                <a:gd name="connsiteY1387" fmla="*/ 1718404 h 2308458"/>
                <a:gd name="connsiteX1388" fmla="*/ 2635314 w 2838265"/>
                <a:gd name="connsiteY1388" fmla="*/ 1718404 h 2308458"/>
                <a:gd name="connsiteX1389" fmla="*/ 2643015 w 2838265"/>
                <a:gd name="connsiteY1389" fmla="*/ 1720819 h 2308458"/>
                <a:gd name="connsiteX1390" fmla="*/ 2646866 w 2838265"/>
                <a:gd name="connsiteY1390" fmla="*/ 1718404 h 2308458"/>
                <a:gd name="connsiteX1391" fmla="*/ 2650235 w 2838265"/>
                <a:gd name="connsiteY1391" fmla="*/ 1719370 h 2308458"/>
                <a:gd name="connsiteX1392" fmla="*/ 2653123 w 2838265"/>
                <a:gd name="connsiteY1392" fmla="*/ 1718887 h 2308458"/>
                <a:gd name="connsiteX1393" fmla="*/ 2652160 w 2838265"/>
                <a:gd name="connsiteY1393" fmla="*/ 1722751 h 2308458"/>
                <a:gd name="connsiteX1394" fmla="*/ 2655529 w 2838265"/>
                <a:gd name="connsiteY1394" fmla="*/ 1724200 h 2308458"/>
                <a:gd name="connsiteX1395" fmla="*/ 2656010 w 2838265"/>
                <a:gd name="connsiteY1395" fmla="*/ 1719853 h 2308458"/>
                <a:gd name="connsiteX1396" fmla="*/ 2656973 w 2838265"/>
                <a:gd name="connsiteY1396" fmla="*/ 1717439 h 2308458"/>
                <a:gd name="connsiteX1397" fmla="*/ 2656010 w 2838265"/>
                <a:gd name="connsiteY1397" fmla="*/ 1714058 h 2308458"/>
                <a:gd name="connsiteX1398" fmla="*/ 2657454 w 2838265"/>
                <a:gd name="connsiteY1398" fmla="*/ 1712126 h 2308458"/>
                <a:gd name="connsiteX1399" fmla="*/ 2661786 w 2838265"/>
                <a:gd name="connsiteY1399" fmla="*/ 1713092 h 2308458"/>
                <a:gd name="connsiteX1400" fmla="*/ 2665155 w 2838265"/>
                <a:gd name="connsiteY1400" fmla="*/ 1714541 h 2308458"/>
                <a:gd name="connsiteX1401" fmla="*/ 2666118 w 2838265"/>
                <a:gd name="connsiteY1401" fmla="*/ 1708745 h 2308458"/>
                <a:gd name="connsiteX1402" fmla="*/ 2669487 w 2838265"/>
                <a:gd name="connsiteY1402" fmla="*/ 1703916 h 2308458"/>
                <a:gd name="connsiteX1403" fmla="*/ 2674782 w 2838265"/>
                <a:gd name="connsiteY1403" fmla="*/ 1702950 h 2308458"/>
                <a:gd name="connsiteX1404" fmla="*/ 2674300 w 2838265"/>
                <a:gd name="connsiteY1404" fmla="*/ 1705365 h 2308458"/>
                <a:gd name="connsiteX1405" fmla="*/ 2669487 w 2838265"/>
                <a:gd name="connsiteY1405" fmla="*/ 1708263 h 2308458"/>
                <a:gd name="connsiteX1406" fmla="*/ 2673337 w 2838265"/>
                <a:gd name="connsiteY1406" fmla="*/ 1709711 h 2308458"/>
                <a:gd name="connsiteX1407" fmla="*/ 2679595 w 2838265"/>
                <a:gd name="connsiteY1407" fmla="*/ 1706814 h 2308458"/>
                <a:gd name="connsiteX1408" fmla="*/ 2682001 w 2838265"/>
                <a:gd name="connsiteY1408" fmla="*/ 1704399 h 2308458"/>
                <a:gd name="connsiteX1409" fmla="*/ 2682001 w 2838265"/>
                <a:gd name="connsiteY1409" fmla="*/ 1701018 h 2308458"/>
                <a:gd name="connsiteX1410" fmla="*/ 2686333 w 2838265"/>
                <a:gd name="connsiteY1410" fmla="*/ 1701018 h 2308458"/>
                <a:gd name="connsiteX1411" fmla="*/ 2687295 w 2838265"/>
                <a:gd name="connsiteY1411" fmla="*/ 1696189 h 2308458"/>
                <a:gd name="connsiteX1412" fmla="*/ 2690183 w 2838265"/>
                <a:gd name="connsiteY1412" fmla="*/ 1695223 h 2308458"/>
                <a:gd name="connsiteX1413" fmla="*/ 2692108 w 2838265"/>
                <a:gd name="connsiteY1413" fmla="*/ 1692326 h 2308458"/>
                <a:gd name="connsiteX1414" fmla="*/ 2695478 w 2838265"/>
                <a:gd name="connsiteY1414" fmla="*/ 1692808 h 2308458"/>
                <a:gd name="connsiteX1415" fmla="*/ 2701253 w 2838265"/>
                <a:gd name="connsiteY1415" fmla="*/ 1699570 h 2308458"/>
                <a:gd name="connsiteX1416" fmla="*/ 2701253 w 2838265"/>
                <a:gd name="connsiteY1416" fmla="*/ 1704882 h 2308458"/>
                <a:gd name="connsiteX1417" fmla="*/ 2707510 w 2838265"/>
                <a:gd name="connsiteY1417" fmla="*/ 1703433 h 2308458"/>
                <a:gd name="connsiteX1418" fmla="*/ 2709435 w 2838265"/>
                <a:gd name="connsiteY1418" fmla="*/ 1704882 h 2308458"/>
                <a:gd name="connsiteX1419" fmla="*/ 2711361 w 2838265"/>
                <a:gd name="connsiteY1419" fmla="*/ 1699570 h 2308458"/>
                <a:gd name="connsiteX1420" fmla="*/ 2710880 w 2838265"/>
                <a:gd name="connsiteY1420" fmla="*/ 1697155 h 2308458"/>
                <a:gd name="connsiteX1421" fmla="*/ 2712805 w 2838265"/>
                <a:gd name="connsiteY1421" fmla="*/ 1695223 h 2308458"/>
                <a:gd name="connsiteX1422" fmla="*/ 2716174 w 2838265"/>
                <a:gd name="connsiteY1422" fmla="*/ 1695223 h 2308458"/>
                <a:gd name="connsiteX1423" fmla="*/ 2720024 w 2838265"/>
                <a:gd name="connsiteY1423" fmla="*/ 1692326 h 2308458"/>
                <a:gd name="connsiteX1424" fmla="*/ 2727244 w 2838265"/>
                <a:gd name="connsiteY1424" fmla="*/ 1693291 h 2308458"/>
                <a:gd name="connsiteX1425" fmla="*/ 2727725 w 2838265"/>
                <a:gd name="connsiteY1425" fmla="*/ 1691842 h 2308458"/>
                <a:gd name="connsiteX1426" fmla="*/ 2731094 w 2838265"/>
                <a:gd name="connsiteY1426" fmla="*/ 1691360 h 2308458"/>
                <a:gd name="connsiteX1427" fmla="*/ 2735426 w 2838265"/>
                <a:gd name="connsiteY1427" fmla="*/ 1687979 h 2308458"/>
                <a:gd name="connsiteX1428" fmla="*/ 2734463 w 2838265"/>
                <a:gd name="connsiteY1428" fmla="*/ 1681701 h 2308458"/>
                <a:gd name="connsiteX1429" fmla="*/ 2735907 w 2838265"/>
                <a:gd name="connsiteY1429" fmla="*/ 1677837 h 2308458"/>
                <a:gd name="connsiteX1430" fmla="*/ 2737833 w 2838265"/>
                <a:gd name="connsiteY1430" fmla="*/ 1676389 h 2308458"/>
                <a:gd name="connsiteX1431" fmla="*/ 2744571 w 2838265"/>
                <a:gd name="connsiteY1431" fmla="*/ 1681701 h 2308458"/>
                <a:gd name="connsiteX1432" fmla="*/ 2746496 w 2838265"/>
                <a:gd name="connsiteY1432" fmla="*/ 1681218 h 2308458"/>
                <a:gd name="connsiteX1433" fmla="*/ 2751309 w 2838265"/>
                <a:gd name="connsiteY1433" fmla="*/ 1677837 h 2308458"/>
                <a:gd name="connsiteX1434" fmla="*/ 2752753 w 2838265"/>
                <a:gd name="connsiteY1434" fmla="*/ 1687979 h 2308458"/>
                <a:gd name="connsiteX1435" fmla="*/ 2757566 w 2838265"/>
                <a:gd name="connsiteY1435" fmla="*/ 1693291 h 2308458"/>
                <a:gd name="connsiteX1436" fmla="*/ 2759010 w 2838265"/>
                <a:gd name="connsiteY1436" fmla="*/ 1696672 h 2308458"/>
                <a:gd name="connsiteX1437" fmla="*/ 2760935 w 2838265"/>
                <a:gd name="connsiteY1437" fmla="*/ 1697638 h 2308458"/>
                <a:gd name="connsiteX1438" fmla="*/ 2769118 w 2838265"/>
                <a:gd name="connsiteY1438" fmla="*/ 1695706 h 2308458"/>
                <a:gd name="connsiteX1439" fmla="*/ 2775374 w 2838265"/>
                <a:gd name="connsiteY1439" fmla="*/ 1695706 h 2308458"/>
                <a:gd name="connsiteX1440" fmla="*/ 2778262 w 2838265"/>
                <a:gd name="connsiteY1440" fmla="*/ 1697155 h 2308458"/>
                <a:gd name="connsiteX1441" fmla="*/ 2779706 w 2838265"/>
                <a:gd name="connsiteY1441" fmla="*/ 1700536 h 2308458"/>
                <a:gd name="connsiteX1442" fmla="*/ 2778262 w 2838265"/>
                <a:gd name="connsiteY1442" fmla="*/ 1703433 h 2308458"/>
                <a:gd name="connsiteX1443" fmla="*/ 2771043 w 2838265"/>
                <a:gd name="connsiteY1443" fmla="*/ 1708263 h 2308458"/>
                <a:gd name="connsiteX1444" fmla="*/ 2768636 w 2838265"/>
                <a:gd name="connsiteY1444" fmla="*/ 1713575 h 2308458"/>
                <a:gd name="connsiteX1445" fmla="*/ 2768155 w 2838265"/>
                <a:gd name="connsiteY1445" fmla="*/ 1723717 h 2308458"/>
                <a:gd name="connsiteX1446" fmla="*/ 2769599 w 2838265"/>
                <a:gd name="connsiteY1446" fmla="*/ 1727097 h 2308458"/>
                <a:gd name="connsiteX1447" fmla="*/ 2774412 w 2838265"/>
                <a:gd name="connsiteY1447" fmla="*/ 1728063 h 2308458"/>
                <a:gd name="connsiteX1448" fmla="*/ 2776337 w 2838265"/>
                <a:gd name="connsiteY1448" fmla="*/ 1730961 h 2308458"/>
                <a:gd name="connsiteX1449" fmla="*/ 2773931 w 2838265"/>
                <a:gd name="connsiteY1449" fmla="*/ 1735790 h 2308458"/>
                <a:gd name="connsiteX1450" fmla="*/ 2774893 w 2838265"/>
                <a:gd name="connsiteY1450" fmla="*/ 1738205 h 2308458"/>
                <a:gd name="connsiteX1451" fmla="*/ 2772487 w 2838265"/>
                <a:gd name="connsiteY1451" fmla="*/ 1744966 h 2308458"/>
                <a:gd name="connsiteX1452" fmla="*/ 2772487 w 2838265"/>
                <a:gd name="connsiteY1452" fmla="*/ 1751727 h 2308458"/>
                <a:gd name="connsiteX1453" fmla="*/ 2770561 w 2838265"/>
                <a:gd name="connsiteY1453" fmla="*/ 1758005 h 2308458"/>
                <a:gd name="connsiteX1454" fmla="*/ 2766711 w 2838265"/>
                <a:gd name="connsiteY1454" fmla="*/ 1760903 h 2308458"/>
                <a:gd name="connsiteX1455" fmla="*/ 2772005 w 2838265"/>
                <a:gd name="connsiteY1455" fmla="*/ 1764767 h 2308458"/>
                <a:gd name="connsiteX1456" fmla="*/ 2775856 w 2838265"/>
                <a:gd name="connsiteY1456" fmla="*/ 1769113 h 2308458"/>
                <a:gd name="connsiteX1457" fmla="*/ 2780669 w 2838265"/>
                <a:gd name="connsiteY1457" fmla="*/ 1773460 h 2308458"/>
                <a:gd name="connsiteX1458" fmla="*/ 2778744 w 2838265"/>
                <a:gd name="connsiteY1458" fmla="*/ 1775391 h 2308458"/>
                <a:gd name="connsiteX1459" fmla="*/ 2774893 w 2838265"/>
                <a:gd name="connsiteY1459" fmla="*/ 1774908 h 2308458"/>
                <a:gd name="connsiteX1460" fmla="*/ 2772005 w 2838265"/>
                <a:gd name="connsiteY1460" fmla="*/ 1773942 h 2308458"/>
                <a:gd name="connsiteX1461" fmla="*/ 2767674 w 2838265"/>
                <a:gd name="connsiteY1461" fmla="*/ 1769596 h 2308458"/>
                <a:gd name="connsiteX1462" fmla="*/ 2763342 w 2838265"/>
                <a:gd name="connsiteY1462" fmla="*/ 1771045 h 2308458"/>
                <a:gd name="connsiteX1463" fmla="*/ 2762379 w 2838265"/>
                <a:gd name="connsiteY1463" fmla="*/ 1776357 h 2308458"/>
                <a:gd name="connsiteX1464" fmla="*/ 2762861 w 2838265"/>
                <a:gd name="connsiteY1464" fmla="*/ 1785533 h 2308458"/>
                <a:gd name="connsiteX1465" fmla="*/ 2761898 w 2838265"/>
                <a:gd name="connsiteY1465" fmla="*/ 1789880 h 2308458"/>
                <a:gd name="connsiteX1466" fmla="*/ 2756604 w 2838265"/>
                <a:gd name="connsiteY1466" fmla="*/ 1787948 h 2308458"/>
                <a:gd name="connsiteX1467" fmla="*/ 2757566 w 2838265"/>
                <a:gd name="connsiteY1467" fmla="*/ 1784567 h 2308458"/>
                <a:gd name="connsiteX1468" fmla="*/ 2754678 w 2838265"/>
                <a:gd name="connsiteY1468" fmla="*/ 1782152 h 2308458"/>
                <a:gd name="connsiteX1469" fmla="*/ 2751791 w 2838265"/>
                <a:gd name="connsiteY1469" fmla="*/ 1782152 h 2308458"/>
                <a:gd name="connsiteX1470" fmla="*/ 2749865 w 2838265"/>
                <a:gd name="connsiteY1470" fmla="*/ 1784567 h 2308458"/>
                <a:gd name="connsiteX1471" fmla="*/ 2742646 w 2838265"/>
                <a:gd name="connsiteY1471" fmla="*/ 1781670 h 2308458"/>
                <a:gd name="connsiteX1472" fmla="*/ 2729650 w 2838265"/>
                <a:gd name="connsiteY1472" fmla="*/ 1785050 h 2308458"/>
                <a:gd name="connsiteX1473" fmla="*/ 2729650 w 2838265"/>
                <a:gd name="connsiteY1473" fmla="*/ 1788431 h 2308458"/>
                <a:gd name="connsiteX1474" fmla="*/ 2733982 w 2838265"/>
                <a:gd name="connsiteY1474" fmla="*/ 1795675 h 2308458"/>
                <a:gd name="connsiteX1475" fmla="*/ 2739758 w 2838265"/>
                <a:gd name="connsiteY1475" fmla="*/ 1801470 h 2308458"/>
                <a:gd name="connsiteX1476" fmla="*/ 2745052 w 2838265"/>
                <a:gd name="connsiteY1476" fmla="*/ 1800021 h 2308458"/>
                <a:gd name="connsiteX1477" fmla="*/ 2751309 w 2838265"/>
                <a:gd name="connsiteY1477" fmla="*/ 1803402 h 2308458"/>
                <a:gd name="connsiteX1478" fmla="*/ 2755160 w 2838265"/>
                <a:gd name="connsiteY1478" fmla="*/ 1803402 h 2308458"/>
                <a:gd name="connsiteX1479" fmla="*/ 2754197 w 2838265"/>
                <a:gd name="connsiteY1479" fmla="*/ 1808714 h 2308458"/>
                <a:gd name="connsiteX1480" fmla="*/ 2754197 w 2838265"/>
                <a:gd name="connsiteY1480" fmla="*/ 1814510 h 2308458"/>
                <a:gd name="connsiteX1481" fmla="*/ 2753234 w 2838265"/>
                <a:gd name="connsiteY1481" fmla="*/ 1820305 h 2308458"/>
                <a:gd name="connsiteX1482" fmla="*/ 2750828 w 2838265"/>
                <a:gd name="connsiteY1482" fmla="*/ 1825134 h 2308458"/>
                <a:gd name="connsiteX1483" fmla="*/ 2748421 w 2838265"/>
                <a:gd name="connsiteY1483" fmla="*/ 1832861 h 2308458"/>
                <a:gd name="connsiteX1484" fmla="*/ 2745052 w 2838265"/>
                <a:gd name="connsiteY1484" fmla="*/ 1838657 h 2308458"/>
                <a:gd name="connsiteX1485" fmla="*/ 2740239 w 2838265"/>
                <a:gd name="connsiteY1485" fmla="*/ 1844452 h 2308458"/>
                <a:gd name="connsiteX1486" fmla="*/ 2738314 w 2838265"/>
                <a:gd name="connsiteY1486" fmla="*/ 1848315 h 2308458"/>
                <a:gd name="connsiteX1487" fmla="*/ 2736389 w 2838265"/>
                <a:gd name="connsiteY1487" fmla="*/ 1855077 h 2308458"/>
                <a:gd name="connsiteX1488" fmla="*/ 2734945 w 2838265"/>
                <a:gd name="connsiteY1488" fmla="*/ 1864252 h 2308458"/>
                <a:gd name="connsiteX1489" fmla="*/ 2729169 w 2838265"/>
                <a:gd name="connsiteY1489" fmla="*/ 1876809 h 2308458"/>
                <a:gd name="connsiteX1490" fmla="*/ 2724356 w 2838265"/>
                <a:gd name="connsiteY1490" fmla="*/ 1882121 h 2308458"/>
                <a:gd name="connsiteX1491" fmla="*/ 2721950 w 2838265"/>
                <a:gd name="connsiteY1491" fmla="*/ 1888400 h 2308458"/>
                <a:gd name="connsiteX1492" fmla="*/ 2721950 w 2838265"/>
                <a:gd name="connsiteY1492" fmla="*/ 1900473 h 2308458"/>
                <a:gd name="connsiteX1493" fmla="*/ 2719062 w 2838265"/>
                <a:gd name="connsiteY1493" fmla="*/ 1915927 h 2308458"/>
                <a:gd name="connsiteX1494" fmla="*/ 2717618 w 2838265"/>
                <a:gd name="connsiteY1494" fmla="*/ 1917859 h 2308458"/>
                <a:gd name="connsiteX1495" fmla="*/ 2711842 w 2838265"/>
                <a:gd name="connsiteY1495" fmla="*/ 1919308 h 2308458"/>
                <a:gd name="connsiteX1496" fmla="*/ 2701253 w 2838265"/>
                <a:gd name="connsiteY1496" fmla="*/ 1917859 h 2308458"/>
                <a:gd name="connsiteX1497" fmla="*/ 2698365 w 2838265"/>
                <a:gd name="connsiteY1497" fmla="*/ 1915927 h 2308458"/>
                <a:gd name="connsiteX1498" fmla="*/ 2694034 w 2838265"/>
                <a:gd name="connsiteY1498" fmla="*/ 1915444 h 2308458"/>
                <a:gd name="connsiteX1499" fmla="*/ 2682001 w 2838265"/>
                <a:gd name="connsiteY1499" fmla="*/ 1914961 h 2308458"/>
                <a:gd name="connsiteX1500" fmla="*/ 2668043 w 2838265"/>
                <a:gd name="connsiteY1500" fmla="*/ 1915444 h 2308458"/>
                <a:gd name="connsiteX1501" fmla="*/ 2662749 w 2838265"/>
                <a:gd name="connsiteY1501" fmla="*/ 1910132 h 2308458"/>
                <a:gd name="connsiteX1502" fmla="*/ 2659861 w 2838265"/>
                <a:gd name="connsiteY1502" fmla="*/ 1910615 h 2308458"/>
                <a:gd name="connsiteX1503" fmla="*/ 2654567 w 2838265"/>
                <a:gd name="connsiteY1503" fmla="*/ 1917859 h 2308458"/>
                <a:gd name="connsiteX1504" fmla="*/ 2653123 w 2838265"/>
                <a:gd name="connsiteY1504" fmla="*/ 1920274 h 2308458"/>
                <a:gd name="connsiteX1505" fmla="*/ 2648791 w 2838265"/>
                <a:gd name="connsiteY1505" fmla="*/ 1925103 h 2308458"/>
                <a:gd name="connsiteX1506" fmla="*/ 2646384 w 2838265"/>
                <a:gd name="connsiteY1506" fmla="*/ 1926069 h 2308458"/>
                <a:gd name="connsiteX1507" fmla="*/ 2640609 w 2838265"/>
                <a:gd name="connsiteY1507" fmla="*/ 1927035 h 2308458"/>
                <a:gd name="connsiteX1508" fmla="*/ 2639165 w 2838265"/>
                <a:gd name="connsiteY1508" fmla="*/ 1930415 h 2308458"/>
                <a:gd name="connsiteX1509" fmla="*/ 2640127 w 2838265"/>
                <a:gd name="connsiteY1509" fmla="*/ 1933313 h 2308458"/>
                <a:gd name="connsiteX1510" fmla="*/ 2644940 w 2838265"/>
                <a:gd name="connsiteY1510" fmla="*/ 1938626 h 2308458"/>
                <a:gd name="connsiteX1511" fmla="*/ 2651197 w 2838265"/>
                <a:gd name="connsiteY1511" fmla="*/ 1941040 h 2308458"/>
                <a:gd name="connsiteX1512" fmla="*/ 2658898 w 2838265"/>
                <a:gd name="connsiteY1512" fmla="*/ 1950699 h 2308458"/>
                <a:gd name="connsiteX1513" fmla="*/ 2667562 w 2838265"/>
                <a:gd name="connsiteY1513" fmla="*/ 1953114 h 2308458"/>
                <a:gd name="connsiteX1514" fmla="*/ 2675744 w 2838265"/>
                <a:gd name="connsiteY1514" fmla="*/ 1952148 h 2308458"/>
                <a:gd name="connsiteX1515" fmla="*/ 2682482 w 2838265"/>
                <a:gd name="connsiteY1515" fmla="*/ 1949733 h 2308458"/>
                <a:gd name="connsiteX1516" fmla="*/ 2687777 w 2838265"/>
                <a:gd name="connsiteY1516" fmla="*/ 1950216 h 2308458"/>
                <a:gd name="connsiteX1517" fmla="*/ 2691146 w 2838265"/>
                <a:gd name="connsiteY1517" fmla="*/ 1951665 h 2308458"/>
                <a:gd name="connsiteX1518" fmla="*/ 2696440 w 2838265"/>
                <a:gd name="connsiteY1518" fmla="*/ 1949250 h 2308458"/>
                <a:gd name="connsiteX1519" fmla="*/ 2703178 w 2838265"/>
                <a:gd name="connsiteY1519" fmla="*/ 1944904 h 2308458"/>
                <a:gd name="connsiteX1520" fmla="*/ 2707510 w 2838265"/>
                <a:gd name="connsiteY1520" fmla="*/ 1934279 h 2308458"/>
                <a:gd name="connsiteX1521" fmla="*/ 2710398 w 2838265"/>
                <a:gd name="connsiteY1521" fmla="*/ 1933313 h 2308458"/>
                <a:gd name="connsiteX1522" fmla="*/ 2723875 w 2838265"/>
                <a:gd name="connsiteY1522" fmla="*/ 1936694 h 2308458"/>
                <a:gd name="connsiteX1523" fmla="*/ 2726763 w 2838265"/>
                <a:gd name="connsiteY1523" fmla="*/ 1934279 h 2308458"/>
                <a:gd name="connsiteX1524" fmla="*/ 2730613 w 2838265"/>
                <a:gd name="connsiteY1524" fmla="*/ 1928001 h 2308458"/>
                <a:gd name="connsiteX1525" fmla="*/ 2736870 w 2838265"/>
                <a:gd name="connsiteY1525" fmla="*/ 1927035 h 2308458"/>
                <a:gd name="connsiteX1526" fmla="*/ 2741683 w 2838265"/>
                <a:gd name="connsiteY1526" fmla="*/ 1930415 h 2308458"/>
                <a:gd name="connsiteX1527" fmla="*/ 2747459 w 2838265"/>
                <a:gd name="connsiteY1527" fmla="*/ 1930898 h 2308458"/>
                <a:gd name="connsiteX1528" fmla="*/ 2751791 w 2838265"/>
                <a:gd name="connsiteY1528" fmla="*/ 1931864 h 2308458"/>
                <a:gd name="connsiteX1529" fmla="*/ 2756122 w 2838265"/>
                <a:gd name="connsiteY1529" fmla="*/ 1931381 h 2308458"/>
                <a:gd name="connsiteX1530" fmla="*/ 2760454 w 2838265"/>
                <a:gd name="connsiteY1530" fmla="*/ 1927518 h 2308458"/>
                <a:gd name="connsiteX1531" fmla="*/ 2761898 w 2838265"/>
                <a:gd name="connsiteY1531" fmla="*/ 1923171 h 2308458"/>
                <a:gd name="connsiteX1532" fmla="*/ 2764304 w 2838265"/>
                <a:gd name="connsiteY1532" fmla="*/ 1918342 h 2308458"/>
                <a:gd name="connsiteX1533" fmla="*/ 2769599 w 2838265"/>
                <a:gd name="connsiteY1533" fmla="*/ 1917859 h 2308458"/>
                <a:gd name="connsiteX1534" fmla="*/ 2772968 w 2838265"/>
                <a:gd name="connsiteY1534" fmla="*/ 1918825 h 2308458"/>
                <a:gd name="connsiteX1535" fmla="*/ 2777781 w 2838265"/>
                <a:gd name="connsiteY1535" fmla="*/ 1921239 h 2308458"/>
                <a:gd name="connsiteX1536" fmla="*/ 2781150 w 2838265"/>
                <a:gd name="connsiteY1536" fmla="*/ 1920757 h 2308458"/>
                <a:gd name="connsiteX1537" fmla="*/ 2783076 w 2838265"/>
                <a:gd name="connsiteY1537" fmla="*/ 1918825 h 2308458"/>
                <a:gd name="connsiteX1538" fmla="*/ 2785001 w 2838265"/>
                <a:gd name="connsiteY1538" fmla="*/ 1913030 h 2308458"/>
                <a:gd name="connsiteX1539" fmla="*/ 2786926 w 2838265"/>
                <a:gd name="connsiteY1539" fmla="*/ 1910132 h 2308458"/>
                <a:gd name="connsiteX1540" fmla="*/ 2789332 w 2838265"/>
                <a:gd name="connsiteY1540" fmla="*/ 1910132 h 2308458"/>
                <a:gd name="connsiteX1541" fmla="*/ 2791739 w 2838265"/>
                <a:gd name="connsiteY1541" fmla="*/ 1914478 h 2308458"/>
                <a:gd name="connsiteX1542" fmla="*/ 2791739 w 2838265"/>
                <a:gd name="connsiteY1542" fmla="*/ 1921239 h 2308458"/>
                <a:gd name="connsiteX1543" fmla="*/ 2792702 w 2838265"/>
                <a:gd name="connsiteY1543" fmla="*/ 1927035 h 2308458"/>
                <a:gd name="connsiteX1544" fmla="*/ 2792702 w 2838265"/>
                <a:gd name="connsiteY1544" fmla="*/ 1932347 h 2308458"/>
                <a:gd name="connsiteX1545" fmla="*/ 2795589 w 2838265"/>
                <a:gd name="connsiteY1545" fmla="*/ 1935245 h 2308458"/>
                <a:gd name="connsiteX1546" fmla="*/ 2798959 w 2838265"/>
                <a:gd name="connsiteY1546" fmla="*/ 1941040 h 2308458"/>
                <a:gd name="connsiteX1547" fmla="*/ 2803772 w 2838265"/>
                <a:gd name="connsiteY1547" fmla="*/ 1944904 h 2308458"/>
                <a:gd name="connsiteX1548" fmla="*/ 2804253 w 2838265"/>
                <a:gd name="connsiteY1548" fmla="*/ 1947801 h 2308458"/>
                <a:gd name="connsiteX1549" fmla="*/ 2807622 w 2838265"/>
                <a:gd name="connsiteY1549" fmla="*/ 1950699 h 2308458"/>
                <a:gd name="connsiteX1550" fmla="*/ 2808585 w 2838265"/>
                <a:gd name="connsiteY1550" fmla="*/ 1954563 h 2308458"/>
                <a:gd name="connsiteX1551" fmla="*/ 2814842 w 2838265"/>
                <a:gd name="connsiteY1551" fmla="*/ 1959392 h 2308458"/>
                <a:gd name="connsiteX1552" fmla="*/ 2816286 w 2838265"/>
                <a:gd name="connsiteY1552" fmla="*/ 1966636 h 2308458"/>
                <a:gd name="connsiteX1553" fmla="*/ 2820136 w 2838265"/>
                <a:gd name="connsiteY1553" fmla="*/ 1974846 h 2308458"/>
                <a:gd name="connsiteX1554" fmla="*/ 2823505 w 2838265"/>
                <a:gd name="connsiteY1554" fmla="*/ 1979676 h 2308458"/>
                <a:gd name="connsiteX1555" fmla="*/ 2830244 w 2838265"/>
                <a:gd name="connsiteY1555" fmla="*/ 1983539 h 2308458"/>
                <a:gd name="connsiteX1556" fmla="*/ 2832650 w 2838265"/>
                <a:gd name="connsiteY1556" fmla="*/ 1984505 h 2308458"/>
                <a:gd name="connsiteX1557" fmla="*/ 2837463 w 2838265"/>
                <a:gd name="connsiteY1557" fmla="*/ 1993198 h 2308458"/>
                <a:gd name="connsiteX1558" fmla="*/ 2837944 w 2838265"/>
                <a:gd name="connsiteY1558" fmla="*/ 1995613 h 2308458"/>
                <a:gd name="connsiteX1559" fmla="*/ 2836500 w 2838265"/>
                <a:gd name="connsiteY1559" fmla="*/ 2000442 h 2308458"/>
                <a:gd name="connsiteX1560" fmla="*/ 2837463 w 2838265"/>
                <a:gd name="connsiteY1560" fmla="*/ 2003823 h 2308458"/>
                <a:gd name="connsiteX1561" fmla="*/ 2834575 w 2838265"/>
                <a:gd name="connsiteY1561" fmla="*/ 2003823 h 2308458"/>
                <a:gd name="connsiteX1562" fmla="*/ 2829281 w 2838265"/>
                <a:gd name="connsiteY1562" fmla="*/ 2011067 h 2308458"/>
                <a:gd name="connsiteX1563" fmla="*/ 2826393 w 2838265"/>
                <a:gd name="connsiteY1563" fmla="*/ 2013481 h 2308458"/>
                <a:gd name="connsiteX1564" fmla="*/ 2819174 w 2838265"/>
                <a:gd name="connsiteY1564" fmla="*/ 2016862 h 2308458"/>
                <a:gd name="connsiteX1565" fmla="*/ 2815323 w 2838265"/>
                <a:gd name="connsiteY1565" fmla="*/ 2022174 h 2308458"/>
                <a:gd name="connsiteX1566" fmla="*/ 2808585 w 2838265"/>
                <a:gd name="connsiteY1566" fmla="*/ 2024106 h 2308458"/>
                <a:gd name="connsiteX1567" fmla="*/ 2808103 w 2838265"/>
                <a:gd name="connsiteY1567" fmla="*/ 2027487 h 2308458"/>
                <a:gd name="connsiteX1568" fmla="*/ 2810029 w 2838265"/>
                <a:gd name="connsiteY1568" fmla="*/ 2031833 h 2308458"/>
                <a:gd name="connsiteX1569" fmla="*/ 2810510 w 2838265"/>
                <a:gd name="connsiteY1569" fmla="*/ 2034731 h 2308458"/>
                <a:gd name="connsiteX1570" fmla="*/ 2812916 w 2838265"/>
                <a:gd name="connsiteY1570" fmla="*/ 2041009 h 2308458"/>
                <a:gd name="connsiteX1571" fmla="*/ 2810991 w 2838265"/>
                <a:gd name="connsiteY1571" fmla="*/ 2042458 h 2308458"/>
                <a:gd name="connsiteX1572" fmla="*/ 2809547 w 2838265"/>
                <a:gd name="connsiteY1572" fmla="*/ 2047770 h 2308458"/>
                <a:gd name="connsiteX1573" fmla="*/ 2805216 w 2838265"/>
                <a:gd name="connsiteY1573" fmla="*/ 2050668 h 2308458"/>
                <a:gd name="connsiteX1574" fmla="*/ 2799921 w 2838265"/>
                <a:gd name="connsiteY1574" fmla="*/ 2052117 h 2308458"/>
                <a:gd name="connsiteX1575" fmla="*/ 2796071 w 2838265"/>
                <a:gd name="connsiteY1575" fmla="*/ 2047770 h 2308458"/>
                <a:gd name="connsiteX1576" fmla="*/ 2792702 w 2838265"/>
                <a:gd name="connsiteY1576" fmla="*/ 2046804 h 2308458"/>
                <a:gd name="connsiteX1577" fmla="*/ 2787407 w 2838265"/>
                <a:gd name="connsiteY1577" fmla="*/ 2048253 h 2308458"/>
                <a:gd name="connsiteX1578" fmla="*/ 2782113 w 2838265"/>
                <a:gd name="connsiteY1578" fmla="*/ 2051634 h 2308458"/>
                <a:gd name="connsiteX1579" fmla="*/ 2778262 w 2838265"/>
                <a:gd name="connsiteY1579" fmla="*/ 2055980 h 2308458"/>
                <a:gd name="connsiteX1580" fmla="*/ 2778262 w 2838265"/>
                <a:gd name="connsiteY1580" fmla="*/ 2059844 h 2308458"/>
                <a:gd name="connsiteX1581" fmla="*/ 2777300 w 2838265"/>
                <a:gd name="connsiteY1581" fmla="*/ 2061292 h 2308458"/>
                <a:gd name="connsiteX1582" fmla="*/ 2768155 w 2838265"/>
                <a:gd name="connsiteY1582" fmla="*/ 2062741 h 2308458"/>
                <a:gd name="connsiteX1583" fmla="*/ 2755160 w 2838265"/>
                <a:gd name="connsiteY1583" fmla="*/ 2062741 h 2308458"/>
                <a:gd name="connsiteX1584" fmla="*/ 2749384 w 2838265"/>
                <a:gd name="connsiteY1584" fmla="*/ 2068537 h 2308458"/>
                <a:gd name="connsiteX1585" fmla="*/ 2740239 w 2838265"/>
                <a:gd name="connsiteY1585" fmla="*/ 2068537 h 2308458"/>
                <a:gd name="connsiteX1586" fmla="*/ 2734945 w 2838265"/>
                <a:gd name="connsiteY1586" fmla="*/ 2063224 h 2308458"/>
                <a:gd name="connsiteX1587" fmla="*/ 2721950 w 2838265"/>
                <a:gd name="connsiteY1587" fmla="*/ 2065639 h 2308458"/>
                <a:gd name="connsiteX1588" fmla="*/ 2711842 w 2838265"/>
                <a:gd name="connsiteY1588" fmla="*/ 2064673 h 2308458"/>
                <a:gd name="connsiteX1589" fmla="*/ 2700772 w 2838265"/>
                <a:gd name="connsiteY1589" fmla="*/ 2057912 h 2308458"/>
                <a:gd name="connsiteX1590" fmla="*/ 2694996 w 2838265"/>
                <a:gd name="connsiteY1590" fmla="*/ 2050185 h 2308458"/>
                <a:gd name="connsiteX1591" fmla="*/ 2688739 w 2838265"/>
                <a:gd name="connsiteY1591" fmla="*/ 2032799 h 2308458"/>
                <a:gd name="connsiteX1592" fmla="*/ 2676707 w 2838265"/>
                <a:gd name="connsiteY1592" fmla="*/ 2035697 h 2308458"/>
                <a:gd name="connsiteX1593" fmla="*/ 2671894 w 2838265"/>
                <a:gd name="connsiteY1593" fmla="*/ 2039560 h 2308458"/>
                <a:gd name="connsiteX1594" fmla="*/ 2661305 w 2838265"/>
                <a:gd name="connsiteY1594" fmla="*/ 2046804 h 2308458"/>
                <a:gd name="connsiteX1595" fmla="*/ 2647347 w 2838265"/>
                <a:gd name="connsiteY1595" fmla="*/ 2053565 h 2308458"/>
                <a:gd name="connsiteX1596" fmla="*/ 2633870 w 2838265"/>
                <a:gd name="connsiteY1596" fmla="*/ 2053565 h 2308458"/>
                <a:gd name="connsiteX1597" fmla="*/ 2613174 w 2838265"/>
                <a:gd name="connsiteY1597" fmla="*/ 2051634 h 2308458"/>
                <a:gd name="connsiteX1598" fmla="*/ 2603067 w 2838265"/>
                <a:gd name="connsiteY1598" fmla="*/ 2048736 h 2308458"/>
                <a:gd name="connsiteX1599" fmla="*/ 2592959 w 2838265"/>
                <a:gd name="connsiteY1599" fmla="*/ 2048736 h 2308458"/>
                <a:gd name="connsiteX1600" fmla="*/ 2583814 w 2838265"/>
                <a:gd name="connsiteY1600" fmla="*/ 2051634 h 2308458"/>
                <a:gd name="connsiteX1601" fmla="*/ 2573707 w 2838265"/>
                <a:gd name="connsiteY1601" fmla="*/ 2056463 h 2308458"/>
                <a:gd name="connsiteX1602" fmla="*/ 2570338 w 2838265"/>
                <a:gd name="connsiteY1602" fmla="*/ 2070468 h 2308458"/>
                <a:gd name="connsiteX1603" fmla="*/ 2571301 w 2838265"/>
                <a:gd name="connsiteY1603" fmla="*/ 2083991 h 2308458"/>
                <a:gd name="connsiteX1604" fmla="*/ 2576595 w 2838265"/>
                <a:gd name="connsiteY1604" fmla="*/ 2087854 h 2308458"/>
                <a:gd name="connsiteX1605" fmla="*/ 2580927 w 2838265"/>
                <a:gd name="connsiteY1605" fmla="*/ 2087371 h 2308458"/>
                <a:gd name="connsiteX1606" fmla="*/ 2594403 w 2838265"/>
                <a:gd name="connsiteY1606" fmla="*/ 2081576 h 2308458"/>
                <a:gd name="connsiteX1607" fmla="*/ 2604029 w 2838265"/>
                <a:gd name="connsiteY1607" fmla="*/ 2079644 h 2308458"/>
                <a:gd name="connsiteX1608" fmla="*/ 2615581 w 2838265"/>
                <a:gd name="connsiteY1608" fmla="*/ 2080610 h 2308458"/>
                <a:gd name="connsiteX1609" fmla="*/ 2612212 w 2838265"/>
                <a:gd name="connsiteY1609" fmla="*/ 2090269 h 2308458"/>
                <a:gd name="connsiteX1610" fmla="*/ 2604992 w 2838265"/>
                <a:gd name="connsiteY1610" fmla="*/ 2097996 h 2308458"/>
                <a:gd name="connsiteX1611" fmla="*/ 2607399 w 2838265"/>
                <a:gd name="connsiteY1611" fmla="*/ 2106206 h 2308458"/>
                <a:gd name="connsiteX1612" fmla="*/ 2612212 w 2838265"/>
                <a:gd name="connsiteY1612" fmla="*/ 2112484 h 2308458"/>
                <a:gd name="connsiteX1613" fmla="*/ 2609805 w 2838265"/>
                <a:gd name="connsiteY1613" fmla="*/ 2119245 h 2308458"/>
                <a:gd name="connsiteX1614" fmla="*/ 2597772 w 2838265"/>
                <a:gd name="connsiteY1614" fmla="*/ 2122626 h 2308458"/>
                <a:gd name="connsiteX1615" fmla="*/ 2576595 w 2838265"/>
                <a:gd name="connsiteY1615" fmla="*/ 2134217 h 2308458"/>
                <a:gd name="connsiteX1616" fmla="*/ 2540016 w 2838265"/>
                <a:gd name="connsiteY1616" fmla="*/ 2134217 h 2308458"/>
                <a:gd name="connsiteX1617" fmla="*/ 2512581 w 2838265"/>
                <a:gd name="connsiteY1617" fmla="*/ 2128904 h 2308458"/>
                <a:gd name="connsiteX1618" fmla="*/ 2466375 w 2838265"/>
                <a:gd name="connsiteY1618" fmla="*/ 2112967 h 2308458"/>
                <a:gd name="connsiteX1619" fmla="*/ 2449530 w 2838265"/>
                <a:gd name="connsiteY1619" fmla="*/ 2103308 h 2308458"/>
                <a:gd name="connsiteX1620" fmla="*/ 2407175 w 2838265"/>
                <a:gd name="connsiteY1620" fmla="*/ 2096064 h 2308458"/>
                <a:gd name="connsiteX1621" fmla="*/ 2384072 w 2838265"/>
                <a:gd name="connsiteY1621" fmla="*/ 2075298 h 2308458"/>
                <a:gd name="connsiteX1622" fmla="*/ 2302731 w 2838265"/>
                <a:gd name="connsiteY1622" fmla="*/ 2006720 h 2308458"/>
                <a:gd name="connsiteX1623" fmla="*/ 2279629 w 2838265"/>
                <a:gd name="connsiteY1623" fmla="*/ 1990783 h 2308458"/>
                <a:gd name="connsiteX1624" fmla="*/ 2193475 w 2838265"/>
                <a:gd name="connsiteY1624" fmla="*/ 1934762 h 2308458"/>
                <a:gd name="connsiteX1625" fmla="*/ 2151601 w 2838265"/>
                <a:gd name="connsiteY1625" fmla="*/ 1934762 h 2308458"/>
                <a:gd name="connsiteX1626" fmla="*/ 2128017 w 2838265"/>
                <a:gd name="connsiteY1626" fmla="*/ 1929933 h 2308458"/>
                <a:gd name="connsiteX1627" fmla="*/ 2100582 w 2838265"/>
                <a:gd name="connsiteY1627" fmla="*/ 1934762 h 2308458"/>
                <a:gd name="connsiteX1628" fmla="*/ 2067372 w 2838265"/>
                <a:gd name="connsiteY1628" fmla="*/ 1942006 h 2308458"/>
                <a:gd name="connsiteX1629" fmla="*/ 2065447 w 2838265"/>
                <a:gd name="connsiteY1629" fmla="*/ 1948767 h 2308458"/>
                <a:gd name="connsiteX1630" fmla="*/ 2069297 w 2838265"/>
                <a:gd name="connsiteY1630" fmla="*/ 1950699 h 2308458"/>
                <a:gd name="connsiteX1631" fmla="*/ 2073148 w 2838265"/>
                <a:gd name="connsiteY1631" fmla="*/ 1956494 h 2308458"/>
                <a:gd name="connsiteX1632" fmla="*/ 2070742 w 2838265"/>
                <a:gd name="connsiteY1632" fmla="*/ 1974363 h 2308458"/>
                <a:gd name="connsiteX1633" fmla="*/ 2069297 w 2838265"/>
                <a:gd name="connsiteY1633" fmla="*/ 1976295 h 2308458"/>
                <a:gd name="connsiteX1634" fmla="*/ 2069297 w 2838265"/>
                <a:gd name="connsiteY1634" fmla="*/ 1981607 h 2308458"/>
                <a:gd name="connsiteX1635" fmla="*/ 2066410 w 2838265"/>
                <a:gd name="connsiteY1635" fmla="*/ 1981607 h 2308458"/>
                <a:gd name="connsiteX1636" fmla="*/ 2062078 w 2838265"/>
                <a:gd name="connsiteY1636" fmla="*/ 1998027 h 2308458"/>
                <a:gd name="connsiteX1637" fmla="*/ 2063040 w 2838265"/>
                <a:gd name="connsiteY1637" fmla="*/ 2003339 h 2308458"/>
                <a:gd name="connsiteX1638" fmla="*/ 2058227 w 2838265"/>
                <a:gd name="connsiteY1638" fmla="*/ 2005754 h 2308458"/>
                <a:gd name="connsiteX1639" fmla="*/ 2055340 w 2838265"/>
                <a:gd name="connsiteY1639" fmla="*/ 2005754 h 2308458"/>
                <a:gd name="connsiteX1640" fmla="*/ 2045232 w 2838265"/>
                <a:gd name="connsiteY1640" fmla="*/ 2012998 h 2308458"/>
                <a:gd name="connsiteX1641" fmla="*/ 2038012 w 2838265"/>
                <a:gd name="connsiteY1641" fmla="*/ 2015413 h 2308458"/>
                <a:gd name="connsiteX1642" fmla="*/ 2029830 w 2838265"/>
                <a:gd name="connsiteY1642" fmla="*/ 2019277 h 2308458"/>
                <a:gd name="connsiteX1643" fmla="*/ 2020204 w 2838265"/>
                <a:gd name="connsiteY1643" fmla="*/ 2020726 h 2308458"/>
                <a:gd name="connsiteX1644" fmla="*/ 2016835 w 2838265"/>
                <a:gd name="connsiteY1644" fmla="*/ 2022174 h 2308458"/>
                <a:gd name="connsiteX1645" fmla="*/ 2014910 w 2838265"/>
                <a:gd name="connsiteY1645" fmla="*/ 2019760 h 2308458"/>
                <a:gd name="connsiteX1646" fmla="*/ 2010578 w 2838265"/>
                <a:gd name="connsiteY1646" fmla="*/ 2022657 h 2308458"/>
                <a:gd name="connsiteX1647" fmla="*/ 2003359 w 2838265"/>
                <a:gd name="connsiteY1647" fmla="*/ 2022174 h 2308458"/>
                <a:gd name="connsiteX1648" fmla="*/ 2000471 w 2838265"/>
                <a:gd name="connsiteY1648" fmla="*/ 2023140 h 2308458"/>
                <a:gd name="connsiteX1649" fmla="*/ 1996620 w 2838265"/>
                <a:gd name="connsiteY1649" fmla="*/ 2026038 h 2308458"/>
                <a:gd name="connsiteX1650" fmla="*/ 1989882 w 2838265"/>
                <a:gd name="connsiteY1650" fmla="*/ 2025555 h 2308458"/>
                <a:gd name="connsiteX1651" fmla="*/ 1979774 w 2838265"/>
                <a:gd name="connsiteY1651" fmla="*/ 2026521 h 2308458"/>
                <a:gd name="connsiteX1652" fmla="*/ 1969667 w 2838265"/>
                <a:gd name="connsiteY1652" fmla="*/ 2031833 h 2308458"/>
                <a:gd name="connsiteX1653" fmla="*/ 1958597 w 2838265"/>
                <a:gd name="connsiteY1653" fmla="*/ 2027004 h 2308458"/>
                <a:gd name="connsiteX1654" fmla="*/ 1953784 w 2838265"/>
                <a:gd name="connsiteY1654" fmla="*/ 2029418 h 2308458"/>
                <a:gd name="connsiteX1655" fmla="*/ 1951377 w 2838265"/>
                <a:gd name="connsiteY1655" fmla="*/ 2031833 h 2308458"/>
                <a:gd name="connsiteX1656" fmla="*/ 1948971 w 2838265"/>
                <a:gd name="connsiteY1656" fmla="*/ 2046321 h 2308458"/>
                <a:gd name="connsiteX1657" fmla="*/ 1936938 w 2838265"/>
                <a:gd name="connsiteY1657" fmla="*/ 2052600 h 2308458"/>
                <a:gd name="connsiteX1658" fmla="*/ 1927793 w 2838265"/>
                <a:gd name="connsiteY1658" fmla="*/ 2043907 h 2308458"/>
                <a:gd name="connsiteX1659" fmla="*/ 1926831 w 2838265"/>
                <a:gd name="connsiteY1659" fmla="*/ 2036663 h 2308458"/>
                <a:gd name="connsiteX1660" fmla="*/ 1925387 w 2838265"/>
                <a:gd name="connsiteY1660" fmla="*/ 2032799 h 2308458"/>
                <a:gd name="connsiteX1661" fmla="*/ 1918167 w 2838265"/>
                <a:gd name="connsiteY1661" fmla="*/ 2032799 h 2308458"/>
                <a:gd name="connsiteX1662" fmla="*/ 1915279 w 2838265"/>
                <a:gd name="connsiteY1662" fmla="*/ 2033282 h 2308458"/>
                <a:gd name="connsiteX1663" fmla="*/ 1910466 w 2838265"/>
                <a:gd name="connsiteY1663" fmla="*/ 2032799 h 2308458"/>
                <a:gd name="connsiteX1664" fmla="*/ 1903247 w 2838265"/>
                <a:gd name="connsiteY1664" fmla="*/ 2030384 h 2308458"/>
                <a:gd name="connsiteX1665" fmla="*/ 1898915 w 2838265"/>
                <a:gd name="connsiteY1665" fmla="*/ 2025555 h 2308458"/>
                <a:gd name="connsiteX1666" fmla="*/ 1897471 w 2838265"/>
                <a:gd name="connsiteY1666" fmla="*/ 2020242 h 2308458"/>
                <a:gd name="connsiteX1667" fmla="*/ 1893621 w 2838265"/>
                <a:gd name="connsiteY1667" fmla="*/ 2015896 h 2308458"/>
                <a:gd name="connsiteX1668" fmla="*/ 1890733 w 2838265"/>
                <a:gd name="connsiteY1668" fmla="*/ 2018311 h 2308458"/>
                <a:gd name="connsiteX1669" fmla="*/ 1886882 w 2838265"/>
                <a:gd name="connsiteY1669" fmla="*/ 2023140 h 2308458"/>
                <a:gd name="connsiteX1670" fmla="*/ 1882550 w 2838265"/>
                <a:gd name="connsiteY1670" fmla="*/ 2026521 h 2308458"/>
                <a:gd name="connsiteX1671" fmla="*/ 1880144 w 2838265"/>
                <a:gd name="connsiteY1671" fmla="*/ 2030867 h 2308458"/>
                <a:gd name="connsiteX1672" fmla="*/ 1877737 w 2838265"/>
                <a:gd name="connsiteY1672" fmla="*/ 2033282 h 2308458"/>
                <a:gd name="connsiteX1673" fmla="*/ 1871480 w 2838265"/>
                <a:gd name="connsiteY1673" fmla="*/ 2035697 h 2308458"/>
                <a:gd name="connsiteX1674" fmla="*/ 1871962 w 2838265"/>
                <a:gd name="connsiteY1674" fmla="*/ 2044389 h 2308458"/>
                <a:gd name="connsiteX1675" fmla="*/ 1870518 w 2838265"/>
                <a:gd name="connsiteY1675" fmla="*/ 2046321 h 2308458"/>
                <a:gd name="connsiteX1676" fmla="*/ 1870518 w 2838265"/>
                <a:gd name="connsiteY1676" fmla="*/ 2057912 h 2308458"/>
                <a:gd name="connsiteX1677" fmla="*/ 1870037 w 2838265"/>
                <a:gd name="connsiteY1677" fmla="*/ 2066122 h 2308458"/>
                <a:gd name="connsiteX1678" fmla="*/ 1870518 w 2838265"/>
                <a:gd name="connsiteY1678" fmla="*/ 2068537 h 2308458"/>
                <a:gd name="connsiteX1679" fmla="*/ 1868111 w 2838265"/>
                <a:gd name="connsiteY1679" fmla="*/ 2072883 h 2308458"/>
                <a:gd name="connsiteX1680" fmla="*/ 1868111 w 2838265"/>
                <a:gd name="connsiteY1680" fmla="*/ 2081576 h 2308458"/>
                <a:gd name="connsiteX1681" fmla="*/ 1869555 w 2838265"/>
                <a:gd name="connsiteY1681" fmla="*/ 2086405 h 2308458"/>
                <a:gd name="connsiteX1682" fmla="*/ 1869074 w 2838265"/>
                <a:gd name="connsiteY1682" fmla="*/ 2093167 h 2308458"/>
                <a:gd name="connsiteX1683" fmla="*/ 1868111 w 2838265"/>
                <a:gd name="connsiteY1683" fmla="*/ 2097030 h 2308458"/>
                <a:gd name="connsiteX1684" fmla="*/ 1867630 w 2838265"/>
                <a:gd name="connsiteY1684" fmla="*/ 2109587 h 2308458"/>
                <a:gd name="connsiteX1685" fmla="*/ 1870999 w 2838265"/>
                <a:gd name="connsiteY1685" fmla="*/ 2119729 h 2308458"/>
                <a:gd name="connsiteX1686" fmla="*/ 1854635 w 2838265"/>
                <a:gd name="connsiteY1686" fmla="*/ 2141461 h 2308458"/>
                <a:gd name="connsiteX1687" fmla="*/ 1854153 w 2838265"/>
                <a:gd name="connsiteY1687" fmla="*/ 2142910 h 2308458"/>
                <a:gd name="connsiteX1688" fmla="*/ 1840677 w 2838265"/>
                <a:gd name="connsiteY1688" fmla="*/ 2159813 h 2308458"/>
                <a:gd name="connsiteX1689" fmla="*/ 1845490 w 2838265"/>
                <a:gd name="connsiteY1689" fmla="*/ 2165608 h 2308458"/>
                <a:gd name="connsiteX1690" fmla="*/ 1846934 w 2838265"/>
                <a:gd name="connsiteY1690" fmla="*/ 2168023 h 2308458"/>
                <a:gd name="connsiteX1691" fmla="*/ 1859448 w 2838265"/>
                <a:gd name="connsiteY1691" fmla="*/ 2184926 h 2308458"/>
                <a:gd name="connsiteX1692" fmla="*/ 1867630 w 2838265"/>
                <a:gd name="connsiteY1692" fmla="*/ 2198448 h 2308458"/>
                <a:gd name="connsiteX1693" fmla="*/ 1869074 w 2838265"/>
                <a:gd name="connsiteY1693" fmla="*/ 2206658 h 2308458"/>
                <a:gd name="connsiteX1694" fmla="*/ 1870518 w 2838265"/>
                <a:gd name="connsiteY1694" fmla="*/ 2210521 h 2308458"/>
                <a:gd name="connsiteX1695" fmla="*/ 1870518 w 2838265"/>
                <a:gd name="connsiteY1695" fmla="*/ 2213902 h 2308458"/>
                <a:gd name="connsiteX1696" fmla="*/ 1864261 w 2838265"/>
                <a:gd name="connsiteY1696" fmla="*/ 2222595 h 2308458"/>
                <a:gd name="connsiteX1697" fmla="*/ 1861854 w 2838265"/>
                <a:gd name="connsiteY1697" fmla="*/ 2227907 h 2308458"/>
                <a:gd name="connsiteX1698" fmla="*/ 1863780 w 2838265"/>
                <a:gd name="connsiteY1698" fmla="*/ 2233220 h 2308458"/>
                <a:gd name="connsiteX1699" fmla="*/ 1874850 w 2838265"/>
                <a:gd name="connsiteY1699" fmla="*/ 2237083 h 2308458"/>
                <a:gd name="connsiteX1700" fmla="*/ 1878219 w 2838265"/>
                <a:gd name="connsiteY1700" fmla="*/ 2241430 h 2308458"/>
                <a:gd name="connsiteX1701" fmla="*/ 1878700 w 2838265"/>
                <a:gd name="connsiteY1701" fmla="*/ 2245776 h 2308458"/>
                <a:gd name="connsiteX1702" fmla="*/ 1877256 w 2838265"/>
                <a:gd name="connsiteY1702" fmla="*/ 2250123 h 2308458"/>
                <a:gd name="connsiteX1703" fmla="*/ 1879181 w 2838265"/>
                <a:gd name="connsiteY1703" fmla="*/ 2252537 h 2308458"/>
                <a:gd name="connsiteX1704" fmla="*/ 1884476 w 2838265"/>
                <a:gd name="connsiteY1704" fmla="*/ 2253986 h 2308458"/>
                <a:gd name="connsiteX1705" fmla="*/ 1886401 w 2838265"/>
                <a:gd name="connsiteY1705" fmla="*/ 2258333 h 2308458"/>
                <a:gd name="connsiteX1706" fmla="*/ 1889770 w 2838265"/>
                <a:gd name="connsiteY1706" fmla="*/ 2260747 h 2308458"/>
                <a:gd name="connsiteX1707" fmla="*/ 1890251 w 2838265"/>
                <a:gd name="connsiteY1707" fmla="*/ 2264611 h 2308458"/>
                <a:gd name="connsiteX1708" fmla="*/ 1893621 w 2838265"/>
                <a:gd name="connsiteY1708" fmla="*/ 2265577 h 2308458"/>
                <a:gd name="connsiteX1709" fmla="*/ 1895064 w 2838265"/>
                <a:gd name="connsiteY1709" fmla="*/ 2272338 h 2308458"/>
                <a:gd name="connsiteX1710" fmla="*/ 1894583 w 2838265"/>
                <a:gd name="connsiteY1710" fmla="*/ 2277650 h 2308458"/>
                <a:gd name="connsiteX1711" fmla="*/ 1896508 w 2838265"/>
                <a:gd name="connsiteY1711" fmla="*/ 2281514 h 2308458"/>
                <a:gd name="connsiteX1712" fmla="*/ 1892658 w 2838265"/>
                <a:gd name="connsiteY1712" fmla="*/ 2283928 h 2308458"/>
                <a:gd name="connsiteX1713" fmla="*/ 1884957 w 2838265"/>
                <a:gd name="connsiteY1713" fmla="*/ 2281997 h 2308458"/>
                <a:gd name="connsiteX1714" fmla="*/ 1882069 w 2838265"/>
                <a:gd name="connsiteY1714" fmla="*/ 2281997 h 2308458"/>
                <a:gd name="connsiteX1715" fmla="*/ 1876775 w 2838265"/>
                <a:gd name="connsiteY1715" fmla="*/ 2272821 h 2308458"/>
                <a:gd name="connsiteX1716" fmla="*/ 1866186 w 2838265"/>
                <a:gd name="connsiteY1716" fmla="*/ 2269440 h 2308458"/>
                <a:gd name="connsiteX1717" fmla="*/ 1864742 w 2838265"/>
                <a:gd name="connsiteY1717" fmla="*/ 2267991 h 2308458"/>
                <a:gd name="connsiteX1718" fmla="*/ 1858004 w 2838265"/>
                <a:gd name="connsiteY1718" fmla="*/ 2268957 h 2308458"/>
                <a:gd name="connsiteX1719" fmla="*/ 1856560 w 2838265"/>
                <a:gd name="connsiteY1719" fmla="*/ 2271372 h 2308458"/>
                <a:gd name="connsiteX1720" fmla="*/ 1848378 w 2838265"/>
                <a:gd name="connsiteY1720" fmla="*/ 2274752 h 2308458"/>
                <a:gd name="connsiteX1721" fmla="*/ 1842121 w 2838265"/>
                <a:gd name="connsiteY1721" fmla="*/ 2274752 h 2308458"/>
                <a:gd name="connsiteX1722" fmla="*/ 1839714 w 2838265"/>
                <a:gd name="connsiteY1722" fmla="*/ 2277650 h 2308458"/>
                <a:gd name="connsiteX1723" fmla="*/ 1836345 w 2838265"/>
                <a:gd name="connsiteY1723" fmla="*/ 2277650 h 2308458"/>
                <a:gd name="connsiteX1724" fmla="*/ 1834901 w 2838265"/>
                <a:gd name="connsiteY1724" fmla="*/ 2279582 h 2308458"/>
                <a:gd name="connsiteX1725" fmla="*/ 1826719 w 2838265"/>
                <a:gd name="connsiteY1725" fmla="*/ 2281997 h 2308458"/>
                <a:gd name="connsiteX1726" fmla="*/ 1823831 w 2838265"/>
                <a:gd name="connsiteY1726" fmla="*/ 2285860 h 2308458"/>
                <a:gd name="connsiteX1727" fmla="*/ 1823350 w 2838265"/>
                <a:gd name="connsiteY1727" fmla="*/ 2288758 h 2308458"/>
                <a:gd name="connsiteX1728" fmla="*/ 1819981 w 2838265"/>
                <a:gd name="connsiteY1728" fmla="*/ 2289241 h 2308458"/>
                <a:gd name="connsiteX1729" fmla="*/ 1819981 w 2838265"/>
                <a:gd name="connsiteY1729" fmla="*/ 2293104 h 2308458"/>
                <a:gd name="connsiteX1730" fmla="*/ 1817093 w 2838265"/>
                <a:gd name="connsiteY1730" fmla="*/ 2297934 h 2308458"/>
                <a:gd name="connsiteX1731" fmla="*/ 1813242 w 2838265"/>
                <a:gd name="connsiteY1731" fmla="*/ 2298900 h 2308458"/>
                <a:gd name="connsiteX1732" fmla="*/ 1811798 w 2838265"/>
                <a:gd name="connsiteY1732" fmla="*/ 2302763 h 2308458"/>
                <a:gd name="connsiteX1733" fmla="*/ 1806504 w 2838265"/>
                <a:gd name="connsiteY1733" fmla="*/ 2305178 h 2308458"/>
                <a:gd name="connsiteX1734" fmla="*/ 1805541 w 2838265"/>
                <a:gd name="connsiteY1734" fmla="*/ 2304212 h 2308458"/>
                <a:gd name="connsiteX1735" fmla="*/ 1799284 w 2838265"/>
                <a:gd name="connsiteY1735" fmla="*/ 2307110 h 2308458"/>
                <a:gd name="connsiteX1736" fmla="*/ 1795434 w 2838265"/>
                <a:gd name="connsiteY1736" fmla="*/ 2307592 h 2308458"/>
                <a:gd name="connsiteX1737" fmla="*/ 1793028 w 2838265"/>
                <a:gd name="connsiteY1737" fmla="*/ 2306144 h 2308458"/>
                <a:gd name="connsiteX1738" fmla="*/ 1790621 w 2838265"/>
                <a:gd name="connsiteY1738" fmla="*/ 2307110 h 2308458"/>
                <a:gd name="connsiteX1739" fmla="*/ 1784845 w 2838265"/>
                <a:gd name="connsiteY1739" fmla="*/ 2308076 h 2308458"/>
                <a:gd name="connsiteX1740" fmla="*/ 1780995 w 2838265"/>
                <a:gd name="connsiteY1740" fmla="*/ 2304212 h 2308458"/>
                <a:gd name="connsiteX1741" fmla="*/ 1779070 w 2838265"/>
                <a:gd name="connsiteY1741" fmla="*/ 2303246 h 2308458"/>
                <a:gd name="connsiteX1742" fmla="*/ 1774256 w 2838265"/>
                <a:gd name="connsiteY1742" fmla="*/ 2305661 h 2308458"/>
                <a:gd name="connsiteX1743" fmla="*/ 1771850 w 2838265"/>
                <a:gd name="connsiteY1743" fmla="*/ 2305661 h 2308458"/>
                <a:gd name="connsiteX1744" fmla="*/ 1767518 w 2838265"/>
                <a:gd name="connsiteY1744" fmla="*/ 2302763 h 2308458"/>
                <a:gd name="connsiteX1745" fmla="*/ 1759336 w 2838265"/>
                <a:gd name="connsiteY1745" fmla="*/ 2304212 h 2308458"/>
                <a:gd name="connsiteX1746" fmla="*/ 1757892 w 2838265"/>
                <a:gd name="connsiteY1746" fmla="*/ 2302280 h 2308458"/>
                <a:gd name="connsiteX1747" fmla="*/ 1751635 w 2838265"/>
                <a:gd name="connsiteY1747" fmla="*/ 2300831 h 2308458"/>
                <a:gd name="connsiteX1748" fmla="*/ 1748266 w 2838265"/>
                <a:gd name="connsiteY1748" fmla="*/ 2303246 h 2308458"/>
                <a:gd name="connsiteX1749" fmla="*/ 1744416 w 2838265"/>
                <a:gd name="connsiteY1749" fmla="*/ 2300831 h 2308458"/>
                <a:gd name="connsiteX1750" fmla="*/ 1743934 w 2838265"/>
                <a:gd name="connsiteY1750" fmla="*/ 2295519 h 2308458"/>
                <a:gd name="connsiteX1751" fmla="*/ 1740084 w 2838265"/>
                <a:gd name="connsiteY1751" fmla="*/ 2290207 h 2308458"/>
                <a:gd name="connsiteX1752" fmla="*/ 1741046 w 2838265"/>
                <a:gd name="connsiteY1752" fmla="*/ 2288275 h 2308458"/>
                <a:gd name="connsiteX1753" fmla="*/ 1739121 w 2838265"/>
                <a:gd name="connsiteY1753" fmla="*/ 2284411 h 2308458"/>
                <a:gd name="connsiteX1754" fmla="*/ 1739602 w 2838265"/>
                <a:gd name="connsiteY1754" fmla="*/ 2282480 h 2308458"/>
                <a:gd name="connsiteX1755" fmla="*/ 1743453 w 2838265"/>
                <a:gd name="connsiteY1755" fmla="*/ 2275236 h 2308458"/>
                <a:gd name="connsiteX1756" fmla="*/ 1742490 w 2838265"/>
                <a:gd name="connsiteY1756" fmla="*/ 2271855 h 2308458"/>
                <a:gd name="connsiteX1757" fmla="*/ 1742972 w 2838265"/>
                <a:gd name="connsiteY1757" fmla="*/ 2263162 h 2308458"/>
                <a:gd name="connsiteX1758" fmla="*/ 1740565 w 2838265"/>
                <a:gd name="connsiteY1758" fmla="*/ 2258333 h 2308458"/>
                <a:gd name="connsiteX1759" fmla="*/ 1740084 w 2838265"/>
                <a:gd name="connsiteY1759" fmla="*/ 2252054 h 2308458"/>
                <a:gd name="connsiteX1760" fmla="*/ 1736715 w 2838265"/>
                <a:gd name="connsiteY1760" fmla="*/ 2246259 h 2308458"/>
                <a:gd name="connsiteX1761" fmla="*/ 1735752 w 2838265"/>
                <a:gd name="connsiteY1761" fmla="*/ 2233702 h 2308458"/>
                <a:gd name="connsiteX1762" fmla="*/ 1737196 w 2838265"/>
                <a:gd name="connsiteY1762" fmla="*/ 2231288 h 2308458"/>
                <a:gd name="connsiteX1763" fmla="*/ 1736233 w 2838265"/>
                <a:gd name="connsiteY1763" fmla="*/ 2225010 h 2308458"/>
                <a:gd name="connsiteX1764" fmla="*/ 1738640 w 2838265"/>
                <a:gd name="connsiteY1764" fmla="*/ 2220180 h 2308458"/>
                <a:gd name="connsiteX1765" fmla="*/ 1741046 w 2838265"/>
                <a:gd name="connsiteY1765" fmla="*/ 2217283 h 2308458"/>
                <a:gd name="connsiteX1766" fmla="*/ 1745859 w 2838265"/>
                <a:gd name="connsiteY1766" fmla="*/ 2209555 h 2308458"/>
                <a:gd name="connsiteX1767" fmla="*/ 1746341 w 2838265"/>
                <a:gd name="connsiteY1767" fmla="*/ 2206658 h 2308458"/>
                <a:gd name="connsiteX1768" fmla="*/ 1745378 w 2838265"/>
                <a:gd name="connsiteY1768" fmla="*/ 2203277 h 2308458"/>
                <a:gd name="connsiteX1769" fmla="*/ 1739602 w 2838265"/>
                <a:gd name="connsiteY1769" fmla="*/ 2192170 h 2308458"/>
                <a:gd name="connsiteX1770" fmla="*/ 1734308 w 2838265"/>
                <a:gd name="connsiteY1770" fmla="*/ 2182511 h 2308458"/>
                <a:gd name="connsiteX1771" fmla="*/ 1729495 w 2838265"/>
                <a:gd name="connsiteY1771" fmla="*/ 2176233 h 2308458"/>
                <a:gd name="connsiteX1772" fmla="*/ 1726607 w 2838265"/>
                <a:gd name="connsiteY1772" fmla="*/ 2173335 h 2308458"/>
                <a:gd name="connsiteX1773" fmla="*/ 1723719 w 2838265"/>
                <a:gd name="connsiteY1773" fmla="*/ 2168505 h 2308458"/>
                <a:gd name="connsiteX1774" fmla="*/ 1701098 w 2838265"/>
                <a:gd name="connsiteY1774" fmla="*/ 2131802 h 2308458"/>
                <a:gd name="connsiteX1775" fmla="*/ 1667406 w 2838265"/>
                <a:gd name="connsiteY1775" fmla="*/ 2077230 h 2308458"/>
                <a:gd name="connsiteX1776" fmla="*/ 1665481 w 2838265"/>
                <a:gd name="connsiteY1776" fmla="*/ 2069986 h 2308458"/>
                <a:gd name="connsiteX1777" fmla="*/ 1659224 w 2838265"/>
                <a:gd name="connsiteY1777" fmla="*/ 2056463 h 2308458"/>
                <a:gd name="connsiteX1778" fmla="*/ 1643822 w 2838265"/>
                <a:gd name="connsiteY1778" fmla="*/ 2035697 h 2308458"/>
                <a:gd name="connsiteX1779" fmla="*/ 1635640 w 2838265"/>
                <a:gd name="connsiteY1779" fmla="*/ 2027970 h 2308458"/>
                <a:gd name="connsiteX1780" fmla="*/ 1627458 w 2838265"/>
                <a:gd name="connsiteY1780" fmla="*/ 2020242 h 2308458"/>
                <a:gd name="connsiteX1781" fmla="*/ 1625051 w 2838265"/>
                <a:gd name="connsiteY1781" fmla="*/ 1998510 h 2308458"/>
                <a:gd name="connsiteX1782" fmla="*/ 1618313 w 2838265"/>
                <a:gd name="connsiteY1782" fmla="*/ 1989334 h 2308458"/>
                <a:gd name="connsiteX1783" fmla="*/ 1619757 w 2838265"/>
                <a:gd name="connsiteY1783" fmla="*/ 1984022 h 2308458"/>
                <a:gd name="connsiteX1784" fmla="*/ 1616869 w 2838265"/>
                <a:gd name="connsiteY1784" fmla="*/ 1980158 h 2308458"/>
                <a:gd name="connsiteX1785" fmla="*/ 1617832 w 2838265"/>
                <a:gd name="connsiteY1785" fmla="*/ 1978710 h 2308458"/>
                <a:gd name="connsiteX1786" fmla="*/ 1615907 w 2838265"/>
                <a:gd name="connsiteY1786" fmla="*/ 1970500 h 2308458"/>
                <a:gd name="connsiteX1787" fmla="*/ 1617351 w 2838265"/>
                <a:gd name="connsiteY1787" fmla="*/ 1969534 h 2308458"/>
                <a:gd name="connsiteX1788" fmla="*/ 1615425 w 2838265"/>
                <a:gd name="connsiteY1788" fmla="*/ 1965670 h 2308458"/>
                <a:gd name="connsiteX1789" fmla="*/ 1612538 w 2838265"/>
                <a:gd name="connsiteY1789" fmla="*/ 1963739 h 2308458"/>
                <a:gd name="connsiteX1790" fmla="*/ 1615907 w 2838265"/>
                <a:gd name="connsiteY1790" fmla="*/ 1961324 h 2308458"/>
                <a:gd name="connsiteX1791" fmla="*/ 1618313 w 2838265"/>
                <a:gd name="connsiteY1791" fmla="*/ 1961324 h 2308458"/>
                <a:gd name="connsiteX1792" fmla="*/ 1616869 w 2838265"/>
                <a:gd name="connsiteY1792" fmla="*/ 1956977 h 2308458"/>
                <a:gd name="connsiteX1793" fmla="*/ 1618313 w 2838265"/>
                <a:gd name="connsiteY1793" fmla="*/ 1954080 h 2308458"/>
                <a:gd name="connsiteX1794" fmla="*/ 1615425 w 2838265"/>
                <a:gd name="connsiteY1794" fmla="*/ 1951665 h 2308458"/>
                <a:gd name="connsiteX1795" fmla="*/ 1618313 w 2838265"/>
                <a:gd name="connsiteY1795" fmla="*/ 1945870 h 2308458"/>
                <a:gd name="connsiteX1796" fmla="*/ 1618794 w 2838265"/>
                <a:gd name="connsiteY1796" fmla="*/ 1939591 h 2308458"/>
                <a:gd name="connsiteX1797" fmla="*/ 1620238 w 2838265"/>
                <a:gd name="connsiteY1797" fmla="*/ 1935245 h 2308458"/>
                <a:gd name="connsiteX1798" fmla="*/ 1623608 w 2838265"/>
                <a:gd name="connsiteY1798" fmla="*/ 1932830 h 2308458"/>
                <a:gd name="connsiteX1799" fmla="*/ 1626495 w 2838265"/>
                <a:gd name="connsiteY1799" fmla="*/ 1931864 h 2308458"/>
                <a:gd name="connsiteX1800" fmla="*/ 1631790 w 2838265"/>
                <a:gd name="connsiteY1800" fmla="*/ 1925103 h 2308458"/>
                <a:gd name="connsiteX1801" fmla="*/ 1630346 w 2838265"/>
                <a:gd name="connsiteY1801" fmla="*/ 1921723 h 2308458"/>
                <a:gd name="connsiteX1802" fmla="*/ 1637565 w 2838265"/>
                <a:gd name="connsiteY1802" fmla="*/ 1910615 h 2308458"/>
                <a:gd name="connsiteX1803" fmla="*/ 1638047 w 2838265"/>
                <a:gd name="connsiteY1803" fmla="*/ 1908683 h 2308458"/>
                <a:gd name="connsiteX1804" fmla="*/ 1634678 w 2838265"/>
                <a:gd name="connsiteY1804" fmla="*/ 1905302 h 2308458"/>
                <a:gd name="connsiteX1805" fmla="*/ 1635159 w 2838265"/>
                <a:gd name="connsiteY1805" fmla="*/ 1902405 h 2308458"/>
                <a:gd name="connsiteX1806" fmla="*/ 1632271 w 2838265"/>
                <a:gd name="connsiteY1806" fmla="*/ 1899024 h 2308458"/>
                <a:gd name="connsiteX1807" fmla="*/ 1634196 w 2838265"/>
                <a:gd name="connsiteY1807" fmla="*/ 1897576 h 2308458"/>
                <a:gd name="connsiteX1808" fmla="*/ 1634196 w 2838265"/>
                <a:gd name="connsiteY1808" fmla="*/ 1894678 h 2308458"/>
                <a:gd name="connsiteX1809" fmla="*/ 1639491 w 2838265"/>
                <a:gd name="connsiteY1809" fmla="*/ 1893712 h 2308458"/>
                <a:gd name="connsiteX1810" fmla="*/ 1641897 w 2838265"/>
                <a:gd name="connsiteY1810" fmla="*/ 1889365 h 2308458"/>
                <a:gd name="connsiteX1811" fmla="*/ 1642378 w 2838265"/>
                <a:gd name="connsiteY1811" fmla="*/ 1885985 h 2308458"/>
                <a:gd name="connsiteX1812" fmla="*/ 1639491 w 2838265"/>
                <a:gd name="connsiteY1812" fmla="*/ 1884053 h 2308458"/>
                <a:gd name="connsiteX1813" fmla="*/ 1641416 w 2838265"/>
                <a:gd name="connsiteY1813" fmla="*/ 1880673 h 2308458"/>
                <a:gd name="connsiteX1814" fmla="*/ 1639972 w 2838265"/>
                <a:gd name="connsiteY1814" fmla="*/ 1878741 h 2308458"/>
                <a:gd name="connsiteX1815" fmla="*/ 1637084 w 2838265"/>
                <a:gd name="connsiteY1815" fmla="*/ 1872945 h 2308458"/>
                <a:gd name="connsiteX1816" fmla="*/ 1636603 w 2838265"/>
                <a:gd name="connsiteY1816" fmla="*/ 1866184 h 2308458"/>
                <a:gd name="connsiteX1817" fmla="*/ 1638528 w 2838265"/>
                <a:gd name="connsiteY1817" fmla="*/ 1861838 h 2308458"/>
                <a:gd name="connsiteX1818" fmla="*/ 1635640 w 2838265"/>
                <a:gd name="connsiteY1818" fmla="*/ 1858940 h 2308458"/>
                <a:gd name="connsiteX1819" fmla="*/ 1634678 w 2838265"/>
                <a:gd name="connsiteY1819" fmla="*/ 1856042 h 2308458"/>
                <a:gd name="connsiteX1820" fmla="*/ 1637084 w 2838265"/>
                <a:gd name="connsiteY1820" fmla="*/ 1853628 h 2308458"/>
                <a:gd name="connsiteX1821" fmla="*/ 1636603 w 2838265"/>
                <a:gd name="connsiteY1821" fmla="*/ 1851696 h 2308458"/>
                <a:gd name="connsiteX1822" fmla="*/ 1637084 w 2838265"/>
                <a:gd name="connsiteY1822" fmla="*/ 1846867 h 2308458"/>
                <a:gd name="connsiteX1823" fmla="*/ 1639491 w 2838265"/>
                <a:gd name="connsiteY1823" fmla="*/ 1845901 h 2308458"/>
                <a:gd name="connsiteX1824" fmla="*/ 1641416 w 2838265"/>
                <a:gd name="connsiteY1824" fmla="*/ 1838174 h 2308458"/>
                <a:gd name="connsiteX1825" fmla="*/ 1638528 w 2838265"/>
                <a:gd name="connsiteY1825" fmla="*/ 1833827 h 2308458"/>
                <a:gd name="connsiteX1826" fmla="*/ 1633715 w 2838265"/>
                <a:gd name="connsiteY1826" fmla="*/ 1832378 h 2308458"/>
                <a:gd name="connsiteX1827" fmla="*/ 1631790 w 2838265"/>
                <a:gd name="connsiteY1827" fmla="*/ 1828998 h 2308458"/>
                <a:gd name="connsiteX1828" fmla="*/ 1632752 w 2838265"/>
                <a:gd name="connsiteY1828" fmla="*/ 1820788 h 2308458"/>
                <a:gd name="connsiteX1829" fmla="*/ 1634678 w 2838265"/>
                <a:gd name="connsiteY1829" fmla="*/ 1814027 h 2308458"/>
                <a:gd name="connsiteX1830" fmla="*/ 1637565 w 2838265"/>
                <a:gd name="connsiteY1830" fmla="*/ 1809680 h 2308458"/>
                <a:gd name="connsiteX1831" fmla="*/ 1636122 w 2838265"/>
                <a:gd name="connsiteY1831" fmla="*/ 1805817 h 2308458"/>
                <a:gd name="connsiteX1832" fmla="*/ 1639491 w 2838265"/>
                <a:gd name="connsiteY1832" fmla="*/ 1800987 h 2308458"/>
                <a:gd name="connsiteX1833" fmla="*/ 1645748 w 2838265"/>
                <a:gd name="connsiteY1833" fmla="*/ 1798089 h 2308458"/>
                <a:gd name="connsiteX1834" fmla="*/ 1650561 w 2838265"/>
                <a:gd name="connsiteY1834" fmla="*/ 1793743 h 2308458"/>
                <a:gd name="connsiteX1835" fmla="*/ 1654411 w 2838265"/>
                <a:gd name="connsiteY1835" fmla="*/ 1787465 h 2308458"/>
                <a:gd name="connsiteX1836" fmla="*/ 1657780 w 2838265"/>
                <a:gd name="connsiteY1836" fmla="*/ 1787465 h 2308458"/>
                <a:gd name="connsiteX1837" fmla="*/ 1659706 w 2838265"/>
                <a:gd name="connsiteY1837" fmla="*/ 1786499 h 2308458"/>
                <a:gd name="connsiteX1838" fmla="*/ 1662593 w 2838265"/>
                <a:gd name="connsiteY1838" fmla="*/ 1787465 h 2308458"/>
                <a:gd name="connsiteX1839" fmla="*/ 1665962 w 2838265"/>
                <a:gd name="connsiteY1839" fmla="*/ 1786499 h 2308458"/>
                <a:gd name="connsiteX1840" fmla="*/ 1665000 w 2838265"/>
                <a:gd name="connsiteY1840" fmla="*/ 1782636 h 2308458"/>
                <a:gd name="connsiteX1841" fmla="*/ 1667406 w 2838265"/>
                <a:gd name="connsiteY1841" fmla="*/ 1780221 h 2308458"/>
                <a:gd name="connsiteX1842" fmla="*/ 1671257 w 2838265"/>
                <a:gd name="connsiteY1842" fmla="*/ 1780704 h 2308458"/>
                <a:gd name="connsiteX1843" fmla="*/ 1676551 w 2838265"/>
                <a:gd name="connsiteY1843" fmla="*/ 1779255 h 2308458"/>
                <a:gd name="connsiteX1844" fmla="*/ 1676070 w 2838265"/>
                <a:gd name="connsiteY1844" fmla="*/ 1776357 h 2308458"/>
                <a:gd name="connsiteX1845" fmla="*/ 1677995 w 2838265"/>
                <a:gd name="connsiteY1845" fmla="*/ 1772494 h 2308458"/>
                <a:gd name="connsiteX1846" fmla="*/ 1676551 w 2838265"/>
                <a:gd name="connsiteY1846" fmla="*/ 1767664 h 2308458"/>
                <a:gd name="connsiteX1847" fmla="*/ 1679439 w 2838265"/>
                <a:gd name="connsiteY1847" fmla="*/ 1764767 h 2308458"/>
                <a:gd name="connsiteX1848" fmla="*/ 1683771 w 2838265"/>
                <a:gd name="connsiteY1848" fmla="*/ 1764284 h 2308458"/>
                <a:gd name="connsiteX1849" fmla="*/ 1690509 w 2838265"/>
                <a:gd name="connsiteY1849" fmla="*/ 1760903 h 2308458"/>
                <a:gd name="connsiteX1850" fmla="*/ 1691953 w 2838265"/>
                <a:gd name="connsiteY1850" fmla="*/ 1762352 h 2308458"/>
                <a:gd name="connsiteX1851" fmla="*/ 1695322 w 2838265"/>
                <a:gd name="connsiteY1851" fmla="*/ 1760420 h 2308458"/>
                <a:gd name="connsiteX1852" fmla="*/ 1700135 w 2838265"/>
                <a:gd name="connsiteY1852" fmla="*/ 1762352 h 2308458"/>
                <a:gd name="connsiteX1853" fmla="*/ 1704948 w 2838265"/>
                <a:gd name="connsiteY1853" fmla="*/ 1761386 h 2308458"/>
                <a:gd name="connsiteX1854" fmla="*/ 1706874 w 2838265"/>
                <a:gd name="connsiteY1854" fmla="*/ 1758005 h 2308458"/>
                <a:gd name="connsiteX1855" fmla="*/ 1707836 w 2838265"/>
                <a:gd name="connsiteY1855" fmla="*/ 1752693 h 2308458"/>
                <a:gd name="connsiteX1856" fmla="*/ 1705911 w 2838265"/>
                <a:gd name="connsiteY1856" fmla="*/ 1748830 h 2308458"/>
                <a:gd name="connsiteX1857" fmla="*/ 1706392 w 2838265"/>
                <a:gd name="connsiteY1857" fmla="*/ 1745932 h 2308458"/>
                <a:gd name="connsiteX1858" fmla="*/ 1703023 w 2838265"/>
                <a:gd name="connsiteY1858" fmla="*/ 1743034 h 2308458"/>
                <a:gd name="connsiteX1859" fmla="*/ 1706874 w 2838265"/>
                <a:gd name="connsiteY1859" fmla="*/ 1741586 h 2308458"/>
                <a:gd name="connsiteX1860" fmla="*/ 1709280 w 2838265"/>
                <a:gd name="connsiteY1860" fmla="*/ 1743517 h 2308458"/>
                <a:gd name="connsiteX1861" fmla="*/ 1717944 w 2838265"/>
                <a:gd name="connsiteY1861" fmla="*/ 1743517 h 2308458"/>
                <a:gd name="connsiteX1862" fmla="*/ 1721794 w 2838265"/>
                <a:gd name="connsiteY1862" fmla="*/ 1735790 h 2308458"/>
                <a:gd name="connsiteX1863" fmla="*/ 1726126 w 2838265"/>
                <a:gd name="connsiteY1863" fmla="*/ 1736273 h 2308458"/>
                <a:gd name="connsiteX1864" fmla="*/ 1727570 w 2838265"/>
                <a:gd name="connsiteY1864" fmla="*/ 1741102 h 2308458"/>
                <a:gd name="connsiteX1865" fmla="*/ 1726607 w 2838265"/>
                <a:gd name="connsiteY1865" fmla="*/ 1744000 h 2308458"/>
                <a:gd name="connsiteX1866" fmla="*/ 1728051 w 2838265"/>
                <a:gd name="connsiteY1866" fmla="*/ 1746898 h 2308458"/>
                <a:gd name="connsiteX1867" fmla="*/ 1732864 w 2838265"/>
                <a:gd name="connsiteY1867" fmla="*/ 1745932 h 2308458"/>
                <a:gd name="connsiteX1868" fmla="*/ 1733827 w 2838265"/>
                <a:gd name="connsiteY1868" fmla="*/ 1743034 h 2308458"/>
                <a:gd name="connsiteX1869" fmla="*/ 1736233 w 2838265"/>
                <a:gd name="connsiteY1869" fmla="*/ 1742551 h 2308458"/>
                <a:gd name="connsiteX1870" fmla="*/ 1738158 w 2838265"/>
                <a:gd name="connsiteY1870" fmla="*/ 1738205 h 2308458"/>
                <a:gd name="connsiteX1871" fmla="*/ 1736233 w 2838265"/>
                <a:gd name="connsiteY1871" fmla="*/ 1733376 h 2308458"/>
                <a:gd name="connsiteX1872" fmla="*/ 1736715 w 2838265"/>
                <a:gd name="connsiteY1872" fmla="*/ 1729512 h 2308458"/>
                <a:gd name="connsiteX1873" fmla="*/ 1734789 w 2838265"/>
                <a:gd name="connsiteY1873" fmla="*/ 1727097 h 2308458"/>
                <a:gd name="connsiteX1874" fmla="*/ 1732383 w 2838265"/>
                <a:gd name="connsiteY1874" fmla="*/ 1727097 h 2308458"/>
                <a:gd name="connsiteX1875" fmla="*/ 1729014 w 2838265"/>
                <a:gd name="connsiteY1875" fmla="*/ 1722751 h 2308458"/>
                <a:gd name="connsiteX1876" fmla="*/ 1730939 w 2838265"/>
                <a:gd name="connsiteY1876" fmla="*/ 1720819 h 2308458"/>
                <a:gd name="connsiteX1877" fmla="*/ 1729014 w 2838265"/>
                <a:gd name="connsiteY1877" fmla="*/ 1716473 h 2308458"/>
                <a:gd name="connsiteX1878" fmla="*/ 1735752 w 2838265"/>
                <a:gd name="connsiteY1878" fmla="*/ 1715507 h 2308458"/>
                <a:gd name="connsiteX1879" fmla="*/ 1735752 w 2838265"/>
                <a:gd name="connsiteY1879" fmla="*/ 1714058 h 2308458"/>
                <a:gd name="connsiteX1880" fmla="*/ 1741528 w 2838265"/>
                <a:gd name="connsiteY1880" fmla="*/ 1715507 h 2308458"/>
                <a:gd name="connsiteX1881" fmla="*/ 1742009 w 2838265"/>
                <a:gd name="connsiteY1881" fmla="*/ 1713575 h 2308458"/>
                <a:gd name="connsiteX1882" fmla="*/ 1747785 w 2838265"/>
                <a:gd name="connsiteY1882" fmla="*/ 1708745 h 2308458"/>
                <a:gd name="connsiteX1883" fmla="*/ 1748747 w 2838265"/>
                <a:gd name="connsiteY1883" fmla="*/ 1702467 h 2308458"/>
                <a:gd name="connsiteX1884" fmla="*/ 1757411 w 2838265"/>
                <a:gd name="connsiteY1884" fmla="*/ 1690877 h 2308458"/>
                <a:gd name="connsiteX1885" fmla="*/ 1761261 w 2838265"/>
                <a:gd name="connsiteY1885" fmla="*/ 1676871 h 2308458"/>
                <a:gd name="connsiteX1886" fmla="*/ 1762224 w 2838265"/>
                <a:gd name="connsiteY1886" fmla="*/ 1671559 h 2308458"/>
                <a:gd name="connsiteX1887" fmla="*/ 1757411 w 2838265"/>
                <a:gd name="connsiteY1887" fmla="*/ 1655139 h 2308458"/>
                <a:gd name="connsiteX1888" fmla="*/ 1755967 w 2838265"/>
                <a:gd name="connsiteY1888" fmla="*/ 1643548 h 2308458"/>
                <a:gd name="connsiteX1889" fmla="*/ 1756448 w 2838265"/>
                <a:gd name="connsiteY1889" fmla="*/ 1633407 h 2308458"/>
                <a:gd name="connsiteX1890" fmla="*/ 1757411 w 2838265"/>
                <a:gd name="connsiteY1890" fmla="*/ 1626163 h 2308458"/>
                <a:gd name="connsiteX1891" fmla="*/ 1756448 w 2838265"/>
                <a:gd name="connsiteY1891" fmla="*/ 1617953 h 2308458"/>
                <a:gd name="connsiteX1892" fmla="*/ 1752598 w 2838265"/>
                <a:gd name="connsiteY1892" fmla="*/ 1609260 h 2308458"/>
                <a:gd name="connsiteX1893" fmla="*/ 1754042 w 2838265"/>
                <a:gd name="connsiteY1893" fmla="*/ 1602498 h 2308458"/>
                <a:gd name="connsiteX1894" fmla="*/ 1758373 w 2838265"/>
                <a:gd name="connsiteY1894" fmla="*/ 1595254 h 2308458"/>
                <a:gd name="connsiteX1895" fmla="*/ 1755967 w 2838265"/>
                <a:gd name="connsiteY1895" fmla="*/ 1585113 h 2308458"/>
                <a:gd name="connsiteX1896" fmla="*/ 1758855 w 2838265"/>
                <a:gd name="connsiteY1896" fmla="*/ 1561448 h 2308458"/>
                <a:gd name="connsiteX1897" fmla="*/ 1741528 w 2838265"/>
                <a:gd name="connsiteY1897" fmla="*/ 1559517 h 2308458"/>
                <a:gd name="connsiteX1898" fmla="*/ 1730939 w 2838265"/>
                <a:gd name="connsiteY1898" fmla="*/ 1559517 h 2308458"/>
                <a:gd name="connsiteX1899" fmla="*/ 1727088 w 2838265"/>
                <a:gd name="connsiteY1899" fmla="*/ 1560000 h 2308458"/>
                <a:gd name="connsiteX1900" fmla="*/ 1722275 w 2838265"/>
                <a:gd name="connsiteY1900" fmla="*/ 1559517 h 2308458"/>
                <a:gd name="connsiteX1901" fmla="*/ 1714574 w 2838265"/>
                <a:gd name="connsiteY1901" fmla="*/ 1560483 h 2308458"/>
                <a:gd name="connsiteX1902" fmla="*/ 1708799 w 2838265"/>
                <a:gd name="connsiteY1902" fmla="*/ 1562897 h 2308458"/>
                <a:gd name="connsiteX1903" fmla="*/ 1706392 w 2838265"/>
                <a:gd name="connsiteY1903" fmla="*/ 1566278 h 2308458"/>
                <a:gd name="connsiteX1904" fmla="*/ 1701579 w 2838265"/>
                <a:gd name="connsiteY1904" fmla="*/ 1569176 h 2308458"/>
                <a:gd name="connsiteX1905" fmla="*/ 1694360 w 2838265"/>
                <a:gd name="connsiteY1905" fmla="*/ 1571107 h 2308458"/>
                <a:gd name="connsiteX1906" fmla="*/ 1687621 w 2838265"/>
                <a:gd name="connsiteY1906" fmla="*/ 1571590 h 2308458"/>
                <a:gd name="connsiteX1907" fmla="*/ 1675589 w 2838265"/>
                <a:gd name="connsiteY1907" fmla="*/ 1565795 h 2308458"/>
                <a:gd name="connsiteX1908" fmla="*/ 1667406 w 2838265"/>
                <a:gd name="connsiteY1908" fmla="*/ 1564346 h 2308458"/>
                <a:gd name="connsiteX1909" fmla="*/ 1654892 w 2838265"/>
                <a:gd name="connsiteY1909" fmla="*/ 1558068 h 2308458"/>
                <a:gd name="connsiteX1910" fmla="*/ 1649598 w 2838265"/>
                <a:gd name="connsiteY1910" fmla="*/ 1556619 h 2308458"/>
                <a:gd name="connsiteX1911" fmla="*/ 1633234 w 2838265"/>
                <a:gd name="connsiteY1911" fmla="*/ 1547926 h 2308458"/>
                <a:gd name="connsiteX1912" fmla="*/ 1629383 w 2838265"/>
                <a:gd name="connsiteY1912" fmla="*/ 1545511 h 2308458"/>
                <a:gd name="connsiteX1913" fmla="*/ 1626495 w 2838265"/>
                <a:gd name="connsiteY1913" fmla="*/ 1540682 h 2308458"/>
                <a:gd name="connsiteX1914" fmla="*/ 1620238 w 2838265"/>
                <a:gd name="connsiteY1914" fmla="*/ 1532472 h 2308458"/>
                <a:gd name="connsiteX1915" fmla="*/ 1614463 w 2838265"/>
                <a:gd name="connsiteY1915" fmla="*/ 1526677 h 2308458"/>
                <a:gd name="connsiteX1916" fmla="*/ 1609168 w 2838265"/>
                <a:gd name="connsiteY1916" fmla="*/ 1520881 h 2308458"/>
                <a:gd name="connsiteX1917" fmla="*/ 1605799 w 2838265"/>
                <a:gd name="connsiteY1917" fmla="*/ 1515569 h 2308458"/>
                <a:gd name="connsiteX1918" fmla="*/ 1602430 w 2838265"/>
                <a:gd name="connsiteY1918" fmla="*/ 1513637 h 2308458"/>
                <a:gd name="connsiteX1919" fmla="*/ 1597617 w 2838265"/>
                <a:gd name="connsiteY1919" fmla="*/ 1513637 h 2308458"/>
                <a:gd name="connsiteX1920" fmla="*/ 1588472 w 2838265"/>
                <a:gd name="connsiteY1920" fmla="*/ 1514603 h 2308458"/>
                <a:gd name="connsiteX1921" fmla="*/ 1581253 w 2838265"/>
                <a:gd name="connsiteY1921" fmla="*/ 1512671 h 2308458"/>
                <a:gd name="connsiteX1922" fmla="*/ 1568739 w 2838265"/>
                <a:gd name="connsiteY1922" fmla="*/ 1503495 h 2308458"/>
                <a:gd name="connsiteX1923" fmla="*/ 1561519 w 2838265"/>
                <a:gd name="connsiteY1923" fmla="*/ 1496251 h 2308458"/>
                <a:gd name="connsiteX1924" fmla="*/ 1556225 w 2838265"/>
                <a:gd name="connsiteY1924" fmla="*/ 1492871 h 2308458"/>
                <a:gd name="connsiteX1925" fmla="*/ 1547561 w 2838265"/>
                <a:gd name="connsiteY1925" fmla="*/ 1487558 h 2308458"/>
                <a:gd name="connsiteX1926" fmla="*/ 1540823 w 2838265"/>
                <a:gd name="connsiteY1926" fmla="*/ 1482246 h 2308458"/>
                <a:gd name="connsiteX1927" fmla="*/ 1535528 w 2838265"/>
                <a:gd name="connsiteY1927" fmla="*/ 1475002 h 2308458"/>
                <a:gd name="connsiteX1928" fmla="*/ 1529753 w 2838265"/>
                <a:gd name="connsiteY1928" fmla="*/ 1471139 h 2308458"/>
                <a:gd name="connsiteX1929" fmla="*/ 1519645 w 2838265"/>
                <a:gd name="connsiteY1929" fmla="*/ 1468724 h 2308458"/>
                <a:gd name="connsiteX1930" fmla="*/ 1514351 w 2838265"/>
                <a:gd name="connsiteY1930" fmla="*/ 1465343 h 2308458"/>
                <a:gd name="connsiteX1931" fmla="*/ 1507613 w 2838265"/>
                <a:gd name="connsiteY1931" fmla="*/ 1462445 h 2308458"/>
                <a:gd name="connsiteX1932" fmla="*/ 1492211 w 2838265"/>
                <a:gd name="connsiteY1932" fmla="*/ 1460031 h 2308458"/>
                <a:gd name="connsiteX1933" fmla="*/ 1482103 w 2838265"/>
                <a:gd name="connsiteY1933" fmla="*/ 1456650 h 2308458"/>
                <a:gd name="connsiteX1934" fmla="*/ 1473921 w 2838265"/>
                <a:gd name="connsiteY1934" fmla="*/ 1455201 h 2308458"/>
                <a:gd name="connsiteX1935" fmla="*/ 1459963 w 2838265"/>
                <a:gd name="connsiteY1935" fmla="*/ 1457616 h 2308458"/>
                <a:gd name="connsiteX1936" fmla="*/ 1449374 w 2838265"/>
                <a:gd name="connsiteY1936" fmla="*/ 1461480 h 2308458"/>
                <a:gd name="connsiteX1937" fmla="*/ 1441192 w 2838265"/>
                <a:gd name="connsiteY1937" fmla="*/ 1463411 h 2308458"/>
                <a:gd name="connsiteX1938" fmla="*/ 1431566 w 2838265"/>
                <a:gd name="connsiteY1938" fmla="*/ 1464860 h 2308458"/>
                <a:gd name="connsiteX1939" fmla="*/ 1423384 w 2838265"/>
                <a:gd name="connsiteY1939" fmla="*/ 1464860 h 2308458"/>
                <a:gd name="connsiteX1940" fmla="*/ 1415202 w 2838265"/>
                <a:gd name="connsiteY1940" fmla="*/ 1465826 h 2308458"/>
                <a:gd name="connsiteX1941" fmla="*/ 1407982 w 2838265"/>
                <a:gd name="connsiteY1941" fmla="*/ 1465826 h 2308458"/>
                <a:gd name="connsiteX1942" fmla="*/ 1403169 w 2838265"/>
                <a:gd name="connsiteY1942" fmla="*/ 1465343 h 2308458"/>
                <a:gd name="connsiteX1943" fmla="*/ 1394024 w 2838265"/>
                <a:gd name="connsiteY1943" fmla="*/ 1470173 h 2308458"/>
                <a:gd name="connsiteX1944" fmla="*/ 1389211 w 2838265"/>
                <a:gd name="connsiteY1944" fmla="*/ 1474519 h 2308458"/>
                <a:gd name="connsiteX1945" fmla="*/ 1387767 w 2838265"/>
                <a:gd name="connsiteY1945" fmla="*/ 1477900 h 2308458"/>
                <a:gd name="connsiteX1946" fmla="*/ 1383436 w 2838265"/>
                <a:gd name="connsiteY1946" fmla="*/ 1483212 h 2308458"/>
                <a:gd name="connsiteX1947" fmla="*/ 1376697 w 2838265"/>
                <a:gd name="connsiteY1947" fmla="*/ 1495286 h 2308458"/>
                <a:gd name="connsiteX1948" fmla="*/ 1371403 w 2838265"/>
                <a:gd name="connsiteY1948" fmla="*/ 1524262 h 2308458"/>
                <a:gd name="connsiteX1949" fmla="*/ 1369478 w 2838265"/>
                <a:gd name="connsiteY1949" fmla="*/ 1526677 h 2308458"/>
                <a:gd name="connsiteX1950" fmla="*/ 1368515 w 2838265"/>
                <a:gd name="connsiteY1950" fmla="*/ 1531023 h 2308458"/>
                <a:gd name="connsiteX1951" fmla="*/ 1366590 w 2838265"/>
                <a:gd name="connsiteY1951" fmla="*/ 1542131 h 2308458"/>
                <a:gd name="connsiteX1952" fmla="*/ 1364665 w 2838265"/>
                <a:gd name="connsiteY1952" fmla="*/ 1545511 h 2308458"/>
                <a:gd name="connsiteX1953" fmla="*/ 1360814 w 2838265"/>
                <a:gd name="connsiteY1953" fmla="*/ 1548409 h 2308458"/>
                <a:gd name="connsiteX1954" fmla="*/ 1347819 w 2838265"/>
                <a:gd name="connsiteY1954" fmla="*/ 1555170 h 2308458"/>
                <a:gd name="connsiteX1955" fmla="*/ 1342043 w 2838265"/>
                <a:gd name="connsiteY1955" fmla="*/ 1557102 h 2308458"/>
                <a:gd name="connsiteX1956" fmla="*/ 1326160 w 2838265"/>
                <a:gd name="connsiteY1956" fmla="*/ 1560966 h 2308458"/>
                <a:gd name="connsiteX1957" fmla="*/ 1319422 w 2838265"/>
                <a:gd name="connsiteY1957" fmla="*/ 1563380 h 2308458"/>
                <a:gd name="connsiteX1958" fmla="*/ 1316053 w 2838265"/>
                <a:gd name="connsiteY1958" fmla="*/ 1563380 h 2308458"/>
                <a:gd name="connsiteX1959" fmla="*/ 1303057 w 2838265"/>
                <a:gd name="connsiteY1959" fmla="*/ 1560966 h 2308458"/>
                <a:gd name="connsiteX1960" fmla="*/ 1293912 w 2838265"/>
                <a:gd name="connsiteY1960" fmla="*/ 1560966 h 2308458"/>
                <a:gd name="connsiteX1961" fmla="*/ 1285730 w 2838265"/>
                <a:gd name="connsiteY1961" fmla="*/ 1562414 h 2308458"/>
                <a:gd name="connsiteX1962" fmla="*/ 1280436 w 2838265"/>
                <a:gd name="connsiteY1962" fmla="*/ 1561448 h 2308458"/>
                <a:gd name="connsiteX1963" fmla="*/ 1267441 w 2838265"/>
                <a:gd name="connsiteY1963" fmla="*/ 1561931 h 2308458"/>
                <a:gd name="connsiteX1964" fmla="*/ 1261665 w 2838265"/>
                <a:gd name="connsiteY1964" fmla="*/ 1561448 h 2308458"/>
                <a:gd name="connsiteX1965" fmla="*/ 1255889 w 2838265"/>
                <a:gd name="connsiteY1965" fmla="*/ 1561448 h 2308458"/>
                <a:gd name="connsiteX1966" fmla="*/ 1248670 w 2838265"/>
                <a:gd name="connsiteY1966" fmla="*/ 1560483 h 2308458"/>
                <a:gd name="connsiteX1967" fmla="*/ 1241450 w 2838265"/>
                <a:gd name="connsiteY1967" fmla="*/ 1558551 h 2308458"/>
                <a:gd name="connsiteX1968" fmla="*/ 1236637 w 2838265"/>
                <a:gd name="connsiteY1968" fmla="*/ 1557102 h 2308458"/>
                <a:gd name="connsiteX1969" fmla="*/ 1225086 w 2838265"/>
                <a:gd name="connsiteY1969" fmla="*/ 1549858 h 2308458"/>
                <a:gd name="connsiteX1970" fmla="*/ 1220754 w 2838265"/>
                <a:gd name="connsiteY1970" fmla="*/ 1545511 h 2308458"/>
                <a:gd name="connsiteX1971" fmla="*/ 1209684 w 2838265"/>
                <a:gd name="connsiteY1971" fmla="*/ 1541165 h 2308458"/>
                <a:gd name="connsiteX1972" fmla="*/ 1205833 w 2838265"/>
                <a:gd name="connsiteY1972" fmla="*/ 1541648 h 2308458"/>
                <a:gd name="connsiteX1973" fmla="*/ 1199095 w 2838265"/>
                <a:gd name="connsiteY1973" fmla="*/ 1545511 h 2308458"/>
                <a:gd name="connsiteX1974" fmla="*/ 1187062 w 2838265"/>
                <a:gd name="connsiteY1974" fmla="*/ 1550824 h 2308458"/>
                <a:gd name="connsiteX1975" fmla="*/ 1183212 w 2838265"/>
                <a:gd name="connsiteY1975" fmla="*/ 1554204 h 2308458"/>
                <a:gd name="connsiteX1976" fmla="*/ 1180324 w 2838265"/>
                <a:gd name="connsiteY1976" fmla="*/ 1558551 h 2308458"/>
                <a:gd name="connsiteX1977" fmla="*/ 1178399 w 2838265"/>
                <a:gd name="connsiteY1977" fmla="*/ 1565312 h 2308458"/>
                <a:gd name="connsiteX1978" fmla="*/ 1179843 w 2838265"/>
                <a:gd name="connsiteY1978" fmla="*/ 1576420 h 2308458"/>
                <a:gd name="connsiteX1979" fmla="*/ 1178399 w 2838265"/>
                <a:gd name="connsiteY1979" fmla="*/ 1584147 h 2308458"/>
                <a:gd name="connsiteX1980" fmla="*/ 1175511 w 2838265"/>
                <a:gd name="connsiteY1980" fmla="*/ 1590425 h 2308458"/>
                <a:gd name="connsiteX1981" fmla="*/ 1168291 w 2838265"/>
                <a:gd name="connsiteY1981" fmla="*/ 1598152 h 2308458"/>
                <a:gd name="connsiteX1982" fmla="*/ 1162997 w 2838265"/>
                <a:gd name="connsiteY1982" fmla="*/ 1601050 h 2308458"/>
                <a:gd name="connsiteX1983" fmla="*/ 1152890 w 2838265"/>
                <a:gd name="connsiteY1983" fmla="*/ 1603464 h 2308458"/>
                <a:gd name="connsiteX1984" fmla="*/ 1150002 w 2838265"/>
                <a:gd name="connsiteY1984" fmla="*/ 1606362 h 2308458"/>
                <a:gd name="connsiteX1985" fmla="*/ 1142782 w 2838265"/>
                <a:gd name="connsiteY1985" fmla="*/ 1609742 h 2308458"/>
                <a:gd name="connsiteX1986" fmla="*/ 1130749 w 2838265"/>
                <a:gd name="connsiteY1986" fmla="*/ 1615055 h 2308458"/>
                <a:gd name="connsiteX1987" fmla="*/ 1124974 w 2838265"/>
                <a:gd name="connsiteY1987" fmla="*/ 1616987 h 2308458"/>
                <a:gd name="connsiteX1988" fmla="*/ 1120161 w 2838265"/>
                <a:gd name="connsiteY1988" fmla="*/ 1617470 h 2308458"/>
                <a:gd name="connsiteX1989" fmla="*/ 1113422 w 2838265"/>
                <a:gd name="connsiteY1989" fmla="*/ 1616504 h 2308458"/>
                <a:gd name="connsiteX1990" fmla="*/ 1101390 w 2838265"/>
                <a:gd name="connsiteY1990" fmla="*/ 1613123 h 2308458"/>
                <a:gd name="connsiteX1991" fmla="*/ 1093689 w 2838265"/>
                <a:gd name="connsiteY1991" fmla="*/ 1608294 h 2308458"/>
                <a:gd name="connsiteX1992" fmla="*/ 1085988 w 2838265"/>
                <a:gd name="connsiteY1992" fmla="*/ 1600567 h 2308458"/>
                <a:gd name="connsiteX1993" fmla="*/ 1081656 w 2838265"/>
                <a:gd name="connsiteY1993" fmla="*/ 1597669 h 2308458"/>
                <a:gd name="connsiteX1994" fmla="*/ 1076843 w 2838265"/>
                <a:gd name="connsiteY1994" fmla="*/ 1595737 h 2308458"/>
                <a:gd name="connsiteX1995" fmla="*/ 1065292 w 2838265"/>
                <a:gd name="connsiteY1995" fmla="*/ 1588493 h 2308458"/>
                <a:gd name="connsiteX1996" fmla="*/ 1047483 w 2838265"/>
                <a:gd name="connsiteY1996" fmla="*/ 1582215 h 2308458"/>
                <a:gd name="connsiteX1997" fmla="*/ 1038820 w 2838265"/>
                <a:gd name="connsiteY1997" fmla="*/ 1578834 h 2308458"/>
                <a:gd name="connsiteX1998" fmla="*/ 1035451 w 2838265"/>
                <a:gd name="connsiteY1998" fmla="*/ 1578351 h 2308458"/>
                <a:gd name="connsiteX1999" fmla="*/ 1023899 w 2838265"/>
                <a:gd name="connsiteY1999" fmla="*/ 1579800 h 2308458"/>
                <a:gd name="connsiteX2000" fmla="*/ 1017161 w 2838265"/>
                <a:gd name="connsiteY2000" fmla="*/ 1578351 h 2308458"/>
                <a:gd name="connsiteX2001" fmla="*/ 1009460 w 2838265"/>
                <a:gd name="connsiteY2001" fmla="*/ 1578834 h 2308458"/>
                <a:gd name="connsiteX2002" fmla="*/ 1003685 w 2838265"/>
                <a:gd name="connsiteY2002" fmla="*/ 1581249 h 2308458"/>
                <a:gd name="connsiteX2003" fmla="*/ 993577 w 2838265"/>
                <a:gd name="connsiteY2003" fmla="*/ 1588010 h 2308458"/>
                <a:gd name="connsiteX2004" fmla="*/ 987801 w 2838265"/>
                <a:gd name="connsiteY2004" fmla="*/ 1592357 h 2308458"/>
                <a:gd name="connsiteX2005" fmla="*/ 979619 w 2838265"/>
                <a:gd name="connsiteY2005" fmla="*/ 1600567 h 2308458"/>
                <a:gd name="connsiteX2006" fmla="*/ 975769 w 2838265"/>
                <a:gd name="connsiteY2006" fmla="*/ 1607811 h 2308458"/>
                <a:gd name="connsiteX2007" fmla="*/ 973843 w 2838265"/>
                <a:gd name="connsiteY2007" fmla="*/ 1617470 h 2308458"/>
                <a:gd name="connsiteX2008" fmla="*/ 967105 w 2838265"/>
                <a:gd name="connsiteY2008" fmla="*/ 1632441 h 2308458"/>
                <a:gd name="connsiteX2009" fmla="*/ 956998 w 2838265"/>
                <a:gd name="connsiteY2009" fmla="*/ 1661417 h 2308458"/>
                <a:gd name="connsiteX2010" fmla="*/ 954110 w 2838265"/>
                <a:gd name="connsiteY2010" fmla="*/ 1678803 h 2308458"/>
                <a:gd name="connsiteX2011" fmla="*/ 953147 w 2838265"/>
                <a:gd name="connsiteY2011" fmla="*/ 1693774 h 2308458"/>
                <a:gd name="connsiteX2012" fmla="*/ 948815 w 2838265"/>
                <a:gd name="connsiteY2012" fmla="*/ 1697155 h 2308458"/>
                <a:gd name="connsiteX2013" fmla="*/ 950741 w 2838265"/>
                <a:gd name="connsiteY2013" fmla="*/ 1698604 h 2308458"/>
                <a:gd name="connsiteX2014" fmla="*/ 949778 w 2838265"/>
                <a:gd name="connsiteY2014" fmla="*/ 1706814 h 2308458"/>
                <a:gd name="connsiteX2015" fmla="*/ 946890 w 2838265"/>
                <a:gd name="connsiteY2015" fmla="*/ 1711160 h 2308458"/>
                <a:gd name="connsiteX2016" fmla="*/ 948815 w 2838265"/>
                <a:gd name="connsiteY2016" fmla="*/ 1715024 h 2308458"/>
                <a:gd name="connsiteX2017" fmla="*/ 950259 w 2838265"/>
                <a:gd name="connsiteY2017" fmla="*/ 1729029 h 2308458"/>
                <a:gd name="connsiteX2018" fmla="*/ 958923 w 2838265"/>
                <a:gd name="connsiteY2018" fmla="*/ 1757523 h 2308458"/>
                <a:gd name="connsiteX2019" fmla="*/ 960367 w 2838265"/>
                <a:gd name="connsiteY2019" fmla="*/ 1766215 h 2308458"/>
                <a:gd name="connsiteX2020" fmla="*/ 963736 w 2838265"/>
                <a:gd name="connsiteY2020" fmla="*/ 1776840 h 2308458"/>
                <a:gd name="connsiteX2021" fmla="*/ 960367 w 2838265"/>
                <a:gd name="connsiteY2021" fmla="*/ 1793743 h 2308458"/>
                <a:gd name="connsiteX2022" fmla="*/ 952666 w 2838265"/>
                <a:gd name="connsiteY2022" fmla="*/ 1804368 h 2308458"/>
                <a:gd name="connsiteX2023" fmla="*/ 941115 w 2838265"/>
                <a:gd name="connsiteY2023" fmla="*/ 1812095 h 2308458"/>
                <a:gd name="connsiteX2024" fmla="*/ 934858 w 2838265"/>
                <a:gd name="connsiteY2024" fmla="*/ 1822237 h 2308458"/>
                <a:gd name="connsiteX2025" fmla="*/ 934376 w 2838265"/>
                <a:gd name="connsiteY2025" fmla="*/ 1829964 h 2308458"/>
                <a:gd name="connsiteX2026" fmla="*/ 935339 w 2838265"/>
                <a:gd name="connsiteY2026" fmla="*/ 1843969 h 2308458"/>
                <a:gd name="connsiteX2027" fmla="*/ 937745 w 2838265"/>
                <a:gd name="connsiteY2027" fmla="*/ 1856526 h 2308458"/>
                <a:gd name="connsiteX2028" fmla="*/ 936783 w 2838265"/>
                <a:gd name="connsiteY2028" fmla="*/ 1863287 h 2308458"/>
                <a:gd name="connsiteX2029" fmla="*/ 937745 w 2838265"/>
                <a:gd name="connsiteY2029" fmla="*/ 1868599 h 2308458"/>
                <a:gd name="connsiteX2030" fmla="*/ 943521 w 2838265"/>
                <a:gd name="connsiteY2030" fmla="*/ 1878741 h 2308458"/>
                <a:gd name="connsiteX2031" fmla="*/ 951222 w 2838265"/>
                <a:gd name="connsiteY2031" fmla="*/ 1895644 h 2308458"/>
                <a:gd name="connsiteX2032" fmla="*/ 955554 w 2838265"/>
                <a:gd name="connsiteY2032" fmla="*/ 1903371 h 2308458"/>
                <a:gd name="connsiteX2033" fmla="*/ 963255 w 2838265"/>
                <a:gd name="connsiteY2033" fmla="*/ 1921239 h 2308458"/>
                <a:gd name="connsiteX2034" fmla="*/ 974325 w 2838265"/>
                <a:gd name="connsiteY2034" fmla="*/ 1933796 h 2308458"/>
                <a:gd name="connsiteX2035" fmla="*/ 976731 w 2838265"/>
                <a:gd name="connsiteY2035" fmla="*/ 1936211 h 2308458"/>
                <a:gd name="connsiteX2036" fmla="*/ 982026 w 2838265"/>
                <a:gd name="connsiteY2036" fmla="*/ 1938626 h 2308458"/>
                <a:gd name="connsiteX2037" fmla="*/ 992614 w 2838265"/>
                <a:gd name="connsiteY2037" fmla="*/ 1941040 h 2308458"/>
                <a:gd name="connsiteX2038" fmla="*/ 1004166 w 2838265"/>
                <a:gd name="connsiteY2038" fmla="*/ 1941523 h 2308458"/>
                <a:gd name="connsiteX2039" fmla="*/ 1010423 w 2838265"/>
                <a:gd name="connsiteY2039" fmla="*/ 1938626 h 2308458"/>
                <a:gd name="connsiteX2040" fmla="*/ 1021011 w 2838265"/>
                <a:gd name="connsiteY2040" fmla="*/ 1937177 h 2308458"/>
                <a:gd name="connsiteX2041" fmla="*/ 1034488 w 2838265"/>
                <a:gd name="connsiteY2041" fmla="*/ 1930898 h 2308458"/>
                <a:gd name="connsiteX2042" fmla="*/ 1040264 w 2838265"/>
                <a:gd name="connsiteY2042" fmla="*/ 1929933 h 2308458"/>
                <a:gd name="connsiteX2043" fmla="*/ 1049890 w 2838265"/>
                <a:gd name="connsiteY2043" fmla="*/ 1930415 h 2308458"/>
                <a:gd name="connsiteX2044" fmla="*/ 1059035 w 2838265"/>
                <a:gd name="connsiteY2044" fmla="*/ 1931864 h 2308458"/>
                <a:gd name="connsiteX2045" fmla="*/ 1062885 w 2838265"/>
                <a:gd name="connsiteY2045" fmla="*/ 1933313 h 2308458"/>
                <a:gd name="connsiteX2046" fmla="*/ 1072993 w 2838265"/>
                <a:gd name="connsiteY2046" fmla="*/ 1942489 h 2308458"/>
                <a:gd name="connsiteX2047" fmla="*/ 1085507 w 2838265"/>
                <a:gd name="connsiteY2047" fmla="*/ 1948767 h 2308458"/>
                <a:gd name="connsiteX2048" fmla="*/ 1086951 w 2838265"/>
                <a:gd name="connsiteY2048" fmla="*/ 1951182 h 2308458"/>
                <a:gd name="connsiteX2049" fmla="*/ 1089357 w 2838265"/>
                <a:gd name="connsiteY2049" fmla="*/ 1962773 h 2308458"/>
                <a:gd name="connsiteX2050" fmla="*/ 1097058 w 2838265"/>
                <a:gd name="connsiteY2050" fmla="*/ 1978227 h 2308458"/>
                <a:gd name="connsiteX2051" fmla="*/ 1109091 w 2838265"/>
                <a:gd name="connsiteY2051" fmla="*/ 1996095 h 2308458"/>
                <a:gd name="connsiteX2052" fmla="*/ 1110535 w 2838265"/>
                <a:gd name="connsiteY2052" fmla="*/ 2005754 h 2308458"/>
                <a:gd name="connsiteX2053" fmla="*/ 1109572 w 2838265"/>
                <a:gd name="connsiteY2053" fmla="*/ 2015413 h 2308458"/>
                <a:gd name="connsiteX2054" fmla="*/ 1099946 w 2838265"/>
                <a:gd name="connsiteY2054" fmla="*/ 2029901 h 2308458"/>
                <a:gd name="connsiteX2055" fmla="*/ 1092245 w 2838265"/>
                <a:gd name="connsiteY2055" fmla="*/ 2035697 h 2308458"/>
                <a:gd name="connsiteX2056" fmla="*/ 1082619 w 2838265"/>
                <a:gd name="connsiteY2056" fmla="*/ 2048253 h 2308458"/>
                <a:gd name="connsiteX2057" fmla="*/ 1068661 w 2838265"/>
                <a:gd name="connsiteY2057" fmla="*/ 2054048 h 2308458"/>
                <a:gd name="connsiteX2058" fmla="*/ 1053740 w 2838265"/>
                <a:gd name="connsiteY2058" fmla="*/ 2054048 h 2308458"/>
                <a:gd name="connsiteX2059" fmla="*/ 1048446 w 2838265"/>
                <a:gd name="connsiteY2059" fmla="*/ 2050668 h 2308458"/>
                <a:gd name="connsiteX2060" fmla="*/ 1039301 w 2838265"/>
                <a:gd name="connsiteY2060" fmla="*/ 2042458 h 2308458"/>
                <a:gd name="connsiteX2061" fmla="*/ 1029675 w 2838265"/>
                <a:gd name="connsiteY2061" fmla="*/ 2037628 h 2308458"/>
                <a:gd name="connsiteX2062" fmla="*/ 1024381 w 2838265"/>
                <a:gd name="connsiteY2062" fmla="*/ 2033282 h 2308458"/>
                <a:gd name="connsiteX2063" fmla="*/ 1013311 w 2838265"/>
                <a:gd name="connsiteY2063" fmla="*/ 2027487 h 2308458"/>
                <a:gd name="connsiteX2064" fmla="*/ 1003685 w 2838265"/>
                <a:gd name="connsiteY2064" fmla="*/ 2023623 h 2308458"/>
                <a:gd name="connsiteX2065" fmla="*/ 992614 w 2838265"/>
                <a:gd name="connsiteY2065" fmla="*/ 2021208 h 2308458"/>
                <a:gd name="connsiteX2066" fmla="*/ 979619 w 2838265"/>
                <a:gd name="connsiteY2066" fmla="*/ 2017828 h 2308458"/>
                <a:gd name="connsiteX2067" fmla="*/ 972881 w 2838265"/>
                <a:gd name="connsiteY2067" fmla="*/ 2017345 h 2308458"/>
                <a:gd name="connsiteX2068" fmla="*/ 955554 w 2838265"/>
                <a:gd name="connsiteY2068" fmla="*/ 2014930 h 2308458"/>
                <a:gd name="connsiteX2069" fmla="*/ 950741 w 2838265"/>
                <a:gd name="connsiteY2069" fmla="*/ 2015413 h 2308458"/>
                <a:gd name="connsiteX2070" fmla="*/ 936783 w 2838265"/>
                <a:gd name="connsiteY2070" fmla="*/ 2031350 h 2308458"/>
                <a:gd name="connsiteX2071" fmla="*/ 931007 w 2838265"/>
                <a:gd name="connsiteY2071" fmla="*/ 2050185 h 2308458"/>
                <a:gd name="connsiteX2072" fmla="*/ 923788 w 2838265"/>
                <a:gd name="connsiteY2072" fmla="*/ 2059844 h 2308458"/>
                <a:gd name="connsiteX2073" fmla="*/ 919456 w 2838265"/>
                <a:gd name="connsiteY2073" fmla="*/ 2064673 h 2308458"/>
                <a:gd name="connsiteX2074" fmla="*/ 913680 w 2838265"/>
                <a:gd name="connsiteY2074" fmla="*/ 2068537 h 2308458"/>
                <a:gd name="connsiteX2075" fmla="*/ 909830 w 2838265"/>
                <a:gd name="connsiteY2075" fmla="*/ 2074332 h 2308458"/>
                <a:gd name="connsiteX2076" fmla="*/ 909830 w 2838265"/>
                <a:gd name="connsiteY2076" fmla="*/ 2081093 h 2308458"/>
                <a:gd name="connsiteX2077" fmla="*/ 902129 w 2838265"/>
                <a:gd name="connsiteY2077" fmla="*/ 2094133 h 2308458"/>
                <a:gd name="connsiteX2078" fmla="*/ 897316 w 2838265"/>
                <a:gd name="connsiteY2078" fmla="*/ 2100894 h 2308458"/>
                <a:gd name="connsiteX2079" fmla="*/ 892984 w 2838265"/>
                <a:gd name="connsiteY2079" fmla="*/ 2103792 h 2308458"/>
                <a:gd name="connsiteX2080" fmla="*/ 881914 w 2838265"/>
                <a:gd name="connsiteY2080" fmla="*/ 2114416 h 2308458"/>
                <a:gd name="connsiteX2081" fmla="*/ 879026 w 2838265"/>
                <a:gd name="connsiteY2081" fmla="*/ 2116348 h 2308458"/>
                <a:gd name="connsiteX2082" fmla="*/ 859774 w 2838265"/>
                <a:gd name="connsiteY2082" fmla="*/ 2119729 h 2308458"/>
                <a:gd name="connsiteX2083" fmla="*/ 845816 w 2838265"/>
                <a:gd name="connsiteY2083" fmla="*/ 2126973 h 2308458"/>
                <a:gd name="connsiteX2084" fmla="*/ 832339 w 2838265"/>
                <a:gd name="connsiteY2084" fmla="*/ 2130836 h 2308458"/>
                <a:gd name="connsiteX2085" fmla="*/ 824638 w 2838265"/>
                <a:gd name="connsiteY2085" fmla="*/ 2131319 h 2308458"/>
                <a:gd name="connsiteX2086" fmla="*/ 816456 w 2838265"/>
                <a:gd name="connsiteY2086" fmla="*/ 2130353 h 2308458"/>
                <a:gd name="connsiteX2087" fmla="*/ 811643 w 2838265"/>
                <a:gd name="connsiteY2087" fmla="*/ 2130353 h 2308458"/>
                <a:gd name="connsiteX2088" fmla="*/ 805386 w 2838265"/>
                <a:gd name="connsiteY2088" fmla="*/ 2131319 h 2308458"/>
                <a:gd name="connsiteX2089" fmla="*/ 804905 w 2838265"/>
                <a:gd name="connsiteY2089" fmla="*/ 2134217 h 2308458"/>
                <a:gd name="connsiteX2090" fmla="*/ 802498 w 2838265"/>
                <a:gd name="connsiteY2090" fmla="*/ 2134217 h 2308458"/>
                <a:gd name="connsiteX2091" fmla="*/ 795279 w 2838265"/>
                <a:gd name="connsiteY2091" fmla="*/ 2138563 h 2308458"/>
                <a:gd name="connsiteX2092" fmla="*/ 791910 w 2838265"/>
                <a:gd name="connsiteY2092" fmla="*/ 2139529 h 2308458"/>
                <a:gd name="connsiteX2093" fmla="*/ 781321 w 2838265"/>
                <a:gd name="connsiteY2093" fmla="*/ 2139046 h 2308458"/>
                <a:gd name="connsiteX2094" fmla="*/ 776989 w 2838265"/>
                <a:gd name="connsiteY2094" fmla="*/ 2139529 h 2308458"/>
                <a:gd name="connsiteX2095" fmla="*/ 770251 w 2838265"/>
                <a:gd name="connsiteY2095" fmla="*/ 2141461 h 2308458"/>
                <a:gd name="connsiteX2096" fmla="*/ 765919 w 2838265"/>
                <a:gd name="connsiteY2096" fmla="*/ 2140978 h 2308458"/>
                <a:gd name="connsiteX2097" fmla="*/ 760625 w 2838265"/>
                <a:gd name="connsiteY2097" fmla="*/ 2139046 h 2308458"/>
                <a:gd name="connsiteX2098" fmla="*/ 757255 w 2838265"/>
                <a:gd name="connsiteY2098" fmla="*/ 2136148 h 2308458"/>
                <a:gd name="connsiteX2099" fmla="*/ 747629 w 2838265"/>
                <a:gd name="connsiteY2099" fmla="*/ 2133251 h 2308458"/>
                <a:gd name="connsiteX2100" fmla="*/ 738966 w 2838265"/>
                <a:gd name="connsiteY2100" fmla="*/ 2132285 h 2308458"/>
                <a:gd name="connsiteX2101" fmla="*/ 736078 w 2838265"/>
                <a:gd name="connsiteY2101" fmla="*/ 2130836 h 2308458"/>
                <a:gd name="connsiteX2102" fmla="*/ 728377 w 2838265"/>
                <a:gd name="connsiteY2102" fmla="*/ 2130836 h 2308458"/>
                <a:gd name="connsiteX2103" fmla="*/ 723083 w 2838265"/>
                <a:gd name="connsiteY2103" fmla="*/ 2128904 h 2308458"/>
                <a:gd name="connsiteX2104" fmla="*/ 711531 w 2838265"/>
                <a:gd name="connsiteY2104" fmla="*/ 2129387 h 2308458"/>
                <a:gd name="connsiteX2105" fmla="*/ 709125 w 2838265"/>
                <a:gd name="connsiteY2105" fmla="*/ 2130836 h 2308458"/>
                <a:gd name="connsiteX2106" fmla="*/ 707200 w 2838265"/>
                <a:gd name="connsiteY2106" fmla="*/ 2134217 h 2308458"/>
                <a:gd name="connsiteX2107" fmla="*/ 707200 w 2838265"/>
                <a:gd name="connsiteY2107" fmla="*/ 2137597 h 230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</a:cxnLst>
              <a:rect l="l" t="t" r="r" b="b"/>
              <a:pathLst>
                <a:path w="2838265" h="2308458">
                  <a:moveTo>
                    <a:pt x="707200" y="2137597"/>
                  </a:moveTo>
                  <a:lnTo>
                    <a:pt x="702387" y="2139529"/>
                  </a:lnTo>
                  <a:lnTo>
                    <a:pt x="699499" y="2139529"/>
                  </a:lnTo>
                  <a:lnTo>
                    <a:pt x="696130" y="2136631"/>
                  </a:lnTo>
                  <a:lnTo>
                    <a:pt x="691798" y="2135183"/>
                  </a:lnTo>
                  <a:lnTo>
                    <a:pt x="688429" y="2129387"/>
                  </a:lnTo>
                  <a:lnTo>
                    <a:pt x="675915" y="2119245"/>
                  </a:lnTo>
                  <a:lnTo>
                    <a:pt x="674952" y="2116348"/>
                  </a:lnTo>
                  <a:lnTo>
                    <a:pt x="672064" y="2113450"/>
                  </a:lnTo>
                  <a:lnTo>
                    <a:pt x="664845" y="2112484"/>
                  </a:lnTo>
                  <a:lnTo>
                    <a:pt x="663401" y="2111518"/>
                  </a:lnTo>
                  <a:lnTo>
                    <a:pt x="660513" y="2100411"/>
                  </a:lnTo>
                  <a:lnTo>
                    <a:pt x="660994" y="2092201"/>
                  </a:lnTo>
                  <a:lnTo>
                    <a:pt x="659550" y="2084474"/>
                  </a:lnTo>
                  <a:lnTo>
                    <a:pt x="659069" y="2080127"/>
                  </a:lnTo>
                  <a:lnTo>
                    <a:pt x="657144" y="2074815"/>
                  </a:lnTo>
                  <a:lnTo>
                    <a:pt x="657625" y="2071434"/>
                  </a:lnTo>
                  <a:lnTo>
                    <a:pt x="654737" y="2067571"/>
                  </a:lnTo>
                  <a:lnTo>
                    <a:pt x="651368" y="2065639"/>
                  </a:lnTo>
                  <a:lnTo>
                    <a:pt x="648961" y="2062741"/>
                  </a:lnTo>
                  <a:lnTo>
                    <a:pt x="643186" y="2060810"/>
                  </a:lnTo>
                  <a:lnTo>
                    <a:pt x="640298" y="2060810"/>
                  </a:lnTo>
                  <a:lnTo>
                    <a:pt x="631634" y="2058395"/>
                  </a:lnTo>
                  <a:lnTo>
                    <a:pt x="625859" y="2053565"/>
                  </a:lnTo>
                  <a:lnTo>
                    <a:pt x="618158" y="2048736"/>
                  </a:lnTo>
                  <a:lnTo>
                    <a:pt x="613345" y="2041975"/>
                  </a:lnTo>
                  <a:lnTo>
                    <a:pt x="608532" y="2037145"/>
                  </a:lnTo>
                  <a:lnTo>
                    <a:pt x="612382" y="2034248"/>
                  </a:lnTo>
                  <a:lnTo>
                    <a:pt x="612863" y="2028452"/>
                  </a:lnTo>
                  <a:lnTo>
                    <a:pt x="608050" y="2020242"/>
                  </a:lnTo>
                  <a:lnTo>
                    <a:pt x="602275" y="2015413"/>
                  </a:lnTo>
                  <a:lnTo>
                    <a:pt x="594574" y="2015413"/>
                  </a:lnTo>
                  <a:lnTo>
                    <a:pt x="590723" y="2013481"/>
                  </a:lnTo>
                  <a:lnTo>
                    <a:pt x="588798" y="2008169"/>
                  </a:lnTo>
                  <a:lnTo>
                    <a:pt x="584466" y="1998510"/>
                  </a:lnTo>
                  <a:lnTo>
                    <a:pt x="579172" y="1993681"/>
                  </a:lnTo>
                  <a:lnTo>
                    <a:pt x="576765" y="1993681"/>
                  </a:lnTo>
                  <a:lnTo>
                    <a:pt x="569064" y="1998510"/>
                  </a:lnTo>
                  <a:lnTo>
                    <a:pt x="566177" y="1998510"/>
                  </a:lnTo>
                  <a:lnTo>
                    <a:pt x="557513" y="1992232"/>
                  </a:lnTo>
                  <a:lnTo>
                    <a:pt x="556551" y="1990300"/>
                  </a:lnTo>
                  <a:lnTo>
                    <a:pt x="551256" y="1987886"/>
                  </a:lnTo>
                  <a:lnTo>
                    <a:pt x="549812" y="1985954"/>
                  </a:lnTo>
                  <a:lnTo>
                    <a:pt x="541149" y="1981124"/>
                  </a:lnTo>
                  <a:lnTo>
                    <a:pt x="534410" y="1979676"/>
                  </a:lnTo>
                  <a:lnTo>
                    <a:pt x="528635" y="1977744"/>
                  </a:lnTo>
                  <a:lnTo>
                    <a:pt x="526710" y="1975329"/>
                  </a:lnTo>
                  <a:lnTo>
                    <a:pt x="528635" y="1971465"/>
                  </a:lnTo>
                  <a:lnTo>
                    <a:pt x="528635" y="1963739"/>
                  </a:lnTo>
                  <a:lnTo>
                    <a:pt x="530079" y="1960841"/>
                  </a:lnTo>
                  <a:lnTo>
                    <a:pt x="530079" y="1954080"/>
                  </a:lnTo>
                  <a:lnTo>
                    <a:pt x="527672" y="1949250"/>
                  </a:lnTo>
                  <a:lnTo>
                    <a:pt x="522378" y="1947318"/>
                  </a:lnTo>
                  <a:lnTo>
                    <a:pt x="519009" y="1942006"/>
                  </a:lnTo>
                  <a:lnTo>
                    <a:pt x="519490" y="1937177"/>
                  </a:lnTo>
                  <a:lnTo>
                    <a:pt x="518046" y="1926069"/>
                  </a:lnTo>
                  <a:lnTo>
                    <a:pt x="512752" y="1919308"/>
                  </a:lnTo>
                  <a:lnTo>
                    <a:pt x="509864" y="1914478"/>
                  </a:lnTo>
                  <a:lnTo>
                    <a:pt x="509864" y="1911098"/>
                  </a:lnTo>
                  <a:lnTo>
                    <a:pt x="514196" y="1904820"/>
                  </a:lnTo>
                  <a:lnTo>
                    <a:pt x="512752" y="1900473"/>
                  </a:lnTo>
                  <a:lnTo>
                    <a:pt x="513233" y="1896127"/>
                  </a:lnTo>
                  <a:lnTo>
                    <a:pt x="515158" y="1891780"/>
                  </a:lnTo>
                  <a:lnTo>
                    <a:pt x="517565" y="1885019"/>
                  </a:lnTo>
                  <a:lnTo>
                    <a:pt x="515639" y="1880673"/>
                  </a:lnTo>
                  <a:lnTo>
                    <a:pt x="512752" y="1878258"/>
                  </a:lnTo>
                  <a:lnTo>
                    <a:pt x="507939" y="1876809"/>
                  </a:lnTo>
                  <a:lnTo>
                    <a:pt x="505051" y="1869082"/>
                  </a:lnTo>
                  <a:lnTo>
                    <a:pt x="505051" y="1864736"/>
                  </a:lnTo>
                  <a:lnTo>
                    <a:pt x="503125" y="1862804"/>
                  </a:lnTo>
                  <a:lnTo>
                    <a:pt x="500238" y="1858457"/>
                  </a:lnTo>
                  <a:lnTo>
                    <a:pt x="495425" y="1851213"/>
                  </a:lnTo>
                  <a:lnTo>
                    <a:pt x="489649" y="1847833"/>
                  </a:lnTo>
                  <a:lnTo>
                    <a:pt x="487242" y="1843969"/>
                  </a:lnTo>
                  <a:lnTo>
                    <a:pt x="486761" y="1837208"/>
                  </a:lnTo>
                  <a:lnTo>
                    <a:pt x="484355" y="1834793"/>
                  </a:lnTo>
                  <a:lnTo>
                    <a:pt x="482429" y="1828998"/>
                  </a:lnTo>
                  <a:lnTo>
                    <a:pt x="480985" y="1819339"/>
                  </a:lnTo>
                  <a:lnTo>
                    <a:pt x="479541" y="1814510"/>
                  </a:lnTo>
                  <a:lnTo>
                    <a:pt x="476654" y="1809680"/>
                  </a:lnTo>
                  <a:lnTo>
                    <a:pt x="474728" y="1804368"/>
                  </a:lnTo>
                  <a:lnTo>
                    <a:pt x="469915" y="1803402"/>
                  </a:lnTo>
                  <a:lnTo>
                    <a:pt x="467509" y="1801953"/>
                  </a:lnTo>
                  <a:lnTo>
                    <a:pt x="464140" y="1801470"/>
                  </a:lnTo>
                  <a:lnTo>
                    <a:pt x="458845" y="1797124"/>
                  </a:lnTo>
                  <a:lnTo>
                    <a:pt x="455957" y="1793743"/>
                  </a:lnTo>
                  <a:lnTo>
                    <a:pt x="455476" y="1788431"/>
                  </a:lnTo>
                  <a:lnTo>
                    <a:pt x="450663" y="1785533"/>
                  </a:lnTo>
                  <a:lnTo>
                    <a:pt x="445369" y="1783601"/>
                  </a:lnTo>
                  <a:lnTo>
                    <a:pt x="443443" y="1780704"/>
                  </a:lnTo>
                  <a:lnTo>
                    <a:pt x="442481" y="1773460"/>
                  </a:lnTo>
                  <a:lnTo>
                    <a:pt x="440074" y="1768630"/>
                  </a:lnTo>
                  <a:lnTo>
                    <a:pt x="438630" y="1754625"/>
                  </a:lnTo>
                  <a:lnTo>
                    <a:pt x="442481" y="1752210"/>
                  </a:lnTo>
                  <a:lnTo>
                    <a:pt x="442962" y="1746415"/>
                  </a:lnTo>
                  <a:lnTo>
                    <a:pt x="449700" y="1739654"/>
                  </a:lnTo>
                  <a:lnTo>
                    <a:pt x="452107" y="1736273"/>
                  </a:lnTo>
                  <a:lnTo>
                    <a:pt x="452588" y="1732410"/>
                  </a:lnTo>
                  <a:lnTo>
                    <a:pt x="447294" y="1723717"/>
                  </a:lnTo>
                  <a:lnTo>
                    <a:pt x="442000" y="1710677"/>
                  </a:lnTo>
                  <a:lnTo>
                    <a:pt x="438630" y="1712126"/>
                  </a:lnTo>
                  <a:lnTo>
                    <a:pt x="435743" y="1706814"/>
                  </a:lnTo>
                  <a:lnTo>
                    <a:pt x="431411" y="1701501"/>
                  </a:lnTo>
                  <a:lnTo>
                    <a:pt x="427560" y="1697638"/>
                  </a:lnTo>
                  <a:lnTo>
                    <a:pt x="422266" y="1694257"/>
                  </a:lnTo>
                  <a:lnTo>
                    <a:pt x="417453" y="1693774"/>
                  </a:lnTo>
                  <a:lnTo>
                    <a:pt x="411196" y="1691360"/>
                  </a:lnTo>
                  <a:lnTo>
                    <a:pt x="408789" y="1692808"/>
                  </a:lnTo>
                  <a:lnTo>
                    <a:pt x="404939" y="1684598"/>
                  </a:lnTo>
                  <a:lnTo>
                    <a:pt x="396275" y="1681701"/>
                  </a:lnTo>
                  <a:lnTo>
                    <a:pt x="395313" y="1678320"/>
                  </a:lnTo>
                  <a:lnTo>
                    <a:pt x="392906" y="1676389"/>
                  </a:lnTo>
                  <a:lnTo>
                    <a:pt x="390500" y="1665764"/>
                  </a:lnTo>
                  <a:lnTo>
                    <a:pt x="388574" y="1662866"/>
                  </a:lnTo>
                  <a:lnTo>
                    <a:pt x="388093" y="1656105"/>
                  </a:lnTo>
                  <a:lnTo>
                    <a:pt x="387131" y="1654173"/>
                  </a:lnTo>
                  <a:lnTo>
                    <a:pt x="386649" y="1648861"/>
                  </a:lnTo>
                  <a:lnTo>
                    <a:pt x="389056" y="1643548"/>
                  </a:lnTo>
                  <a:lnTo>
                    <a:pt x="389056" y="1639202"/>
                  </a:lnTo>
                  <a:lnTo>
                    <a:pt x="389537" y="1635339"/>
                  </a:lnTo>
                  <a:lnTo>
                    <a:pt x="386649" y="1630509"/>
                  </a:lnTo>
                  <a:lnTo>
                    <a:pt x="378948" y="1625197"/>
                  </a:lnTo>
                  <a:lnTo>
                    <a:pt x="374617" y="1622782"/>
                  </a:lnTo>
                  <a:lnTo>
                    <a:pt x="373654" y="1620367"/>
                  </a:lnTo>
                  <a:lnTo>
                    <a:pt x="365472" y="1616021"/>
                  </a:lnTo>
                  <a:lnTo>
                    <a:pt x="362103" y="1613123"/>
                  </a:lnTo>
                  <a:lnTo>
                    <a:pt x="356327" y="1601533"/>
                  </a:lnTo>
                  <a:lnTo>
                    <a:pt x="346701" y="1592357"/>
                  </a:lnTo>
                  <a:lnTo>
                    <a:pt x="344776" y="1592357"/>
                  </a:lnTo>
                  <a:lnTo>
                    <a:pt x="339000" y="1589942"/>
                  </a:lnTo>
                  <a:lnTo>
                    <a:pt x="328892" y="1575937"/>
                  </a:lnTo>
                  <a:lnTo>
                    <a:pt x="327449" y="1574488"/>
                  </a:lnTo>
                  <a:lnTo>
                    <a:pt x="323117" y="1566761"/>
                  </a:lnTo>
                  <a:lnTo>
                    <a:pt x="322635" y="1563380"/>
                  </a:lnTo>
                  <a:lnTo>
                    <a:pt x="315897" y="1557585"/>
                  </a:lnTo>
                  <a:lnTo>
                    <a:pt x="311565" y="1549858"/>
                  </a:lnTo>
                  <a:lnTo>
                    <a:pt x="311565" y="1543097"/>
                  </a:lnTo>
                  <a:lnTo>
                    <a:pt x="310122" y="1537301"/>
                  </a:lnTo>
                  <a:lnTo>
                    <a:pt x="305308" y="1527642"/>
                  </a:lnTo>
                  <a:lnTo>
                    <a:pt x="300977" y="1517018"/>
                  </a:lnTo>
                  <a:lnTo>
                    <a:pt x="289907" y="1506876"/>
                  </a:lnTo>
                  <a:lnTo>
                    <a:pt x="285575" y="1503495"/>
                  </a:lnTo>
                  <a:lnTo>
                    <a:pt x="282206" y="1502530"/>
                  </a:lnTo>
                  <a:lnTo>
                    <a:pt x="272098" y="1501081"/>
                  </a:lnTo>
                  <a:lnTo>
                    <a:pt x="265360" y="1497217"/>
                  </a:lnTo>
                  <a:lnTo>
                    <a:pt x="261028" y="1492388"/>
                  </a:lnTo>
                  <a:lnTo>
                    <a:pt x="260547" y="1486592"/>
                  </a:lnTo>
                  <a:lnTo>
                    <a:pt x="257659" y="1483695"/>
                  </a:lnTo>
                  <a:lnTo>
                    <a:pt x="256696" y="1480314"/>
                  </a:lnTo>
                  <a:lnTo>
                    <a:pt x="257178" y="1474519"/>
                  </a:lnTo>
                  <a:lnTo>
                    <a:pt x="253809" y="1470655"/>
                  </a:lnTo>
                  <a:lnTo>
                    <a:pt x="246108" y="1468241"/>
                  </a:lnTo>
                  <a:lnTo>
                    <a:pt x="229743" y="1460031"/>
                  </a:lnTo>
                  <a:lnTo>
                    <a:pt x="223486" y="1456650"/>
                  </a:lnTo>
                  <a:lnTo>
                    <a:pt x="217229" y="1451338"/>
                  </a:lnTo>
                  <a:lnTo>
                    <a:pt x="209047" y="1443128"/>
                  </a:lnTo>
                  <a:lnTo>
                    <a:pt x="202790" y="1441196"/>
                  </a:lnTo>
                  <a:lnTo>
                    <a:pt x="201828" y="1443611"/>
                  </a:lnTo>
                  <a:lnTo>
                    <a:pt x="198940" y="1440230"/>
                  </a:lnTo>
                  <a:lnTo>
                    <a:pt x="190276" y="1440713"/>
                  </a:lnTo>
                  <a:lnTo>
                    <a:pt x="187388" y="1441196"/>
                  </a:lnTo>
                  <a:lnTo>
                    <a:pt x="181613" y="1445542"/>
                  </a:lnTo>
                  <a:lnTo>
                    <a:pt x="174393" y="1445542"/>
                  </a:lnTo>
                  <a:lnTo>
                    <a:pt x="163323" y="1435884"/>
                  </a:lnTo>
                  <a:lnTo>
                    <a:pt x="159954" y="1432020"/>
                  </a:lnTo>
                  <a:lnTo>
                    <a:pt x="161879" y="1427674"/>
                  </a:lnTo>
                  <a:lnTo>
                    <a:pt x="167655" y="1418981"/>
                  </a:lnTo>
                  <a:lnTo>
                    <a:pt x="181131" y="1411737"/>
                  </a:lnTo>
                  <a:lnTo>
                    <a:pt x="193645" y="1402561"/>
                  </a:lnTo>
                  <a:lnTo>
                    <a:pt x="194608" y="1395317"/>
                  </a:lnTo>
                  <a:lnTo>
                    <a:pt x="194127" y="1390487"/>
                  </a:lnTo>
                  <a:lnTo>
                    <a:pt x="189795" y="1384209"/>
                  </a:lnTo>
                  <a:lnTo>
                    <a:pt x="187870" y="1380345"/>
                  </a:lnTo>
                  <a:lnTo>
                    <a:pt x="183057" y="1375516"/>
                  </a:lnTo>
                  <a:lnTo>
                    <a:pt x="179687" y="1364408"/>
                  </a:lnTo>
                  <a:lnTo>
                    <a:pt x="175356" y="1358130"/>
                  </a:lnTo>
                  <a:lnTo>
                    <a:pt x="173430" y="1353301"/>
                  </a:lnTo>
                  <a:lnTo>
                    <a:pt x="168136" y="1345091"/>
                  </a:lnTo>
                  <a:lnTo>
                    <a:pt x="167655" y="1339295"/>
                  </a:lnTo>
                  <a:lnTo>
                    <a:pt x="167655" y="1330603"/>
                  </a:lnTo>
                  <a:lnTo>
                    <a:pt x="169099" y="1323358"/>
                  </a:lnTo>
                  <a:lnTo>
                    <a:pt x="172949" y="1309353"/>
                  </a:lnTo>
                  <a:lnTo>
                    <a:pt x="173912" y="1302592"/>
                  </a:lnTo>
                  <a:lnTo>
                    <a:pt x="171986" y="1292933"/>
                  </a:lnTo>
                  <a:lnTo>
                    <a:pt x="154659" y="1284240"/>
                  </a:lnTo>
                  <a:lnTo>
                    <a:pt x="145996" y="1280377"/>
                  </a:lnTo>
                  <a:lnTo>
                    <a:pt x="141183" y="1276030"/>
                  </a:lnTo>
                  <a:lnTo>
                    <a:pt x="136851" y="1270718"/>
                  </a:lnTo>
                  <a:lnTo>
                    <a:pt x="135407" y="1263474"/>
                  </a:lnTo>
                  <a:lnTo>
                    <a:pt x="133482" y="1258644"/>
                  </a:lnTo>
                  <a:lnTo>
                    <a:pt x="134445" y="1253815"/>
                  </a:lnTo>
                  <a:lnTo>
                    <a:pt x="132519" y="1246088"/>
                  </a:lnTo>
                  <a:lnTo>
                    <a:pt x="133001" y="1239327"/>
                  </a:lnTo>
                  <a:lnTo>
                    <a:pt x="132519" y="1234497"/>
                  </a:lnTo>
                  <a:lnTo>
                    <a:pt x="129632" y="1227253"/>
                  </a:lnTo>
                  <a:lnTo>
                    <a:pt x="128669" y="1220975"/>
                  </a:lnTo>
                  <a:lnTo>
                    <a:pt x="130594" y="1218077"/>
                  </a:lnTo>
                  <a:lnTo>
                    <a:pt x="133001" y="1207936"/>
                  </a:lnTo>
                  <a:lnTo>
                    <a:pt x="131075" y="1196345"/>
                  </a:lnTo>
                  <a:lnTo>
                    <a:pt x="128669" y="1193447"/>
                  </a:lnTo>
                  <a:lnTo>
                    <a:pt x="115674" y="1183788"/>
                  </a:lnTo>
                  <a:lnTo>
                    <a:pt x="109417" y="1182340"/>
                  </a:lnTo>
                  <a:lnTo>
                    <a:pt x="96421" y="1182340"/>
                  </a:lnTo>
                  <a:lnTo>
                    <a:pt x="90646" y="1181857"/>
                  </a:lnTo>
                  <a:lnTo>
                    <a:pt x="81020" y="1178959"/>
                  </a:lnTo>
                  <a:lnTo>
                    <a:pt x="73800" y="1177510"/>
                  </a:lnTo>
                  <a:lnTo>
                    <a:pt x="63692" y="1174130"/>
                  </a:lnTo>
                  <a:lnTo>
                    <a:pt x="55992" y="1173647"/>
                  </a:lnTo>
                  <a:lnTo>
                    <a:pt x="51660" y="1176544"/>
                  </a:lnTo>
                  <a:lnTo>
                    <a:pt x="43959" y="1174130"/>
                  </a:lnTo>
                  <a:lnTo>
                    <a:pt x="38664" y="1173647"/>
                  </a:lnTo>
                  <a:lnTo>
                    <a:pt x="27594" y="1172198"/>
                  </a:lnTo>
                  <a:lnTo>
                    <a:pt x="23744" y="1169783"/>
                  </a:lnTo>
                  <a:lnTo>
                    <a:pt x="15080" y="1167851"/>
                  </a:lnTo>
                  <a:lnTo>
                    <a:pt x="12193" y="1160124"/>
                  </a:lnTo>
                  <a:lnTo>
                    <a:pt x="8342" y="1159158"/>
                  </a:lnTo>
                  <a:lnTo>
                    <a:pt x="4973" y="1156744"/>
                  </a:lnTo>
                  <a:lnTo>
                    <a:pt x="-321" y="1143221"/>
                  </a:lnTo>
                  <a:lnTo>
                    <a:pt x="-321" y="1135977"/>
                  </a:lnTo>
                  <a:lnTo>
                    <a:pt x="5936" y="1130182"/>
                  </a:lnTo>
                  <a:lnTo>
                    <a:pt x="14118" y="1119557"/>
                  </a:lnTo>
                  <a:lnTo>
                    <a:pt x="18450" y="1112313"/>
                  </a:lnTo>
                  <a:lnTo>
                    <a:pt x="18450" y="1099274"/>
                  </a:lnTo>
                  <a:lnTo>
                    <a:pt x="16524" y="1092030"/>
                  </a:lnTo>
                  <a:lnTo>
                    <a:pt x="14118" y="1081888"/>
                  </a:lnTo>
                  <a:lnTo>
                    <a:pt x="13155" y="1072712"/>
                  </a:lnTo>
                  <a:lnTo>
                    <a:pt x="8823" y="1066434"/>
                  </a:lnTo>
                  <a:lnTo>
                    <a:pt x="5454" y="1058707"/>
                  </a:lnTo>
                  <a:lnTo>
                    <a:pt x="5936" y="1052429"/>
                  </a:lnTo>
                  <a:lnTo>
                    <a:pt x="12193" y="1046150"/>
                  </a:lnTo>
                  <a:lnTo>
                    <a:pt x="24707" y="1041804"/>
                  </a:lnTo>
                  <a:lnTo>
                    <a:pt x="35295" y="1041321"/>
                  </a:lnTo>
                  <a:lnTo>
                    <a:pt x="44921" y="1037457"/>
                  </a:lnTo>
                  <a:lnTo>
                    <a:pt x="48291" y="1035043"/>
                  </a:lnTo>
                  <a:lnTo>
                    <a:pt x="53104" y="1028281"/>
                  </a:lnTo>
                  <a:lnTo>
                    <a:pt x="60323" y="1014759"/>
                  </a:lnTo>
                  <a:lnTo>
                    <a:pt x="61286" y="1009447"/>
                  </a:lnTo>
                  <a:lnTo>
                    <a:pt x="65136" y="1001237"/>
                  </a:lnTo>
                  <a:lnTo>
                    <a:pt x="66099" y="986749"/>
                  </a:lnTo>
                  <a:lnTo>
                    <a:pt x="71875" y="981436"/>
                  </a:lnTo>
                  <a:lnTo>
                    <a:pt x="75244" y="977090"/>
                  </a:lnTo>
                  <a:lnTo>
                    <a:pt x="83426" y="970811"/>
                  </a:lnTo>
                  <a:lnTo>
                    <a:pt x="91608" y="962118"/>
                  </a:lnTo>
                  <a:lnTo>
                    <a:pt x="104122" y="956806"/>
                  </a:lnTo>
                  <a:lnTo>
                    <a:pt x="112786" y="952943"/>
                  </a:lnTo>
                  <a:lnTo>
                    <a:pt x="119524" y="948596"/>
                  </a:lnTo>
                  <a:lnTo>
                    <a:pt x="125300" y="937006"/>
                  </a:lnTo>
                  <a:lnTo>
                    <a:pt x="130594" y="929761"/>
                  </a:lnTo>
                  <a:lnTo>
                    <a:pt x="129150" y="923966"/>
                  </a:lnTo>
                  <a:lnTo>
                    <a:pt x="124337" y="921069"/>
                  </a:lnTo>
                  <a:lnTo>
                    <a:pt x="120005" y="911893"/>
                  </a:lnTo>
                  <a:lnTo>
                    <a:pt x="105085" y="898853"/>
                  </a:lnTo>
                  <a:lnTo>
                    <a:pt x="99790" y="895473"/>
                  </a:lnTo>
                  <a:lnTo>
                    <a:pt x="95459" y="897887"/>
                  </a:lnTo>
                  <a:lnTo>
                    <a:pt x="88720" y="897887"/>
                  </a:lnTo>
                  <a:lnTo>
                    <a:pt x="77169" y="894024"/>
                  </a:lnTo>
                  <a:lnTo>
                    <a:pt x="70912" y="890160"/>
                  </a:lnTo>
                  <a:lnTo>
                    <a:pt x="67062" y="885331"/>
                  </a:lnTo>
                  <a:lnTo>
                    <a:pt x="64174" y="875189"/>
                  </a:lnTo>
                  <a:lnTo>
                    <a:pt x="61286" y="859735"/>
                  </a:lnTo>
                  <a:lnTo>
                    <a:pt x="60805" y="851525"/>
                  </a:lnTo>
                  <a:lnTo>
                    <a:pt x="61767" y="846213"/>
                  </a:lnTo>
                  <a:lnTo>
                    <a:pt x="66099" y="841866"/>
                  </a:lnTo>
                  <a:lnTo>
                    <a:pt x="71875" y="838969"/>
                  </a:lnTo>
                  <a:lnTo>
                    <a:pt x="77650" y="839934"/>
                  </a:lnTo>
                  <a:lnTo>
                    <a:pt x="85351" y="831724"/>
                  </a:lnTo>
                  <a:lnTo>
                    <a:pt x="92090" y="824480"/>
                  </a:lnTo>
                  <a:lnTo>
                    <a:pt x="99790" y="817236"/>
                  </a:lnTo>
                  <a:lnTo>
                    <a:pt x="105085" y="811441"/>
                  </a:lnTo>
                  <a:lnTo>
                    <a:pt x="110379" y="799850"/>
                  </a:lnTo>
                  <a:lnTo>
                    <a:pt x="111823" y="792123"/>
                  </a:lnTo>
                  <a:lnTo>
                    <a:pt x="112786" y="779084"/>
                  </a:lnTo>
                  <a:lnTo>
                    <a:pt x="112304" y="769908"/>
                  </a:lnTo>
                  <a:lnTo>
                    <a:pt x="111342" y="762181"/>
                  </a:lnTo>
                  <a:lnTo>
                    <a:pt x="103641" y="746244"/>
                  </a:lnTo>
                  <a:lnTo>
                    <a:pt x="101716" y="733687"/>
                  </a:lnTo>
                  <a:lnTo>
                    <a:pt x="97865" y="720648"/>
                  </a:lnTo>
                  <a:lnTo>
                    <a:pt x="97865" y="711955"/>
                  </a:lnTo>
                  <a:lnTo>
                    <a:pt x="100272" y="703262"/>
                  </a:lnTo>
                  <a:lnTo>
                    <a:pt x="101716" y="693120"/>
                  </a:lnTo>
                  <a:lnTo>
                    <a:pt x="99790" y="684910"/>
                  </a:lnTo>
                  <a:lnTo>
                    <a:pt x="99790" y="675734"/>
                  </a:lnTo>
                  <a:lnTo>
                    <a:pt x="95940" y="668007"/>
                  </a:lnTo>
                  <a:lnTo>
                    <a:pt x="90164" y="656417"/>
                  </a:lnTo>
                  <a:lnTo>
                    <a:pt x="73800" y="644343"/>
                  </a:lnTo>
                  <a:lnTo>
                    <a:pt x="71875" y="639997"/>
                  </a:lnTo>
                  <a:lnTo>
                    <a:pt x="64655" y="632753"/>
                  </a:lnTo>
                  <a:lnTo>
                    <a:pt x="56954" y="630821"/>
                  </a:lnTo>
                  <a:lnTo>
                    <a:pt x="48772" y="627923"/>
                  </a:lnTo>
                  <a:lnTo>
                    <a:pt x="42034" y="619230"/>
                  </a:lnTo>
                  <a:lnTo>
                    <a:pt x="33370" y="610537"/>
                  </a:lnTo>
                  <a:lnTo>
                    <a:pt x="26632" y="606674"/>
                  </a:lnTo>
                  <a:lnTo>
                    <a:pt x="17968" y="599913"/>
                  </a:lnTo>
                  <a:lnTo>
                    <a:pt x="12674" y="591703"/>
                  </a:lnTo>
                  <a:lnTo>
                    <a:pt x="8823" y="583010"/>
                  </a:lnTo>
                  <a:lnTo>
                    <a:pt x="6417" y="571902"/>
                  </a:lnTo>
                  <a:lnTo>
                    <a:pt x="8823" y="565624"/>
                  </a:lnTo>
                  <a:lnTo>
                    <a:pt x="8823" y="560311"/>
                  </a:lnTo>
                  <a:lnTo>
                    <a:pt x="6898" y="552102"/>
                  </a:lnTo>
                  <a:lnTo>
                    <a:pt x="14118" y="543891"/>
                  </a:lnTo>
                  <a:lnTo>
                    <a:pt x="17006" y="539062"/>
                  </a:lnTo>
                  <a:lnTo>
                    <a:pt x="16524" y="531818"/>
                  </a:lnTo>
                  <a:lnTo>
                    <a:pt x="21337" y="528437"/>
                  </a:lnTo>
                  <a:lnTo>
                    <a:pt x="27113" y="522642"/>
                  </a:lnTo>
                  <a:lnTo>
                    <a:pt x="34814" y="511534"/>
                  </a:lnTo>
                  <a:lnTo>
                    <a:pt x="35777" y="506222"/>
                  </a:lnTo>
                  <a:lnTo>
                    <a:pt x="40108" y="506222"/>
                  </a:lnTo>
                  <a:lnTo>
                    <a:pt x="44440" y="503807"/>
                  </a:lnTo>
                  <a:lnTo>
                    <a:pt x="50216" y="504290"/>
                  </a:lnTo>
                  <a:lnTo>
                    <a:pt x="50697" y="507188"/>
                  </a:lnTo>
                  <a:lnTo>
                    <a:pt x="54548" y="511052"/>
                  </a:lnTo>
                  <a:lnTo>
                    <a:pt x="55992" y="513466"/>
                  </a:lnTo>
                  <a:lnTo>
                    <a:pt x="63211" y="516364"/>
                  </a:lnTo>
                  <a:lnTo>
                    <a:pt x="69949" y="515881"/>
                  </a:lnTo>
                  <a:lnTo>
                    <a:pt x="73800" y="514432"/>
                  </a:lnTo>
                  <a:lnTo>
                    <a:pt x="79576" y="515881"/>
                  </a:lnTo>
                  <a:lnTo>
                    <a:pt x="81982" y="518296"/>
                  </a:lnTo>
                  <a:lnTo>
                    <a:pt x="86795" y="518779"/>
                  </a:lnTo>
                  <a:lnTo>
                    <a:pt x="91127" y="518296"/>
                  </a:lnTo>
                  <a:lnTo>
                    <a:pt x="97384" y="516364"/>
                  </a:lnTo>
                  <a:lnTo>
                    <a:pt x="101234" y="515881"/>
                  </a:lnTo>
                  <a:lnTo>
                    <a:pt x="103160" y="517330"/>
                  </a:lnTo>
                  <a:lnTo>
                    <a:pt x="108935" y="514915"/>
                  </a:lnTo>
                  <a:lnTo>
                    <a:pt x="111823" y="515398"/>
                  </a:lnTo>
                  <a:lnTo>
                    <a:pt x="119043" y="511534"/>
                  </a:lnTo>
                  <a:lnTo>
                    <a:pt x="122412" y="508637"/>
                  </a:lnTo>
                  <a:lnTo>
                    <a:pt x="126744" y="509120"/>
                  </a:lnTo>
                  <a:lnTo>
                    <a:pt x="138295" y="504290"/>
                  </a:lnTo>
                  <a:lnTo>
                    <a:pt x="140220" y="504773"/>
                  </a:lnTo>
                  <a:lnTo>
                    <a:pt x="145515" y="503324"/>
                  </a:lnTo>
                  <a:lnTo>
                    <a:pt x="150809" y="503807"/>
                  </a:lnTo>
                  <a:lnTo>
                    <a:pt x="155622" y="501876"/>
                  </a:lnTo>
                  <a:lnTo>
                    <a:pt x="161879" y="500427"/>
                  </a:lnTo>
                  <a:lnTo>
                    <a:pt x="169580" y="496080"/>
                  </a:lnTo>
                  <a:lnTo>
                    <a:pt x="178725" y="492217"/>
                  </a:lnTo>
                  <a:lnTo>
                    <a:pt x="185463" y="490285"/>
                  </a:lnTo>
                  <a:lnTo>
                    <a:pt x="191720" y="486904"/>
                  </a:lnTo>
                  <a:lnTo>
                    <a:pt x="198458" y="484490"/>
                  </a:lnTo>
                  <a:lnTo>
                    <a:pt x="207122" y="482558"/>
                  </a:lnTo>
                  <a:lnTo>
                    <a:pt x="221561" y="477246"/>
                  </a:lnTo>
                  <a:lnTo>
                    <a:pt x="224930" y="476763"/>
                  </a:lnTo>
                  <a:lnTo>
                    <a:pt x="242257" y="470967"/>
                  </a:lnTo>
                  <a:lnTo>
                    <a:pt x="258140" y="466621"/>
                  </a:lnTo>
                  <a:lnTo>
                    <a:pt x="265360" y="461791"/>
                  </a:lnTo>
                  <a:lnTo>
                    <a:pt x="270173" y="460343"/>
                  </a:lnTo>
                  <a:lnTo>
                    <a:pt x="276430" y="456962"/>
                  </a:lnTo>
                  <a:lnTo>
                    <a:pt x="283650" y="449235"/>
                  </a:lnTo>
                  <a:lnTo>
                    <a:pt x="287019" y="438610"/>
                  </a:lnTo>
                  <a:lnTo>
                    <a:pt x="289907" y="426054"/>
                  </a:lnTo>
                  <a:lnTo>
                    <a:pt x="291832" y="420258"/>
                  </a:lnTo>
                  <a:lnTo>
                    <a:pt x="289907" y="401907"/>
                  </a:lnTo>
                  <a:lnTo>
                    <a:pt x="289425" y="393697"/>
                  </a:lnTo>
                  <a:lnTo>
                    <a:pt x="291351" y="391282"/>
                  </a:lnTo>
                  <a:lnTo>
                    <a:pt x="295201" y="390799"/>
                  </a:lnTo>
                  <a:lnTo>
                    <a:pt x="304827" y="387902"/>
                  </a:lnTo>
                  <a:lnTo>
                    <a:pt x="313972" y="384521"/>
                  </a:lnTo>
                  <a:lnTo>
                    <a:pt x="325042" y="380657"/>
                  </a:lnTo>
                  <a:lnTo>
                    <a:pt x="332262" y="379208"/>
                  </a:lnTo>
                  <a:lnTo>
                    <a:pt x="359215" y="370516"/>
                  </a:lnTo>
                  <a:lnTo>
                    <a:pt x="384724" y="362789"/>
                  </a:lnTo>
                  <a:lnTo>
                    <a:pt x="445850" y="354579"/>
                  </a:lnTo>
                  <a:lnTo>
                    <a:pt x="463177" y="352164"/>
                  </a:lnTo>
                  <a:lnTo>
                    <a:pt x="545480" y="342505"/>
                  </a:lnTo>
                  <a:lnTo>
                    <a:pt x="576765" y="338159"/>
                  </a:lnTo>
                  <a:lnTo>
                    <a:pt x="587835" y="337193"/>
                  </a:lnTo>
                  <a:lnTo>
                    <a:pt x="636929" y="329949"/>
                  </a:lnTo>
                  <a:lnTo>
                    <a:pt x="645592" y="328983"/>
                  </a:lnTo>
                  <a:lnTo>
                    <a:pt x="646555" y="329466"/>
                  </a:lnTo>
                  <a:lnTo>
                    <a:pt x="686985" y="323187"/>
                  </a:lnTo>
                  <a:lnTo>
                    <a:pt x="714901" y="319807"/>
                  </a:lnTo>
                  <a:lnTo>
                    <a:pt x="733671" y="317875"/>
                  </a:lnTo>
                  <a:lnTo>
                    <a:pt x="736078" y="320290"/>
                  </a:lnTo>
                  <a:lnTo>
                    <a:pt x="739928" y="343954"/>
                  </a:lnTo>
                  <a:lnTo>
                    <a:pt x="744741" y="348783"/>
                  </a:lnTo>
                  <a:lnTo>
                    <a:pt x="760143" y="351198"/>
                  </a:lnTo>
                  <a:lnTo>
                    <a:pt x="770732" y="353130"/>
                  </a:lnTo>
                  <a:lnTo>
                    <a:pt x="774583" y="352164"/>
                  </a:lnTo>
                  <a:lnTo>
                    <a:pt x="780839" y="354096"/>
                  </a:lnTo>
                  <a:lnTo>
                    <a:pt x="788059" y="355061"/>
                  </a:lnTo>
                  <a:lnTo>
                    <a:pt x="792391" y="355061"/>
                  </a:lnTo>
                  <a:lnTo>
                    <a:pt x="795760" y="353613"/>
                  </a:lnTo>
                  <a:lnTo>
                    <a:pt x="800573" y="353130"/>
                  </a:lnTo>
                  <a:lnTo>
                    <a:pt x="806830" y="351198"/>
                  </a:lnTo>
                  <a:lnTo>
                    <a:pt x="811162" y="348300"/>
                  </a:lnTo>
                  <a:lnTo>
                    <a:pt x="818863" y="338641"/>
                  </a:lnTo>
                  <a:lnTo>
                    <a:pt x="819825" y="335744"/>
                  </a:lnTo>
                  <a:lnTo>
                    <a:pt x="824638" y="327051"/>
                  </a:lnTo>
                  <a:lnTo>
                    <a:pt x="828489" y="315943"/>
                  </a:lnTo>
                  <a:lnTo>
                    <a:pt x="830895" y="312563"/>
                  </a:lnTo>
                  <a:lnTo>
                    <a:pt x="834265" y="308216"/>
                  </a:lnTo>
                  <a:lnTo>
                    <a:pt x="837152" y="306767"/>
                  </a:lnTo>
                  <a:lnTo>
                    <a:pt x="847260" y="306767"/>
                  </a:lnTo>
                  <a:lnTo>
                    <a:pt x="852073" y="305319"/>
                  </a:lnTo>
                  <a:lnTo>
                    <a:pt x="960367" y="306767"/>
                  </a:lnTo>
                  <a:lnTo>
                    <a:pt x="1019568" y="309665"/>
                  </a:lnTo>
                  <a:lnTo>
                    <a:pt x="1070105" y="309182"/>
                  </a:lnTo>
                  <a:lnTo>
                    <a:pt x="1115348" y="310631"/>
                  </a:lnTo>
                  <a:lnTo>
                    <a:pt x="1139413" y="310631"/>
                  </a:lnTo>
                  <a:lnTo>
                    <a:pt x="1149520" y="308699"/>
                  </a:lnTo>
                  <a:lnTo>
                    <a:pt x="1153852" y="305319"/>
                  </a:lnTo>
                  <a:lnTo>
                    <a:pt x="1157703" y="286967"/>
                  </a:lnTo>
                  <a:lnTo>
                    <a:pt x="1158665" y="280689"/>
                  </a:lnTo>
                  <a:lnTo>
                    <a:pt x="1161072" y="267649"/>
                  </a:lnTo>
                  <a:lnTo>
                    <a:pt x="1164441" y="254610"/>
                  </a:lnTo>
                  <a:lnTo>
                    <a:pt x="1163960" y="251712"/>
                  </a:lnTo>
                  <a:lnTo>
                    <a:pt x="1161553" y="244951"/>
                  </a:lnTo>
                  <a:lnTo>
                    <a:pt x="1164922" y="237224"/>
                  </a:lnTo>
                  <a:lnTo>
                    <a:pt x="1164441" y="232877"/>
                  </a:lnTo>
                  <a:lnTo>
                    <a:pt x="1162516" y="232877"/>
                  </a:lnTo>
                  <a:lnTo>
                    <a:pt x="1159628" y="228048"/>
                  </a:lnTo>
                  <a:lnTo>
                    <a:pt x="1157703" y="228048"/>
                  </a:lnTo>
                  <a:lnTo>
                    <a:pt x="1153371" y="223219"/>
                  </a:lnTo>
                  <a:lnTo>
                    <a:pt x="1152890" y="219355"/>
                  </a:lnTo>
                  <a:lnTo>
                    <a:pt x="1155777" y="215491"/>
                  </a:lnTo>
                  <a:lnTo>
                    <a:pt x="1156259" y="213077"/>
                  </a:lnTo>
                  <a:lnTo>
                    <a:pt x="1154333" y="207764"/>
                  </a:lnTo>
                  <a:lnTo>
                    <a:pt x="1156259" y="201003"/>
                  </a:lnTo>
                  <a:lnTo>
                    <a:pt x="1154815" y="195208"/>
                  </a:lnTo>
                  <a:lnTo>
                    <a:pt x="1151927" y="193276"/>
                  </a:lnTo>
                  <a:lnTo>
                    <a:pt x="1146151" y="190861"/>
                  </a:lnTo>
                  <a:lnTo>
                    <a:pt x="1145189" y="183617"/>
                  </a:lnTo>
                  <a:lnTo>
                    <a:pt x="1143745" y="178305"/>
                  </a:lnTo>
                  <a:lnTo>
                    <a:pt x="1145189" y="175890"/>
                  </a:lnTo>
                  <a:lnTo>
                    <a:pt x="1152408" y="173959"/>
                  </a:lnTo>
                  <a:lnTo>
                    <a:pt x="1153852" y="172993"/>
                  </a:lnTo>
                  <a:lnTo>
                    <a:pt x="1151446" y="168646"/>
                  </a:lnTo>
                  <a:lnTo>
                    <a:pt x="1152408" y="160919"/>
                  </a:lnTo>
                  <a:lnTo>
                    <a:pt x="1151446" y="158022"/>
                  </a:lnTo>
                  <a:lnTo>
                    <a:pt x="1148558" y="156090"/>
                  </a:lnTo>
                  <a:lnTo>
                    <a:pt x="1152890" y="152226"/>
                  </a:lnTo>
                  <a:lnTo>
                    <a:pt x="1150964" y="149329"/>
                  </a:lnTo>
                  <a:lnTo>
                    <a:pt x="1147595" y="146914"/>
                  </a:lnTo>
                  <a:lnTo>
                    <a:pt x="1148558" y="137738"/>
                  </a:lnTo>
                  <a:lnTo>
                    <a:pt x="1150002" y="133391"/>
                  </a:lnTo>
                  <a:lnTo>
                    <a:pt x="1143745" y="124699"/>
                  </a:lnTo>
                  <a:lnTo>
                    <a:pt x="1143263" y="119386"/>
                  </a:lnTo>
                  <a:lnTo>
                    <a:pt x="1140857" y="115523"/>
                  </a:lnTo>
                  <a:lnTo>
                    <a:pt x="1141819" y="108761"/>
                  </a:lnTo>
                  <a:lnTo>
                    <a:pt x="1145189" y="100069"/>
                  </a:lnTo>
                  <a:lnTo>
                    <a:pt x="1147114" y="98620"/>
                  </a:lnTo>
                  <a:lnTo>
                    <a:pt x="1153852" y="99586"/>
                  </a:lnTo>
                  <a:lnTo>
                    <a:pt x="1158665" y="98620"/>
                  </a:lnTo>
                  <a:lnTo>
                    <a:pt x="1158184" y="94273"/>
                  </a:lnTo>
                  <a:lnTo>
                    <a:pt x="1159147" y="89444"/>
                  </a:lnTo>
                  <a:lnTo>
                    <a:pt x="1165885" y="84132"/>
                  </a:lnTo>
                  <a:lnTo>
                    <a:pt x="1166847" y="79302"/>
                  </a:lnTo>
                  <a:lnTo>
                    <a:pt x="1170698" y="73990"/>
                  </a:lnTo>
                  <a:lnTo>
                    <a:pt x="1175992" y="71092"/>
                  </a:lnTo>
                  <a:lnTo>
                    <a:pt x="1177917" y="71575"/>
                  </a:lnTo>
                  <a:lnTo>
                    <a:pt x="1180805" y="74956"/>
                  </a:lnTo>
                  <a:lnTo>
                    <a:pt x="1185618" y="82200"/>
                  </a:lnTo>
                  <a:lnTo>
                    <a:pt x="1188988" y="85580"/>
                  </a:lnTo>
                  <a:lnTo>
                    <a:pt x="1191875" y="83166"/>
                  </a:lnTo>
                  <a:lnTo>
                    <a:pt x="1196207" y="74473"/>
                  </a:lnTo>
                  <a:lnTo>
                    <a:pt x="1195245" y="64814"/>
                  </a:lnTo>
                  <a:lnTo>
                    <a:pt x="1200058" y="63848"/>
                  </a:lnTo>
                  <a:lnTo>
                    <a:pt x="1214978" y="68677"/>
                  </a:lnTo>
                  <a:lnTo>
                    <a:pt x="1216422" y="70609"/>
                  </a:lnTo>
                  <a:lnTo>
                    <a:pt x="1222198" y="72058"/>
                  </a:lnTo>
                  <a:lnTo>
                    <a:pt x="1225567" y="71092"/>
                  </a:lnTo>
                  <a:lnTo>
                    <a:pt x="1231343" y="65780"/>
                  </a:lnTo>
                  <a:lnTo>
                    <a:pt x="1237118" y="58536"/>
                  </a:lnTo>
                  <a:lnTo>
                    <a:pt x="1237118" y="55638"/>
                  </a:lnTo>
                  <a:lnTo>
                    <a:pt x="1227973" y="52740"/>
                  </a:lnTo>
                  <a:lnTo>
                    <a:pt x="1223642" y="50326"/>
                  </a:lnTo>
                  <a:lnTo>
                    <a:pt x="1213053" y="38252"/>
                  </a:lnTo>
                  <a:lnTo>
                    <a:pt x="1209202" y="34389"/>
                  </a:lnTo>
                  <a:lnTo>
                    <a:pt x="1209202" y="31491"/>
                  </a:lnTo>
                  <a:lnTo>
                    <a:pt x="1221716" y="31008"/>
                  </a:lnTo>
                  <a:lnTo>
                    <a:pt x="1234230" y="26179"/>
                  </a:lnTo>
                  <a:lnTo>
                    <a:pt x="1240006" y="26662"/>
                  </a:lnTo>
                  <a:lnTo>
                    <a:pt x="1242413" y="29559"/>
                  </a:lnTo>
                  <a:lnTo>
                    <a:pt x="1243375" y="34872"/>
                  </a:lnTo>
                  <a:lnTo>
                    <a:pt x="1246263" y="36803"/>
                  </a:lnTo>
                  <a:lnTo>
                    <a:pt x="1249632" y="37769"/>
                  </a:lnTo>
                  <a:lnTo>
                    <a:pt x="1254445" y="37769"/>
                  </a:lnTo>
                  <a:lnTo>
                    <a:pt x="1269366" y="32457"/>
                  </a:lnTo>
                  <a:lnTo>
                    <a:pt x="1276585" y="28593"/>
                  </a:lnTo>
                  <a:lnTo>
                    <a:pt x="1281880" y="28110"/>
                  </a:lnTo>
                  <a:lnTo>
                    <a:pt x="1288137" y="24247"/>
                  </a:lnTo>
                  <a:lnTo>
                    <a:pt x="1290543" y="19900"/>
                  </a:lnTo>
                  <a:lnTo>
                    <a:pt x="1290543" y="15554"/>
                  </a:lnTo>
                  <a:lnTo>
                    <a:pt x="1301613" y="14105"/>
                  </a:lnTo>
                  <a:lnTo>
                    <a:pt x="1304982" y="12656"/>
                  </a:lnTo>
                  <a:lnTo>
                    <a:pt x="1310758" y="13622"/>
                  </a:lnTo>
                  <a:lnTo>
                    <a:pt x="1314127" y="12173"/>
                  </a:lnTo>
                  <a:lnTo>
                    <a:pt x="1313646" y="9276"/>
                  </a:lnTo>
                  <a:lnTo>
                    <a:pt x="1314609" y="6378"/>
                  </a:lnTo>
                  <a:lnTo>
                    <a:pt x="1320866" y="11690"/>
                  </a:lnTo>
                  <a:lnTo>
                    <a:pt x="1322310" y="19900"/>
                  </a:lnTo>
                  <a:lnTo>
                    <a:pt x="1323754" y="23281"/>
                  </a:lnTo>
                  <a:lnTo>
                    <a:pt x="1323272" y="26662"/>
                  </a:lnTo>
                  <a:lnTo>
                    <a:pt x="1323754" y="34389"/>
                  </a:lnTo>
                  <a:lnTo>
                    <a:pt x="1326160" y="36320"/>
                  </a:lnTo>
                  <a:lnTo>
                    <a:pt x="1329529" y="33906"/>
                  </a:lnTo>
                  <a:lnTo>
                    <a:pt x="1334824" y="35354"/>
                  </a:lnTo>
                  <a:lnTo>
                    <a:pt x="1342043" y="31974"/>
                  </a:lnTo>
                  <a:lnTo>
                    <a:pt x="1345894" y="25696"/>
                  </a:lnTo>
                  <a:lnTo>
                    <a:pt x="1348781" y="22798"/>
                  </a:lnTo>
                  <a:lnTo>
                    <a:pt x="1357445" y="18452"/>
                  </a:lnTo>
                  <a:lnTo>
                    <a:pt x="1360333" y="18934"/>
                  </a:lnTo>
                  <a:lnTo>
                    <a:pt x="1367071" y="22315"/>
                  </a:lnTo>
                  <a:lnTo>
                    <a:pt x="1370440" y="22315"/>
                  </a:lnTo>
                  <a:lnTo>
                    <a:pt x="1375253" y="19417"/>
                  </a:lnTo>
                  <a:lnTo>
                    <a:pt x="1380548" y="13622"/>
                  </a:lnTo>
                  <a:lnTo>
                    <a:pt x="1387767" y="11690"/>
                  </a:lnTo>
                  <a:lnTo>
                    <a:pt x="1390655" y="8793"/>
                  </a:lnTo>
                  <a:lnTo>
                    <a:pt x="1395950" y="7344"/>
                  </a:lnTo>
                  <a:lnTo>
                    <a:pt x="1399319" y="4446"/>
                  </a:lnTo>
                  <a:lnTo>
                    <a:pt x="1406538" y="2997"/>
                  </a:lnTo>
                  <a:lnTo>
                    <a:pt x="1411351" y="-383"/>
                  </a:lnTo>
                  <a:lnTo>
                    <a:pt x="1415683" y="100"/>
                  </a:lnTo>
                  <a:lnTo>
                    <a:pt x="1421940" y="-383"/>
                  </a:lnTo>
                  <a:lnTo>
                    <a:pt x="1437342" y="2032"/>
                  </a:lnTo>
                  <a:lnTo>
                    <a:pt x="1444080" y="100"/>
                  </a:lnTo>
                  <a:lnTo>
                    <a:pt x="1455150" y="5895"/>
                  </a:lnTo>
                  <a:lnTo>
                    <a:pt x="1462851" y="11207"/>
                  </a:lnTo>
                  <a:lnTo>
                    <a:pt x="1467183" y="12656"/>
                  </a:lnTo>
                  <a:lnTo>
                    <a:pt x="1471033" y="15554"/>
                  </a:lnTo>
                  <a:lnTo>
                    <a:pt x="1473440" y="13139"/>
                  </a:lnTo>
                  <a:lnTo>
                    <a:pt x="1476809" y="12656"/>
                  </a:lnTo>
                  <a:lnTo>
                    <a:pt x="1477290" y="10241"/>
                  </a:lnTo>
                  <a:lnTo>
                    <a:pt x="1483547" y="11207"/>
                  </a:lnTo>
                  <a:lnTo>
                    <a:pt x="1490767" y="13622"/>
                  </a:lnTo>
                  <a:lnTo>
                    <a:pt x="1501356" y="14588"/>
                  </a:lnTo>
                  <a:lnTo>
                    <a:pt x="1511463" y="12656"/>
                  </a:lnTo>
                  <a:lnTo>
                    <a:pt x="1514351" y="9276"/>
                  </a:lnTo>
                  <a:lnTo>
                    <a:pt x="1518201" y="10241"/>
                  </a:lnTo>
                  <a:lnTo>
                    <a:pt x="1519164" y="12656"/>
                  </a:lnTo>
                  <a:lnTo>
                    <a:pt x="1517720" y="15554"/>
                  </a:lnTo>
                  <a:lnTo>
                    <a:pt x="1522533" y="18452"/>
                  </a:lnTo>
                  <a:lnTo>
                    <a:pt x="1526384" y="22315"/>
                  </a:lnTo>
                  <a:lnTo>
                    <a:pt x="1532159" y="26179"/>
                  </a:lnTo>
                  <a:lnTo>
                    <a:pt x="1548524" y="33423"/>
                  </a:lnTo>
                  <a:lnTo>
                    <a:pt x="1564407" y="39218"/>
                  </a:lnTo>
                  <a:lnTo>
                    <a:pt x="1567295" y="41150"/>
                  </a:lnTo>
                  <a:lnTo>
                    <a:pt x="1576440" y="43082"/>
                  </a:lnTo>
                  <a:lnTo>
                    <a:pt x="1578365" y="41150"/>
                  </a:lnTo>
                  <a:lnTo>
                    <a:pt x="1580771" y="41150"/>
                  </a:lnTo>
                  <a:lnTo>
                    <a:pt x="1581734" y="43564"/>
                  </a:lnTo>
                  <a:lnTo>
                    <a:pt x="1580290" y="45013"/>
                  </a:lnTo>
                  <a:lnTo>
                    <a:pt x="1584622" y="53706"/>
                  </a:lnTo>
                  <a:lnTo>
                    <a:pt x="1587991" y="54189"/>
                  </a:lnTo>
                  <a:lnTo>
                    <a:pt x="1589435" y="59502"/>
                  </a:lnTo>
                  <a:lnTo>
                    <a:pt x="1601467" y="71092"/>
                  </a:lnTo>
                  <a:lnTo>
                    <a:pt x="1604837" y="74473"/>
                  </a:lnTo>
                  <a:lnTo>
                    <a:pt x="1608687" y="71575"/>
                  </a:lnTo>
                  <a:lnTo>
                    <a:pt x="1613500" y="71575"/>
                  </a:lnTo>
                  <a:lnTo>
                    <a:pt x="1616388" y="74473"/>
                  </a:lnTo>
                  <a:lnTo>
                    <a:pt x="1616869" y="78819"/>
                  </a:lnTo>
                  <a:lnTo>
                    <a:pt x="1629383" y="78819"/>
                  </a:lnTo>
                  <a:lnTo>
                    <a:pt x="1633234" y="75439"/>
                  </a:lnTo>
                  <a:lnTo>
                    <a:pt x="1638528" y="74473"/>
                  </a:lnTo>
                  <a:lnTo>
                    <a:pt x="1644304" y="77370"/>
                  </a:lnTo>
                  <a:lnTo>
                    <a:pt x="1645748" y="79302"/>
                  </a:lnTo>
                  <a:lnTo>
                    <a:pt x="1652005" y="80268"/>
                  </a:lnTo>
                  <a:lnTo>
                    <a:pt x="1652967" y="83649"/>
                  </a:lnTo>
                  <a:lnTo>
                    <a:pt x="1655855" y="84614"/>
                  </a:lnTo>
                  <a:lnTo>
                    <a:pt x="1660668" y="95239"/>
                  </a:lnTo>
                  <a:lnTo>
                    <a:pt x="1662112" y="98137"/>
                  </a:lnTo>
                  <a:lnTo>
                    <a:pt x="1669813" y="104898"/>
                  </a:lnTo>
                  <a:lnTo>
                    <a:pt x="1674626" y="105381"/>
                  </a:lnTo>
                  <a:lnTo>
                    <a:pt x="1684734" y="105864"/>
                  </a:lnTo>
                  <a:lnTo>
                    <a:pt x="1690028" y="107313"/>
                  </a:lnTo>
                  <a:lnTo>
                    <a:pt x="1695804" y="112625"/>
                  </a:lnTo>
                  <a:lnTo>
                    <a:pt x="1695804" y="115040"/>
                  </a:lnTo>
                  <a:lnTo>
                    <a:pt x="1702060" y="119869"/>
                  </a:lnTo>
                  <a:lnTo>
                    <a:pt x="1705911" y="121318"/>
                  </a:lnTo>
                  <a:lnTo>
                    <a:pt x="1713131" y="120835"/>
                  </a:lnTo>
                  <a:lnTo>
                    <a:pt x="1716981" y="122767"/>
                  </a:lnTo>
                  <a:lnTo>
                    <a:pt x="1718425" y="121801"/>
                  </a:lnTo>
                  <a:lnTo>
                    <a:pt x="1723238" y="125182"/>
                  </a:lnTo>
                  <a:lnTo>
                    <a:pt x="1727088" y="126147"/>
                  </a:lnTo>
                  <a:lnTo>
                    <a:pt x="1728051" y="127596"/>
                  </a:lnTo>
                  <a:lnTo>
                    <a:pt x="1731902" y="128562"/>
                  </a:lnTo>
                  <a:lnTo>
                    <a:pt x="1738640" y="134840"/>
                  </a:lnTo>
                  <a:lnTo>
                    <a:pt x="1741528" y="134840"/>
                  </a:lnTo>
                  <a:lnTo>
                    <a:pt x="1745859" y="138221"/>
                  </a:lnTo>
                  <a:lnTo>
                    <a:pt x="1747785" y="138704"/>
                  </a:lnTo>
                  <a:lnTo>
                    <a:pt x="1754042" y="136772"/>
                  </a:lnTo>
                  <a:lnTo>
                    <a:pt x="1759336" y="136772"/>
                  </a:lnTo>
                  <a:lnTo>
                    <a:pt x="1761743" y="135323"/>
                  </a:lnTo>
                  <a:lnTo>
                    <a:pt x="1762705" y="138221"/>
                  </a:lnTo>
                  <a:lnTo>
                    <a:pt x="1764630" y="149329"/>
                  </a:lnTo>
                  <a:lnTo>
                    <a:pt x="1767037" y="152709"/>
                  </a:lnTo>
                  <a:lnTo>
                    <a:pt x="1775700" y="154158"/>
                  </a:lnTo>
                  <a:lnTo>
                    <a:pt x="1780514" y="158022"/>
                  </a:lnTo>
                  <a:lnTo>
                    <a:pt x="1780514" y="160436"/>
                  </a:lnTo>
                  <a:lnTo>
                    <a:pt x="1786289" y="170095"/>
                  </a:lnTo>
                  <a:lnTo>
                    <a:pt x="1788696" y="176373"/>
                  </a:lnTo>
                  <a:lnTo>
                    <a:pt x="1793028" y="186515"/>
                  </a:lnTo>
                  <a:lnTo>
                    <a:pt x="1796397" y="188447"/>
                  </a:lnTo>
                  <a:lnTo>
                    <a:pt x="1797359" y="193759"/>
                  </a:lnTo>
                  <a:lnTo>
                    <a:pt x="1792546" y="192793"/>
                  </a:lnTo>
                  <a:lnTo>
                    <a:pt x="1785327" y="193276"/>
                  </a:lnTo>
                  <a:lnTo>
                    <a:pt x="1782920" y="190861"/>
                  </a:lnTo>
                  <a:lnTo>
                    <a:pt x="1778107" y="190861"/>
                  </a:lnTo>
                  <a:lnTo>
                    <a:pt x="1775219" y="187964"/>
                  </a:lnTo>
                  <a:lnTo>
                    <a:pt x="1770887" y="185549"/>
                  </a:lnTo>
                  <a:lnTo>
                    <a:pt x="1769443" y="186032"/>
                  </a:lnTo>
                  <a:lnTo>
                    <a:pt x="1765112" y="181686"/>
                  </a:lnTo>
                  <a:lnTo>
                    <a:pt x="1757892" y="177822"/>
                  </a:lnTo>
                  <a:lnTo>
                    <a:pt x="1755486" y="174924"/>
                  </a:lnTo>
                  <a:lnTo>
                    <a:pt x="1752598" y="173959"/>
                  </a:lnTo>
                  <a:lnTo>
                    <a:pt x="1748266" y="169612"/>
                  </a:lnTo>
                  <a:lnTo>
                    <a:pt x="1746341" y="169612"/>
                  </a:lnTo>
                  <a:lnTo>
                    <a:pt x="1739602" y="165749"/>
                  </a:lnTo>
                  <a:lnTo>
                    <a:pt x="1736233" y="165266"/>
                  </a:lnTo>
                  <a:lnTo>
                    <a:pt x="1730939" y="168163"/>
                  </a:lnTo>
                  <a:lnTo>
                    <a:pt x="1722275" y="168646"/>
                  </a:lnTo>
                  <a:lnTo>
                    <a:pt x="1722275" y="181686"/>
                  </a:lnTo>
                  <a:lnTo>
                    <a:pt x="1723719" y="189896"/>
                  </a:lnTo>
                  <a:lnTo>
                    <a:pt x="1724682" y="197623"/>
                  </a:lnTo>
                  <a:lnTo>
                    <a:pt x="1724201" y="202935"/>
                  </a:lnTo>
                  <a:lnTo>
                    <a:pt x="1718425" y="224667"/>
                  </a:lnTo>
                  <a:lnTo>
                    <a:pt x="1720350" y="229980"/>
                  </a:lnTo>
                  <a:lnTo>
                    <a:pt x="1723238" y="230946"/>
                  </a:lnTo>
                  <a:lnTo>
                    <a:pt x="1725645" y="234326"/>
                  </a:lnTo>
                  <a:lnTo>
                    <a:pt x="1725163" y="236741"/>
                  </a:lnTo>
                  <a:lnTo>
                    <a:pt x="1728532" y="242053"/>
                  </a:lnTo>
                  <a:lnTo>
                    <a:pt x="1729495" y="245917"/>
                  </a:lnTo>
                  <a:lnTo>
                    <a:pt x="1736715" y="249780"/>
                  </a:lnTo>
                  <a:lnTo>
                    <a:pt x="1739602" y="255576"/>
                  </a:lnTo>
                  <a:lnTo>
                    <a:pt x="1740565" y="261854"/>
                  </a:lnTo>
                  <a:lnTo>
                    <a:pt x="1742009" y="271030"/>
                  </a:lnTo>
                  <a:lnTo>
                    <a:pt x="1739121" y="276342"/>
                  </a:lnTo>
                  <a:lnTo>
                    <a:pt x="1740565" y="278757"/>
                  </a:lnTo>
                  <a:lnTo>
                    <a:pt x="1740084" y="283103"/>
                  </a:lnTo>
                  <a:lnTo>
                    <a:pt x="1736715" y="287450"/>
                  </a:lnTo>
                  <a:lnTo>
                    <a:pt x="1737677" y="290347"/>
                  </a:lnTo>
                  <a:lnTo>
                    <a:pt x="1734789" y="296143"/>
                  </a:lnTo>
                  <a:lnTo>
                    <a:pt x="1732864" y="297591"/>
                  </a:lnTo>
                  <a:lnTo>
                    <a:pt x="1733345" y="300972"/>
                  </a:lnTo>
                  <a:lnTo>
                    <a:pt x="1729495" y="302421"/>
                  </a:lnTo>
                  <a:lnTo>
                    <a:pt x="1729976" y="304353"/>
                  </a:lnTo>
                  <a:lnTo>
                    <a:pt x="1728051" y="310631"/>
                  </a:lnTo>
                  <a:lnTo>
                    <a:pt x="1730458" y="315943"/>
                  </a:lnTo>
                  <a:lnTo>
                    <a:pt x="1732383" y="317392"/>
                  </a:lnTo>
                  <a:lnTo>
                    <a:pt x="1727088" y="323670"/>
                  </a:lnTo>
                  <a:lnTo>
                    <a:pt x="1726607" y="328983"/>
                  </a:lnTo>
                  <a:lnTo>
                    <a:pt x="1727088" y="333329"/>
                  </a:lnTo>
                  <a:lnTo>
                    <a:pt x="1729014" y="335261"/>
                  </a:lnTo>
                  <a:lnTo>
                    <a:pt x="1726607" y="343954"/>
                  </a:lnTo>
                  <a:lnTo>
                    <a:pt x="1723719" y="342505"/>
                  </a:lnTo>
                  <a:lnTo>
                    <a:pt x="1720832" y="338159"/>
                  </a:lnTo>
                  <a:lnTo>
                    <a:pt x="1713612" y="332363"/>
                  </a:lnTo>
                  <a:lnTo>
                    <a:pt x="1710243" y="332846"/>
                  </a:lnTo>
                  <a:lnTo>
                    <a:pt x="1704467" y="337193"/>
                  </a:lnTo>
                  <a:lnTo>
                    <a:pt x="1701579" y="337193"/>
                  </a:lnTo>
                  <a:lnTo>
                    <a:pt x="1693397" y="335744"/>
                  </a:lnTo>
                  <a:lnTo>
                    <a:pt x="1691472" y="337193"/>
                  </a:lnTo>
                  <a:lnTo>
                    <a:pt x="1685215" y="334295"/>
                  </a:lnTo>
                  <a:lnTo>
                    <a:pt x="1681846" y="331880"/>
                  </a:lnTo>
                  <a:lnTo>
                    <a:pt x="1679439" y="319324"/>
                  </a:lnTo>
                  <a:lnTo>
                    <a:pt x="1674145" y="317875"/>
                  </a:lnTo>
                  <a:lnTo>
                    <a:pt x="1671257" y="314494"/>
                  </a:lnTo>
                  <a:lnTo>
                    <a:pt x="1667406" y="311597"/>
                  </a:lnTo>
                  <a:lnTo>
                    <a:pt x="1665481" y="306285"/>
                  </a:lnTo>
                  <a:lnTo>
                    <a:pt x="1662593" y="303387"/>
                  </a:lnTo>
                  <a:lnTo>
                    <a:pt x="1658262" y="301938"/>
                  </a:lnTo>
                  <a:lnTo>
                    <a:pt x="1653930" y="302904"/>
                  </a:lnTo>
                  <a:lnTo>
                    <a:pt x="1645748" y="306285"/>
                  </a:lnTo>
                  <a:lnTo>
                    <a:pt x="1641416" y="307250"/>
                  </a:lnTo>
                  <a:lnTo>
                    <a:pt x="1637084" y="305802"/>
                  </a:lnTo>
                  <a:lnTo>
                    <a:pt x="1631308" y="306285"/>
                  </a:lnTo>
                  <a:lnTo>
                    <a:pt x="1630827" y="314494"/>
                  </a:lnTo>
                  <a:lnTo>
                    <a:pt x="1627939" y="319807"/>
                  </a:lnTo>
                  <a:lnTo>
                    <a:pt x="1624570" y="325119"/>
                  </a:lnTo>
                  <a:lnTo>
                    <a:pt x="1624570" y="327534"/>
                  </a:lnTo>
                  <a:lnTo>
                    <a:pt x="1620238" y="330432"/>
                  </a:lnTo>
                  <a:lnTo>
                    <a:pt x="1613500" y="330432"/>
                  </a:lnTo>
                  <a:lnTo>
                    <a:pt x="1608687" y="330914"/>
                  </a:lnTo>
                  <a:lnTo>
                    <a:pt x="1605318" y="330432"/>
                  </a:lnTo>
                  <a:lnTo>
                    <a:pt x="1596654" y="326085"/>
                  </a:lnTo>
                  <a:lnTo>
                    <a:pt x="1595210" y="323187"/>
                  </a:lnTo>
                  <a:lnTo>
                    <a:pt x="1586066" y="320290"/>
                  </a:lnTo>
                  <a:lnTo>
                    <a:pt x="1581734" y="313046"/>
                  </a:lnTo>
                  <a:lnTo>
                    <a:pt x="1581734" y="309182"/>
                  </a:lnTo>
                  <a:lnTo>
                    <a:pt x="1576440" y="314977"/>
                  </a:lnTo>
                  <a:lnTo>
                    <a:pt x="1577402" y="321739"/>
                  </a:lnTo>
                  <a:lnTo>
                    <a:pt x="1576440" y="324153"/>
                  </a:lnTo>
                  <a:lnTo>
                    <a:pt x="1580290" y="328983"/>
                  </a:lnTo>
                  <a:lnTo>
                    <a:pt x="1575958" y="332363"/>
                  </a:lnTo>
                  <a:lnTo>
                    <a:pt x="1571626" y="333329"/>
                  </a:lnTo>
                  <a:lnTo>
                    <a:pt x="1566813" y="332846"/>
                  </a:lnTo>
                  <a:lnTo>
                    <a:pt x="1563926" y="330914"/>
                  </a:lnTo>
                  <a:lnTo>
                    <a:pt x="1561519" y="324153"/>
                  </a:lnTo>
                  <a:lnTo>
                    <a:pt x="1548524" y="323670"/>
                  </a:lnTo>
                  <a:lnTo>
                    <a:pt x="1543229" y="324636"/>
                  </a:lnTo>
                  <a:lnTo>
                    <a:pt x="1539860" y="326568"/>
                  </a:lnTo>
                  <a:lnTo>
                    <a:pt x="1536010" y="339124"/>
                  </a:lnTo>
                  <a:lnTo>
                    <a:pt x="1537454" y="351198"/>
                  </a:lnTo>
                  <a:lnTo>
                    <a:pt x="1540342" y="357476"/>
                  </a:lnTo>
                  <a:lnTo>
                    <a:pt x="1539860" y="360857"/>
                  </a:lnTo>
                  <a:lnTo>
                    <a:pt x="1536972" y="370033"/>
                  </a:lnTo>
                  <a:lnTo>
                    <a:pt x="1537935" y="375828"/>
                  </a:lnTo>
                  <a:lnTo>
                    <a:pt x="1542267" y="382589"/>
                  </a:lnTo>
                  <a:lnTo>
                    <a:pt x="1542748" y="388867"/>
                  </a:lnTo>
                  <a:lnTo>
                    <a:pt x="1537935" y="391765"/>
                  </a:lnTo>
                  <a:lnTo>
                    <a:pt x="1540342" y="396594"/>
                  </a:lnTo>
                  <a:lnTo>
                    <a:pt x="1538898" y="398526"/>
                  </a:lnTo>
                  <a:lnTo>
                    <a:pt x="1541304" y="401424"/>
                  </a:lnTo>
                  <a:lnTo>
                    <a:pt x="1540342" y="407219"/>
                  </a:lnTo>
                  <a:lnTo>
                    <a:pt x="1537935" y="408668"/>
                  </a:lnTo>
                  <a:lnTo>
                    <a:pt x="1538898" y="413497"/>
                  </a:lnTo>
                  <a:lnTo>
                    <a:pt x="1540823" y="415429"/>
                  </a:lnTo>
                  <a:lnTo>
                    <a:pt x="1543711" y="425088"/>
                  </a:lnTo>
                  <a:lnTo>
                    <a:pt x="1546598" y="426054"/>
                  </a:lnTo>
                  <a:lnTo>
                    <a:pt x="1550449" y="436679"/>
                  </a:lnTo>
                  <a:lnTo>
                    <a:pt x="1552855" y="436679"/>
                  </a:lnTo>
                  <a:lnTo>
                    <a:pt x="1561038" y="444406"/>
                  </a:lnTo>
                  <a:lnTo>
                    <a:pt x="1563926" y="444406"/>
                  </a:lnTo>
                  <a:lnTo>
                    <a:pt x="1565369" y="452133"/>
                  </a:lnTo>
                  <a:lnTo>
                    <a:pt x="1564888" y="454547"/>
                  </a:lnTo>
                  <a:lnTo>
                    <a:pt x="1570664" y="459860"/>
                  </a:lnTo>
                  <a:lnTo>
                    <a:pt x="1569220" y="467587"/>
                  </a:lnTo>
                  <a:lnTo>
                    <a:pt x="1570664" y="477729"/>
                  </a:lnTo>
                  <a:lnTo>
                    <a:pt x="1568257" y="483041"/>
                  </a:lnTo>
                  <a:lnTo>
                    <a:pt x="1567295" y="486904"/>
                  </a:lnTo>
                  <a:lnTo>
                    <a:pt x="1565369" y="489319"/>
                  </a:lnTo>
                  <a:lnTo>
                    <a:pt x="1569701" y="491734"/>
                  </a:lnTo>
                  <a:lnTo>
                    <a:pt x="1575958" y="493666"/>
                  </a:lnTo>
                  <a:lnTo>
                    <a:pt x="1574514" y="497529"/>
                  </a:lnTo>
                  <a:lnTo>
                    <a:pt x="1571626" y="499461"/>
                  </a:lnTo>
                  <a:lnTo>
                    <a:pt x="1562482" y="500910"/>
                  </a:lnTo>
                  <a:lnTo>
                    <a:pt x="1558150" y="505739"/>
                  </a:lnTo>
                  <a:lnTo>
                    <a:pt x="1558631" y="508637"/>
                  </a:lnTo>
                  <a:lnTo>
                    <a:pt x="1561038" y="512017"/>
                  </a:lnTo>
                  <a:lnTo>
                    <a:pt x="1559594" y="514915"/>
                  </a:lnTo>
                  <a:lnTo>
                    <a:pt x="1540823" y="522642"/>
                  </a:lnTo>
                  <a:lnTo>
                    <a:pt x="1535528" y="526989"/>
                  </a:lnTo>
                  <a:lnTo>
                    <a:pt x="1519645" y="531818"/>
                  </a:lnTo>
                  <a:lnTo>
                    <a:pt x="1516276" y="534233"/>
                  </a:lnTo>
                  <a:lnTo>
                    <a:pt x="1513388" y="538096"/>
                  </a:lnTo>
                  <a:lnTo>
                    <a:pt x="1512426" y="541960"/>
                  </a:lnTo>
                  <a:lnTo>
                    <a:pt x="1513388" y="544374"/>
                  </a:lnTo>
                  <a:lnTo>
                    <a:pt x="1518201" y="545823"/>
                  </a:lnTo>
                  <a:lnTo>
                    <a:pt x="1521570" y="549204"/>
                  </a:lnTo>
                  <a:lnTo>
                    <a:pt x="1522533" y="552102"/>
                  </a:lnTo>
                  <a:lnTo>
                    <a:pt x="1525902" y="555482"/>
                  </a:lnTo>
                  <a:lnTo>
                    <a:pt x="1548042" y="579629"/>
                  </a:lnTo>
                  <a:lnTo>
                    <a:pt x="1559112" y="590254"/>
                  </a:lnTo>
                  <a:lnTo>
                    <a:pt x="1572589" y="604259"/>
                  </a:lnTo>
                  <a:lnTo>
                    <a:pt x="1576440" y="608123"/>
                  </a:lnTo>
                  <a:lnTo>
                    <a:pt x="1578846" y="613918"/>
                  </a:lnTo>
                  <a:lnTo>
                    <a:pt x="1577883" y="617299"/>
                  </a:lnTo>
                  <a:lnTo>
                    <a:pt x="1578846" y="619713"/>
                  </a:lnTo>
                  <a:lnTo>
                    <a:pt x="1582696" y="625026"/>
                  </a:lnTo>
                  <a:lnTo>
                    <a:pt x="1585584" y="626474"/>
                  </a:lnTo>
                  <a:lnTo>
                    <a:pt x="1589435" y="630338"/>
                  </a:lnTo>
                  <a:lnTo>
                    <a:pt x="1591360" y="634202"/>
                  </a:lnTo>
                  <a:lnTo>
                    <a:pt x="1593285" y="635650"/>
                  </a:lnTo>
                  <a:lnTo>
                    <a:pt x="1596654" y="640480"/>
                  </a:lnTo>
                  <a:lnTo>
                    <a:pt x="1599061" y="640480"/>
                  </a:lnTo>
                  <a:lnTo>
                    <a:pt x="1604355" y="643377"/>
                  </a:lnTo>
                  <a:lnTo>
                    <a:pt x="1611575" y="650621"/>
                  </a:lnTo>
                  <a:lnTo>
                    <a:pt x="1613500" y="654968"/>
                  </a:lnTo>
                  <a:lnTo>
                    <a:pt x="1623608" y="680081"/>
                  </a:lnTo>
                  <a:lnTo>
                    <a:pt x="1639972" y="723546"/>
                  </a:lnTo>
                  <a:lnTo>
                    <a:pt x="1640453" y="728375"/>
                  </a:lnTo>
                  <a:lnTo>
                    <a:pt x="1645266" y="740932"/>
                  </a:lnTo>
                  <a:lnTo>
                    <a:pt x="1649598" y="746727"/>
                  </a:lnTo>
                  <a:lnTo>
                    <a:pt x="1652967" y="749624"/>
                  </a:lnTo>
                  <a:lnTo>
                    <a:pt x="1653449" y="751556"/>
                  </a:lnTo>
                  <a:lnTo>
                    <a:pt x="1651523" y="759283"/>
                  </a:lnTo>
                  <a:lnTo>
                    <a:pt x="1652486" y="763147"/>
                  </a:lnTo>
                  <a:lnTo>
                    <a:pt x="1651042" y="766527"/>
                  </a:lnTo>
                  <a:lnTo>
                    <a:pt x="1651523" y="770874"/>
                  </a:lnTo>
                  <a:lnTo>
                    <a:pt x="1649117" y="774254"/>
                  </a:lnTo>
                  <a:lnTo>
                    <a:pt x="1650079" y="782947"/>
                  </a:lnTo>
                  <a:lnTo>
                    <a:pt x="1648636" y="789708"/>
                  </a:lnTo>
                  <a:lnTo>
                    <a:pt x="1646710" y="790674"/>
                  </a:lnTo>
                  <a:lnTo>
                    <a:pt x="1646229" y="795504"/>
                  </a:lnTo>
                  <a:lnTo>
                    <a:pt x="1643822" y="801299"/>
                  </a:lnTo>
                  <a:lnTo>
                    <a:pt x="1642378" y="802265"/>
                  </a:lnTo>
                  <a:lnTo>
                    <a:pt x="1640453" y="810475"/>
                  </a:lnTo>
                  <a:lnTo>
                    <a:pt x="1638047" y="812407"/>
                  </a:lnTo>
                  <a:lnTo>
                    <a:pt x="1637084" y="815304"/>
                  </a:lnTo>
                  <a:lnTo>
                    <a:pt x="1639009" y="816270"/>
                  </a:lnTo>
                  <a:lnTo>
                    <a:pt x="1640453" y="822066"/>
                  </a:lnTo>
                  <a:lnTo>
                    <a:pt x="1637084" y="823032"/>
                  </a:lnTo>
                  <a:lnTo>
                    <a:pt x="1633234" y="830276"/>
                  </a:lnTo>
                  <a:lnTo>
                    <a:pt x="1629383" y="834622"/>
                  </a:lnTo>
                  <a:lnTo>
                    <a:pt x="1629383" y="837520"/>
                  </a:lnTo>
                  <a:lnTo>
                    <a:pt x="1632752" y="842349"/>
                  </a:lnTo>
                  <a:lnTo>
                    <a:pt x="1629864" y="844281"/>
                  </a:lnTo>
                  <a:lnTo>
                    <a:pt x="1626014" y="844281"/>
                  </a:lnTo>
                  <a:lnTo>
                    <a:pt x="1624570" y="846696"/>
                  </a:lnTo>
                  <a:lnTo>
                    <a:pt x="1626014" y="850559"/>
                  </a:lnTo>
                  <a:lnTo>
                    <a:pt x="1627939" y="852008"/>
                  </a:lnTo>
                  <a:lnTo>
                    <a:pt x="1631790" y="856354"/>
                  </a:lnTo>
                  <a:lnTo>
                    <a:pt x="1635640" y="858769"/>
                  </a:lnTo>
                  <a:lnTo>
                    <a:pt x="1636122" y="861667"/>
                  </a:lnTo>
                  <a:lnTo>
                    <a:pt x="1638047" y="867462"/>
                  </a:lnTo>
                  <a:lnTo>
                    <a:pt x="1637084" y="869394"/>
                  </a:lnTo>
                  <a:lnTo>
                    <a:pt x="1640453" y="875189"/>
                  </a:lnTo>
                  <a:lnTo>
                    <a:pt x="1641897" y="878570"/>
                  </a:lnTo>
                  <a:lnTo>
                    <a:pt x="1644785" y="880501"/>
                  </a:lnTo>
                  <a:lnTo>
                    <a:pt x="1648154" y="884365"/>
                  </a:lnTo>
                  <a:lnTo>
                    <a:pt x="1648636" y="886780"/>
                  </a:lnTo>
                  <a:lnTo>
                    <a:pt x="1653449" y="890643"/>
                  </a:lnTo>
                  <a:lnTo>
                    <a:pt x="1655855" y="895956"/>
                  </a:lnTo>
                  <a:lnTo>
                    <a:pt x="1662112" y="890643"/>
                  </a:lnTo>
                  <a:lnTo>
                    <a:pt x="1666925" y="890160"/>
                  </a:lnTo>
                  <a:lnTo>
                    <a:pt x="1668850" y="884848"/>
                  </a:lnTo>
                  <a:lnTo>
                    <a:pt x="1670776" y="883882"/>
                  </a:lnTo>
                  <a:lnTo>
                    <a:pt x="1674626" y="884365"/>
                  </a:lnTo>
                  <a:lnTo>
                    <a:pt x="1686177" y="881467"/>
                  </a:lnTo>
                  <a:lnTo>
                    <a:pt x="1685696" y="877121"/>
                  </a:lnTo>
                  <a:lnTo>
                    <a:pt x="1689547" y="876638"/>
                  </a:lnTo>
                  <a:lnTo>
                    <a:pt x="1694360" y="873740"/>
                  </a:lnTo>
                  <a:lnTo>
                    <a:pt x="1695804" y="870843"/>
                  </a:lnTo>
                  <a:lnTo>
                    <a:pt x="1699173" y="873740"/>
                  </a:lnTo>
                  <a:lnTo>
                    <a:pt x="1705430" y="872291"/>
                  </a:lnTo>
                  <a:lnTo>
                    <a:pt x="1706392" y="870360"/>
                  </a:lnTo>
                  <a:lnTo>
                    <a:pt x="1710243" y="869877"/>
                  </a:lnTo>
                  <a:lnTo>
                    <a:pt x="1712649" y="866979"/>
                  </a:lnTo>
                  <a:lnTo>
                    <a:pt x="1716500" y="869394"/>
                  </a:lnTo>
                  <a:lnTo>
                    <a:pt x="1718906" y="866496"/>
                  </a:lnTo>
                  <a:lnTo>
                    <a:pt x="1721794" y="866013"/>
                  </a:lnTo>
                  <a:lnTo>
                    <a:pt x="1721794" y="863116"/>
                  </a:lnTo>
                  <a:lnTo>
                    <a:pt x="1726126" y="861184"/>
                  </a:lnTo>
                  <a:lnTo>
                    <a:pt x="1731420" y="857320"/>
                  </a:lnTo>
                  <a:lnTo>
                    <a:pt x="1734789" y="858286"/>
                  </a:lnTo>
                  <a:lnTo>
                    <a:pt x="1735752" y="861184"/>
                  </a:lnTo>
                  <a:lnTo>
                    <a:pt x="1741046" y="859735"/>
                  </a:lnTo>
                  <a:lnTo>
                    <a:pt x="1745378" y="860218"/>
                  </a:lnTo>
                  <a:lnTo>
                    <a:pt x="1745859" y="858286"/>
                  </a:lnTo>
                  <a:lnTo>
                    <a:pt x="1749710" y="859735"/>
                  </a:lnTo>
                  <a:lnTo>
                    <a:pt x="1757892" y="858286"/>
                  </a:lnTo>
                  <a:lnTo>
                    <a:pt x="1760299" y="861184"/>
                  </a:lnTo>
                  <a:lnTo>
                    <a:pt x="1766074" y="860701"/>
                  </a:lnTo>
                  <a:lnTo>
                    <a:pt x="1768481" y="859252"/>
                  </a:lnTo>
                  <a:lnTo>
                    <a:pt x="1770887" y="861184"/>
                  </a:lnTo>
                  <a:lnTo>
                    <a:pt x="1774256" y="858769"/>
                  </a:lnTo>
                  <a:lnTo>
                    <a:pt x="1776663" y="860701"/>
                  </a:lnTo>
                  <a:lnTo>
                    <a:pt x="1781957" y="860218"/>
                  </a:lnTo>
                  <a:lnTo>
                    <a:pt x="1788696" y="861184"/>
                  </a:lnTo>
                  <a:lnTo>
                    <a:pt x="1792546" y="864082"/>
                  </a:lnTo>
                  <a:lnTo>
                    <a:pt x="1793990" y="864082"/>
                  </a:lnTo>
                  <a:lnTo>
                    <a:pt x="1798322" y="866979"/>
                  </a:lnTo>
                  <a:lnTo>
                    <a:pt x="1799284" y="869877"/>
                  </a:lnTo>
                  <a:lnTo>
                    <a:pt x="1806023" y="869394"/>
                  </a:lnTo>
                  <a:lnTo>
                    <a:pt x="1808911" y="867462"/>
                  </a:lnTo>
                  <a:lnTo>
                    <a:pt x="1811798" y="863599"/>
                  </a:lnTo>
                  <a:lnTo>
                    <a:pt x="1814686" y="862633"/>
                  </a:lnTo>
                  <a:lnTo>
                    <a:pt x="1817574" y="859252"/>
                  </a:lnTo>
                  <a:lnTo>
                    <a:pt x="1831532" y="854906"/>
                  </a:lnTo>
                  <a:lnTo>
                    <a:pt x="1834420" y="851525"/>
                  </a:lnTo>
                  <a:lnTo>
                    <a:pt x="1841158" y="851042"/>
                  </a:lnTo>
                  <a:lnTo>
                    <a:pt x="1845009" y="851525"/>
                  </a:lnTo>
                  <a:lnTo>
                    <a:pt x="1849340" y="850559"/>
                  </a:lnTo>
                  <a:lnTo>
                    <a:pt x="1854635" y="847661"/>
                  </a:lnTo>
                  <a:lnTo>
                    <a:pt x="1857041" y="844281"/>
                  </a:lnTo>
                  <a:lnTo>
                    <a:pt x="1856560" y="841383"/>
                  </a:lnTo>
                  <a:lnTo>
                    <a:pt x="1859448" y="839934"/>
                  </a:lnTo>
                  <a:lnTo>
                    <a:pt x="1859448" y="837037"/>
                  </a:lnTo>
                  <a:lnTo>
                    <a:pt x="1861854" y="836554"/>
                  </a:lnTo>
                  <a:lnTo>
                    <a:pt x="1870518" y="831241"/>
                  </a:lnTo>
                  <a:lnTo>
                    <a:pt x="1873406" y="833173"/>
                  </a:lnTo>
                  <a:lnTo>
                    <a:pt x="1881107" y="834622"/>
                  </a:lnTo>
                  <a:lnTo>
                    <a:pt x="1883994" y="838003"/>
                  </a:lnTo>
                  <a:lnTo>
                    <a:pt x="1887845" y="839451"/>
                  </a:lnTo>
                  <a:lnTo>
                    <a:pt x="1891695" y="845247"/>
                  </a:lnTo>
                  <a:lnTo>
                    <a:pt x="1897471" y="848144"/>
                  </a:lnTo>
                  <a:lnTo>
                    <a:pt x="1899878" y="847661"/>
                  </a:lnTo>
                  <a:lnTo>
                    <a:pt x="1896508" y="855388"/>
                  </a:lnTo>
                  <a:lnTo>
                    <a:pt x="1893621" y="859252"/>
                  </a:lnTo>
                  <a:lnTo>
                    <a:pt x="1891695" y="864082"/>
                  </a:lnTo>
                  <a:lnTo>
                    <a:pt x="1893139" y="866013"/>
                  </a:lnTo>
                  <a:lnTo>
                    <a:pt x="1899878" y="864564"/>
                  </a:lnTo>
                  <a:lnTo>
                    <a:pt x="1904691" y="861667"/>
                  </a:lnTo>
                  <a:lnTo>
                    <a:pt x="1909504" y="855388"/>
                  </a:lnTo>
                  <a:lnTo>
                    <a:pt x="1918648" y="848627"/>
                  </a:lnTo>
                  <a:lnTo>
                    <a:pt x="1921536" y="848144"/>
                  </a:lnTo>
                  <a:lnTo>
                    <a:pt x="1925868" y="848627"/>
                  </a:lnTo>
                  <a:lnTo>
                    <a:pt x="1932606" y="845247"/>
                  </a:lnTo>
                  <a:lnTo>
                    <a:pt x="1936938" y="843798"/>
                  </a:lnTo>
                  <a:lnTo>
                    <a:pt x="1939826" y="840417"/>
                  </a:lnTo>
                  <a:lnTo>
                    <a:pt x="1947527" y="842832"/>
                  </a:lnTo>
                  <a:lnTo>
                    <a:pt x="1954746" y="842349"/>
                  </a:lnTo>
                  <a:lnTo>
                    <a:pt x="1954265" y="845730"/>
                  </a:lnTo>
                  <a:lnTo>
                    <a:pt x="1954265" y="853940"/>
                  </a:lnTo>
                  <a:lnTo>
                    <a:pt x="1957634" y="866013"/>
                  </a:lnTo>
                  <a:lnTo>
                    <a:pt x="1956672" y="873740"/>
                  </a:lnTo>
                  <a:lnTo>
                    <a:pt x="1957634" y="876638"/>
                  </a:lnTo>
                  <a:lnTo>
                    <a:pt x="1962929" y="880019"/>
                  </a:lnTo>
                  <a:lnTo>
                    <a:pt x="1969186" y="882433"/>
                  </a:lnTo>
                  <a:lnTo>
                    <a:pt x="1978331" y="883399"/>
                  </a:lnTo>
                  <a:lnTo>
                    <a:pt x="1983144" y="884365"/>
                  </a:lnTo>
                  <a:lnTo>
                    <a:pt x="1985550" y="881950"/>
                  </a:lnTo>
                  <a:lnTo>
                    <a:pt x="1989401" y="881950"/>
                  </a:lnTo>
                  <a:lnTo>
                    <a:pt x="1993732" y="884365"/>
                  </a:lnTo>
                  <a:lnTo>
                    <a:pt x="2003840" y="880984"/>
                  </a:lnTo>
                  <a:lnTo>
                    <a:pt x="2012022" y="877121"/>
                  </a:lnTo>
                  <a:lnTo>
                    <a:pt x="2017316" y="874223"/>
                  </a:lnTo>
                  <a:lnTo>
                    <a:pt x="2022611" y="873257"/>
                  </a:lnTo>
                  <a:lnTo>
                    <a:pt x="2026461" y="871808"/>
                  </a:lnTo>
                  <a:lnTo>
                    <a:pt x="2033681" y="871326"/>
                  </a:lnTo>
                  <a:lnTo>
                    <a:pt x="2038012" y="868911"/>
                  </a:lnTo>
                  <a:lnTo>
                    <a:pt x="2040419" y="869877"/>
                  </a:lnTo>
                  <a:lnTo>
                    <a:pt x="2043788" y="880501"/>
                  </a:lnTo>
                  <a:lnTo>
                    <a:pt x="2044751" y="878570"/>
                  </a:lnTo>
                  <a:lnTo>
                    <a:pt x="2048120" y="877604"/>
                  </a:lnTo>
                  <a:lnTo>
                    <a:pt x="2054377" y="873257"/>
                  </a:lnTo>
                  <a:lnTo>
                    <a:pt x="2064966" y="873257"/>
                  </a:lnTo>
                  <a:lnTo>
                    <a:pt x="2070742" y="875189"/>
                  </a:lnTo>
                  <a:lnTo>
                    <a:pt x="2073148" y="874706"/>
                  </a:lnTo>
                  <a:lnTo>
                    <a:pt x="2076998" y="875672"/>
                  </a:lnTo>
                  <a:lnTo>
                    <a:pt x="2075555" y="879536"/>
                  </a:lnTo>
                  <a:lnTo>
                    <a:pt x="2076517" y="882916"/>
                  </a:lnTo>
                  <a:lnTo>
                    <a:pt x="2083255" y="880984"/>
                  </a:lnTo>
                  <a:lnTo>
                    <a:pt x="2089031" y="882916"/>
                  </a:lnTo>
                  <a:lnTo>
                    <a:pt x="2094325" y="883399"/>
                  </a:lnTo>
                  <a:lnTo>
                    <a:pt x="2097213" y="880501"/>
                  </a:lnTo>
                  <a:lnTo>
                    <a:pt x="2098657" y="876638"/>
                  </a:lnTo>
                  <a:lnTo>
                    <a:pt x="2101545" y="872291"/>
                  </a:lnTo>
                  <a:lnTo>
                    <a:pt x="2103952" y="870843"/>
                  </a:lnTo>
                  <a:lnTo>
                    <a:pt x="2104914" y="867945"/>
                  </a:lnTo>
                  <a:lnTo>
                    <a:pt x="2114059" y="866013"/>
                  </a:lnTo>
                  <a:lnTo>
                    <a:pt x="2123204" y="859735"/>
                  </a:lnTo>
                  <a:lnTo>
                    <a:pt x="2126573" y="862633"/>
                  </a:lnTo>
                  <a:lnTo>
                    <a:pt x="2129942" y="866496"/>
                  </a:lnTo>
                  <a:lnTo>
                    <a:pt x="2134755" y="870843"/>
                  </a:lnTo>
                  <a:lnTo>
                    <a:pt x="2138125" y="871808"/>
                  </a:lnTo>
                  <a:lnTo>
                    <a:pt x="2143419" y="872291"/>
                  </a:lnTo>
                  <a:lnTo>
                    <a:pt x="2149195" y="874706"/>
                  </a:lnTo>
                  <a:lnTo>
                    <a:pt x="2157377" y="877604"/>
                  </a:lnTo>
                  <a:lnTo>
                    <a:pt x="2166521" y="882433"/>
                  </a:lnTo>
                  <a:lnTo>
                    <a:pt x="2167484" y="884848"/>
                  </a:lnTo>
                  <a:lnTo>
                    <a:pt x="2173741" y="885331"/>
                  </a:lnTo>
                  <a:lnTo>
                    <a:pt x="2176629" y="887263"/>
                  </a:lnTo>
                  <a:lnTo>
                    <a:pt x="2183849" y="887746"/>
                  </a:lnTo>
                  <a:lnTo>
                    <a:pt x="2186255" y="886780"/>
                  </a:lnTo>
                  <a:lnTo>
                    <a:pt x="2187699" y="888711"/>
                  </a:lnTo>
                  <a:lnTo>
                    <a:pt x="2192512" y="889677"/>
                  </a:lnTo>
                  <a:lnTo>
                    <a:pt x="2197806" y="889194"/>
                  </a:lnTo>
                  <a:lnTo>
                    <a:pt x="2203101" y="891609"/>
                  </a:lnTo>
                  <a:lnTo>
                    <a:pt x="2207914" y="889677"/>
                  </a:lnTo>
                  <a:lnTo>
                    <a:pt x="2208876" y="892575"/>
                  </a:lnTo>
                  <a:lnTo>
                    <a:pt x="2215615" y="893541"/>
                  </a:lnTo>
                  <a:lnTo>
                    <a:pt x="2219465" y="892575"/>
                  </a:lnTo>
                  <a:lnTo>
                    <a:pt x="2220909" y="894024"/>
                  </a:lnTo>
                  <a:lnTo>
                    <a:pt x="2225722" y="895473"/>
                  </a:lnTo>
                  <a:lnTo>
                    <a:pt x="2227647" y="894507"/>
                  </a:lnTo>
                  <a:lnTo>
                    <a:pt x="2232461" y="896921"/>
                  </a:lnTo>
                  <a:lnTo>
                    <a:pt x="2239199" y="899336"/>
                  </a:lnTo>
                  <a:lnTo>
                    <a:pt x="2240643" y="897887"/>
                  </a:lnTo>
                  <a:lnTo>
                    <a:pt x="2237755" y="895473"/>
                  </a:lnTo>
                  <a:lnTo>
                    <a:pt x="2232461" y="893541"/>
                  </a:lnTo>
                  <a:lnTo>
                    <a:pt x="2231017" y="892092"/>
                  </a:lnTo>
                  <a:lnTo>
                    <a:pt x="2226204" y="891126"/>
                  </a:lnTo>
                  <a:lnTo>
                    <a:pt x="2224278" y="889677"/>
                  </a:lnTo>
                  <a:lnTo>
                    <a:pt x="2221872" y="884365"/>
                  </a:lnTo>
                  <a:lnTo>
                    <a:pt x="2225241" y="880019"/>
                  </a:lnTo>
                  <a:lnTo>
                    <a:pt x="2225241" y="875189"/>
                  </a:lnTo>
                  <a:lnTo>
                    <a:pt x="2222353" y="870843"/>
                  </a:lnTo>
                  <a:lnTo>
                    <a:pt x="2220428" y="866496"/>
                  </a:lnTo>
                  <a:lnTo>
                    <a:pt x="2218021" y="865530"/>
                  </a:lnTo>
                  <a:lnTo>
                    <a:pt x="2218503" y="861184"/>
                  </a:lnTo>
                  <a:lnTo>
                    <a:pt x="2219947" y="855388"/>
                  </a:lnTo>
                  <a:lnTo>
                    <a:pt x="2221872" y="851525"/>
                  </a:lnTo>
                  <a:lnTo>
                    <a:pt x="2226204" y="852974"/>
                  </a:lnTo>
                  <a:lnTo>
                    <a:pt x="2239199" y="861184"/>
                  </a:lnTo>
                  <a:lnTo>
                    <a:pt x="2249306" y="869394"/>
                  </a:lnTo>
                  <a:lnTo>
                    <a:pt x="2251713" y="865530"/>
                  </a:lnTo>
                  <a:lnTo>
                    <a:pt x="2251232" y="860218"/>
                  </a:lnTo>
                  <a:lnTo>
                    <a:pt x="2252194" y="852491"/>
                  </a:lnTo>
                  <a:lnTo>
                    <a:pt x="2257970" y="852974"/>
                  </a:lnTo>
                  <a:lnTo>
                    <a:pt x="2268559" y="857803"/>
                  </a:lnTo>
                  <a:lnTo>
                    <a:pt x="2271928" y="856837"/>
                  </a:lnTo>
                  <a:lnTo>
                    <a:pt x="2273853" y="860218"/>
                  </a:lnTo>
                  <a:lnTo>
                    <a:pt x="2278185" y="860701"/>
                  </a:lnTo>
                  <a:lnTo>
                    <a:pt x="2283960" y="860701"/>
                  </a:lnTo>
                  <a:lnTo>
                    <a:pt x="2285404" y="863599"/>
                  </a:lnTo>
                  <a:lnTo>
                    <a:pt x="2289736" y="864082"/>
                  </a:lnTo>
                  <a:lnTo>
                    <a:pt x="2296956" y="863599"/>
                  </a:lnTo>
                  <a:lnTo>
                    <a:pt x="2301769" y="861667"/>
                  </a:lnTo>
                  <a:lnTo>
                    <a:pt x="2302731" y="860218"/>
                  </a:lnTo>
                  <a:lnTo>
                    <a:pt x="2308507" y="860218"/>
                  </a:lnTo>
                  <a:lnTo>
                    <a:pt x="2308988" y="864564"/>
                  </a:lnTo>
                  <a:lnTo>
                    <a:pt x="2306582" y="865047"/>
                  </a:lnTo>
                  <a:lnTo>
                    <a:pt x="2306100" y="869394"/>
                  </a:lnTo>
                  <a:lnTo>
                    <a:pt x="2312839" y="872291"/>
                  </a:lnTo>
                  <a:lnTo>
                    <a:pt x="2320540" y="871326"/>
                  </a:lnTo>
                  <a:lnTo>
                    <a:pt x="2325834" y="866979"/>
                  </a:lnTo>
                  <a:lnTo>
                    <a:pt x="2333535" y="865047"/>
                  </a:lnTo>
                  <a:lnTo>
                    <a:pt x="2335460" y="861667"/>
                  </a:lnTo>
                  <a:lnTo>
                    <a:pt x="2337867" y="861667"/>
                  </a:lnTo>
                  <a:lnTo>
                    <a:pt x="2340755" y="854423"/>
                  </a:lnTo>
                  <a:lnTo>
                    <a:pt x="2346049" y="854423"/>
                  </a:lnTo>
                  <a:lnTo>
                    <a:pt x="2350862" y="849110"/>
                  </a:lnTo>
                  <a:lnTo>
                    <a:pt x="2360970" y="855871"/>
                  </a:lnTo>
                  <a:lnTo>
                    <a:pt x="2368670" y="866013"/>
                  </a:lnTo>
                  <a:lnTo>
                    <a:pt x="2371558" y="872774"/>
                  </a:lnTo>
                  <a:lnTo>
                    <a:pt x="2378296" y="889194"/>
                  </a:lnTo>
                  <a:lnTo>
                    <a:pt x="2381184" y="893058"/>
                  </a:lnTo>
                  <a:lnTo>
                    <a:pt x="2385516" y="895473"/>
                  </a:lnTo>
                  <a:lnTo>
                    <a:pt x="2397068" y="898370"/>
                  </a:lnTo>
                  <a:lnTo>
                    <a:pt x="2397068" y="899819"/>
                  </a:lnTo>
                  <a:lnTo>
                    <a:pt x="2400918" y="901751"/>
                  </a:lnTo>
                  <a:lnTo>
                    <a:pt x="2405250" y="907063"/>
                  </a:lnTo>
                  <a:lnTo>
                    <a:pt x="2409100" y="907063"/>
                  </a:lnTo>
                  <a:lnTo>
                    <a:pt x="2414876" y="908029"/>
                  </a:lnTo>
                  <a:lnTo>
                    <a:pt x="2424983" y="900785"/>
                  </a:lnTo>
                  <a:lnTo>
                    <a:pt x="2431722" y="899819"/>
                  </a:lnTo>
                  <a:lnTo>
                    <a:pt x="2440866" y="908995"/>
                  </a:lnTo>
                  <a:lnTo>
                    <a:pt x="2441348" y="913341"/>
                  </a:lnTo>
                  <a:lnTo>
                    <a:pt x="2439904" y="918654"/>
                  </a:lnTo>
                  <a:lnTo>
                    <a:pt x="2442310" y="923483"/>
                  </a:lnTo>
                  <a:lnTo>
                    <a:pt x="2445198" y="925898"/>
                  </a:lnTo>
                  <a:lnTo>
                    <a:pt x="2449530" y="926381"/>
                  </a:lnTo>
                  <a:lnTo>
                    <a:pt x="2453862" y="930244"/>
                  </a:lnTo>
                  <a:lnTo>
                    <a:pt x="2459637" y="932659"/>
                  </a:lnTo>
                  <a:lnTo>
                    <a:pt x="2463969" y="935557"/>
                  </a:lnTo>
                  <a:lnTo>
                    <a:pt x="2467338" y="936040"/>
                  </a:lnTo>
                  <a:lnTo>
                    <a:pt x="2470707" y="934591"/>
                  </a:lnTo>
                  <a:lnTo>
                    <a:pt x="2479852" y="937971"/>
                  </a:lnTo>
                  <a:lnTo>
                    <a:pt x="2485628" y="943284"/>
                  </a:lnTo>
                  <a:lnTo>
                    <a:pt x="2492366" y="942801"/>
                  </a:lnTo>
                  <a:lnTo>
                    <a:pt x="2503918" y="951011"/>
                  </a:lnTo>
                  <a:lnTo>
                    <a:pt x="2514988" y="953908"/>
                  </a:lnTo>
                  <a:lnTo>
                    <a:pt x="2521726" y="955840"/>
                  </a:lnTo>
                  <a:lnTo>
                    <a:pt x="2524614" y="958738"/>
                  </a:lnTo>
                  <a:lnTo>
                    <a:pt x="2527502" y="962601"/>
                  </a:lnTo>
                  <a:lnTo>
                    <a:pt x="2532796" y="965016"/>
                  </a:lnTo>
                  <a:lnTo>
                    <a:pt x="2539053" y="965016"/>
                  </a:lnTo>
                  <a:lnTo>
                    <a:pt x="2546754" y="961153"/>
                  </a:lnTo>
                  <a:lnTo>
                    <a:pt x="2562156" y="955357"/>
                  </a:lnTo>
                  <a:lnTo>
                    <a:pt x="2568894" y="951011"/>
                  </a:lnTo>
                  <a:lnTo>
                    <a:pt x="2572263" y="951977"/>
                  </a:lnTo>
                  <a:lnTo>
                    <a:pt x="2580927" y="957772"/>
                  </a:lnTo>
                  <a:lnTo>
                    <a:pt x="2588146" y="960187"/>
                  </a:lnTo>
                  <a:lnTo>
                    <a:pt x="2596328" y="961636"/>
                  </a:lnTo>
                  <a:lnTo>
                    <a:pt x="2604992" y="964050"/>
                  </a:lnTo>
                  <a:lnTo>
                    <a:pt x="2611249" y="970811"/>
                  </a:lnTo>
                  <a:lnTo>
                    <a:pt x="2613656" y="971294"/>
                  </a:lnTo>
                  <a:lnTo>
                    <a:pt x="2621838" y="974192"/>
                  </a:lnTo>
                  <a:lnTo>
                    <a:pt x="2624726" y="977573"/>
                  </a:lnTo>
                  <a:lnTo>
                    <a:pt x="2632908" y="978055"/>
                  </a:lnTo>
                  <a:lnTo>
                    <a:pt x="2633389" y="979021"/>
                  </a:lnTo>
                  <a:lnTo>
                    <a:pt x="2638202" y="978055"/>
                  </a:lnTo>
                  <a:lnTo>
                    <a:pt x="2642534" y="979987"/>
                  </a:lnTo>
                  <a:lnTo>
                    <a:pt x="2646384" y="987714"/>
                  </a:lnTo>
                  <a:lnTo>
                    <a:pt x="2648310" y="988680"/>
                  </a:lnTo>
                  <a:lnTo>
                    <a:pt x="2649754" y="993510"/>
                  </a:lnTo>
                  <a:lnTo>
                    <a:pt x="2657936" y="996890"/>
                  </a:lnTo>
                  <a:lnTo>
                    <a:pt x="2656492" y="998822"/>
                  </a:lnTo>
                  <a:lnTo>
                    <a:pt x="2658898" y="1003168"/>
                  </a:lnTo>
                  <a:lnTo>
                    <a:pt x="2657936" y="1004617"/>
                  </a:lnTo>
                  <a:lnTo>
                    <a:pt x="2659380" y="1010896"/>
                  </a:lnTo>
                  <a:lnTo>
                    <a:pt x="2665155" y="1011379"/>
                  </a:lnTo>
                  <a:lnTo>
                    <a:pt x="2671412" y="1014759"/>
                  </a:lnTo>
                  <a:lnTo>
                    <a:pt x="2674782" y="1020071"/>
                  </a:lnTo>
                  <a:lnTo>
                    <a:pt x="2675263" y="1025384"/>
                  </a:lnTo>
                  <a:lnTo>
                    <a:pt x="2679113" y="1033594"/>
                  </a:lnTo>
                  <a:lnTo>
                    <a:pt x="2678632" y="1038423"/>
                  </a:lnTo>
                  <a:lnTo>
                    <a:pt x="2682482" y="1039389"/>
                  </a:lnTo>
                  <a:lnTo>
                    <a:pt x="2684408" y="1044218"/>
                  </a:lnTo>
                  <a:lnTo>
                    <a:pt x="2682001" y="1046633"/>
                  </a:lnTo>
                  <a:lnTo>
                    <a:pt x="2683926" y="1049048"/>
                  </a:lnTo>
                  <a:lnTo>
                    <a:pt x="2687295" y="1050014"/>
                  </a:lnTo>
                  <a:lnTo>
                    <a:pt x="2685370" y="1052911"/>
                  </a:lnTo>
                  <a:lnTo>
                    <a:pt x="2687295" y="1057741"/>
                  </a:lnTo>
                  <a:lnTo>
                    <a:pt x="2694034" y="1060156"/>
                  </a:lnTo>
                  <a:lnTo>
                    <a:pt x="2698365" y="1063053"/>
                  </a:lnTo>
                  <a:lnTo>
                    <a:pt x="2700291" y="1066917"/>
                  </a:lnTo>
                  <a:lnTo>
                    <a:pt x="2703178" y="1065468"/>
                  </a:lnTo>
                  <a:lnTo>
                    <a:pt x="2709917" y="1066434"/>
                  </a:lnTo>
                  <a:lnTo>
                    <a:pt x="2712805" y="1070297"/>
                  </a:lnTo>
                  <a:lnTo>
                    <a:pt x="2716655" y="1069814"/>
                  </a:lnTo>
                  <a:lnTo>
                    <a:pt x="2718580" y="1067400"/>
                  </a:lnTo>
                  <a:lnTo>
                    <a:pt x="2721468" y="1067400"/>
                  </a:lnTo>
                  <a:lnTo>
                    <a:pt x="2721468" y="1069814"/>
                  </a:lnTo>
                  <a:lnTo>
                    <a:pt x="2724837" y="1071746"/>
                  </a:lnTo>
                  <a:lnTo>
                    <a:pt x="2724837" y="1074161"/>
                  </a:lnTo>
                  <a:lnTo>
                    <a:pt x="2729650" y="1076576"/>
                  </a:lnTo>
                  <a:lnTo>
                    <a:pt x="2731094" y="1074644"/>
                  </a:lnTo>
                  <a:lnTo>
                    <a:pt x="2734463" y="1077058"/>
                  </a:lnTo>
                  <a:lnTo>
                    <a:pt x="2735426" y="1079473"/>
                  </a:lnTo>
                  <a:lnTo>
                    <a:pt x="2743608" y="1073678"/>
                  </a:lnTo>
                  <a:lnTo>
                    <a:pt x="2746015" y="1074644"/>
                  </a:lnTo>
                  <a:lnTo>
                    <a:pt x="2751791" y="1079473"/>
                  </a:lnTo>
                  <a:lnTo>
                    <a:pt x="2750828" y="1082854"/>
                  </a:lnTo>
                  <a:lnTo>
                    <a:pt x="2755160" y="1086717"/>
                  </a:lnTo>
                  <a:lnTo>
                    <a:pt x="2755160" y="1089615"/>
                  </a:lnTo>
                  <a:lnTo>
                    <a:pt x="2760935" y="1089615"/>
                  </a:lnTo>
                  <a:lnTo>
                    <a:pt x="2762379" y="1087683"/>
                  </a:lnTo>
                  <a:lnTo>
                    <a:pt x="2768636" y="1087683"/>
                  </a:lnTo>
                  <a:lnTo>
                    <a:pt x="2772968" y="1089615"/>
                  </a:lnTo>
                  <a:lnTo>
                    <a:pt x="2767674" y="1094444"/>
                  </a:lnTo>
                  <a:lnTo>
                    <a:pt x="2767192" y="1099274"/>
                  </a:lnTo>
                  <a:lnTo>
                    <a:pt x="2769118" y="1102654"/>
                  </a:lnTo>
                  <a:lnTo>
                    <a:pt x="2768155" y="1105552"/>
                  </a:lnTo>
                  <a:lnTo>
                    <a:pt x="2765267" y="1107001"/>
                  </a:lnTo>
                  <a:lnTo>
                    <a:pt x="2766711" y="1109416"/>
                  </a:lnTo>
                  <a:lnTo>
                    <a:pt x="2764786" y="1114245"/>
                  </a:lnTo>
                  <a:lnTo>
                    <a:pt x="2767192" y="1117143"/>
                  </a:lnTo>
                  <a:lnTo>
                    <a:pt x="2764786" y="1121006"/>
                  </a:lnTo>
                  <a:lnTo>
                    <a:pt x="2761898" y="1121489"/>
                  </a:lnTo>
                  <a:lnTo>
                    <a:pt x="2763342" y="1128733"/>
                  </a:lnTo>
                  <a:lnTo>
                    <a:pt x="2766711" y="1131631"/>
                  </a:lnTo>
                  <a:lnTo>
                    <a:pt x="2766711" y="1133563"/>
                  </a:lnTo>
                  <a:lnTo>
                    <a:pt x="2771043" y="1138875"/>
                  </a:lnTo>
                  <a:lnTo>
                    <a:pt x="2763823" y="1148534"/>
                  </a:lnTo>
                  <a:lnTo>
                    <a:pt x="2761417" y="1152880"/>
                  </a:lnTo>
                  <a:lnTo>
                    <a:pt x="2763342" y="1156744"/>
                  </a:lnTo>
                  <a:lnTo>
                    <a:pt x="2759973" y="1164954"/>
                  </a:lnTo>
                  <a:lnTo>
                    <a:pt x="2755641" y="1172681"/>
                  </a:lnTo>
                  <a:lnTo>
                    <a:pt x="2756122" y="1175579"/>
                  </a:lnTo>
                  <a:lnTo>
                    <a:pt x="2759973" y="1177993"/>
                  </a:lnTo>
                  <a:lnTo>
                    <a:pt x="2766230" y="1178959"/>
                  </a:lnTo>
                  <a:lnTo>
                    <a:pt x="2766711" y="1181857"/>
                  </a:lnTo>
                  <a:lnTo>
                    <a:pt x="2765748" y="1187652"/>
                  </a:lnTo>
                  <a:lnTo>
                    <a:pt x="2763823" y="1190067"/>
                  </a:lnTo>
                  <a:lnTo>
                    <a:pt x="2764304" y="1193447"/>
                  </a:lnTo>
                  <a:lnTo>
                    <a:pt x="2762379" y="1194896"/>
                  </a:lnTo>
                  <a:lnTo>
                    <a:pt x="2763823" y="1197794"/>
                  </a:lnTo>
                  <a:lnTo>
                    <a:pt x="2767192" y="1201174"/>
                  </a:lnTo>
                  <a:lnTo>
                    <a:pt x="2770561" y="1203106"/>
                  </a:lnTo>
                  <a:lnTo>
                    <a:pt x="2770561" y="1206487"/>
                  </a:lnTo>
                  <a:lnTo>
                    <a:pt x="2773449" y="1212765"/>
                  </a:lnTo>
                  <a:lnTo>
                    <a:pt x="2774412" y="1218077"/>
                  </a:lnTo>
                  <a:lnTo>
                    <a:pt x="2776337" y="1219526"/>
                  </a:lnTo>
                  <a:lnTo>
                    <a:pt x="2776818" y="1225321"/>
                  </a:lnTo>
                  <a:lnTo>
                    <a:pt x="2778262" y="1230151"/>
                  </a:lnTo>
                  <a:lnTo>
                    <a:pt x="2780669" y="1235946"/>
                  </a:lnTo>
                  <a:lnTo>
                    <a:pt x="2779706" y="1244156"/>
                  </a:lnTo>
                  <a:lnTo>
                    <a:pt x="2780188" y="1248503"/>
                  </a:lnTo>
                  <a:lnTo>
                    <a:pt x="2778744" y="1252849"/>
                  </a:lnTo>
                  <a:lnTo>
                    <a:pt x="2776337" y="1253815"/>
                  </a:lnTo>
                  <a:lnTo>
                    <a:pt x="2775856" y="1256713"/>
                  </a:lnTo>
                  <a:lnTo>
                    <a:pt x="2777781" y="1259127"/>
                  </a:lnTo>
                  <a:lnTo>
                    <a:pt x="2776818" y="1262025"/>
                  </a:lnTo>
                  <a:lnTo>
                    <a:pt x="2774412" y="1266854"/>
                  </a:lnTo>
                  <a:lnTo>
                    <a:pt x="2767674" y="1266371"/>
                  </a:lnTo>
                  <a:lnTo>
                    <a:pt x="2761417" y="1267820"/>
                  </a:lnTo>
                  <a:lnTo>
                    <a:pt x="2756604" y="1274099"/>
                  </a:lnTo>
                  <a:lnTo>
                    <a:pt x="2753234" y="1275547"/>
                  </a:lnTo>
                  <a:lnTo>
                    <a:pt x="2751791" y="1278928"/>
                  </a:lnTo>
                  <a:lnTo>
                    <a:pt x="2748421" y="1279411"/>
                  </a:lnTo>
                  <a:lnTo>
                    <a:pt x="2747459" y="1276513"/>
                  </a:lnTo>
                  <a:lnTo>
                    <a:pt x="2741683" y="1276513"/>
                  </a:lnTo>
                  <a:lnTo>
                    <a:pt x="2738795" y="1273133"/>
                  </a:lnTo>
                  <a:lnTo>
                    <a:pt x="2734463" y="1276030"/>
                  </a:lnTo>
                  <a:lnTo>
                    <a:pt x="2731094" y="1287621"/>
                  </a:lnTo>
                  <a:lnTo>
                    <a:pt x="2733020" y="1290518"/>
                  </a:lnTo>
                  <a:lnTo>
                    <a:pt x="2732057" y="1293899"/>
                  </a:lnTo>
                  <a:lnTo>
                    <a:pt x="2735426" y="1295831"/>
                  </a:lnTo>
                  <a:lnTo>
                    <a:pt x="2732538" y="1298246"/>
                  </a:lnTo>
                  <a:lnTo>
                    <a:pt x="2729169" y="1295831"/>
                  </a:lnTo>
                  <a:lnTo>
                    <a:pt x="2724356" y="1298246"/>
                  </a:lnTo>
                  <a:lnTo>
                    <a:pt x="2723393" y="1300177"/>
                  </a:lnTo>
                  <a:lnTo>
                    <a:pt x="2728206" y="1305490"/>
                  </a:lnTo>
                  <a:lnTo>
                    <a:pt x="2728206" y="1308870"/>
                  </a:lnTo>
                  <a:lnTo>
                    <a:pt x="2725319" y="1309353"/>
                  </a:lnTo>
                  <a:lnTo>
                    <a:pt x="2721950" y="1311768"/>
                  </a:lnTo>
                  <a:lnTo>
                    <a:pt x="2717136" y="1316597"/>
                  </a:lnTo>
                  <a:lnTo>
                    <a:pt x="2711842" y="1317563"/>
                  </a:lnTo>
                  <a:lnTo>
                    <a:pt x="2707510" y="1317563"/>
                  </a:lnTo>
                  <a:lnTo>
                    <a:pt x="2701253" y="1317080"/>
                  </a:lnTo>
                  <a:lnTo>
                    <a:pt x="2696922" y="1314183"/>
                  </a:lnTo>
                  <a:lnTo>
                    <a:pt x="2695478" y="1318046"/>
                  </a:lnTo>
                  <a:lnTo>
                    <a:pt x="2688258" y="1316597"/>
                  </a:lnTo>
                  <a:lnTo>
                    <a:pt x="2690665" y="1319978"/>
                  </a:lnTo>
                  <a:lnTo>
                    <a:pt x="2690183" y="1322392"/>
                  </a:lnTo>
                  <a:lnTo>
                    <a:pt x="2684408" y="1325290"/>
                  </a:lnTo>
                  <a:lnTo>
                    <a:pt x="2681038" y="1326256"/>
                  </a:lnTo>
                  <a:lnTo>
                    <a:pt x="2681038" y="1330603"/>
                  </a:lnTo>
                  <a:lnTo>
                    <a:pt x="2676707" y="1333983"/>
                  </a:lnTo>
                  <a:lnTo>
                    <a:pt x="2673337" y="1330120"/>
                  </a:lnTo>
                  <a:lnTo>
                    <a:pt x="2671412" y="1333017"/>
                  </a:lnTo>
                  <a:lnTo>
                    <a:pt x="2669006" y="1332051"/>
                  </a:lnTo>
                  <a:lnTo>
                    <a:pt x="2664674" y="1334949"/>
                  </a:lnTo>
                  <a:lnTo>
                    <a:pt x="2665155" y="1341227"/>
                  </a:lnTo>
                  <a:lnTo>
                    <a:pt x="2668043" y="1346057"/>
                  </a:lnTo>
                  <a:lnTo>
                    <a:pt x="2671894" y="1349920"/>
                  </a:lnTo>
                  <a:lnTo>
                    <a:pt x="2673337" y="1355233"/>
                  </a:lnTo>
                  <a:lnTo>
                    <a:pt x="2670450" y="1355716"/>
                  </a:lnTo>
                  <a:lnTo>
                    <a:pt x="2667562" y="1361028"/>
                  </a:lnTo>
                  <a:lnTo>
                    <a:pt x="2663711" y="1362960"/>
                  </a:lnTo>
                  <a:lnTo>
                    <a:pt x="2659380" y="1362477"/>
                  </a:lnTo>
                  <a:lnTo>
                    <a:pt x="2656973" y="1363442"/>
                  </a:lnTo>
                  <a:lnTo>
                    <a:pt x="2653123" y="1362960"/>
                  </a:lnTo>
                  <a:lnTo>
                    <a:pt x="2648310" y="1360545"/>
                  </a:lnTo>
                  <a:lnTo>
                    <a:pt x="2641571" y="1359579"/>
                  </a:lnTo>
                  <a:lnTo>
                    <a:pt x="2637721" y="1358613"/>
                  </a:lnTo>
                  <a:lnTo>
                    <a:pt x="2634352" y="1362477"/>
                  </a:lnTo>
                  <a:lnTo>
                    <a:pt x="2631945" y="1354267"/>
                  </a:lnTo>
                  <a:lnTo>
                    <a:pt x="2624726" y="1353784"/>
                  </a:lnTo>
                  <a:lnTo>
                    <a:pt x="2622319" y="1355716"/>
                  </a:lnTo>
                  <a:lnTo>
                    <a:pt x="2623282" y="1358130"/>
                  </a:lnTo>
                  <a:lnTo>
                    <a:pt x="2625688" y="1359096"/>
                  </a:lnTo>
                  <a:lnTo>
                    <a:pt x="2626169" y="1363442"/>
                  </a:lnTo>
                  <a:lnTo>
                    <a:pt x="2623282" y="1366823"/>
                  </a:lnTo>
                  <a:lnTo>
                    <a:pt x="2619912" y="1367306"/>
                  </a:lnTo>
                  <a:lnTo>
                    <a:pt x="2621838" y="1371170"/>
                  </a:lnTo>
                  <a:lnTo>
                    <a:pt x="2622319" y="1376965"/>
                  </a:lnTo>
                  <a:lnTo>
                    <a:pt x="2626651" y="1377931"/>
                  </a:lnTo>
                  <a:lnTo>
                    <a:pt x="2627132" y="1382760"/>
                  </a:lnTo>
                  <a:lnTo>
                    <a:pt x="2630982" y="1386624"/>
                  </a:lnTo>
                  <a:lnTo>
                    <a:pt x="2640609" y="1387107"/>
                  </a:lnTo>
                  <a:lnTo>
                    <a:pt x="2644940" y="1391936"/>
                  </a:lnTo>
                  <a:lnTo>
                    <a:pt x="2644940" y="1396283"/>
                  </a:lnTo>
                  <a:lnTo>
                    <a:pt x="2643978" y="1403044"/>
                  </a:lnTo>
                  <a:lnTo>
                    <a:pt x="2645422" y="1406424"/>
                  </a:lnTo>
                  <a:lnTo>
                    <a:pt x="2650235" y="1409322"/>
                  </a:lnTo>
                  <a:lnTo>
                    <a:pt x="2654085" y="1408356"/>
                  </a:lnTo>
                  <a:lnTo>
                    <a:pt x="2657454" y="1405458"/>
                  </a:lnTo>
                  <a:lnTo>
                    <a:pt x="2659380" y="1404976"/>
                  </a:lnTo>
                  <a:lnTo>
                    <a:pt x="2662749" y="1406907"/>
                  </a:lnTo>
                  <a:lnTo>
                    <a:pt x="2668043" y="1405942"/>
                  </a:lnTo>
                  <a:lnTo>
                    <a:pt x="2672856" y="1416566"/>
                  </a:lnTo>
                  <a:lnTo>
                    <a:pt x="2668524" y="1417532"/>
                  </a:lnTo>
                  <a:lnTo>
                    <a:pt x="2670931" y="1420913"/>
                  </a:lnTo>
                  <a:lnTo>
                    <a:pt x="2668043" y="1422361"/>
                  </a:lnTo>
                  <a:lnTo>
                    <a:pt x="2666599" y="1426225"/>
                  </a:lnTo>
                  <a:lnTo>
                    <a:pt x="2664674" y="1427674"/>
                  </a:lnTo>
                  <a:lnTo>
                    <a:pt x="2664674" y="1432503"/>
                  </a:lnTo>
                  <a:lnTo>
                    <a:pt x="2661305" y="1431537"/>
                  </a:lnTo>
                  <a:lnTo>
                    <a:pt x="2660824" y="1435401"/>
                  </a:lnTo>
                  <a:lnTo>
                    <a:pt x="2662749" y="1439264"/>
                  </a:lnTo>
                  <a:lnTo>
                    <a:pt x="2661786" y="1444577"/>
                  </a:lnTo>
                  <a:lnTo>
                    <a:pt x="2657936" y="1444577"/>
                  </a:lnTo>
                  <a:lnTo>
                    <a:pt x="2658898" y="1449889"/>
                  </a:lnTo>
                  <a:lnTo>
                    <a:pt x="2659861" y="1452304"/>
                  </a:lnTo>
                  <a:lnTo>
                    <a:pt x="2657454" y="1457133"/>
                  </a:lnTo>
                  <a:lnTo>
                    <a:pt x="2659861" y="1460031"/>
                  </a:lnTo>
                  <a:lnTo>
                    <a:pt x="2658898" y="1462929"/>
                  </a:lnTo>
                  <a:lnTo>
                    <a:pt x="2654567" y="1463411"/>
                  </a:lnTo>
                  <a:lnTo>
                    <a:pt x="2652641" y="1465343"/>
                  </a:lnTo>
                  <a:lnTo>
                    <a:pt x="2652160" y="1481280"/>
                  </a:lnTo>
                  <a:lnTo>
                    <a:pt x="2641090" y="1485144"/>
                  </a:lnTo>
                  <a:lnTo>
                    <a:pt x="2636277" y="1490456"/>
                  </a:lnTo>
                  <a:lnTo>
                    <a:pt x="2633389" y="1485144"/>
                  </a:lnTo>
                  <a:lnTo>
                    <a:pt x="2630982" y="1485144"/>
                  </a:lnTo>
                  <a:lnTo>
                    <a:pt x="2629057" y="1478866"/>
                  </a:lnTo>
                  <a:lnTo>
                    <a:pt x="2623763" y="1475002"/>
                  </a:lnTo>
                  <a:lnTo>
                    <a:pt x="2619912" y="1475968"/>
                  </a:lnTo>
                  <a:lnTo>
                    <a:pt x="2618950" y="1472587"/>
                  </a:lnTo>
                  <a:lnTo>
                    <a:pt x="2614618" y="1475485"/>
                  </a:lnTo>
                  <a:lnTo>
                    <a:pt x="2610286" y="1476934"/>
                  </a:lnTo>
                  <a:lnTo>
                    <a:pt x="2605473" y="1482246"/>
                  </a:lnTo>
                  <a:lnTo>
                    <a:pt x="2594403" y="1489490"/>
                  </a:lnTo>
                  <a:lnTo>
                    <a:pt x="2589590" y="1489490"/>
                  </a:lnTo>
                  <a:lnTo>
                    <a:pt x="2588628" y="1491905"/>
                  </a:lnTo>
                  <a:lnTo>
                    <a:pt x="2591515" y="1494320"/>
                  </a:lnTo>
                  <a:lnTo>
                    <a:pt x="2595847" y="1495768"/>
                  </a:lnTo>
                  <a:lnTo>
                    <a:pt x="2596810" y="1500115"/>
                  </a:lnTo>
                  <a:lnTo>
                    <a:pt x="2593441" y="1508808"/>
                  </a:lnTo>
                  <a:lnTo>
                    <a:pt x="2591515" y="1510740"/>
                  </a:lnTo>
                  <a:lnTo>
                    <a:pt x="2585740" y="1509774"/>
                  </a:lnTo>
                  <a:lnTo>
                    <a:pt x="2577558" y="1510257"/>
                  </a:lnTo>
                  <a:lnTo>
                    <a:pt x="2579483" y="1515086"/>
                  </a:lnTo>
                  <a:lnTo>
                    <a:pt x="2580445" y="1521847"/>
                  </a:lnTo>
                  <a:lnTo>
                    <a:pt x="2579483" y="1524745"/>
                  </a:lnTo>
                  <a:lnTo>
                    <a:pt x="2573707" y="1527160"/>
                  </a:lnTo>
                  <a:lnTo>
                    <a:pt x="2574670" y="1524262"/>
                  </a:lnTo>
                  <a:lnTo>
                    <a:pt x="2566006" y="1523779"/>
                  </a:lnTo>
                  <a:lnTo>
                    <a:pt x="2563118" y="1522330"/>
                  </a:lnTo>
                  <a:lnTo>
                    <a:pt x="2557824" y="1524745"/>
                  </a:lnTo>
                  <a:lnTo>
                    <a:pt x="2554936" y="1528608"/>
                  </a:lnTo>
                  <a:lnTo>
                    <a:pt x="2552048" y="1527642"/>
                  </a:lnTo>
                  <a:lnTo>
                    <a:pt x="2553492" y="1523779"/>
                  </a:lnTo>
                  <a:lnTo>
                    <a:pt x="2553492" y="1520398"/>
                  </a:lnTo>
                  <a:lnTo>
                    <a:pt x="2551567" y="1520398"/>
                  </a:lnTo>
                  <a:lnTo>
                    <a:pt x="2550604" y="1524262"/>
                  </a:lnTo>
                  <a:lnTo>
                    <a:pt x="2547716" y="1527642"/>
                  </a:lnTo>
                  <a:lnTo>
                    <a:pt x="2546273" y="1526677"/>
                  </a:lnTo>
                  <a:lnTo>
                    <a:pt x="2546754" y="1523296"/>
                  </a:lnTo>
                  <a:lnTo>
                    <a:pt x="2544829" y="1516052"/>
                  </a:lnTo>
                  <a:lnTo>
                    <a:pt x="2547716" y="1512189"/>
                  </a:lnTo>
                  <a:lnTo>
                    <a:pt x="2547235" y="1507359"/>
                  </a:lnTo>
                  <a:lnTo>
                    <a:pt x="2548679" y="1504461"/>
                  </a:lnTo>
                  <a:lnTo>
                    <a:pt x="2551086" y="1502047"/>
                  </a:lnTo>
                  <a:lnTo>
                    <a:pt x="2546273" y="1499632"/>
                  </a:lnTo>
                  <a:lnTo>
                    <a:pt x="2538090" y="1501081"/>
                  </a:lnTo>
                  <a:lnTo>
                    <a:pt x="2532315" y="1504944"/>
                  </a:lnTo>
                  <a:lnTo>
                    <a:pt x="2526058" y="1505427"/>
                  </a:lnTo>
                  <a:lnTo>
                    <a:pt x="2525576" y="1506393"/>
                  </a:lnTo>
                  <a:lnTo>
                    <a:pt x="2526058" y="1518467"/>
                  </a:lnTo>
                  <a:lnTo>
                    <a:pt x="2521726" y="1515569"/>
                  </a:lnTo>
                  <a:lnTo>
                    <a:pt x="2518838" y="1511223"/>
                  </a:lnTo>
                  <a:lnTo>
                    <a:pt x="2512100" y="1506393"/>
                  </a:lnTo>
                  <a:lnTo>
                    <a:pt x="2508731" y="1506876"/>
                  </a:lnTo>
                  <a:lnTo>
                    <a:pt x="2503436" y="1509774"/>
                  </a:lnTo>
                  <a:lnTo>
                    <a:pt x="2501030" y="1513154"/>
                  </a:lnTo>
                  <a:lnTo>
                    <a:pt x="2499586" y="1513637"/>
                  </a:lnTo>
                  <a:lnTo>
                    <a:pt x="2492366" y="1509774"/>
                  </a:lnTo>
                  <a:lnTo>
                    <a:pt x="2488997" y="1506393"/>
                  </a:lnTo>
                  <a:lnTo>
                    <a:pt x="2485628" y="1501564"/>
                  </a:lnTo>
                  <a:lnTo>
                    <a:pt x="2482259" y="1499149"/>
                  </a:lnTo>
                  <a:lnTo>
                    <a:pt x="2478408" y="1500115"/>
                  </a:lnTo>
                  <a:lnTo>
                    <a:pt x="2476002" y="1502047"/>
                  </a:lnTo>
                  <a:lnTo>
                    <a:pt x="2472633" y="1502530"/>
                  </a:lnTo>
                  <a:lnTo>
                    <a:pt x="2467820" y="1507359"/>
                  </a:lnTo>
                  <a:lnTo>
                    <a:pt x="2465413" y="1512671"/>
                  </a:lnTo>
                  <a:lnTo>
                    <a:pt x="2465413" y="1516052"/>
                  </a:lnTo>
                  <a:lnTo>
                    <a:pt x="2463007" y="1522330"/>
                  </a:lnTo>
                  <a:lnTo>
                    <a:pt x="2463007" y="1531989"/>
                  </a:lnTo>
                  <a:lnTo>
                    <a:pt x="2468301" y="1533438"/>
                  </a:lnTo>
                  <a:lnTo>
                    <a:pt x="2467338" y="1538267"/>
                  </a:lnTo>
                  <a:lnTo>
                    <a:pt x="2468301" y="1542131"/>
                  </a:lnTo>
                  <a:lnTo>
                    <a:pt x="2466857" y="1550341"/>
                  </a:lnTo>
                  <a:lnTo>
                    <a:pt x="2468782" y="1555653"/>
                  </a:lnTo>
                  <a:lnTo>
                    <a:pt x="2473114" y="1556619"/>
                  </a:lnTo>
                  <a:lnTo>
                    <a:pt x="2474077" y="1555170"/>
                  </a:lnTo>
                  <a:lnTo>
                    <a:pt x="2477927" y="1554687"/>
                  </a:lnTo>
                  <a:lnTo>
                    <a:pt x="2482740" y="1559517"/>
                  </a:lnTo>
                  <a:lnTo>
                    <a:pt x="2485147" y="1567244"/>
                  </a:lnTo>
                  <a:lnTo>
                    <a:pt x="2491885" y="1566278"/>
                  </a:lnTo>
                  <a:lnTo>
                    <a:pt x="2492366" y="1564346"/>
                  </a:lnTo>
                  <a:lnTo>
                    <a:pt x="2495735" y="1563863"/>
                  </a:lnTo>
                  <a:lnTo>
                    <a:pt x="2498623" y="1561931"/>
                  </a:lnTo>
                  <a:lnTo>
                    <a:pt x="2503436" y="1564346"/>
                  </a:lnTo>
                  <a:lnTo>
                    <a:pt x="2505362" y="1569658"/>
                  </a:lnTo>
                  <a:lnTo>
                    <a:pt x="2509693" y="1577386"/>
                  </a:lnTo>
                  <a:lnTo>
                    <a:pt x="2512581" y="1578351"/>
                  </a:lnTo>
                  <a:lnTo>
                    <a:pt x="2516432" y="1575937"/>
                  </a:lnTo>
                  <a:lnTo>
                    <a:pt x="2518357" y="1578834"/>
                  </a:lnTo>
                  <a:lnTo>
                    <a:pt x="2517875" y="1580766"/>
                  </a:lnTo>
                  <a:lnTo>
                    <a:pt x="2521726" y="1583181"/>
                  </a:lnTo>
                  <a:lnTo>
                    <a:pt x="2525095" y="1581732"/>
                  </a:lnTo>
                  <a:lnTo>
                    <a:pt x="2525095" y="1585595"/>
                  </a:lnTo>
                  <a:lnTo>
                    <a:pt x="2521726" y="1589942"/>
                  </a:lnTo>
                  <a:lnTo>
                    <a:pt x="2521245" y="1593323"/>
                  </a:lnTo>
                  <a:lnTo>
                    <a:pt x="2522688" y="1597669"/>
                  </a:lnTo>
                  <a:lnTo>
                    <a:pt x="2527502" y="1598635"/>
                  </a:lnTo>
                  <a:lnTo>
                    <a:pt x="2533758" y="1591874"/>
                  </a:lnTo>
                  <a:lnTo>
                    <a:pt x="2537128" y="1590908"/>
                  </a:lnTo>
                  <a:lnTo>
                    <a:pt x="2540978" y="1595737"/>
                  </a:lnTo>
                  <a:lnTo>
                    <a:pt x="2539053" y="1598152"/>
                  </a:lnTo>
                  <a:lnTo>
                    <a:pt x="2539534" y="1602981"/>
                  </a:lnTo>
                  <a:lnTo>
                    <a:pt x="2541460" y="1607811"/>
                  </a:lnTo>
                  <a:lnTo>
                    <a:pt x="2544347" y="1611192"/>
                  </a:lnTo>
                  <a:lnTo>
                    <a:pt x="2546754" y="1617470"/>
                  </a:lnTo>
                  <a:lnTo>
                    <a:pt x="2543866" y="1624231"/>
                  </a:lnTo>
                  <a:lnTo>
                    <a:pt x="2545791" y="1626645"/>
                  </a:lnTo>
                  <a:lnTo>
                    <a:pt x="2544347" y="1630509"/>
                  </a:lnTo>
                  <a:lnTo>
                    <a:pt x="2541941" y="1630509"/>
                  </a:lnTo>
                  <a:lnTo>
                    <a:pt x="2543866" y="1637270"/>
                  </a:lnTo>
                  <a:lnTo>
                    <a:pt x="2547235" y="1634855"/>
                  </a:lnTo>
                  <a:lnTo>
                    <a:pt x="2550123" y="1637270"/>
                  </a:lnTo>
                  <a:lnTo>
                    <a:pt x="2550604" y="1641617"/>
                  </a:lnTo>
                  <a:lnTo>
                    <a:pt x="2547716" y="1644514"/>
                  </a:lnTo>
                  <a:lnTo>
                    <a:pt x="2548198" y="1646929"/>
                  </a:lnTo>
                  <a:lnTo>
                    <a:pt x="2551567" y="1648378"/>
                  </a:lnTo>
                  <a:lnTo>
                    <a:pt x="2553011" y="1644997"/>
                  </a:lnTo>
                  <a:lnTo>
                    <a:pt x="2555899" y="1644031"/>
                  </a:lnTo>
                  <a:lnTo>
                    <a:pt x="2557824" y="1641134"/>
                  </a:lnTo>
                  <a:lnTo>
                    <a:pt x="2560712" y="1642583"/>
                  </a:lnTo>
                  <a:lnTo>
                    <a:pt x="2561674" y="1649344"/>
                  </a:lnTo>
                  <a:lnTo>
                    <a:pt x="2564562" y="1648861"/>
                  </a:lnTo>
                  <a:lnTo>
                    <a:pt x="2564081" y="1652242"/>
                  </a:lnTo>
                  <a:lnTo>
                    <a:pt x="2565525" y="1653690"/>
                  </a:lnTo>
                  <a:lnTo>
                    <a:pt x="2569375" y="1650792"/>
                  </a:lnTo>
                  <a:lnTo>
                    <a:pt x="2571782" y="1651276"/>
                  </a:lnTo>
                  <a:lnTo>
                    <a:pt x="2576114" y="1654173"/>
                  </a:lnTo>
                  <a:lnTo>
                    <a:pt x="2582371" y="1653690"/>
                  </a:lnTo>
                  <a:lnTo>
                    <a:pt x="2583814" y="1647895"/>
                  </a:lnTo>
                  <a:lnTo>
                    <a:pt x="2589109" y="1647895"/>
                  </a:lnTo>
                  <a:lnTo>
                    <a:pt x="2589109" y="1659486"/>
                  </a:lnTo>
                  <a:lnTo>
                    <a:pt x="2591034" y="1659968"/>
                  </a:lnTo>
                  <a:lnTo>
                    <a:pt x="2597772" y="1654656"/>
                  </a:lnTo>
                  <a:lnTo>
                    <a:pt x="2599216" y="1649827"/>
                  </a:lnTo>
                  <a:lnTo>
                    <a:pt x="2600660" y="1646929"/>
                  </a:lnTo>
                  <a:lnTo>
                    <a:pt x="2604029" y="1646446"/>
                  </a:lnTo>
                  <a:lnTo>
                    <a:pt x="2606436" y="1647895"/>
                  </a:lnTo>
                  <a:lnTo>
                    <a:pt x="2604029" y="1650792"/>
                  </a:lnTo>
                  <a:lnTo>
                    <a:pt x="2605954" y="1656588"/>
                  </a:lnTo>
                  <a:lnTo>
                    <a:pt x="2602586" y="1658520"/>
                  </a:lnTo>
                  <a:lnTo>
                    <a:pt x="2602104" y="1661417"/>
                  </a:lnTo>
                  <a:lnTo>
                    <a:pt x="2599216" y="1664798"/>
                  </a:lnTo>
                  <a:lnTo>
                    <a:pt x="2600179" y="1667213"/>
                  </a:lnTo>
                  <a:lnTo>
                    <a:pt x="2603067" y="1669627"/>
                  </a:lnTo>
                  <a:lnTo>
                    <a:pt x="2606917" y="1676389"/>
                  </a:lnTo>
                  <a:lnTo>
                    <a:pt x="2613174" y="1678803"/>
                  </a:lnTo>
                  <a:lnTo>
                    <a:pt x="2617025" y="1677837"/>
                  </a:lnTo>
                  <a:lnTo>
                    <a:pt x="2620875" y="1680252"/>
                  </a:lnTo>
                  <a:lnTo>
                    <a:pt x="2619431" y="1683633"/>
                  </a:lnTo>
                  <a:lnTo>
                    <a:pt x="2615581" y="1684115"/>
                  </a:lnTo>
                  <a:lnTo>
                    <a:pt x="2614137" y="1689428"/>
                  </a:lnTo>
                  <a:lnTo>
                    <a:pt x="2617506" y="1699087"/>
                  </a:lnTo>
                  <a:lnTo>
                    <a:pt x="2620875" y="1703916"/>
                  </a:lnTo>
                  <a:lnTo>
                    <a:pt x="2626169" y="1709228"/>
                  </a:lnTo>
                  <a:lnTo>
                    <a:pt x="2628576" y="1713575"/>
                  </a:lnTo>
                  <a:lnTo>
                    <a:pt x="2629539" y="1716955"/>
                  </a:lnTo>
                  <a:lnTo>
                    <a:pt x="2631945" y="1718404"/>
                  </a:lnTo>
                  <a:lnTo>
                    <a:pt x="2635314" y="1718404"/>
                  </a:lnTo>
                  <a:lnTo>
                    <a:pt x="2643015" y="1720819"/>
                  </a:lnTo>
                  <a:lnTo>
                    <a:pt x="2646866" y="1718404"/>
                  </a:lnTo>
                  <a:lnTo>
                    <a:pt x="2650235" y="1719370"/>
                  </a:lnTo>
                  <a:lnTo>
                    <a:pt x="2653123" y="1718887"/>
                  </a:lnTo>
                  <a:lnTo>
                    <a:pt x="2652160" y="1722751"/>
                  </a:lnTo>
                  <a:lnTo>
                    <a:pt x="2655529" y="1724200"/>
                  </a:lnTo>
                  <a:lnTo>
                    <a:pt x="2656010" y="1719853"/>
                  </a:lnTo>
                  <a:lnTo>
                    <a:pt x="2656973" y="1717439"/>
                  </a:lnTo>
                  <a:lnTo>
                    <a:pt x="2656010" y="1714058"/>
                  </a:lnTo>
                  <a:lnTo>
                    <a:pt x="2657454" y="1712126"/>
                  </a:lnTo>
                  <a:lnTo>
                    <a:pt x="2661786" y="1713092"/>
                  </a:lnTo>
                  <a:lnTo>
                    <a:pt x="2665155" y="1714541"/>
                  </a:lnTo>
                  <a:lnTo>
                    <a:pt x="2666118" y="1708745"/>
                  </a:lnTo>
                  <a:lnTo>
                    <a:pt x="2669487" y="1703916"/>
                  </a:lnTo>
                  <a:lnTo>
                    <a:pt x="2674782" y="1702950"/>
                  </a:lnTo>
                  <a:lnTo>
                    <a:pt x="2674300" y="1705365"/>
                  </a:lnTo>
                  <a:lnTo>
                    <a:pt x="2669487" y="1708263"/>
                  </a:lnTo>
                  <a:lnTo>
                    <a:pt x="2673337" y="1709711"/>
                  </a:lnTo>
                  <a:lnTo>
                    <a:pt x="2679595" y="1706814"/>
                  </a:lnTo>
                  <a:lnTo>
                    <a:pt x="2682001" y="1704399"/>
                  </a:lnTo>
                  <a:lnTo>
                    <a:pt x="2682001" y="1701018"/>
                  </a:lnTo>
                  <a:lnTo>
                    <a:pt x="2686333" y="1701018"/>
                  </a:lnTo>
                  <a:lnTo>
                    <a:pt x="2687295" y="1696189"/>
                  </a:lnTo>
                  <a:lnTo>
                    <a:pt x="2690183" y="1695223"/>
                  </a:lnTo>
                  <a:lnTo>
                    <a:pt x="2692108" y="1692326"/>
                  </a:lnTo>
                  <a:lnTo>
                    <a:pt x="2695478" y="1692808"/>
                  </a:lnTo>
                  <a:lnTo>
                    <a:pt x="2701253" y="1699570"/>
                  </a:lnTo>
                  <a:lnTo>
                    <a:pt x="2701253" y="1704882"/>
                  </a:lnTo>
                  <a:lnTo>
                    <a:pt x="2707510" y="1703433"/>
                  </a:lnTo>
                  <a:lnTo>
                    <a:pt x="2709435" y="1704882"/>
                  </a:lnTo>
                  <a:lnTo>
                    <a:pt x="2711361" y="1699570"/>
                  </a:lnTo>
                  <a:lnTo>
                    <a:pt x="2710880" y="1697155"/>
                  </a:lnTo>
                  <a:lnTo>
                    <a:pt x="2712805" y="1695223"/>
                  </a:lnTo>
                  <a:lnTo>
                    <a:pt x="2716174" y="1695223"/>
                  </a:lnTo>
                  <a:lnTo>
                    <a:pt x="2720024" y="1692326"/>
                  </a:lnTo>
                  <a:lnTo>
                    <a:pt x="2727244" y="1693291"/>
                  </a:lnTo>
                  <a:lnTo>
                    <a:pt x="2727725" y="1691842"/>
                  </a:lnTo>
                  <a:lnTo>
                    <a:pt x="2731094" y="1691360"/>
                  </a:lnTo>
                  <a:lnTo>
                    <a:pt x="2735426" y="1687979"/>
                  </a:lnTo>
                  <a:lnTo>
                    <a:pt x="2734463" y="1681701"/>
                  </a:lnTo>
                  <a:lnTo>
                    <a:pt x="2735907" y="1677837"/>
                  </a:lnTo>
                  <a:lnTo>
                    <a:pt x="2737833" y="1676389"/>
                  </a:lnTo>
                  <a:lnTo>
                    <a:pt x="2744571" y="1681701"/>
                  </a:lnTo>
                  <a:lnTo>
                    <a:pt x="2746496" y="1681218"/>
                  </a:lnTo>
                  <a:lnTo>
                    <a:pt x="2751309" y="1677837"/>
                  </a:lnTo>
                  <a:lnTo>
                    <a:pt x="2752753" y="1687979"/>
                  </a:lnTo>
                  <a:lnTo>
                    <a:pt x="2757566" y="1693291"/>
                  </a:lnTo>
                  <a:lnTo>
                    <a:pt x="2759010" y="1696672"/>
                  </a:lnTo>
                  <a:lnTo>
                    <a:pt x="2760935" y="1697638"/>
                  </a:lnTo>
                  <a:lnTo>
                    <a:pt x="2769118" y="1695706"/>
                  </a:lnTo>
                  <a:lnTo>
                    <a:pt x="2775374" y="1695706"/>
                  </a:lnTo>
                  <a:lnTo>
                    <a:pt x="2778262" y="1697155"/>
                  </a:lnTo>
                  <a:lnTo>
                    <a:pt x="2779706" y="1700536"/>
                  </a:lnTo>
                  <a:lnTo>
                    <a:pt x="2778262" y="1703433"/>
                  </a:lnTo>
                  <a:lnTo>
                    <a:pt x="2771043" y="1708263"/>
                  </a:lnTo>
                  <a:lnTo>
                    <a:pt x="2768636" y="1713575"/>
                  </a:lnTo>
                  <a:lnTo>
                    <a:pt x="2768155" y="1723717"/>
                  </a:lnTo>
                  <a:lnTo>
                    <a:pt x="2769599" y="1727097"/>
                  </a:lnTo>
                  <a:lnTo>
                    <a:pt x="2774412" y="1728063"/>
                  </a:lnTo>
                  <a:lnTo>
                    <a:pt x="2776337" y="1730961"/>
                  </a:lnTo>
                  <a:lnTo>
                    <a:pt x="2773931" y="1735790"/>
                  </a:lnTo>
                  <a:lnTo>
                    <a:pt x="2774893" y="1738205"/>
                  </a:lnTo>
                  <a:lnTo>
                    <a:pt x="2772487" y="1744966"/>
                  </a:lnTo>
                  <a:lnTo>
                    <a:pt x="2772487" y="1751727"/>
                  </a:lnTo>
                  <a:lnTo>
                    <a:pt x="2770561" y="1758005"/>
                  </a:lnTo>
                  <a:lnTo>
                    <a:pt x="2766711" y="1760903"/>
                  </a:lnTo>
                  <a:lnTo>
                    <a:pt x="2772005" y="1764767"/>
                  </a:lnTo>
                  <a:lnTo>
                    <a:pt x="2775856" y="1769113"/>
                  </a:lnTo>
                  <a:lnTo>
                    <a:pt x="2780669" y="1773460"/>
                  </a:lnTo>
                  <a:lnTo>
                    <a:pt x="2778744" y="1775391"/>
                  </a:lnTo>
                  <a:lnTo>
                    <a:pt x="2774893" y="1774908"/>
                  </a:lnTo>
                  <a:lnTo>
                    <a:pt x="2772005" y="1773942"/>
                  </a:lnTo>
                  <a:lnTo>
                    <a:pt x="2767674" y="1769596"/>
                  </a:lnTo>
                  <a:lnTo>
                    <a:pt x="2763342" y="1771045"/>
                  </a:lnTo>
                  <a:lnTo>
                    <a:pt x="2762379" y="1776357"/>
                  </a:lnTo>
                  <a:lnTo>
                    <a:pt x="2762861" y="1785533"/>
                  </a:lnTo>
                  <a:lnTo>
                    <a:pt x="2761898" y="1789880"/>
                  </a:lnTo>
                  <a:lnTo>
                    <a:pt x="2756604" y="1787948"/>
                  </a:lnTo>
                  <a:lnTo>
                    <a:pt x="2757566" y="1784567"/>
                  </a:lnTo>
                  <a:lnTo>
                    <a:pt x="2754678" y="1782152"/>
                  </a:lnTo>
                  <a:lnTo>
                    <a:pt x="2751791" y="1782152"/>
                  </a:lnTo>
                  <a:lnTo>
                    <a:pt x="2749865" y="1784567"/>
                  </a:lnTo>
                  <a:lnTo>
                    <a:pt x="2742646" y="1781670"/>
                  </a:lnTo>
                  <a:lnTo>
                    <a:pt x="2729650" y="1785050"/>
                  </a:lnTo>
                  <a:lnTo>
                    <a:pt x="2729650" y="1788431"/>
                  </a:lnTo>
                  <a:lnTo>
                    <a:pt x="2733982" y="1795675"/>
                  </a:lnTo>
                  <a:lnTo>
                    <a:pt x="2739758" y="1801470"/>
                  </a:lnTo>
                  <a:lnTo>
                    <a:pt x="2745052" y="1800021"/>
                  </a:lnTo>
                  <a:lnTo>
                    <a:pt x="2751309" y="1803402"/>
                  </a:lnTo>
                  <a:lnTo>
                    <a:pt x="2755160" y="1803402"/>
                  </a:lnTo>
                  <a:lnTo>
                    <a:pt x="2754197" y="1808714"/>
                  </a:lnTo>
                  <a:lnTo>
                    <a:pt x="2754197" y="1814510"/>
                  </a:lnTo>
                  <a:lnTo>
                    <a:pt x="2753234" y="1820305"/>
                  </a:lnTo>
                  <a:lnTo>
                    <a:pt x="2750828" y="1825134"/>
                  </a:lnTo>
                  <a:lnTo>
                    <a:pt x="2748421" y="1832861"/>
                  </a:lnTo>
                  <a:lnTo>
                    <a:pt x="2745052" y="1838657"/>
                  </a:lnTo>
                  <a:lnTo>
                    <a:pt x="2740239" y="1844452"/>
                  </a:lnTo>
                  <a:lnTo>
                    <a:pt x="2738314" y="1848315"/>
                  </a:lnTo>
                  <a:lnTo>
                    <a:pt x="2736389" y="1855077"/>
                  </a:lnTo>
                  <a:lnTo>
                    <a:pt x="2734945" y="1864252"/>
                  </a:lnTo>
                  <a:lnTo>
                    <a:pt x="2729169" y="1876809"/>
                  </a:lnTo>
                  <a:lnTo>
                    <a:pt x="2724356" y="1882121"/>
                  </a:lnTo>
                  <a:lnTo>
                    <a:pt x="2721950" y="1888400"/>
                  </a:lnTo>
                  <a:lnTo>
                    <a:pt x="2721950" y="1900473"/>
                  </a:lnTo>
                  <a:lnTo>
                    <a:pt x="2719062" y="1915927"/>
                  </a:lnTo>
                  <a:lnTo>
                    <a:pt x="2717618" y="1917859"/>
                  </a:lnTo>
                  <a:lnTo>
                    <a:pt x="2711842" y="1919308"/>
                  </a:lnTo>
                  <a:lnTo>
                    <a:pt x="2701253" y="1917859"/>
                  </a:lnTo>
                  <a:lnTo>
                    <a:pt x="2698365" y="1915927"/>
                  </a:lnTo>
                  <a:lnTo>
                    <a:pt x="2694034" y="1915444"/>
                  </a:lnTo>
                  <a:lnTo>
                    <a:pt x="2682001" y="1914961"/>
                  </a:lnTo>
                  <a:lnTo>
                    <a:pt x="2668043" y="1915444"/>
                  </a:lnTo>
                  <a:lnTo>
                    <a:pt x="2662749" y="1910132"/>
                  </a:lnTo>
                  <a:lnTo>
                    <a:pt x="2659861" y="1910615"/>
                  </a:lnTo>
                  <a:lnTo>
                    <a:pt x="2654567" y="1917859"/>
                  </a:lnTo>
                  <a:lnTo>
                    <a:pt x="2653123" y="1920274"/>
                  </a:lnTo>
                  <a:lnTo>
                    <a:pt x="2648791" y="1925103"/>
                  </a:lnTo>
                  <a:lnTo>
                    <a:pt x="2646384" y="1926069"/>
                  </a:lnTo>
                  <a:lnTo>
                    <a:pt x="2640609" y="1927035"/>
                  </a:lnTo>
                  <a:lnTo>
                    <a:pt x="2639165" y="1930415"/>
                  </a:lnTo>
                  <a:lnTo>
                    <a:pt x="2640127" y="1933313"/>
                  </a:lnTo>
                  <a:lnTo>
                    <a:pt x="2644940" y="1938626"/>
                  </a:lnTo>
                  <a:lnTo>
                    <a:pt x="2651197" y="1941040"/>
                  </a:lnTo>
                  <a:lnTo>
                    <a:pt x="2658898" y="1950699"/>
                  </a:lnTo>
                  <a:lnTo>
                    <a:pt x="2667562" y="1953114"/>
                  </a:lnTo>
                  <a:lnTo>
                    <a:pt x="2675744" y="1952148"/>
                  </a:lnTo>
                  <a:lnTo>
                    <a:pt x="2682482" y="1949733"/>
                  </a:lnTo>
                  <a:lnTo>
                    <a:pt x="2687777" y="1950216"/>
                  </a:lnTo>
                  <a:lnTo>
                    <a:pt x="2691146" y="1951665"/>
                  </a:lnTo>
                  <a:lnTo>
                    <a:pt x="2696440" y="1949250"/>
                  </a:lnTo>
                  <a:lnTo>
                    <a:pt x="2703178" y="1944904"/>
                  </a:lnTo>
                  <a:lnTo>
                    <a:pt x="2707510" y="1934279"/>
                  </a:lnTo>
                  <a:lnTo>
                    <a:pt x="2710398" y="1933313"/>
                  </a:lnTo>
                  <a:lnTo>
                    <a:pt x="2723875" y="1936694"/>
                  </a:lnTo>
                  <a:lnTo>
                    <a:pt x="2726763" y="1934279"/>
                  </a:lnTo>
                  <a:lnTo>
                    <a:pt x="2730613" y="1928001"/>
                  </a:lnTo>
                  <a:lnTo>
                    <a:pt x="2736870" y="1927035"/>
                  </a:lnTo>
                  <a:lnTo>
                    <a:pt x="2741683" y="1930415"/>
                  </a:lnTo>
                  <a:lnTo>
                    <a:pt x="2747459" y="1930898"/>
                  </a:lnTo>
                  <a:lnTo>
                    <a:pt x="2751791" y="1931864"/>
                  </a:lnTo>
                  <a:lnTo>
                    <a:pt x="2756122" y="1931381"/>
                  </a:lnTo>
                  <a:lnTo>
                    <a:pt x="2760454" y="1927518"/>
                  </a:lnTo>
                  <a:lnTo>
                    <a:pt x="2761898" y="1923171"/>
                  </a:lnTo>
                  <a:lnTo>
                    <a:pt x="2764304" y="1918342"/>
                  </a:lnTo>
                  <a:lnTo>
                    <a:pt x="2769599" y="1917859"/>
                  </a:lnTo>
                  <a:lnTo>
                    <a:pt x="2772968" y="1918825"/>
                  </a:lnTo>
                  <a:lnTo>
                    <a:pt x="2777781" y="1921239"/>
                  </a:lnTo>
                  <a:lnTo>
                    <a:pt x="2781150" y="1920757"/>
                  </a:lnTo>
                  <a:lnTo>
                    <a:pt x="2783076" y="1918825"/>
                  </a:lnTo>
                  <a:lnTo>
                    <a:pt x="2785001" y="1913030"/>
                  </a:lnTo>
                  <a:lnTo>
                    <a:pt x="2786926" y="1910132"/>
                  </a:lnTo>
                  <a:lnTo>
                    <a:pt x="2789332" y="1910132"/>
                  </a:lnTo>
                  <a:lnTo>
                    <a:pt x="2791739" y="1914478"/>
                  </a:lnTo>
                  <a:lnTo>
                    <a:pt x="2791739" y="1921239"/>
                  </a:lnTo>
                  <a:lnTo>
                    <a:pt x="2792702" y="1927035"/>
                  </a:lnTo>
                  <a:lnTo>
                    <a:pt x="2792702" y="1932347"/>
                  </a:lnTo>
                  <a:lnTo>
                    <a:pt x="2795589" y="1935245"/>
                  </a:lnTo>
                  <a:lnTo>
                    <a:pt x="2798959" y="1941040"/>
                  </a:lnTo>
                  <a:lnTo>
                    <a:pt x="2803772" y="1944904"/>
                  </a:lnTo>
                  <a:lnTo>
                    <a:pt x="2804253" y="1947801"/>
                  </a:lnTo>
                  <a:lnTo>
                    <a:pt x="2807622" y="1950699"/>
                  </a:lnTo>
                  <a:lnTo>
                    <a:pt x="2808585" y="1954563"/>
                  </a:lnTo>
                  <a:lnTo>
                    <a:pt x="2814842" y="1959392"/>
                  </a:lnTo>
                  <a:lnTo>
                    <a:pt x="2816286" y="1966636"/>
                  </a:lnTo>
                  <a:lnTo>
                    <a:pt x="2820136" y="1974846"/>
                  </a:lnTo>
                  <a:lnTo>
                    <a:pt x="2823505" y="1979676"/>
                  </a:lnTo>
                  <a:lnTo>
                    <a:pt x="2830244" y="1983539"/>
                  </a:lnTo>
                  <a:lnTo>
                    <a:pt x="2832650" y="1984505"/>
                  </a:lnTo>
                  <a:lnTo>
                    <a:pt x="2837463" y="1993198"/>
                  </a:lnTo>
                  <a:lnTo>
                    <a:pt x="2837944" y="1995613"/>
                  </a:lnTo>
                  <a:lnTo>
                    <a:pt x="2836500" y="2000442"/>
                  </a:lnTo>
                  <a:lnTo>
                    <a:pt x="2837463" y="2003823"/>
                  </a:lnTo>
                  <a:lnTo>
                    <a:pt x="2834575" y="2003823"/>
                  </a:lnTo>
                  <a:lnTo>
                    <a:pt x="2829281" y="2011067"/>
                  </a:lnTo>
                  <a:lnTo>
                    <a:pt x="2826393" y="2013481"/>
                  </a:lnTo>
                  <a:lnTo>
                    <a:pt x="2819174" y="2016862"/>
                  </a:lnTo>
                  <a:lnTo>
                    <a:pt x="2815323" y="2022174"/>
                  </a:lnTo>
                  <a:lnTo>
                    <a:pt x="2808585" y="2024106"/>
                  </a:lnTo>
                  <a:lnTo>
                    <a:pt x="2808103" y="2027487"/>
                  </a:lnTo>
                  <a:lnTo>
                    <a:pt x="2810029" y="2031833"/>
                  </a:lnTo>
                  <a:lnTo>
                    <a:pt x="2810510" y="2034731"/>
                  </a:lnTo>
                  <a:lnTo>
                    <a:pt x="2812916" y="2041009"/>
                  </a:lnTo>
                  <a:lnTo>
                    <a:pt x="2810991" y="2042458"/>
                  </a:lnTo>
                  <a:lnTo>
                    <a:pt x="2809547" y="2047770"/>
                  </a:lnTo>
                  <a:lnTo>
                    <a:pt x="2805216" y="2050668"/>
                  </a:lnTo>
                  <a:lnTo>
                    <a:pt x="2799921" y="2052117"/>
                  </a:lnTo>
                  <a:lnTo>
                    <a:pt x="2796071" y="2047770"/>
                  </a:lnTo>
                  <a:lnTo>
                    <a:pt x="2792702" y="2046804"/>
                  </a:lnTo>
                  <a:lnTo>
                    <a:pt x="2787407" y="2048253"/>
                  </a:lnTo>
                  <a:lnTo>
                    <a:pt x="2782113" y="2051634"/>
                  </a:lnTo>
                  <a:lnTo>
                    <a:pt x="2778262" y="2055980"/>
                  </a:lnTo>
                  <a:lnTo>
                    <a:pt x="2778262" y="2059844"/>
                  </a:lnTo>
                  <a:lnTo>
                    <a:pt x="2777300" y="2061292"/>
                  </a:lnTo>
                  <a:lnTo>
                    <a:pt x="2768155" y="2062741"/>
                  </a:lnTo>
                  <a:lnTo>
                    <a:pt x="2755160" y="2062741"/>
                  </a:lnTo>
                  <a:lnTo>
                    <a:pt x="2749384" y="2068537"/>
                  </a:lnTo>
                  <a:lnTo>
                    <a:pt x="2740239" y="2068537"/>
                  </a:lnTo>
                  <a:lnTo>
                    <a:pt x="2734945" y="2063224"/>
                  </a:lnTo>
                  <a:lnTo>
                    <a:pt x="2721950" y="2065639"/>
                  </a:lnTo>
                  <a:lnTo>
                    <a:pt x="2711842" y="2064673"/>
                  </a:lnTo>
                  <a:lnTo>
                    <a:pt x="2700772" y="2057912"/>
                  </a:lnTo>
                  <a:lnTo>
                    <a:pt x="2694996" y="2050185"/>
                  </a:lnTo>
                  <a:lnTo>
                    <a:pt x="2688739" y="2032799"/>
                  </a:lnTo>
                  <a:lnTo>
                    <a:pt x="2676707" y="2035697"/>
                  </a:lnTo>
                  <a:lnTo>
                    <a:pt x="2671894" y="2039560"/>
                  </a:lnTo>
                  <a:lnTo>
                    <a:pt x="2661305" y="2046804"/>
                  </a:lnTo>
                  <a:lnTo>
                    <a:pt x="2647347" y="2053565"/>
                  </a:lnTo>
                  <a:lnTo>
                    <a:pt x="2633870" y="2053565"/>
                  </a:lnTo>
                  <a:lnTo>
                    <a:pt x="2613174" y="2051634"/>
                  </a:lnTo>
                  <a:lnTo>
                    <a:pt x="2603067" y="2048736"/>
                  </a:lnTo>
                  <a:lnTo>
                    <a:pt x="2592959" y="2048736"/>
                  </a:lnTo>
                  <a:lnTo>
                    <a:pt x="2583814" y="2051634"/>
                  </a:lnTo>
                  <a:lnTo>
                    <a:pt x="2573707" y="2056463"/>
                  </a:lnTo>
                  <a:lnTo>
                    <a:pt x="2570338" y="2070468"/>
                  </a:lnTo>
                  <a:lnTo>
                    <a:pt x="2571301" y="2083991"/>
                  </a:lnTo>
                  <a:lnTo>
                    <a:pt x="2576595" y="2087854"/>
                  </a:lnTo>
                  <a:lnTo>
                    <a:pt x="2580927" y="2087371"/>
                  </a:lnTo>
                  <a:lnTo>
                    <a:pt x="2594403" y="2081576"/>
                  </a:lnTo>
                  <a:lnTo>
                    <a:pt x="2604029" y="2079644"/>
                  </a:lnTo>
                  <a:lnTo>
                    <a:pt x="2615581" y="2080610"/>
                  </a:lnTo>
                  <a:lnTo>
                    <a:pt x="2612212" y="2090269"/>
                  </a:lnTo>
                  <a:lnTo>
                    <a:pt x="2604992" y="2097996"/>
                  </a:lnTo>
                  <a:lnTo>
                    <a:pt x="2607399" y="2106206"/>
                  </a:lnTo>
                  <a:lnTo>
                    <a:pt x="2612212" y="2112484"/>
                  </a:lnTo>
                  <a:lnTo>
                    <a:pt x="2609805" y="2119245"/>
                  </a:lnTo>
                  <a:lnTo>
                    <a:pt x="2597772" y="2122626"/>
                  </a:lnTo>
                  <a:lnTo>
                    <a:pt x="2576595" y="2134217"/>
                  </a:lnTo>
                  <a:lnTo>
                    <a:pt x="2540016" y="2134217"/>
                  </a:lnTo>
                  <a:lnTo>
                    <a:pt x="2512581" y="2128904"/>
                  </a:lnTo>
                  <a:lnTo>
                    <a:pt x="2466375" y="2112967"/>
                  </a:lnTo>
                  <a:lnTo>
                    <a:pt x="2449530" y="2103308"/>
                  </a:lnTo>
                  <a:lnTo>
                    <a:pt x="2407175" y="2096064"/>
                  </a:lnTo>
                  <a:lnTo>
                    <a:pt x="2384072" y="2075298"/>
                  </a:lnTo>
                  <a:lnTo>
                    <a:pt x="2302731" y="2006720"/>
                  </a:lnTo>
                  <a:lnTo>
                    <a:pt x="2279629" y="1990783"/>
                  </a:lnTo>
                  <a:lnTo>
                    <a:pt x="2193475" y="1934762"/>
                  </a:lnTo>
                  <a:lnTo>
                    <a:pt x="2151601" y="1934762"/>
                  </a:lnTo>
                  <a:lnTo>
                    <a:pt x="2128017" y="1929933"/>
                  </a:lnTo>
                  <a:lnTo>
                    <a:pt x="2100582" y="1934762"/>
                  </a:lnTo>
                  <a:lnTo>
                    <a:pt x="2067372" y="1942006"/>
                  </a:lnTo>
                  <a:lnTo>
                    <a:pt x="2065447" y="1948767"/>
                  </a:lnTo>
                  <a:lnTo>
                    <a:pt x="2069297" y="1950699"/>
                  </a:lnTo>
                  <a:lnTo>
                    <a:pt x="2073148" y="1956494"/>
                  </a:lnTo>
                  <a:lnTo>
                    <a:pt x="2070742" y="1974363"/>
                  </a:lnTo>
                  <a:lnTo>
                    <a:pt x="2069297" y="1976295"/>
                  </a:lnTo>
                  <a:lnTo>
                    <a:pt x="2069297" y="1981607"/>
                  </a:lnTo>
                  <a:lnTo>
                    <a:pt x="2066410" y="1981607"/>
                  </a:lnTo>
                  <a:lnTo>
                    <a:pt x="2062078" y="1998027"/>
                  </a:lnTo>
                  <a:lnTo>
                    <a:pt x="2063040" y="2003339"/>
                  </a:lnTo>
                  <a:lnTo>
                    <a:pt x="2058227" y="2005754"/>
                  </a:lnTo>
                  <a:lnTo>
                    <a:pt x="2055340" y="2005754"/>
                  </a:lnTo>
                  <a:lnTo>
                    <a:pt x="2045232" y="2012998"/>
                  </a:lnTo>
                  <a:lnTo>
                    <a:pt x="2038012" y="2015413"/>
                  </a:lnTo>
                  <a:lnTo>
                    <a:pt x="2029830" y="2019277"/>
                  </a:lnTo>
                  <a:lnTo>
                    <a:pt x="2020204" y="2020726"/>
                  </a:lnTo>
                  <a:lnTo>
                    <a:pt x="2016835" y="2022174"/>
                  </a:lnTo>
                  <a:lnTo>
                    <a:pt x="2014910" y="2019760"/>
                  </a:lnTo>
                  <a:lnTo>
                    <a:pt x="2010578" y="2022657"/>
                  </a:lnTo>
                  <a:lnTo>
                    <a:pt x="2003359" y="2022174"/>
                  </a:lnTo>
                  <a:lnTo>
                    <a:pt x="2000471" y="2023140"/>
                  </a:lnTo>
                  <a:lnTo>
                    <a:pt x="1996620" y="2026038"/>
                  </a:lnTo>
                  <a:lnTo>
                    <a:pt x="1989882" y="2025555"/>
                  </a:lnTo>
                  <a:lnTo>
                    <a:pt x="1979774" y="2026521"/>
                  </a:lnTo>
                  <a:lnTo>
                    <a:pt x="1969667" y="2031833"/>
                  </a:lnTo>
                  <a:lnTo>
                    <a:pt x="1958597" y="2027004"/>
                  </a:lnTo>
                  <a:lnTo>
                    <a:pt x="1953784" y="2029418"/>
                  </a:lnTo>
                  <a:lnTo>
                    <a:pt x="1951377" y="2031833"/>
                  </a:lnTo>
                  <a:lnTo>
                    <a:pt x="1948971" y="2046321"/>
                  </a:lnTo>
                  <a:lnTo>
                    <a:pt x="1936938" y="2052600"/>
                  </a:lnTo>
                  <a:lnTo>
                    <a:pt x="1927793" y="2043907"/>
                  </a:lnTo>
                  <a:lnTo>
                    <a:pt x="1926831" y="2036663"/>
                  </a:lnTo>
                  <a:lnTo>
                    <a:pt x="1925387" y="2032799"/>
                  </a:lnTo>
                  <a:lnTo>
                    <a:pt x="1918167" y="2032799"/>
                  </a:lnTo>
                  <a:lnTo>
                    <a:pt x="1915279" y="2033282"/>
                  </a:lnTo>
                  <a:lnTo>
                    <a:pt x="1910466" y="2032799"/>
                  </a:lnTo>
                  <a:lnTo>
                    <a:pt x="1903247" y="2030384"/>
                  </a:lnTo>
                  <a:lnTo>
                    <a:pt x="1898915" y="2025555"/>
                  </a:lnTo>
                  <a:lnTo>
                    <a:pt x="1897471" y="2020242"/>
                  </a:lnTo>
                  <a:lnTo>
                    <a:pt x="1893621" y="2015896"/>
                  </a:lnTo>
                  <a:lnTo>
                    <a:pt x="1890733" y="2018311"/>
                  </a:lnTo>
                  <a:lnTo>
                    <a:pt x="1886882" y="2023140"/>
                  </a:lnTo>
                  <a:lnTo>
                    <a:pt x="1882550" y="2026521"/>
                  </a:lnTo>
                  <a:lnTo>
                    <a:pt x="1880144" y="2030867"/>
                  </a:lnTo>
                  <a:lnTo>
                    <a:pt x="1877737" y="2033282"/>
                  </a:lnTo>
                  <a:lnTo>
                    <a:pt x="1871480" y="2035697"/>
                  </a:lnTo>
                  <a:lnTo>
                    <a:pt x="1871962" y="2044389"/>
                  </a:lnTo>
                  <a:lnTo>
                    <a:pt x="1870518" y="2046321"/>
                  </a:lnTo>
                  <a:lnTo>
                    <a:pt x="1870518" y="2057912"/>
                  </a:lnTo>
                  <a:lnTo>
                    <a:pt x="1870037" y="2066122"/>
                  </a:lnTo>
                  <a:lnTo>
                    <a:pt x="1870518" y="2068537"/>
                  </a:lnTo>
                  <a:lnTo>
                    <a:pt x="1868111" y="2072883"/>
                  </a:lnTo>
                  <a:lnTo>
                    <a:pt x="1868111" y="2081576"/>
                  </a:lnTo>
                  <a:lnTo>
                    <a:pt x="1869555" y="2086405"/>
                  </a:lnTo>
                  <a:lnTo>
                    <a:pt x="1869074" y="2093167"/>
                  </a:lnTo>
                  <a:lnTo>
                    <a:pt x="1868111" y="2097030"/>
                  </a:lnTo>
                  <a:lnTo>
                    <a:pt x="1867630" y="2109587"/>
                  </a:lnTo>
                  <a:lnTo>
                    <a:pt x="1870999" y="2119729"/>
                  </a:lnTo>
                  <a:lnTo>
                    <a:pt x="1854635" y="2141461"/>
                  </a:lnTo>
                  <a:lnTo>
                    <a:pt x="1854153" y="2142910"/>
                  </a:lnTo>
                  <a:lnTo>
                    <a:pt x="1840677" y="2159813"/>
                  </a:lnTo>
                  <a:lnTo>
                    <a:pt x="1845490" y="2165608"/>
                  </a:lnTo>
                  <a:lnTo>
                    <a:pt x="1846934" y="2168023"/>
                  </a:lnTo>
                  <a:lnTo>
                    <a:pt x="1859448" y="2184926"/>
                  </a:lnTo>
                  <a:lnTo>
                    <a:pt x="1867630" y="2198448"/>
                  </a:lnTo>
                  <a:lnTo>
                    <a:pt x="1869074" y="2206658"/>
                  </a:lnTo>
                  <a:lnTo>
                    <a:pt x="1870518" y="2210521"/>
                  </a:lnTo>
                  <a:lnTo>
                    <a:pt x="1870518" y="2213902"/>
                  </a:lnTo>
                  <a:lnTo>
                    <a:pt x="1864261" y="2222595"/>
                  </a:lnTo>
                  <a:lnTo>
                    <a:pt x="1861854" y="2227907"/>
                  </a:lnTo>
                  <a:lnTo>
                    <a:pt x="1863780" y="2233220"/>
                  </a:lnTo>
                  <a:lnTo>
                    <a:pt x="1874850" y="2237083"/>
                  </a:lnTo>
                  <a:lnTo>
                    <a:pt x="1878219" y="2241430"/>
                  </a:lnTo>
                  <a:lnTo>
                    <a:pt x="1878700" y="2245776"/>
                  </a:lnTo>
                  <a:lnTo>
                    <a:pt x="1877256" y="2250123"/>
                  </a:lnTo>
                  <a:lnTo>
                    <a:pt x="1879181" y="2252537"/>
                  </a:lnTo>
                  <a:lnTo>
                    <a:pt x="1884476" y="2253986"/>
                  </a:lnTo>
                  <a:lnTo>
                    <a:pt x="1886401" y="2258333"/>
                  </a:lnTo>
                  <a:lnTo>
                    <a:pt x="1889770" y="2260747"/>
                  </a:lnTo>
                  <a:lnTo>
                    <a:pt x="1890251" y="2264611"/>
                  </a:lnTo>
                  <a:lnTo>
                    <a:pt x="1893621" y="2265577"/>
                  </a:lnTo>
                  <a:lnTo>
                    <a:pt x="1895064" y="2272338"/>
                  </a:lnTo>
                  <a:lnTo>
                    <a:pt x="1894583" y="2277650"/>
                  </a:lnTo>
                  <a:lnTo>
                    <a:pt x="1896508" y="2281514"/>
                  </a:lnTo>
                  <a:lnTo>
                    <a:pt x="1892658" y="2283928"/>
                  </a:lnTo>
                  <a:lnTo>
                    <a:pt x="1884957" y="2281997"/>
                  </a:lnTo>
                  <a:lnTo>
                    <a:pt x="1882069" y="2281997"/>
                  </a:lnTo>
                  <a:lnTo>
                    <a:pt x="1876775" y="2272821"/>
                  </a:lnTo>
                  <a:lnTo>
                    <a:pt x="1866186" y="2269440"/>
                  </a:lnTo>
                  <a:lnTo>
                    <a:pt x="1864742" y="2267991"/>
                  </a:lnTo>
                  <a:lnTo>
                    <a:pt x="1858004" y="2268957"/>
                  </a:lnTo>
                  <a:lnTo>
                    <a:pt x="1856560" y="2271372"/>
                  </a:lnTo>
                  <a:lnTo>
                    <a:pt x="1848378" y="2274752"/>
                  </a:lnTo>
                  <a:lnTo>
                    <a:pt x="1842121" y="2274752"/>
                  </a:lnTo>
                  <a:lnTo>
                    <a:pt x="1839714" y="2277650"/>
                  </a:lnTo>
                  <a:lnTo>
                    <a:pt x="1836345" y="2277650"/>
                  </a:lnTo>
                  <a:lnTo>
                    <a:pt x="1834901" y="2279582"/>
                  </a:lnTo>
                  <a:lnTo>
                    <a:pt x="1826719" y="2281997"/>
                  </a:lnTo>
                  <a:lnTo>
                    <a:pt x="1823831" y="2285860"/>
                  </a:lnTo>
                  <a:lnTo>
                    <a:pt x="1823350" y="2288758"/>
                  </a:lnTo>
                  <a:lnTo>
                    <a:pt x="1819981" y="2289241"/>
                  </a:lnTo>
                  <a:lnTo>
                    <a:pt x="1819981" y="2293104"/>
                  </a:lnTo>
                  <a:lnTo>
                    <a:pt x="1817093" y="2297934"/>
                  </a:lnTo>
                  <a:lnTo>
                    <a:pt x="1813242" y="2298900"/>
                  </a:lnTo>
                  <a:lnTo>
                    <a:pt x="1811798" y="2302763"/>
                  </a:lnTo>
                  <a:lnTo>
                    <a:pt x="1806504" y="2305178"/>
                  </a:lnTo>
                  <a:lnTo>
                    <a:pt x="1805541" y="2304212"/>
                  </a:lnTo>
                  <a:lnTo>
                    <a:pt x="1799284" y="2307110"/>
                  </a:lnTo>
                  <a:lnTo>
                    <a:pt x="1795434" y="2307592"/>
                  </a:lnTo>
                  <a:lnTo>
                    <a:pt x="1793028" y="2306144"/>
                  </a:lnTo>
                  <a:lnTo>
                    <a:pt x="1790621" y="2307110"/>
                  </a:lnTo>
                  <a:lnTo>
                    <a:pt x="1784845" y="2308076"/>
                  </a:lnTo>
                  <a:lnTo>
                    <a:pt x="1780995" y="2304212"/>
                  </a:lnTo>
                  <a:lnTo>
                    <a:pt x="1779070" y="2303246"/>
                  </a:lnTo>
                  <a:lnTo>
                    <a:pt x="1774256" y="2305661"/>
                  </a:lnTo>
                  <a:lnTo>
                    <a:pt x="1771850" y="2305661"/>
                  </a:lnTo>
                  <a:lnTo>
                    <a:pt x="1767518" y="2302763"/>
                  </a:lnTo>
                  <a:lnTo>
                    <a:pt x="1759336" y="2304212"/>
                  </a:lnTo>
                  <a:lnTo>
                    <a:pt x="1757892" y="2302280"/>
                  </a:lnTo>
                  <a:lnTo>
                    <a:pt x="1751635" y="2300831"/>
                  </a:lnTo>
                  <a:lnTo>
                    <a:pt x="1748266" y="2303246"/>
                  </a:lnTo>
                  <a:lnTo>
                    <a:pt x="1744416" y="2300831"/>
                  </a:lnTo>
                  <a:lnTo>
                    <a:pt x="1743934" y="2295519"/>
                  </a:lnTo>
                  <a:lnTo>
                    <a:pt x="1740084" y="2290207"/>
                  </a:lnTo>
                  <a:lnTo>
                    <a:pt x="1741046" y="2288275"/>
                  </a:lnTo>
                  <a:lnTo>
                    <a:pt x="1739121" y="2284411"/>
                  </a:lnTo>
                  <a:lnTo>
                    <a:pt x="1739602" y="2282480"/>
                  </a:lnTo>
                  <a:lnTo>
                    <a:pt x="1743453" y="2275236"/>
                  </a:lnTo>
                  <a:lnTo>
                    <a:pt x="1742490" y="2271855"/>
                  </a:lnTo>
                  <a:lnTo>
                    <a:pt x="1742972" y="2263162"/>
                  </a:lnTo>
                  <a:lnTo>
                    <a:pt x="1740565" y="2258333"/>
                  </a:lnTo>
                  <a:lnTo>
                    <a:pt x="1740084" y="2252054"/>
                  </a:lnTo>
                  <a:lnTo>
                    <a:pt x="1736715" y="2246259"/>
                  </a:lnTo>
                  <a:lnTo>
                    <a:pt x="1735752" y="2233702"/>
                  </a:lnTo>
                  <a:lnTo>
                    <a:pt x="1737196" y="2231288"/>
                  </a:lnTo>
                  <a:lnTo>
                    <a:pt x="1736233" y="2225010"/>
                  </a:lnTo>
                  <a:lnTo>
                    <a:pt x="1738640" y="2220180"/>
                  </a:lnTo>
                  <a:lnTo>
                    <a:pt x="1741046" y="2217283"/>
                  </a:lnTo>
                  <a:lnTo>
                    <a:pt x="1745859" y="2209555"/>
                  </a:lnTo>
                  <a:lnTo>
                    <a:pt x="1746341" y="2206658"/>
                  </a:lnTo>
                  <a:lnTo>
                    <a:pt x="1745378" y="2203277"/>
                  </a:lnTo>
                  <a:lnTo>
                    <a:pt x="1739602" y="2192170"/>
                  </a:lnTo>
                  <a:lnTo>
                    <a:pt x="1734308" y="2182511"/>
                  </a:lnTo>
                  <a:lnTo>
                    <a:pt x="1729495" y="2176233"/>
                  </a:lnTo>
                  <a:lnTo>
                    <a:pt x="1726607" y="2173335"/>
                  </a:lnTo>
                  <a:lnTo>
                    <a:pt x="1723719" y="2168505"/>
                  </a:lnTo>
                  <a:lnTo>
                    <a:pt x="1701098" y="2131802"/>
                  </a:lnTo>
                  <a:lnTo>
                    <a:pt x="1667406" y="2077230"/>
                  </a:lnTo>
                  <a:lnTo>
                    <a:pt x="1665481" y="2069986"/>
                  </a:lnTo>
                  <a:lnTo>
                    <a:pt x="1659224" y="2056463"/>
                  </a:lnTo>
                  <a:lnTo>
                    <a:pt x="1643822" y="2035697"/>
                  </a:lnTo>
                  <a:lnTo>
                    <a:pt x="1635640" y="2027970"/>
                  </a:lnTo>
                  <a:lnTo>
                    <a:pt x="1627458" y="2020242"/>
                  </a:lnTo>
                  <a:lnTo>
                    <a:pt x="1625051" y="1998510"/>
                  </a:lnTo>
                  <a:lnTo>
                    <a:pt x="1618313" y="1989334"/>
                  </a:lnTo>
                  <a:lnTo>
                    <a:pt x="1619757" y="1984022"/>
                  </a:lnTo>
                  <a:lnTo>
                    <a:pt x="1616869" y="1980158"/>
                  </a:lnTo>
                  <a:lnTo>
                    <a:pt x="1617832" y="1978710"/>
                  </a:lnTo>
                  <a:lnTo>
                    <a:pt x="1615907" y="1970500"/>
                  </a:lnTo>
                  <a:lnTo>
                    <a:pt x="1617351" y="1969534"/>
                  </a:lnTo>
                  <a:lnTo>
                    <a:pt x="1615425" y="1965670"/>
                  </a:lnTo>
                  <a:lnTo>
                    <a:pt x="1612538" y="1963739"/>
                  </a:lnTo>
                  <a:lnTo>
                    <a:pt x="1615907" y="1961324"/>
                  </a:lnTo>
                  <a:lnTo>
                    <a:pt x="1618313" y="1961324"/>
                  </a:lnTo>
                  <a:lnTo>
                    <a:pt x="1616869" y="1956977"/>
                  </a:lnTo>
                  <a:lnTo>
                    <a:pt x="1618313" y="1954080"/>
                  </a:lnTo>
                  <a:lnTo>
                    <a:pt x="1615425" y="1951665"/>
                  </a:lnTo>
                  <a:lnTo>
                    <a:pt x="1618313" y="1945870"/>
                  </a:lnTo>
                  <a:lnTo>
                    <a:pt x="1618794" y="1939591"/>
                  </a:lnTo>
                  <a:lnTo>
                    <a:pt x="1620238" y="1935245"/>
                  </a:lnTo>
                  <a:lnTo>
                    <a:pt x="1623608" y="1932830"/>
                  </a:lnTo>
                  <a:lnTo>
                    <a:pt x="1626495" y="1931864"/>
                  </a:lnTo>
                  <a:lnTo>
                    <a:pt x="1631790" y="1925103"/>
                  </a:lnTo>
                  <a:lnTo>
                    <a:pt x="1630346" y="1921723"/>
                  </a:lnTo>
                  <a:lnTo>
                    <a:pt x="1637565" y="1910615"/>
                  </a:lnTo>
                  <a:lnTo>
                    <a:pt x="1638047" y="1908683"/>
                  </a:lnTo>
                  <a:lnTo>
                    <a:pt x="1634678" y="1905302"/>
                  </a:lnTo>
                  <a:lnTo>
                    <a:pt x="1635159" y="1902405"/>
                  </a:lnTo>
                  <a:lnTo>
                    <a:pt x="1632271" y="1899024"/>
                  </a:lnTo>
                  <a:lnTo>
                    <a:pt x="1634196" y="1897576"/>
                  </a:lnTo>
                  <a:lnTo>
                    <a:pt x="1634196" y="1894678"/>
                  </a:lnTo>
                  <a:lnTo>
                    <a:pt x="1639491" y="1893712"/>
                  </a:lnTo>
                  <a:lnTo>
                    <a:pt x="1641897" y="1889365"/>
                  </a:lnTo>
                  <a:lnTo>
                    <a:pt x="1642378" y="1885985"/>
                  </a:lnTo>
                  <a:lnTo>
                    <a:pt x="1639491" y="1884053"/>
                  </a:lnTo>
                  <a:lnTo>
                    <a:pt x="1641416" y="1880673"/>
                  </a:lnTo>
                  <a:lnTo>
                    <a:pt x="1639972" y="1878741"/>
                  </a:lnTo>
                  <a:lnTo>
                    <a:pt x="1637084" y="1872945"/>
                  </a:lnTo>
                  <a:lnTo>
                    <a:pt x="1636603" y="1866184"/>
                  </a:lnTo>
                  <a:lnTo>
                    <a:pt x="1638528" y="1861838"/>
                  </a:lnTo>
                  <a:lnTo>
                    <a:pt x="1635640" y="1858940"/>
                  </a:lnTo>
                  <a:lnTo>
                    <a:pt x="1634678" y="1856042"/>
                  </a:lnTo>
                  <a:lnTo>
                    <a:pt x="1637084" y="1853628"/>
                  </a:lnTo>
                  <a:lnTo>
                    <a:pt x="1636603" y="1851696"/>
                  </a:lnTo>
                  <a:lnTo>
                    <a:pt x="1637084" y="1846867"/>
                  </a:lnTo>
                  <a:lnTo>
                    <a:pt x="1639491" y="1845901"/>
                  </a:lnTo>
                  <a:lnTo>
                    <a:pt x="1641416" y="1838174"/>
                  </a:lnTo>
                  <a:lnTo>
                    <a:pt x="1638528" y="1833827"/>
                  </a:lnTo>
                  <a:lnTo>
                    <a:pt x="1633715" y="1832378"/>
                  </a:lnTo>
                  <a:lnTo>
                    <a:pt x="1631790" y="1828998"/>
                  </a:lnTo>
                  <a:lnTo>
                    <a:pt x="1632752" y="1820788"/>
                  </a:lnTo>
                  <a:lnTo>
                    <a:pt x="1634678" y="1814027"/>
                  </a:lnTo>
                  <a:lnTo>
                    <a:pt x="1637565" y="1809680"/>
                  </a:lnTo>
                  <a:lnTo>
                    <a:pt x="1636122" y="1805817"/>
                  </a:lnTo>
                  <a:lnTo>
                    <a:pt x="1639491" y="1800987"/>
                  </a:lnTo>
                  <a:lnTo>
                    <a:pt x="1645748" y="1798089"/>
                  </a:lnTo>
                  <a:lnTo>
                    <a:pt x="1650561" y="1793743"/>
                  </a:lnTo>
                  <a:lnTo>
                    <a:pt x="1654411" y="1787465"/>
                  </a:lnTo>
                  <a:lnTo>
                    <a:pt x="1657780" y="1787465"/>
                  </a:lnTo>
                  <a:lnTo>
                    <a:pt x="1659706" y="1786499"/>
                  </a:lnTo>
                  <a:lnTo>
                    <a:pt x="1662593" y="1787465"/>
                  </a:lnTo>
                  <a:lnTo>
                    <a:pt x="1665962" y="1786499"/>
                  </a:lnTo>
                  <a:lnTo>
                    <a:pt x="1665000" y="1782636"/>
                  </a:lnTo>
                  <a:lnTo>
                    <a:pt x="1667406" y="1780221"/>
                  </a:lnTo>
                  <a:lnTo>
                    <a:pt x="1671257" y="1780704"/>
                  </a:lnTo>
                  <a:lnTo>
                    <a:pt x="1676551" y="1779255"/>
                  </a:lnTo>
                  <a:lnTo>
                    <a:pt x="1676070" y="1776357"/>
                  </a:lnTo>
                  <a:lnTo>
                    <a:pt x="1677995" y="1772494"/>
                  </a:lnTo>
                  <a:lnTo>
                    <a:pt x="1676551" y="1767664"/>
                  </a:lnTo>
                  <a:lnTo>
                    <a:pt x="1679439" y="1764767"/>
                  </a:lnTo>
                  <a:lnTo>
                    <a:pt x="1683771" y="1764284"/>
                  </a:lnTo>
                  <a:lnTo>
                    <a:pt x="1690509" y="1760903"/>
                  </a:lnTo>
                  <a:lnTo>
                    <a:pt x="1691953" y="1762352"/>
                  </a:lnTo>
                  <a:lnTo>
                    <a:pt x="1695322" y="1760420"/>
                  </a:lnTo>
                  <a:lnTo>
                    <a:pt x="1700135" y="1762352"/>
                  </a:lnTo>
                  <a:lnTo>
                    <a:pt x="1704948" y="1761386"/>
                  </a:lnTo>
                  <a:lnTo>
                    <a:pt x="1706874" y="1758005"/>
                  </a:lnTo>
                  <a:lnTo>
                    <a:pt x="1707836" y="1752693"/>
                  </a:lnTo>
                  <a:lnTo>
                    <a:pt x="1705911" y="1748830"/>
                  </a:lnTo>
                  <a:lnTo>
                    <a:pt x="1706392" y="1745932"/>
                  </a:lnTo>
                  <a:lnTo>
                    <a:pt x="1703023" y="1743034"/>
                  </a:lnTo>
                  <a:lnTo>
                    <a:pt x="1706874" y="1741586"/>
                  </a:lnTo>
                  <a:lnTo>
                    <a:pt x="1709280" y="1743517"/>
                  </a:lnTo>
                  <a:lnTo>
                    <a:pt x="1717944" y="1743517"/>
                  </a:lnTo>
                  <a:lnTo>
                    <a:pt x="1721794" y="1735790"/>
                  </a:lnTo>
                  <a:lnTo>
                    <a:pt x="1726126" y="1736273"/>
                  </a:lnTo>
                  <a:lnTo>
                    <a:pt x="1727570" y="1741102"/>
                  </a:lnTo>
                  <a:lnTo>
                    <a:pt x="1726607" y="1744000"/>
                  </a:lnTo>
                  <a:lnTo>
                    <a:pt x="1728051" y="1746898"/>
                  </a:lnTo>
                  <a:lnTo>
                    <a:pt x="1732864" y="1745932"/>
                  </a:lnTo>
                  <a:lnTo>
                    <a:pt x="1733827" y="1743034"/>
                  </a:lnTo>
                  <a:lnTo>
                    <a:pt x="1736233" y="1742551"/>
                  </a:lnTo>
                  <a:lnTo>
                    <a:pt x="1738158" y="1738205"/>
                  </a:lnTo>
                  <a:lnTo>
                    <a:pt x="1736233" y="1733376"/>
                  </a:lnTo>
                  <a:lnTo>
                    <a:pt x="1736715" y="1729512"/>
                  </a:lnTo>
                  <a:lnTo>
                    <a:pt x="1734789" y="1727097"/>
                  </a:lnTo>
                  <a:lnTo>
                    <a:pt x="1732383" y="1727097"/>
                  </a:lnTo>
                  <a:lnTo>
                    <a:pt x="1729014" y="1722751"/>
                  </a:lnTo>
                  <a:lnTo>
                    <a:pt x="1730939" y="1720819"/>
                  </a:lnTo>
                  <a:lnTo>
                    <a:pt x="1729014" y="1716473"/>
                  </a:lnTo>
                  <a:lnTo>
                    <a:pt x="1735752" y="1715507"/>
                  </a:lnTo>
                  <a:lnTo>
                    <a:pt x="1735752" y="1714058"/>
                  </a:lnTo>
                  <a:lnTo>
                    <a:pt x="1741528" y="1715507"/>
                  </a:lnTo>
                  <a:lnTo>
                    <a:pt x="1742009" y="1713575"/>
                  </a:lnTo>
                  <a:lnTo>
                    <a:pt x="1747785" y="1708745"/>
                  </a:lnTo>
                  <a:lnTo>
                    <a:pt x="1748747" y="1702467"/>
                  </a:lnTo>
                  <a:lnTo>
                    <a:pt x="1757411" y="1690877"/>
                  </a:lnTo>
                  <a:lnTo>
                    <a:pt x="1761261" y="1676871"/>
                  </a:lnTo>
                  <a:lnTo>
                    <a:pt x="1762224" y="1671559"/>
                  </a:lnTo>
                  <a:lnTo>
                    <a:pt x="1757411" y="1655139"/>
                  </a:lnTo>
                  <a:lnTo>
                    <a:pt x="1755967" y="1643548"/>
                  </a:lnTo>
                  <a:lnTo>
                    <a:pt x="1756448" y="1633407"/>
                  </a:lnTo>
                  <a:lnTo>
                    <a:pt x="1757411" y="1626163"/>
                  </a:lnTo>
                  <a:lnTo>
                    <a:pt x="1756448" y="1617953"/>
                  </a:lnTo>
                  <a:lnTo>
                    <a:pt x="1752598" y="1609260"/>
                  </a:lnTo>
                  <a:lnTo>
                    <a:pt x="1754042" y="1602498"/>
                  </a:lnTo>
                  <a:lnTo>
                    <a:pt x="1758373" y="1595254"/>
                  </a:lnTo>
                  <a:lnTo>
                    <a:pt x="1755967" y="1585113"/>
                  </a:lnTo>
                  <a:lnTo>
                    <a:pt x="1758855" y="1561448"/>
                  </a:lnTo>
                  <a:lnTo>
                    <a:pt x="1741528" y="1559517"/>
                  </a:lnTo>
                  <a:lnTo>
                    <a:pt x="1730939" y="1559517"/>
                  </a:lnTo>
                  <a:lnTo>
                    <a:pt x="1727088" y="1560000"/>
                  </a:lnTo>
                  <a:lnTo>
                    <a:pt x="1722275" y="1559517"/>
                  </a:lnTo>
                  <a:lnTo>
                    <a:pt x="1714574" y="1560483"/>
                  </a:lnTo>
                  <a:lnTo>
                    <a:pt x="1708799" y="1562897"/>
                  </a:lnTo>
                  <a:lnTo>
                    <a:pt x="1706392" y="1566278"/>
                  </a:lnTo>
                  <a:lnTo>
                    <a:pt x="1701579" y="1569176"/>
                  </a:lnTo>
                  <a:lnTo>
                    <a:pt x="1694360" y="1571107"/>
                  </a:lnTo>
                  <a:lnTo>
                    <a:pt x="1687621" y="1571590"/>
                  </a:lnTo>
                  <a:lnTo>
                    <a:pt x="1675589" y="1565795"/>
                  </a:lnTo>
                  <a:lnTo>
                    <a:pt x="1667406" y="1564346"/>
                  </a:lnTo>
                  <a:lnTo>
                    <a:pt x="1654892" y="1558068"/>
                  </a:lnTo>
                  <a:lnTo>
                    <a:pt x="1649598" y="1556619"/>
                  </a:lnTo>
                  <a:lnTo>
                    <a:pt x="1633234" y="1547926"/>
                  </a:lnTo>
                  <a:lnTo>
                    <a:pt x="1629383" y="1545511"/>
                  </a:lnTo>
                  <a:lnTo>
                    <a:pt x="1626495" y="1540682"/>
                  </a:lnTo>
                  <a:lnTo>
                    <a:pt x="1620238" y="1532472"/>
                  </a:lnTo>
                  <a:lnTo>
                    <a:pt x="1614463" y="1526677"/>
                  </a:lnTo>
                  <a:lnTo>
                    <a:pt x="1609168" y="1520881"/>
                  </a:lnTo>
                  <a:lnTo>
                    <a:pt x="1605799" y="1515569"/>
                  </a:lnTo>
                  <a:lnTo>
                    <a:pt x="1602430" y="1513637"/>
                  </a:lnTo>
                  <a:lnTo>
                    <a:pt x="1597617" y="1513637"/>
                  </a:lnTo>
                  <a:lnTo>
                    <a:pt x="1588472" y="1514603"/>
                  </a:lnTo>
                  <a:lnTo>
                    <a:pt x="1581253" y="1512671"/>
                  </a:lnTo>
                  <a:lnTo>
                    <a:pt x="1568739" y="1503495"/>
                  </a:lnTo>
                  <a:lnTo>
                    <a:pt x="1561519" y="1496251"/>
                  </a:lnTo>
                  <a:lnTo>
                    <a:pt x="1556225" y="1492871"/>
                  </a:lnTo>
                  <a:lnTo>
                    <a:pt x="1547561" y="1487558"/>
                  </a:lnTo>
                  <a:lnTo>
                    <a:pt x="1540823" y="1482246"/>
                  </a:lnTo>
                  <a:lnTo>
                    <a:pt x="1535528" y="1475002"/>
                  </a:lnTo>
                  <a:lnTo>
                    <a:pt x="1529753" y="1471139"/>
                  </a:lnTo>
                  <a:lnTo>
                    <a:pt x="1519645" y="1468724"/>
                  </a:lnTo>
                  <a:lnTo>
                    <a:pt x="1514351" y="1465343"/>
                  </a:lnTo>
                  <a:lnTo>
                    <a:pt x="1507613" y="1462445"/>
                  </a:lnTo>
                  <a:lnTo>
                    <a:pt x="1492211" y="1460031"/>
                  </a:lnTo>
                  <a:lnTo>
                    <a:pt x="1482103" y="1456650"/>
                  </a:lnTo>
                  <a:lnTo>
                    <a:pt x="1473921" y="1455201"/>
                  </a:lnTo>
                  <a:lnTo>
                    <a:pt x="1459963" y="1457616"/>
                  </a:lnTo>
                  <a:lnTo>
                    <a:pt x="1449374" y="1461480"/>
                  </a:lnTo>
                  <a:lnTo>
                    <a:pt x="1441192" y="1463411"/>
                  </a:lnTo>
                  <a:lnTo>
                    <a:pt x="1431566" y="1464860"/>
                  </a:lnTo>
                  <a:lnTo>
                    <a:pt x="1423384" y="1464860"/>
                  </a:lnTo>
                  <a:lnTo>
                    <a:pt x="1415202" y="1465826"/>
                  </a:lnTo>
                  <a:lnTo>
                    <a:pt x="1407982" y="1465826"/>
                  </a:lnTo>
                  <a:lnTo>
                    <a:pt x="1403169" y="1465343"/>
                  </a:lnTo>
                  <a:lnTo>
                    <a:pt x="1394024" y="1470173"/>
                  </a:lnTo>
                  <a:lnTo>
                    <a:pt x="1389211" y="1474519"/>
                  </a:lnTo>
                  <a:lnTo>
                    <a:pt x="1387767" y="1477900"/>
                  </a:lnTo>
                  <a:lnTo>
                    <a:pt x="1383436" y="1483212"/>
                  </a:lnTo>
                  <a:lnTo>
                    <a:pt x="1376697" y="1495286"/>
                  </a:lnTo>
                  <a:lnTo>
                    <a:pt x="1371403" y="1524262"/>
                  </a:lnTo>
                  <a:lnTo>
                    <a:pt x="1369478" y="1526677"/>
                  </a:lnTo>
                  <a:lnTo>
                    <a:pt x="1368515" y="1531023"/>
                  </a:lnTo>
                  <a:lnTo>
                    <a:pt x="1366590" y="1542131"/>
                  </a:lnTo>
                  <a:lnTo>
                    <a:pt x="1364665" y="1545511"/>
                  </a:lnTo>
                  <a:lnTo>
                    <a:pt x="1360814" y="1548409"/>
                  </a:lnTo>
                  <a:lnTo>
                    <a:pt x="1347819" y="1555170"/>
                  </a:lnTo>
                  <a:lnTo>
                    <a:pt x="1342043" y="1557102"/>
                  </a:lnTo>
                  <a:lnTo>
                    <a:pt x="1326160" y="1560966"/>
                  </a:lnTo>
                  <a:lnTo>
                    <a:pt x="1319422" y="1563380"/>
                  </a:lnTo>
                  <a:lnTo>
                    <a:pt x="1316053" y="1563380"/>
                  </a:lnTo>
                  <a:lnTo>
                    <a:pt x="1303057" y="1560966"/>
                  </a:lnTo>
                  <a:lnTo>
                    <a:pt x="1293912" y="1560966"/>
                  </a:lnTo>
                  <a:lnTo>
                    <a:pt x="1285730" y="1562414"/>
                  </a:lnTo>
                  <a:lnTo>
                    <a:pt x="1280436" y="1561448"/>
                  </a:lnTo>
                  <a:lnTo>
                    <a:pt x="1267441" y="1561931"/>
                  </a:lnTo>
                  <a:lnTo>
                    <a:pt x="1261665" y="1561448"/>
                  </a:lnTo>
                  <a:lnTo>
                    <a:pt x="1255889" y="1561448"/>
                  </a:lnTo>
                  <a:lnTo>
                    <a:pt x="1248670" y="1560483"/>
                  </a:lnTo>
                  <a:lnTo>
                    <a:pt x="1241450" y="1558551"/>
                  </a:lnTo>
                  <a:lnTo>
                    <a:pt x="1236637" y="1557102"/>
                  </a:lnTo>
                  <a:lnTo>
                    <a:pt x="1225086" y="1549858"/>
                  </a:lnTo>
                  <a:lnTo>
                    <a:pt x="1220754" y="1545511"/>
                  </a:lnTo>
                  <a:lnTo>
                    <a:pt x="1209684" y="1541165"/>
                  </a:lnTo>
                  <a:lnTo>
                    <a:pt x="1205833" y="1541648"/>
                  </a:lnTo>
                  <a:lnTo>
                    <a:pt x="1199095" y="1545511"/>
                  </a:lnTo>
                  <a:lnTo>
                    <a:pt x="1187062" y="1550824"/>
                  </a:lnTo>
                  <a:lnTo>
                    <a:pt x="1183212" y="1554204"/>
                  </a:lnTo>
                  <a:lnTo>
                    <a:pt x="1180324" y="1558551"/>
                  </a:lnTo>
                  <a:lnTo>
                    <a:pt x="1178399" y="1565312"/>
                  </a:lnTo>
                  <a:lnTo>
                    <a:pt x="1179843" y="1576420"/>
                  </a:lnTo>
                  <a:lnTo>
                    <a:pt x="1178399" y="1584147"/>
                  </a:lnTo>
                  <a:lnTo>
                    <a:pt x="1175511" y="1590425"/>
                  </a:lnTo>
                  <a:lnTo>
                    <a:pt x="1168291" y="1598152"/>
                  </a:lnTo>
                  <a:lnTo>
                    <a:pt x="1162997" y="1601050"/>
                  </a:lnTo>
                  <a:lnTo>
                    <a:pt x="1152890" y="1603464"/>
                  </a:lnTo>
                  <a:lnTo>
                    <a:pt x="1150002" y="1606362"/>
                  </a:lnTo>
                  <a:lnTo>
                    <a:pt x="1142782" y="1609742"/>
                  </a:lnTo>
                  <a:lnTo>
                    <a:pt x="1130749" y="1615055"/>
                  </a:lnTo>
                  <a:lnTo>
                    <a:pt x="1124974" y="1616987"/>
                  </a:lnTo>
                  <a:lnTo>
                    <a:pt x="1120161" y="1617470"/>
                  </a:lnTo>
                  <a:lnTo>
                    <a:pt x="1113422" y="1616504"/>
                  </a:lnTo>
                  <a:lnTo>
                    <a:pt x="1101390" y="1613123"/>
                  </a:lnTo>
                  <a:lnTo>
                    <a:pt x="1093689" y="1608294"/>
                  </a:lnTo>
                  <a:lnTo>
                    <a:pt x="1085988" y="1600567"/>
                  </a:lnTo>
                  <a:lnTo>
                    <a:pt x="1081656" y="1597669"/>
                  </a:lnTo>
                  <a:lnTo>
                    <a:pt x="1076843" y="1595737"/>
                  </a:lnTo>
                  <a:lnTo>
                    <a:pt x="1065292" y="1588493"/>
                  </a:lnTo>
                  <a:lnTo>
                    <a:pt x="1047483" y="1582215"/>
                  </a:lnTo>
                  <a:lnTo>
                    <a:pt x="1038820" y="1578834"/>
                  </a:lnTo>
                  <a:lnTo>
                    <a:pt x="1035451" y="1578351"/>
                  </a:lnTo>
                  <a:lnTo>
                    <a:pt x="1023899" y="1579800"/>
                  </a:lnTo>
                  <a:lnTo>
                    <a:pt x="1017161" y="1578351"/>
                  </a:lnTo>
                  <a:lnTo>
                    <a:pt x="1009460" y="1578834"/>
                  </a:lnTo>
                  <a:lnTo>
                    <a:pt x="1003685" y="1581249"/>
                  </a:lnTo>
                  <a:lnTo>
                    <a:pt x="993577" y="1588010"/>
                  </a:lnTo>
                  <a:lnTo>
                    <a:pt x="987801" y="1592357"/>
                  </a:lnTo>
                  <a:lnTo>
                    <a:pt x="979619" y="1600567"/>
                  </a:lnTo>
                  <a:lnTo>
                    <a:pt x="975769" y="1607811"/>
                  </a:lnTo>
                  <a:lnTo>
                    <a:pt x="973843" y="1617470"/>
                  </a:lnTo>
                  <a:lnTo>
                    <a:pt x="967105" y="1632441"/>
                  </a:lnTo>
                  <a:lnTo>
                    <a:pt x="956998" y="1661417"/>
                  </a:lnTo>
                  <a:lnTo>
                    <a:pt x="954110" y="1678803"/>
                  </a:lnTo>
                  <a:lnTo>
                    <a:pt x="953147" y="1693774"/>
                  </a:lnTo>
                  <a:lnTo>
                    <a:pt x="948815" y="1697155"/>
                  </a:lnTo>
                  <a:lnTo>
                    <a:pt x="950741" y="1698604"/>
                  </a:lnTo>
                  <a:lnTo>
                    <a:pt x="949778" y="1706814"/>
                  </a:lnTo>
                  <a:lnTo>
                    <a:pt x="946890" y="1711160"/>
                  </a:lnTo>
                  <a:lnTo>
                    <a:pt x="948815" y="1715024"/>
                  </a:lnTo>
                  <a:lnTo>
                    <a:pt x="950259" y="1729029"/>
                  </a:lnTo>
                  <a:lnTo>
                    <a:pt x="958923" y="1757523"/>
                  </a:lnTo>
                  <a:lnTo>
                    <a:pt x="960367" y="1766215"/>
                  </a:lnTo>
                  <a:lnTo>
                    <a:pt x="963736" y="1776840"/>
                  </a:lnTo>
                  <a:lnTo>
                    <a:pt x="960367" y="1793743"/>
                  </a:lnTo>
                  <a:lnTo>
                    <a:pt x="952666" y="1804368"/>
                  </a:lnTo>
                  <a:lnTo>
                    <a:pt x="941115" y="1812095"/>
                  </a:lnTo>
                  <a:lnTo>
                    <a:pt x="934858" y="1822237"/>
                  </a:lnTo>
                  <a:lnTo>
                    <a:pt x="934376" y="1829964"/>
                  </a:lnTo>
                  <a:lnTo>
                    <a:pt x="935339" y="1843969"/>
                  </a:lnTo>
                  <a:lnTo>
                    <a:pt x="937745" y="1856526"/>
                  </a:lnTo>
                  <a:lnTo>
                    <a:pt x="936783" y="1863287"/>
                  </a:lnTo>
                  <a:lnTo>
                    <a:pt x="937745" y="1868599"/>
                  </a:lnTo>
                  <a:lnTo>
                    <a:pt x="943521" y="1878741"/>
                  </a:lnTo>
                  <a:lnTo>
                    <a:pt x="951222" y="1895644"/>
                  </a:lnTo>
                  <a:lnTo>
                    <a:pt x="955554" y="1903371"/>
                  </a:lnTo>
                  <a:lnTo>
                    <a:pt x="963255" y="1921239"/>
                  </a:lnTo>
                  <a:lnTo>
                    <a:pt x="974325" y="1933796"/>
                  </a:lnTo>
                  <a:lnTo>
                    <a:pt x="976731" y="1936211"/>
                  </a:lnTo>
                  <a:lnTo>
                    <a:pt x="982026" y="1938626"/>
                  </a:lnTo>
                  <a:lnTo>
                    <a:pt x="992614" y="1941040"/>
                  </a:lnTo>
                  <a:lnTo>
                    <a:pt x="1004166" y="1941523"/>
                  </a:lnTo>
                  <a:lnTo>
                    <a:pt x="1010423" y="1938626"/>
                  </a:lnTo>
                  <a:lnTo>
                    <a:pt x="1021011" y="1937177"/>
                  </a:lnTo>
                  <a:lnTo>
                    <a:pt x="1034488" y="1930898"/>
                  </a:lnTo>
                  <a:lnTo>
                    <a:pt x="1040264" y="1929933"/>
                  </a:lnTo>
                  <a:lnTo>
                    <a:pt x="1049890" y="1930415"/>
                  </a:lnTo>
                  <a:lnTo>
                    <a:pt x="1059035" y="1931864"/>
                  </a:lnTo>
                  <a:lnTo>
                    <a:pt x="1062885" y="1933313"/>
                  </a:lnTo>
                  <a:lnTo>
                    <a:pt x="1072993" y="1942489"/>
                  </a:lnTo>
                  <a:lnTo>
                    <a:pt x="1085507" y="1948767"/>
                  </a:lnTo>
                  <a:lnTo>
                    <a:pt x="1086951" y="1951182"/>
                  </a:lnTo>
                  <a:lnTo>
                    <a:pt x="1089357" y="1962773"/>
                  </a:lnTo>
                  <a:lnTo>
                    <a:pt x="1097058" y="1978227"/>
                  </a:lnTo>
                  <a:lnTo>
                    <a:pt x="1109091" y="1996095"/>
                  </a:lnTo>
                  <a:lnTo>
                    <a:pt x="1110535" y="2005754"/>
                  </a:lnTo>
                  <a:lnTo>
                    <a:pt x="1109572" y="2015413"/>
                  </a:lnTo>
                  <a:lnTo>
                    <a:pt x="1099946" y="2029901"/>
                  </a:lnTo>
                  <a:lnTo>
                    <a:pt x="1092245" y="2035697"/>
                  </a:lnTo>
                  <a:lnTo>
                    <a:pt x="1082619" y="2048253"/>
                  </a:lnTo>
                  <a:lnTo>
                    <a:pt x="1068661" y="2054048"/>
                  </a:lnTo>
                  <a:lnTo>
                    <a:pt x="1053740" y="2054048"/>
                  </a:lnTo>
                  <a:lnTo>
                    <a:pt x="1048446" y="2050668"/>
                  </a:lnTo>
                  <a:lnTo>
                    <a:pt x="1039301" y="2042458"/>
                  </a:lnTo>
                  <a:lnTo>
                    <a:pt x="1029675" y="2037628"/>
                  </a:lnTo>
                  <a:lnTo>
                    <a:pt x="1024381" y="2033282"/>
                  </a:lnTo>
                  <a:lnTo>
                    <a:pt x="1013311" y="2027487"/>
                  </a:lnTo>
                  <a:lnTo>
                    <a:pt x="1003685" y="2023623"/>
                  </a:lnTo>
                  <a:lnTo>
                    <a:pt x="992614" y="2021208"/>
                  </a:lnTo>
                  <a:lnTo>
                    <a:pt x="979619" y="2017828"/>
                  </a:lnTo>
                  <a:lnTo>
                    <a:pt x="972881" y="2017345"/>
                  </a:lnTo>
                  <a:lnTo>
                    <a:pt x="955554" y="2014930"/>
                  </a:lnTo>
                  <a:lnTo>
                    <a:pt x="950741" y="2015413"/>
                  </a:lnTo>
                  <a:lnTo>
                    <a:pt x="936783" y="2031350"/>
                  </a:lnTo>
                  <a:lnTo>
                    <a:pt x="931007" y="2050185"/>
                  </a:lnTo>
                  <a:lnTo>
                    <a:pt x="923788" y="2059844"/>
                  </a:lnTo>
                  <a:lnTo>
                    <a:pt x="919456" y="2064673"/>
                  </a:lnTo>
                  <a:lnTo>
                    <a:pt x="913680" y="2068537"/>
                  </a:lnTo>
                  <a:lnTo>
                    <a:pt x="909830" y="2074332"/>
                  </a:lnTo>
                  <a:lnTo>
                    <a:pt x="909830" y="2081093"/>
                  </a:lnTo>
                  <a:lnTo>
                    <a:pt x="902129" y="2094133"/>
                  </a:lnTo>
                  <a:lnTo>
                    <a:pt x="897316" y="2100894"/>
                  </a:lnTo>
                  <a:lnTo>
                    <a:pt x="892984" y="2103792"/>
                  </a:lnTo>
                  <a:lnTo>
                    <a:pt x="881914" y="2114416"/>
                  </a:lnTo>
                  <a:lnTo>
                    <a:pt x="879026" y="2116348"/>
                  </a:lnTo>
                  <a:lnTo>
                    <a:pt x="859774" y="2119729"/>
                  </a:lnTo>
                  <a:lnTo>
                    <a:pt x="845816" y="2126973"/>
                  </a:lnTo>
                  <a:lnTo>
                    <a:pt x="832339" y="2130836"/>
                  </a:lnTo>
                  <a:lnTo>
                    <a:pt x="824638" y="2131319"/>
                  </a:lnTo>
                  <a:lnTo>
                    <a:pt x="816456" y="2130353"/>
                  </a:lnTo>
                  <a:lnTo>
                    <a:pt x="811643" y="2130353"/>
                  </a:lnTo>
                  <a:lnTo>
                    <a:pt x="805386" y="2131319"/>
                  </a:lnTo>
                  <a:lnTo>
                    <a:pt x="804905" y="2134217"/>
                  </a:lnTo>
                  <a:lnTo>
                    <a:pt x="802498" y="2134217"/>
                  </a:lnTo>
                  <a:lnTo>
                    <a:pt x="795279" y="2138563"/>
                  </a:lnTo>
                  <a:lnTo>
                    <a:pt x="791910" y="2139529"/>
                  </a:lnTo>
                  <a:lnTo>
                    <a:pt x="781321" y="2139046"/>
                  </a:lnTo>
                  <a:lnTo>
                    <a:pt x="776989" y="2139529"/>
                  </a:lnTo>
                  <a:lnTo>
                    <a:pt x="770251" y="2141461"/>
                  </a:lnTo>
                  <a:lnTo>
                    <a:pt x="765919" y="2140978"/>
                  </a:lnTo>
                  <a:lnTo>
                    <a:pt x="760625" y="2139046"/>
                  </a:lnTo>
                  <a:lnTo>
                    <a:pt x="757255" y="2136148"/>
                  </a:lnTo>
                  <a:lnTo>
                    <a:pt x="747629" y="2133251"/>
                  </a:lnTo>
                  <a:lnTo>
                    <a:pt x="738966" y="2132285"/>
                  </a:lnTo>
                  <a:lnTo>
                    <a:pt x="736078" y="2130836"/>
                  </a:lnTo>
                  <a:lnTo>
                    <a:pt x="728377" y="2130836"/>
                  </a:lnTo>
                  <a:lnTo>
                    <a:pt x="723083" y="2128904"/>
                  </a:lnTo>
                  <a:lnTo>
                    <a:pt x="711531" y="2129387"/>
                  </a:lnTo>
                  <a:lnTo>
                    <a:pt x="709125" y="2130836"/>
                  </a:lnTo>
                  <a:lnTo>
                    <a:pt x="707200" y="2134217"/>
                  </a:lnTo>
                  <a:lnTo>
                    <a:pt x="707200" y="2137597"/>
                  </a:lnTo>
                  <a:close/>
                </a:path>
              </a:pathLst>
            </a:custGeom>
            <a:solidFill>
              <a:srgbClr val="88A4BC">
                <a:alpha val="10192"/>
              </a:srgbClr>
            </a:solidFill>
            <a:ln w="479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H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D5DFB0D5-ED7F-9EDC-4A0D-562750F8BB58}"/>
                </a:ext>
              </a:extLst>
            </p:cNvPr>
            <p:cNvSpPr/>
            <p:nvPr/>
          </p:nvSpPr>
          <p:spPr>
            <a:xfrm>
              <a:off x="15056942" y="7041477"/>
              <a:ext cx="1278831" cy="1610608"/>
            </a:xfrm>
            <a:custGeom>
              <a:avLst/>
              <a:gdLst>
                <a:gd name="connsiteX0" fmla="*/ 895124 w 1278831"/>
                <a:gd name="connsiteY0" fmla="*/ 510036 h 1610608"/>
                <a:gd name="connsiteX1" fmla="*/ 897531 w 1278831"/>
                <a:gd name="connsiteY1" fmla="*/ 512934 h 1610608"/>
                <a:gd name="connsiteX2" fmla="*/ 898493 w 1278831"/>
                <a:gd name="connsiteY2" fmla="*/ 517280 h 1610608"/>
                <a:gd name="connsiteX3" fmla="*/ 901381 w 1278831"/>
                <a:gd name="connsiteY3" fmla="*/ 516315 h 1610608"/>
                <a:gd name="connsiteX4" fmla="*/ 905713 w 1278831"/>
                <a:gd name="connsiteY4" fmla="*/ 518246 h 1610608"/>
                <a:gd name="connsiteX5" fmla="*/ 908601 w 1278831"/>
                <a:gd name="connsiteY5" fmla="*/ 516315 h 1610608"/>
                <a:gd name="connsiteX6" fmla="*/ 910526 w 1278831"/>
                <a:gd name="connsiteY6" fmla="*/ 517763 h 1610608"/>
                <a:gd name="connsiteX7" fmla="*/ 914858 w 1278831"/>
                <a:gd name="connsiteY7" fmla="*/ 516797 h 1610608"/>
                <a:gd name="connsiteX8" fmla="*/ 918708 w 1278831"/>
                <a:gd name="connsiteY8" fmla="*/ 514383 h 1610608"/>
                <a:gd name="connsiteX9" fmla="*/ 930741 w 1278831"/>
                <a:gd name="connsiteY9" fmla="*/ 513900 h 1610608"/>
                <a:gd name="connsiteX10" fmla="*/ 928334 w 1278831"/>
                <a:gd name="connsiteY10" fmla="*/ 524524 h 1610608"/>
                <a:gd name="connsiteX11" fmla="*/ 938923 w 1278831"/>
                <a:gd name="connsiteY11" fmla="*/ 532734 h 1610608"/>
                <a:gd name="connsiteX12" fmla="*/ 937960 w 1278831"/>
                <a:gd name="connsiteY12" fmla="*/ 528871 h 1610608"/>
                <a:gd name="connsiteX13" fmla="*/ 937960 w 1278831"/>
                <a:gd name="connsiteY13" fmla="*/ 521144 h 1610608"/>
                <a:gd name="connsiteX14" fmla="*/ 938923 w 1278831"/>
                <a:gd name="connsiteY14" fmla="*/ 519212 h 1610608"/>
                <a:gd name="connsiteX15" fmla="*/ 943736 w 1278831"/>
                <a:gd name="connsiteY15" fmla="*/ 515348 h 1610608"/>
                <a:gd name="connsiteX16" fmla="*/ 946624 w 1278831"/>
                <a:gd name="connsiteY16" fmla="*/ 517763 h 1610608"/>
                <a:gd name="connsiteX17" fmla="*/ 951437 w 1278831"/>
                <a:gd name="connsiteY17" fmla="*/ 516315 h 1610608"/>
                <a:gd name="connsiteX18" fmla="*/ 950956 w 1278831"/>
                <a:gd name="connsiteY18" fmla="*/ 513900 h 1610608"/>
                <a:gd name="connsiteX19" fmla="*/ 953362 w 1278831"/>
                <a:gd name="connsiteY19" fmla="*/ 506656 h 1610608"/>
                <a:gd name="connsiteX20" fmla="*/ 957213 w 1278831"/>
                <a:gd name="connsiteY20" fmla="*/ 503275 h 1610608"/>
                <a:gd name="connsiteX21" fmla="*/ 962026 w 1278831"/>
                <a:gd name="connsiteY21" fmla="*/ 496997 h 1610608"/>
                <a:gd name="connsiteX22" fmla="*/ 963951 w 1278831"/>
                <a:gd name="connsiteY22" fmla="*/ 487821 h 1610608"/>
                <a:gd name="connsiteX23" fmla="*/ 966839 w 1278831"/>
                <a:gd name="connsiteY23" fmla="*/ 485406 h 1610608"/>
                <a:gd name="connsiteX24" fmla="*/ 968764 w 1278831"/>
                <a:gd name="connsiteY24" fmla="*/ 477679 h 1610608"/>
                <a:gd name="connsiteX25" fmla="*/ 974058 w 1278831"/>
                <a:gd name="connsiteY25" fmla="*/ 475265 h 1610608"/>
                <a:gd name="connsiteX26" fmla="*/ 975502 w 1278831"/>
                <a:gd name="connsiteY26" fmla="*/ 471884 h 1610608"/>
                <a:gd name="connsiteX27" fmla="*/ 980315 w 1278831"/>
                <a:gd name="connsiteY27" fmla="*/ 466571 h 1610608"/>
                <a:gd name="connsiteX28" fmla="*/ 981759 w 1278831"/>
                <a:gd name="connsiteY28" fmla="*/ 461259 h 1610608"/>
                <a:gd name="connsiteX29" fmla="*/ 985128 w 1278831"/>
                <a:gd name="connsiteY29" fmla="*/ 440975 h 1610608"/>
                <a:gd name="connsiteX30" fmla="*/ 986091 w 1278831"/>
                <a:gd name="connsiteY30" fmla="*/ 433731 h 1610608"/>
                <a:gd name="connsiteX31" fmla="*/ 988016 w 1278831"/>
                <a:gd name="connsiteY31" fmla="*/ 424556 h 1610608"/>
                <a:gd name="connsiteX32" fmla="*/ 981759 w 1278831"/>
                <a:gd name="connsiteY32" fmla="*/ 423589 h 1610608"/>
                <a:gd name="connsiteX33" fmla="*/ 984166 w 1278831"/>
                <a:gd name="connsiteY33" fmla="*/ 420209 h 1610608"/>
                <a:gd name="connsiteX34" fmla="*/ 979353 w 1278831"/>
                <a:gd name="connsiteY34" fmla="*/ 409584 h 1610608"/>
                <a:gd name="connsiteX35" fmla="*/ 976946 w 1278831"/>
                <a:gd name="connsiteY35" fmla="*/ 407653 h 1610608"/>
                <a:gd name="connsiteX36" fmla="*/ 982722 w 1278831"/>
                <a:gd name="connsiteY36" fmla="*/ 400892 h 1610608"/>
                <a:gd name="connsiteX37" fmla="*/ 980315 w 1278831"/>
                <a:gd name="connsiteY37" fmla="*/ 389784 h 1610608"/>
                <a:gd name="connsiteX38" fmla="*/ 978871 w 1278831"/>
                <a:gd name="connsiteY38" fmla="*/ 388335 h 1610608"/>
                <a:gd name="connsiteX39" fmla="*/ 973096 w 1278831"/>
                <a:gd name="connsiteY39" fmla="*/ 384471 h 1610608"/>
                <a:gd name="connsiteX40" fmla="*/ 971652 w 1278831"/>
                <a:gd name="connsiteY40" fmla="*/ 381091 h 1610608"/>
                <a:gd name="connsiteX41" fmla="*/ 971170 w 1278831"/>
                <a:gd name="connsiteY41" fmla="*/ 377227 h 1610608"/>
                <a:gd name="connsiteX42" fmla="*/ 979353 w 1278831"/>
                <a:gd name="connsiteY42" fmla="*/ 369983 h 1610608"/>
                <a:gd name="connsiteX43" fmla="*/ 988497 w 1278831"/>
                <a:gd name="connsiteY43" fmla="*/ 371432 h 1610608"/>
                <a:gd name="connsiteX44" fmla="*/ 993792 w 1278831"/>
                <a:gd name="connsiteY44" fmla="*/ 364671 h 1610608"/>
                <a:gd name="connsiteX45" fmla="*/ 995236 w 1278831"/>
                <a:gd name="connsiteY45" fmla="*/ 359842 h 1610608"/>
                <a:gd name="connsiteX46" fmla="*/ 997642 w 1278831"/>
                <a:gd name="connsiteY46" fmla="*/ 362256 h 1610608"/>
                <a:gd name="connsiteX47" fmla="*/ 1006787 w 1278831"/>
                <a:gd name="connsiteY47" fmla="*/ 362739 h 1610608"/>
                <a:gd name="connsiteX48" fmla="*/ 1012082 w 1278831"/>
                <a:gd name="connsiteY48" fmla="*/ 362739 h 1610608"/>
                <a:gd name="connsiteX49" fmla="*/ 1017857 w 1278831"/>
                <a:gd name="connsiteY49" fmla="*/ 363705 h 1610608"/>
                <a:gd name="connsiteX50" fmla="*/ 1021226 w 1278831"/>
                <a:gd name="connsiteY50" fmla="*/ 365154 h 1610608"/>
                <a:gd name="connsiteX51" fmla="*/ 1024595 w 1278831"/>
                <a:gd name="connsiteY51" fmla="*/ 363705 h 1610608"/>
                <a:gd name="connsiteX52" fmla="*/ 1027483 w 1278831"/>
                <a:gd name="connsiteY52" fmla="*/ 369500 h 1610608"/>
                <a:gd name="connsiteX53" fmla="*/ 1030852 w 1278831"/>
                <a:gd name="connsiteY53" fmla="*/ 370466 h 1610608"/>
                <a:gd name="connsiteX54" fmla="*/ 1035666 w 1278831"/>
                <a:gd name="connsiteY54" fmla="*/ 367568 h 1610608"/>
                <a:gd name="connsiteX55" fmla="*/ 1036147 w 1278831"/>
                <a:gd name="connsiteY55" fmla="*/ 366119 h 1610608"/>
                <a:gd name="connsiteX56" fmla="*/ 1042404 w 1278831"/>
                <a:gd name="connsiteY56" fmla="*/ 361773 h 1610608"/>
                <a:gd name="connsiteX57" fmla="*/ 1047698 w 1278831"/>
                <a:gd name="connsiteY57" fmla="*/ 361773 h 1610608"/>
                <a:gd name="connsiteX58" fmla="*/ 1058287 w 1278831"/>
                <a:gd name="connsiteY58" fmla="*/ 366603 h 1610608"/>
                <a:gd name="connsiteX59" fmla="*/ 1067913 w 1278831"/>
                <a:gd name="connsiteY59" fmla="*/ 363705 h 1610608"/>
                <a:gd name="connsiteX60" fmla="*/ 1073208 w 1278831"/>
                <a:gd name="connsiteY60" fmla="*/ 363222 h 1610608"/>
                <a:gd name="connsiteX61" fmla="*/ 1075614 w 1278831"/>
                <a:gd name="connsiteY61" fmla="*/ 362256 h 1610608"/>
                <a:gd name="connsiteX62" fmla="*/ 1078983 w 1278831"/>
                <a:gd name="connsiteY62" fmla="*/ 363222 h 1610608"/>
                <a:gd name="connsiteX63" fmla="*/ 1085722 w 1278831"/>
                <a:gd name="connsiteY63" fmla="*/ 370466 h 1610608"/>
                <a:gd name="connsiteX64" fmla="*/ 1087647 w 1278831"/>
                <a:gd name="connsiteY64" fmla="*/ 370949 h 1610608"/>
                <a:gd name="connsiteX65" fmla="*/ 1090053 w 1278831"/>
                <a:gd name="connsiteY65" fmla="*/ 374330 h 1610608"/>
                <a:gd name="connsiteX66" fmla="*/ 1090053 w 1278831"/>
                <a:gd name="connsiteY66" fmla="*/ 376744 h 1610608"/>
                <a:gd name="connsiteX67" fmla="*/ 1093904 w 1278831"/>
                <a:gd name="connsiteY67" fmla="*/ 379642 h 1610608"/>
                <a:gd name="connsiteX68" fmla="*/ 1095829 w 1278831"/>
                <a:gd name="connsiteY68" fmla="*/ 379642 h 1610608"/>
                <a:gd name="connsiteX69" fmla="*/ 1100161 w 1278831"/>
                <a:gd name="connsiteY69" fmla="*/ 382540 h 1610608"/>
                <a:gd name="connsiteX70" fmla="*/ 1101123 w 1278831"/>
                <a:gd name="connsiteY70" fmla="*/ 386403 h 1610608"/>
                <a:gd name="connsiteX71" fmla="*/ 1100161 w 1278831"/>
                <a:gd name="connsiteY71" fmla="*/ 389784 h 1610608"/>
                <a:gd name="connsiteX72" fmla="*/ 1104492 w 1278831"/>
                <a:gd name="connsiteY72" fmla="*/ 393165 h 1610608"/>
                <a:gd name="connsiteX73" fmla="*/ 1105455 w 1278831"/>
                <a:gd name="connsiteY73" fmla="*/ 398477 h 1610608"/>
                <a:gd name="connsiteX74" fmla="*/ 1111231 w 1278831"/>
                <a:gd name="connsiteY74" fmla="*/ 409584 h 1610608"/>
                <a:gd name="connsiteX75" fmla="*/ 1109306 w 1278831"/>
                <a:gd name="connsiteY75" fmla="*/ 413931 h 1610608"/>
                <a:gd name="connsiteX76" fmla="*/ 1108824 w 1278831"/>
                <a:gd name="connsiteY76" fmla="*/ 419243 h 1610608"/>
                <a:gd name="connsiteX77" fmla="*/ 1112675 w 1278831"/>
                <a:gd name="connsiteY77" fmla="*/ 424072 h 1610608"/>
                <a:gd name="connsiteX78" fmla="*/ 1109787 w 1278831"/>
                <a:gd name="connsiteY78" fmla="*/ 428902 h 1610608"/>
                <a:gd name="connsiteX79" fmla="*/ 1110749 w 1278831"/>
                <a:gd name="connsiteY79" fmla="*/ 433248 h 1610608"/>
                <a:gd name="connsiteX80" fmla="*/ 1109306 w 1278831"/>
                <a:gd name="connsiteY80" fmla="*/ 438561 h 1610608"/>
                <a:gd name="connsiteX81" fmla="*/ 1111231 w 1278831"/>
                <a:gd name="connsiteY81" fmla="*/ 440975 h 1610608"/>
                <a:gd name="connsiteX82" fmla="*/ 1114600 w 1278831"/>
                <a:gd name="connsiteY82" fmla="*/ 441459 h 1610608"/>
                <a:gd name="connsiteX83" fmla="*/ 1115563 w 1278831"/>
                <a:gd name="connsiteY83" fmla="*/ 446288 h 1610608"/>
                <a:gd name="connsiteX84" fmla="*/ 1113156 w 1278831"/>
                <a:gd name="connsiteY84" fmla="*/ 452083 h 1610608"/>
                <a:gd name="connsiteX85" fmla="*/ 1114600 w 1278831"/>
                <a:gd name="connsiteY85" fmla="*/ 455463 h 1610608"/>
                <a:gd name="connsiteX86" fmla="*/ 1117006 w 1278831"/>
                <a:gd name="connsiteY86" fmla="*/ 456913 h 1610608"/>
                <a:gd name="connsiteX87" fmla="*/ 1117969 w 1278831"/>
                <a:gd name="connsiteY87" fmla="*/ 463191 h 1610608"/>
                <a:gd name="connsiteX88" fmla="*/ 1119894 w 1278831"/>
                <a:gd name="connsiteY88" fmla="*/ 469952 h 1610608"/>
                <a:gd name="connsiteX89" fmla="*/ 1118932 w 1278831"/>
                <a:gd name="connsiteY89" fmla="*/ 476230 h 1610608"/>
                <a:gd name="connsiteX90" fmla="*/ 1120376 w 1278831"/>
                <a:gd name="connsiteY90" fmla="*/ 482025 h 1610608"/>
                <a:gd name="connsiteX91" fmla="*/ 1124226 w 1278831"/>
                <a:gd name="connsiteY91" fmla="*/ 485889 h 1610608"/>
                <a:gd name="connsiteX92" fmla="*/ 1125189 w 1278831"/>
                <a:gd name="connsiteY92" fmla="*/ 492650 h 1610608"/>
                <a:gd name="connsiteX93" fmla="*/ 1126633 w 1278831"/>
                <a:gd name="connsiteY93" fmla="*/ 501826 h 1610608"/>
                <a:gd name="connsiteX94" fmla="*/ 1125670 w 1278831"/>
                <a:gd name="connsiteY94" fmla="*/ 510519 h 1610608"/>
                <a:gd name="connsiteX95" fmla="*/ 1123745 w 1278831"/>
                <a:gd name="connsiteY95" fmla="*/ 513416 h 1610608"/>
                <a:gd name="connsiteX96" fmla="*/ 1125189 w 1278831"/>
                <a:gd name="connsiteY96" fmla="*/ 521144 h 1610608"/>
                <a:gd name="connsiteX97" fmla="*/ 1123745 w 1278831"/>
                <a:gd name="connsiteY97" fmla="*/ 523559 h 1610608"/>
                <a:gd name="connsiteX98" fmla="*/ 1119413 w 1278831"/>
                <a:gd name="connsiteY98" fmla="*/ 526456 h 1610608"/>
                <a:gd name="connsiteX99" fmla="*/ 1117488 w 1278831"/>
                <a:gd name="connsiteY99" fmla="*/ 533218 h 1610608"/>
                <a:gd name="connsiteX100" fmla="*/ 1116044 w 1278831"/>
                <a:gd name="connsiteY100" fmla="*/ 535149 h 1610608"/>
                <a:gd name="connsiteX101" fmla="*/ 1115563 w 1278831"/>
                <a:gd name="connsiteY101" fmla="*/ 540462 h 1610608"/>
                <a:gd name="connsiteX102" fmla="*/ 1113637 w 1278831"/>
                <a:gd name="connsiteY102" fmla="*/ 545774 h 1610608"/>
                <a:gd name="connsiteX103" fmla="*/ 1116525 w 1278831"/>
                <a:gd name="connsiteY103" fmla="*/ 545291 h 1610608"/>
                <a:gd name="connsiteX104" fmla="*/ 1119894 w 1278831"/>
                <a:gd name="connsiteY104" fmla="*/ 539013 h 1610608"/>
                <a:gd name="connsiteX105" fmla="*/ 1124226 w 1278831"/>
                <a:gd name="connsiteY105" fmla="*/ 536598 h 1610608"/>
                <a:gd name="connsiteX106" fmla="*/ 1125189 w 1278831"/>
                <a:gd name="connsiteY106" fmla="*/ 533700 h 1610608"/>
                <a:gd name="connsiteX107" fmla="*/ 1130483 w 1278831"/>
                <a:gd name="connsiteY107" fmla="*/ 531286 h 1610608"/>
                <a:gd name="connsiteX108" fmla="*/ 1130964 w 1278831"/>
                <a:gd name="connsiteY108" fmla="*/ 526939 h 1610608"/>
                <a:gd name="connsiteX109" fmla="*/ 1133852 w 1278831"/>
                <a:gd name="connsiteY109" fmla="*/ 525973 h 1610608"/>
                <a:gd name="connsiteX110" fmla="*/ 1139628 w 1278831"/>
                <a:gd name="connsiteY110" fmla="*/ 517280 h 1610608"/>
                <a:gd name="connsiteX111" fmla="*/ 1142997 w 1278831"/>
                <a:gd name="connsiteY111" fmla="*/ 511002 h 1610608"/>
                <a:gd name="connsiteX112" fmla="*/ 1151179 w 1278831"/>
                <a:gd name="connsiteY112" fmla="*/ 507621 h 1610608"/>
                <a:gd name="connsiteX113" fmla="*/ 1159361 w 1278831"/>
                <a:gd name="connsiteY113" fmla="*/ 505689 h 1610608"/>
                <a:gd name="connsiteX114" fmla="*/ 1160805 w 1278831"/>
                <a:gd name="connsiteY114" fmla="*/ 504241 h 1610608"/>
                <a:gd name="connsiteX115" fmla="*/ 1172357 w 1278831"/>
                <a:gd name="connsiteY115" fmla="*/ 499412 h 1610608"/>
                <a:gd name="connsiteX116" fmla="*/ 1175726 w 1278831"/>
                <a:gd name="connsiteY116" fmla="*/ 502309 h 1610608"/>
                <a:gd name="connsiteX117" fmla="*/ 1181983 w 1278831"/>
                <a:gd name="connsiteY117" fmla="*/ 504724 h 1610608"/>
                <a:gd name="connsiteX118" fmla="*/ 1185352 w 1278831"/>
                <a:gd name="connsiteY118" fmla="*/ 507621 h 1610608"/>
                <a:gd name="connsiteX119" fmla="*/ 1194016 w 1278831"/>
                <a:gd name="connsiteY119" fmla="*/ 510519 h 1610608"/>
                <a:gd name="connsiteX120" fmla="*/ 1195459 w 1278831"/>
                <a:gd name="connsiteY120" fmla="*/ 515831 h 1610608"/>
                <a:gd name="connsiteX121" fmla="*/ 1201235 w 1278831"/>
                <a:gd name="connsiteY121" fmla="*/ 517763 h 1610608"/>
                <a:gd name="connsiteX122" fmla="*/ 1206048 w 1278831"/>
                <a:gd name="connsiteY122" fmla="*/ 517280 h 1610608"/>
                <a:gd name="connsiteX123" fmla="*/ 1211343 w 1278831"/>
                <a:gd name="connsiteY123" fmla="*/ 517763 h 1610608"/>
                <a:gd name="connsiteX124" fmla="*/ 1214712 w 1278831"/>
                <a:gd name="connsiteY124" fmla="*/ 519695 h 1610608"/>
                <a:gd name="connsiteX125" fmla="*/ 1215674 w 1278831"/>
                <a:gd name="connsiteY125" fmla="*/ 522592 h 1610608"/>
                <a:gd name="connsiteX126" fmla="*/ 1220487 w 1278831"/>
                <a:gd name="connsiteY126" fmla="*/ 524524 h 1610608"/>
                <a:gd name="connsiteX127" fmla="*/ 1221450 w 1278831"/>
                <a:gd name="connsiteY127" fmla="*/ 527422 h 1610608"/>
                <a:gd name="connsiteX128" fmla="*/ 1224338 w 1278831"/>
                <a:gd name="connsiteY128" fmla="*/ 530319 h 1610608"/>
                <a:gd name="connsiteX129" fmla="*/ 1223857 w 1278831"/>
                <a:gd name="connsiteY129" fmla="*/ 532734 h 1610608"/>
                <a:gd name="connsiteX130" fmla="*/ 1225782 w 1278831"/>
                <a:gd name="connsiteY130" fmla="*/ 536598 h 1610608"/>
                <a:gd name="connsiteX131" fmla="*/ 1226263 w 1278831"/>
                <a:gd name="connsiteY131" fmla="*/ 540462 h 1610608"/>
                <a:gd name="connsiteX132" fmla="*/ 1224819 w 1278831"/>
                <a:gd name="connsiteY132" fmla="*/ 541910 h 1610608"/>
                <a:gd name="connsiteX133" fmla="*/ 1223375 w 1278831"/>
                <a:gd name="connsiteY133" fmla="*/ 546257 h 1610608"/>
                <a:gd name="connsiteX134" fmla="*/ 1220969 w 1278831"/>
                <a:gd name="connsiteY134" fmla="*/ 549637 h 1610608"/>
                <a:gd name="connsiteX135" fmla="*/ 1221931 w 1278831"/>
                <a:gd name="connsiteY135" fmla="*/ 552052 h 1610608"/>
                <a:gd name="connsiteX136" fmla="*/ 1224819 w 1278831"/>
                <a:gd name="connsiteY136" fmla="*/ 554950 h 1610608"/>
                <a:gd name="connsiteX137" fmla="*/ 1224338 w 1278831"/>
                <a:gd name="connsiteY137" fmla="*/ 560262 h 1610608"/>
                <a:gd name="connsiteX138" fmla="*/ 1223857 w 1278831"/>
                <a:gd name="connsiteY138" fmla="*/ 567506 h 1610608"/>
                <a:gd name="connsiteX139" fmla="*/ 1229632 w 1278831"/>
                <a:gd name="connsiteY139" fmla="*/ 561711 h 1610608"/>
                <a:gd name="connsiteX140" fmla="*/ 1233001 w 1278831"/>
                <a:gd name="connsiteY140" fmla="*/ 560262 h 1610608"/>
                <a:gd name="connsiteX141" fmla="*/ 1237814 w 1278831"/>
                <a:gd name="connsiteY141" fmla="*/ 562194 h 1610608"/>
                <a:gd name="connsiteX142" fmla="*/ 1239740 w 1278831"/>
                <a:gd name="connsiteY142" fmla="*/ 560262 h 1610608"/>
                <a:gd name="connsiteX143" fmla="*/ 1245515 w 1278831"/>
                <a:gd name="connsiteY143" fmla="*/ 559296 h 1610608"/>
                <a:gd name="connsiteX144" fmla="*/ 1251291 w 1278831"/>
                <a:gd name="connsiteY144" fmla="*/ 559779 h 1610608"/>
                <a:gd name="connsiteX145" fmla="*/ 1256104 w 1278831"/>
                <a:gd name="connsiteY145" fmla="*/ 560745 h 1610608"/>
                <a:gd name="connsiteX146" fmla="*/ 1266693 w 1278831"/>
                <a:gd name="connsiteY146" fmla="*/ 569438 h 1610608"/>
                <a:gd name="connsiteX147" fmla="*/ 1268618 w 1278831"/>
                <a:gd name="connsiteY147" fmla="*/ 571853 h 1610608"/>
                <a:gd name="connsiteX148" fmla="*/ 1278726 w 1278831"/>
                <a:gd name="connsiteY148" fmla="*/ 575716 h 1610608"/>
                <a:gd name="connsiteX149" fmla="*/ 1276319 w 1278831"/>
                <a:gd name="connsiteY149" fmla="*/ 580545 h 1610608"/>
                <a:gd name="connsiteX150" fmla="*/ 1272950 w 1278831"/>
                <a:gd name="connsiteY150" fmla="*/ 580063 h 1610608"/>
                <a:gd name="connsiteX151" fmla="*/ 1275356 w 1278831"/>
                <a:gd name="connsiteY151" fmla="*/ 584892 h 1610608"/>
                <a:gd name="connsiteX152" fmla="*/ 1272468 w 1278831"/>
                <a:gd name="connsiteY152" fmla="*/ 592136 h 1610608"/>
                <a:gd name="connsiteX153" fmla="*/ 1272950 w 1278831"/>
                <a:gd name="connsiteY153" fmla="*/ 593585 h 1610608"/>
                <a:gd name="connsiteX154" fmla="*/ 1271025 w 1278831"/>
                <a:gd name="connsiteY154" fmla="*/ 599863 h 1610608"/>
                <a:gd name="connsiteX155" fmla="*/ 1269099 w 1278831"/>
                <a:gd name="connsiteY155" fmla="*/ 600829 h 1610608"/>
                <a:gd name="connsiteX156" fmla="*/ 1266693 w 1278831"/>
                <a:gd name="connsiteY156" fmla="*/ 605175 h 1610608"/>
                <a:gd name="connsiteX157" fmla="*/ 1267174 w 1278831"/>
                <a:gd name="connsiteY157" fmla="*/ 608556 h 1610608"/>
                <a:gd name="connsiteX158" fmla="*/ 1261880 w 1278831"/>
                <a:gd name="connsiteY158" fmla="*/ 613868 h 1610608"/>
                <a:gd name="connsiteX159" fmla="*/ 1263324 w 1278831"/>
                <a:gd name="connsiteY159" fmla="*/ 616283 h 1610608"/>
                <a:gd name="connsiteX160" fmla="*/ 1260917 w 1278831"/>
                <a:gd name="connsiteY160" fmla="*/ 620630 h 1610608"/>
                <a:gd name="connsiteX161" fmla="*/ 1257548 w 1278831"/>
                <a:gd name="connsiteY161" fmla="*/ 623527 h 1610608"/>
                <a:gd name="connsiteX162" fmla="*/ 1256104 w 1278831"/>
                <a:gd name="connsiteY162" fmla="*/ 626425 h 1610608"/>
                <a:gd name="connsiteX163" fmla="*/ 1253216 w 1278831"/>
                <a:gd name="connsiteY163" fmla="*/ 627874 h 1610608"/>
                <a:gd name="connsiteX164" fmla="*/ 1252254 w 1278831"/>
                <a:gd name="connsiteY164" fmla="*/ 635118 h 1610608"/>
                <a:gd name="connsiteX165" fmla="*/ 1250810 w 1278831"/>
                <a:gd name="connsiteY165" fmla="*/ 635601 h 1610608"/>
                <a:gd name="connsiteX166" fmla="*/ 1245515 w 1278831"/>
                <a:gd name="connsiteY166" fmla="*/ 632220 h 1610608"/>
                <a:gd name="connsiteX167" fmla="*/ 1243590 w 1278831"/>
                <a:gd name="connsiteY167" fmla="*/ 628357 h 1610608"/>
                <a:gd name="connsiteX168" fmla="*/ 1239740 w 1278831"/>
                <a:gd name="connsiteY168" fmla="*/ 628357 h 1610608"/>
                <a:gd name="connsiteX169" fmla="*/ 1236852 w 1278831"/>
                <a:gd name="connsiteY169" fmla="*/ 626425 h 1610608"/>
                <a:gd name="connsiteX170" fmla="*/ 1229632 w 1278831"/>
                <a:gd name="connsiteY170" fmla="*/ 625459 h 1610608"/>
                <a:gd name="connsiteX171" fmla="*/ 1227707 w 1278831"/>
                <a:gd name="connsiteY171" fmla="*/ 624493 h 1610608"/>
                <a:gd name="connsiteX172" fmla="*/ 1221931 w 1278831"/>
                <a:gd name="connsiteY172" fmla="*/ 623527 h 1610608"/>
                <a:gd name="connsiteX173" fmla="*/ 1218562 w 1278831"/>
                <a:gd name="connsiteY173" fmla="*/ 619181 h 1610608"/>
                <a:gd name="connsiteX174" fmla="*/ 1217118 w 1278831"/>
                <a:gd name="connsiteY174" fmla="*/ 614351 h 1610608"/>
                <a:gd name="connsiteX175" fmla="*/ 1206529 w 1278831"/>
                <a:gd name="connsiteY175" fmla="*/ 624010 h 1610608"/>
                <a:gd name="connsiteX176" fmla="*/ 1198829 w 1278831"/>
                <a:gd name="connsiteY176" fmla="*/ 636566 h 1610608"/>
                <a:gd name="connsiteX177" fmla="*/ 1192090 w 1278831"/>
                <a:gd name="connsiteY177" fmla="*/ 640913 h 1610608"/>
                <a:gd name="connsiteX178" fmla="*/ 1169469 w 1278831"/>
                <a:gd name="connsiteY178" fmla="*/ 663128 h 1610608"/>
                <a:gd name="connsiteX179" fmla="*/ 1146847 w 1278831"/>
                <a:gd name="connsiteY179" fmla="*/ 677616 h 1610608"/>
                <a:gd name="connsiteX180" fmla="*/ 1136740 w 1278831"/>
                <a:gd name="connsiteY180" fmla="*/ 680515 h 1610608"/>
                <a:gd name="connsiteX181" fmla="*/ 1143478 w 1278831"/>
                <a:gd name="connsiteY181" fmla="*/ 700315 h 1610608"/>
                <a:gd name="connsiteX182" fmla="*/ 1155030 w 1278831"/>
                <a:gd name="connsiteY182" fmla="*/ 736053 h 1610608"/>
                <a:gd name="connsiteX183" fmla="*/ 1147810 w 1278831"/>
                <a:gd name="connsiteY183" fmla="*/ 737501 h 1610608"/>
                <a:gd name="connsiteX184" fmla="*/ 1146366 w 1278831"/>
                <a:gd name="connsiteY184" fmla="*/ 738950 h 1610608"/>
                <a:gd name="connsiteX185" fmla="*/ 1136740 w 1278831"/>
                <a:gd name="connsiteY185" fmla="*/ 738467 h 1610608"/>
                <a:gd name="connsiteX186" fmla="*/ 1128558 w 1278831"/>
                <a:gd name="connsiteY186" fmla="*/ 740882 h 1610608"/>
                <a:gd name="connsiteX187" fmla="*/ 1126151 w 1278831"/>
                <a:gd name="connsiteY187" fmla="*/ 742331 h 1610608"/>
                <a:gd name="connsiteX188" fmla="*/ 1124226 w 1278831"/>
                <a:gd name="connsiteY188" fmla="*/ 739433 h 1610608"/>
                <a:gd name="connsiteX189" fmla="*/ 1116044 w 1278831"/>
                <a:gd name="connsiteY189" fmla="*/ 737984 h 1610608"/>
                <a:gd name="connsiteX190" fmla="*/ 1112675 w 1278831"/>
                <a:gd name="connsiteY190" fmla="*/ 732672 h 1610608"/>
                <a:gd name="connsiteX191" fmla="*/ 1110268 w 1278831"/>
                <a:gd name="connsiteY191" fmla="*/ 733155 h 1610608"/>
                <a:gd name="connsiteX192" fmla="*/ 1098235 w 1278831"/>
                <a:gd name="connsiteY192" fmla="*/ 742813 h 1610608"/>
                <a:gd name="connsiteX193" fmla="*/ 1091497 w 1278831"/>
                <a:gd name="connsiteY193" fmla="*/ 745228 h 1610608"/>
                <a:gd name="connsiteX194" fmla="*/ 1089091 w 1278831"/>
                <a:gd name="connsiteY194" fmla="*/ 745228 h 1610608"/>
                <a:gd name="connsiteX195" fmla="*/ 1083315 w 1278831"/>
                <a:gd name="connsiteY195" fmla="*/ 748126 h 1610608"/>
                <a:gd name="connsiteX196" fmla="*/ 1083796 w 1278831"/>
                <a:gd name="connsiteY196" fmla="*/ 756819 h 1610608"/>
                <a:gd name="connsiteX197" fmla="*/ 1081390 w 1278831"/>
                <a:gd name="connsiteY197" fmla="*/ 759716 h 1610608"/>
                <a:gd name="connsiteX198" fmla="*/ 1082352 w 1278831"/>
                <a:gd name="connsiteY198" fmla="*/ 764546 h 1610608"/>
                <a:gd name="connsiteX199" fmla="*/ 1078502 w 1278831"/>
                <a:gd name="connsiteY199" fmla="*/ 765512 h 1610608"/>
                <a:gd name="connsiteX200" fmla="*/ 1070320 w 1278831"/>
                <a:gd name="connsiteY200" fmla="*/ 765029 h 1610608"/>
                <a:gd name="connsiteX201" fmla="*/ 1067432 w 1278831"/>
                <a:gd name="connsiteY201" fmla="*/ 763097 h 1610608"/>
                <a:gd name="connsiteX202" fmla="*/ 1065507 w 1278831"/>
                <a:gd name="connsiteY202" fmla="*/ 763580 h 1610608"/>
                <a:gd name="connsiteX203" fmla="*/ 1063581 w 1278831"/>
                <a:gd name="connsiteY203" fmla="*/ 769375 h 1610608"/>
                <a:gd name="connsiteX204" fmla="*/ 1060694 w 1278831"/>
                <a:gd name="connsiteY204" fmla="*/ 771307 h 1610608"/>
                <a:gd name="connsiteX205" fmla="*/ 1057324 w 1278831"/>
                <a:gd name="connsiteY205" fmla="*/ 779034 h 1610608"/>
                <a:gd name="connsiteX206" fmla="*/ 1053474 w 1278831"/>
                <a:gd name="connsiteY206" fmla="*/ 784830 h 1610608"/>
                <a:gd name="connsiteX207" fmla="*/ 1046736 w 1278831"/>
                <a:gd name="connsiteY207" fmla="*/ 782898 h 1610608"/>
                <a:gd name="connsiteX208" fmla="*/ 1044329 w 1278831"/>
                <a:gd name="connsiteY208" fmla="*/ 783381 h 1610608"/>
                <a:gd name="connsiteX209" fmla="*/ 1038553 w 1278831"/>
                <a:gd name="connsiteY209" fmla="*/ 788210 h 1610608"/>
                <a:gd name="connsiteX210" fmla="*/ 1031815 w 1278831"/>
                <a:gd name="connsiteY210" fmla="*/ 791108 h 1610608"/>
                <a:gd name="connsiteX211" fmla="*/ 1027965 w 1278831"/>
                <a:gd name="connsiteY211" fmla="*/ 789659 h 1610608"/>
                <a:gd name="connsiteX212" fmla="*/ 1022670 w 1278831"/>
                <a:gd name="connsiteY212" fmla="*/ 789659 h 1610608"/>
                <a:gd name="connsiteX213" fmla="*/ 1017857 w 1278831"/>
                <a:gd name="connsiteY213" fmla="*/ 791591 h 1610608"/>
                <a:gd name="connsiteX214" fmla="*/ 1014488 w 1278831"/>
                <a:gd name="connsiteY214" fmla="*/ 790625 h 1610608"/>
                <a:gd name="connsiteX215" fmla="*/ 1010156 w 1278831"/>
                <a:gd name="connsiteY215" fmla="*/ 786278 h 1610608"/>
                <a:gd name="connsiteX216" fmla="*/ 1006306 w 1278831"/>
                <a:gd name="connsiteY216" fmla="*/ 785795 h 1610608"/>
                <a:gd name="connsiteX217" fmla="*/ 1002455 w 1278831"/>
                <a:gd name="connsiteY217" fmla="*/ 786278 h 1610608"/>
                <a:gd name="connsiteX218" fmla="*/ 990423 w 1278831"/>
                <a:gd name="connsiteY218" fmla="*/ 783381 h 1610608"/>
                <a:gd name="connsiteX219" fmla="*/ 984647 w 1278831"/>
                <a:gd name="connsiteY219" fmla="*/ 783863 h 1610608"/>
                <a:gd name="connsiteX220" fmla="*/ 983203 w 1278831"/>
                <a:gd name="connsiteY220" fmla="*/ 782898 h 1610608"/>
                <a:gd name="connsiteX221" fmla="*/ 975984 w 1278831"/>
                <a:gd name="connsiteY221" fmla="*/ 781449 h 1610608"/>
                <a:gd name="connsiteX222" fmla="*/ 973577 w 1278831"/>
                <a:gd name="connsiteY222" fmla="*/ 784830 h 1610608"/>
                <a:gd name="connsiteX223" fmla="*/ 959619 w 1278831"/>
                <a:gd name="connsiteY223" fmla="*/ 790142 h 1610608"/>
                <a:gd name="connsiteX224" fmla="*/ 958175 w 1278831"/>
                <a:gd name="connsiteY224" fmla="*/ 801733 h 1610608"/>
                <a:gd name="connsiteX225" fmla="*/ 958656 w 1278831"/>
                <a:gd name="connsiteY225" fmla="*/ 804630 h 1610608"/>
                <a:gd name="connsiteX226" fmla="*/ 954325 w 1278831"/>
                <a:gd name="connsiteY226" fmla="*/ 804630 h 1610608"/>
                <a:gd name="connsiteX227" fmla="*/ 946624 w 1278831"/>
                <a:gd name="connsiteY227" fmla="*/ 806079 h 1610608"/>
                <a:gd name="connsiteX228" fmla="*/ 944699 w 1278831"/>
                <a:gd name="connsiteY228" fmla="*/ 804630 h 1610608"/>
                <a:gd name="connsiteX229" fmla="*/ 937479 w 1278831"/>
                <a:gd name="connsiteY229" fmla="*/ 804147 h 1610608"/>
                <a:gd name="connsiteX230" fmla="*/ 932185 w 1278831"/>
                <a:gd name="connsiteY230" fmla="*/ 799801 h 1610608"/>
                <a:gd name="connsiteX231" fmla="*/ 928815 w 1278831"/>
                <a:gd name="connsiteY231" fmla="*/ 798352 h 1610608"/>
                <a:gd name="connsiteX232" fmla="*/ 914376 w 1278831"/>
                <a:gd name="connsiteY232" fmla="*/ 799801 h 1610608"/>
                <a:gd name="connsiteX233" fmla="*/ 903788 w 1278831"/>
                <a:gd name="connsiteY233" fmla="*/ 788210 h 1610608"/>
                <a:gd name="connsiteX234" fmla="*/ 899456 w 1278831"/>
                <a:gd name="connsiteY234" fmla="*/ 786762 h 1610608"/>
                <a:gd name="connsiteX235" fmla="*/ 891755 w 1278831"/>
                <a:gd name="connsiteY235" fmla="*/ 780000 h 1610608"/>
                <a:gd name="connsiteX236" fmla="*/ 891274 w 1278831"/>
                <a:gd name="connsiteY236" fmla="*/ 778551 h 1610608"/>
                <a:gd name="connsiteX237" fmla="*/ 893199 w 1278831"/>
                <a:gd name="connsiteY237" fmla="*/ 773239 h 1610608"/>
                <a:gd name="connsiteX238" fmla="*/ 891755 w 1278831"/>
                <a:gd name="connsiteY238" fmla="*/ 769859 h 1610608"/>
                <a:gd name="connsiteX239" fmla="*/ 886460 w 1278831"/>
                <a:gd name="connsiteY239" fmla="*/ 765512 h 1610608"/>
                <a:gd name="connsiteX240" fmla="*/ 880685 w 1278831"/>
                <a:gd name="connsiteY240" fmla="*/ 768892 h 1610608"/>
                <a:gd name="connsiteX241" fmla="*/ 876834 w 1278831"/>
                <a:gd name="connsiteY241" fmla="*/ 777103 h 1610608"/>
                <a:gd name="connsiteX242" fmla="*/ 873947 w 1278831"/>
                <a:gd name="connsiteY242" fmla="*/ 780483 h 1610608"/>
                <a:gd name="connsiteX243" fmla="*/ 875390 w 1278831"/>
                <a:gd name="connsiteY243" fmla="*/ 784830 h 1610608"/>
                <a:gd name="connsiteX244" fmla="*/ 871540 w 1278831"/>
                <a:gd name="connsiteY244" fmla="*/ 786762 h 1610608"/>
                <a:gd name="connsiteX245" fmla="*/ 866727 w 1278831"/>
                <a:gd name="connsiteY245" fmla="*/ 779517 h 1610608"/>
                <a:gd name="connsiteX246" fmla="*/ 862395 w 1278831"/>
                <a:gd name="connsiteY246" fmla="*/ 776619 h 1610608"/>
                <a:gd name="connsiteX247" fmla="*/ 857101 w 1278831"/>
                <a:gd name="connsiteY247" fmla="*/ 776137 h 1610608"/>
                <a:gd name="connsiteX248" fmla="*/ 853250 w 1278831"/>
                <a:gd name="connsiteY248" fmla="*/ 777586 h 1610608"/>
                <a:gd name="connsiteX249" fmla="*/ 851325 w 1278831"/>
                <a:gd name="connsiteY249" fmla="*/ 776619 h 1610608"/>
                <a:gd name="connsiteX250" fmla="*/ 844587 w 1278831"/>
                <a:gd name="connsiteY250" fmla="*/ 780483 h 1610608"/>
                <a:gd name="connsiteX251" fmla="*/ 843624 w 1278831"/>
                <a:gd name="connsiteY251" fmla="*/ 784347 h 1610608"/>
                <a:gd name="connsiteX252" fmla="*/ 840736 w 1278831"/>
                <a:gd name="connsiteY252" fmla="*/ 787244 h 1610608"/>
                <a:gd name="connsiteX253" fmla="*/ 839292 w 1278831"/>
                <a:gd name="connsiteY253" fmla="*/ 791108 h 1610608"/>
                <a:gd name="connsiteX254" fmla="*/ 830629 w 1278831"/>
                <a:gd name="connsiteY254" fmla="*/ 794971 h 1610608"/>
                <a:gd name="connsiteX255" fmla="*/ 824372 w 1278831"/>
                <a:gd name="connsiteY255" fmla="*/ 794971 h 1610608"/>
                <a:gd name="connsiteX256" fmla="*/ 812821 w 1278831"/>
                <a:gd name="connsiteY256" fmla="*/ 805596 h 1610608"/>
                <a:gd name="connsiteX257" fmla="*/ 810895 w 1278831"/>
                <a:gd name="connsiteY257" fmla="*/ 810425 h 1610608"/>
                <a:gd name="connsiteX258" fmla="*/ 813302 w 1278831"/>
                <a:gd name="connsiteY258" fmla="*/ 811391 h 1610608"/>
                <a:gd name="connsiteX259" fmla="*/ 812339 w 1278831"/>
                <a:gd name="connsiteY259" fmla="*/ 814289 h 1610608"/>
                <a:gd name="connsiteX260" fmla="*/ 814746 w 1278831"/>
                <a:gd name="connsiteY260" fmla="*/ 818153 h 1610608"/>
                <a:gd name="connsiteX261" fmla="*/ 818596 w 1278831"/>
                <a:gd name="connsiteY261" fmla="*/ 818636 h 1610608"/>
                <a:gd name="connsiteX262" fmla="*/ 822447 w 1278831"/>
                <a:gd name="connsiteY262" fmla="*/ 822016 h 1610608"/>
                <a:gd name="connsiteX263" fmla="*/ 826297 w 1278831"/>
                <a:gd name="connsiteY263" fmla="*/ 820567 h 1610608"/>
                <a:gd name="connsiteX264" fmla="*/ 832073 w 1278831"/>
                <a:gd name="connsiteY264" fmla="*/ 824913 h 1610608"/>
                <a:gd name="connsiteX265" fmla="*/ 827260 w 1278831"/>
                <a:gd name="connsiteY265" fmla="*/ 825397 h 1610608"/>
                <a:gd name="connsiteX266" fmla="*/ 825816 w 1278831"/>
                <a:gd name="connsiteY266" fmla="*/ 831675 h 1610608"/>
                <a:gd name="connsiteX267" fmla="*/ 821484 w 1278831"/>
                <a:gd name="connsiteY267" fmla="*/ 831675 h 1610608"/>
                <a:gd name="connsiteX268" fmla="*/ 820040 w 1278831"/>
                <a:gd name="connsiteY268" fmla="*/ 832641 h 1610608"/>
                <a:gd name="connsiteX269" fmla="*/ 821003 w 1278831"/>
                <a:gd name="connsiteY269" fmla="*/ 837953 h 1610608"/>
                <a:gd name="connsiteX270" fmla="*/ 817152 w 1278831"/>
                <a:gd name="connsiteY270" fmla="*/ 836504 h 1610608"/>
                <a:gd name="connsiteX271" fmla="*/ 816671 w 1278831"/>
                <a:gd name="connsiteY271" fmla="*/ 839885 h 1610608"/>
                <a:gd name="connsiteX272" fmla="*/ 813302 w 1278831"/>
                <a:gd name="connsiteY272" fmla="*/ 845680 h 1610608"/>
                <a:gd name="connsiteX273" fmla="*/ 808007 w 1278831"/>
                <a:gd name="connsiteY273" fmla="*/ 848578 h 1610608"/>
                <a:gd name="connsiteX274" fmla="*/ 806564 w 1278831"/>
                <a:gd name="connsiteY274" fmla="*/ 851475 h 1610608"/>
                <a:gd name="connsiteX275" fmla="*/ 792606 w 1278831"/>
                <a:gd name="connsiteY275" fmla="*/ 874657 h 1610608"/>
                <a:gd name="connsiteX276" fmla="*/ 780092 w 1278831"/>
                <a:gd name="connsiteY276" fmla="*/ 892525 h 1610608"/>
                <a:gd name="connsiteX277" fmla="*/ 775279 w 1278831"/>
                <a:gd name="connsiteY277" fmla="*/ 896872 h 1610608"/>
                <a:gd name="connsiteX278" fmla="*/ 766615 w 1278831"/>
                <a:gd name="connsiteY278" fmla="*/ 903633 h 1610608"/>
                <a:gd name="connsiteX279" fmla="*/ 768059 w 1278831"/>
                <a:gd name="connsiteY279" fmla="*/ 906048 h 1610608"/>
                <a:gd name="connsiteX280" fmla="*/ 766615 w 1278831"/>
                <a:gd name="connsiteY280" fmla="*/ 909428 h 1610608"/>
                <a:gd name="connsiteX281" fmla="*/ 762765 w 1278831"/>
                <a:gd name="connsiteY281" fmla="*/ 910394 h 1610608"/>
                <a:gd name="connsiteX282" fmla="*/ 758914 w 1278831"/>
                <a:gd name="connsiteY282" fmla="*/ 912326 h 1610608"/>
                <a:gd name="connsiteX283" fmla="*/ 757470 w 1278831"/>
                <a:gd name="connsiteY283" fmla="*/ 919087 h 1610608"/>
                <a:gd name="connsiteX284" fmla="*/ 767096 w 1278831"/>
                <a:gd name="connsiteY284" fmla="*/ 917156 h 1610608"/>
                <a:gd name="connsiteX285" fmla="*/ 774316 w 1278831"/>
                <a:gd name="connsiteY285" fmla="*/ 917639 h 1610608"/>
                <a:gd name="connsiteX286" fmla="*/ 778648 w 1278831"/>
                <a:gd name="connsiteY286" fmla="*/ 919087 h 1610608"/>
                <a:gd name="connsiteX287" fmla="*/ 782498 w 1278831"/>
                <a:gd name="connsiteY287" fmla="*/ 930195 h 1610608"/>
                <a:gd name="connsiteX288" fmla="*/ 782980 w 1278831"/>
                <a:gd name="connsiteY288" fmla="*/ 933575 h 1610608"/>
                <a:gd name="connsiteX289" fmla="*/ 787311 w 1278831"/>
                <a:gd name="connsiteY289" fmla="*/ 929229 h 1610608"/>
                <a:gd name="connsiteX290" fmla="*/ 795975 w 1278831"/>
                <a:gd name="connsiteY290" fmla="*/ 929229 h 1610608"/>
                <a:gd name="connsiteX291" fmla="*/ 804157 w 1278831"/>
                <a:gd name="connsiteY291" fmla="*/ 931644 h 1610608"/>
                <a:gd name="connsiteX292" fmla="*/ 802713 w 1278831"/>
                <a:gd name="connsiteY292" fmla="*/ 945166 h 1610608"/>
                <a:gd name="connsiteX293" fmla="*/ 811858 w 1278831"/>
                <a:gd name="connsiteY293" fmla="*/ 949995 h 1610608"/>
                <a:gd name="connsiteX294" fmla="*/ 808970 w 1278831"/>
                <a:gd name="connsiteY294" fmla="*/ 953859 h 1610608"/>
                <a:gd name="connsiteX295" fmla="*/ 810895 w 1278831"/>
                <a:gd name="connsiteY295" fmla="*/ 960620 h 1610608"/>
                <a:gd name="connsiteX296" fmla="*/ 815708 w 1278831"/>
                <a:gd name="connsiteY296" fmla="*/ 964001 h 1610608"/>
                <a:gd name="connsiteX297" fmla="*/ 816671 w 1278831"/>
                <a:gd name="connsiteY297" fmla="*/ 966898 h 1610608"/>
                <a:gd name="connsiteX298" fmla="*/ 816190 w 1278831"/>
                <a:gd name="connsiteY298" fmla="*/ 971245 h 1610608"/>
                <a:gd name="connsiteX299" fmla="*/ 818115 w 1278831"/>
                <a:gd name="connsiteY299" fmla="*/ 975591 h 1610608"/>
                <a:gd name="connsiteX300" fmla="*/ 814264 w 1278831"/>
                <a:gd name="connsiteY300" fmla="*/ 979455 h 1610608"/>
                <a:gd name="connsiteX301" fmla="*/ 821003 w 1278831"/>
                <a:gd name="connsiteY301" fmla="*/ 983318 h 1610608"/>
                <a:gd name="connsiteX302" fmla="*/ 823409 w 1278831"/>
                <a:gd name="connsiteY302" fmla="*/ 985733 h 1610608"/>
                <a:gd name="connsiteX303" fmla="*/ 822447 w 1278831"/>
                <a:gd name="connsiteY303" fmla="*/ 988631 h 1610608"/>
                <a:gd name="connsiteX304" fmla="*/ 816190 w 1278831"/>
                <a:gd name="connsiteY304" fmla="*/ 990080 h 1610608"/>
                <a:gd name="connsiteX305" fmla="*/ 809451 w 1278831"/>
                <a:gd name="connsiteY305" fmla="*/ 988631 h 1610608"/>
                <a:gd name="connsiteX306" fmla="*/ 809933 w 1278831"/>
                <a:gd name="connsiteY306" fmla="*/ 994426 h 1610608"/>
                <a:gd name="connsiteX307" fmla="*/ 809451 w 1278831"/>
                <a:gd name="connsiteY307" fmla="*/ 998772 h 1610608"/>
                <a:gd name="connsiteX308" fmla="*/ 810895 w 1278831"/>
                <a:gd name="connsiteY308" fmla="*/ 1002153 h 1610608"/>
                <a:gd name="connsiteX309" fmla="*/ 808970 w 1278831"/>
                <a:gd name="connsiteY309" fmla="*/ 1005534 h 1610608"/>
                <a:gd name="connsiteX310" fmla="*/ 810895 w 1278831"/>
                <a:gd name="connsiteY310" fmla="*/ 1006983 h 1610608"/>
                <a:gd name="connsiteX311" fmla="*/ 818115 w 1278831"/>
                <a:gd name="connsiteY311" fmla="*/ 1007465 h 1610608"/>
                <a:gd name="connsiteX312" fmla="*/ 822447 w 1278831"/>
                <a:gd name="connsiteY312" fmla="*/ 1008915 h 1610608"/>
                <a:gd name="connsiteX313" fmla="*/ 821484 w 1278831"/>
                <a:gd name="connsiteY313" fmla="*/ 1018090 h 1610608"/>
                <a:gd name="connsiteX314" fmla="*/ 825816 w 1278831"/>
                <a:gd name="connsiteY314" fmla="*/ 1025817 h 1610608"/>
                <a:gd name="connsiteX315" fmla="*/ 831592 w 1278831"/>
                <a:gd name="connsiteY315" fmla="*/ 1033062 h 1610608"/>
                <a:gd name="connsiteX316" fmla="*/ 833998 w 1278831"/>
                <a:gd name="connsiteY316" fmla="*/ 1036925 h 1610608"/>
                <a:gd name="connsiteX317" fmla="*/ 824372 w 1278831"/>
                <a:gd name="connsiteY317" fmla="*/ 1040306 h 1610608"/>
                <a:gd name="connsiteX318" fmla="*/ 820521 w 1278831"/>
                <a:gd name="connsiteY318" fmla="*/ 1033544 h 1610608"/>
                <a:gd name="connsiteX319" fmla="*/ 814746 w 1278831"/>
                <a:gd name="connsiteY319" fmla="*/ 1036442 h 1610608"/>
                <a:gd name="connsiteX320" fmla="*/ 814264 w 1278831"/>
                <a:gd name="connsiteY320" fmla="*/ 1039339 h 1610608"/>
                <a:gd name="connsiteX321" fmla="*/ 817152 w 1278831"/>
                <a:gd name="connsiteY321" fmla="*/ 1043203 h 1610608"/>
                <a:gd name="connsiteX322" fmla="*/ 815708 w 1278831"/>
                <a:gd name="connsiteY322" fmla="*/ 1044652 h 1610608"/>
                <a:gd name="connsiteX323" fmla="*/ 808007 w 1278831"/>
                <a:gd name="connsiteY323" fmla="*/ 1041754 h 1610608"/>
                <a:gd name="connsiteX324" fmla="*/ 806082 w 1278831"/>
                <a:gd name="connsiteY324" fmla="*/ 1042237 h 1610608"/>
                <a:gd name="connsiteX325" fmla="*/ 803676 w 1278831"/>
                <a:gd name="connsiteY325" fmla="*/ 1046584 h 1610608"/>
                <a:gd name="connsiteX326" fmla="*/ 800307 w 1278831"/>
                <a:gd name="connsiteY326" fmla="*/ 1057209 h 1610608"/>
                <a:gd name="connsiteX327" fmla="*/ 798381 w 1278831"/>
                <a:gd name="connsiteY327" fmla="*/ 1066867 h 1610608"/>
                <a:gd name="connsiteX328" fmla="*/ 797900 w 1278831"/>
                <a:gd name="connsiteY328" fmla="*/ 1074594 h 1610608"/>
                <a:gd name="connsiteX329" fmla="*/ 799344 w 1278831"/>
                <a:gd name="connsiteY329" fmla="*/ 1076043 h 1610608"/>
                <a:gd name="connsiteX330" fmla="*/ 805120 w 1278831"/>
                <a:gd name="connsiteY330" fmla="*/ 1075077 h 1610608"/>
                <a:gd name="connsiteX331" fmla="*/ 807045 w 1278831"/>
                <a:gd name="connsiteY331" fmla="*/ 1075560 h 1610608"/>
                <a:gd name="connsiteX332" fmla="*/ 806564 w 1278831"/>
                <a:gd name="connsiteY332" fmla="*/ 1079907 h 1610608"/>
                <a:gd name="connsiteX333" fmla="*/ 800307 w 1278831"/>
                <a:gd name="connsiteY333" fmla="*/ 1081839 h 1610608"/>
                <a:gd name="connsiteX334" fmla="*/ 801269 w 1278831"/>
                <a:gd name="connsiteY334" fmla="*/ 1086185 h 1610608"/>
                <a:gd name="connsiteX335" fmla="*/ 809933 w 1278831"/>
                <a:gd name="connsiteY335" fmla="*/ 1087634 h 1610608"/>
                <a:gd name="connsiteX336" fmla="*/ 813783 w 1278831"/>
                <a:gd name="connsiteY336" fmla="*/ 1083770 h 1610608"/>
                <a:gd name="connsiteX337" fmla="*/ 821003 w 1278831"/>
                <a:gd name="connsiteY337" fmla="*/ 1084736 h 1610608"/>
                <a:gd name="connsiteX338" fmla="*/ 822447 w 1278831"/>
                <a:gd name="connsiteY338" fmla="*/ 1087634 h 1610608"/>
                <a:gd name="connsiteX339" fmla="*/ 824372 w 1278831"/>
                <a:gd name="connsiteY339" fmla="*/ 1088116 h 1610608"/>
                <a:gd name="connsiteX340" fmla="*/ 830629 w 1278831"/>
                <a:gd name="connsiteY340" fmla="*/ 1087151 h 1610608"/>
                <a:gd name="connsiteX341" fmla="*/ 835442 w 1278831"/>
                <a:gd name="connsiteY341" fmla="*/ 1085219 h 1610608"/>
                <a:gd name="connsiteX342" fmla="*/ 836405 w 1278831"/>
                <a:gd name="connsiteY342" fmla="*/ 1091980 h 1610608"/>
                <a:gd name="connsiteX343" fmla="*/ 833517 w 1278831"/>
                <a:gd name="connsiteY343" fmla="*/ 1099707 h 1610608"/>
                <a:gd name="connsiteX344" fmla="*/ 837367 w 1278831"/>
                <a:gd name="connsiteY344" fmla="*/ 1105019 h 1610608"/>
                <a:gd name="connsiteX345" fmla="*/ 838811 w 1278831"/>
                <a:gd name="connsiteY345" fmla="*/ 1110815 h 1610608"/>
                <a:gd name="connsiteX346" fmla="*/ 829666 w 1278831"/>
                <a:gd name="connsiteY346" fmla="*/ 1113230 h 1610608"/>
                <a:gd name="connsiteX347" fmla="*/ 826297 w 1278831"/>
                <a:gd name="connsiteY347" fmla="*/ 1112263 h 1610608"/>
                <a:gd name="connsiteX348" fmla="*/ 822447 w 1278831"/>
                <a:gd name="connsiteY348" fmla="*/ 1102605 h 1610608"/>
                <a:gd name="connsiteX349" fmla="*/ 818596 w 1278831"/>
                <a:gd name="connsiteY349" fmla="*/ 1102122 h 1610608"/>
                <a:gd name="connsiteX350" fmla="*/ 816671 w 1278831"/>
                <a:gd name="connsiteY350" fmla="*/ 1104054 h 1610608"/>
                <a:gd name="connsiteX351" fmla="*/ 818115 w 1278831"/>
                <a:gd name="connsiteY351" fmla="*/ 1109849 h 1610608"/>
                <a:gd name="connsiteX352" fmla="*/ 818115 w 1278831"/>
                <a:gd name="connsiteY352" fmla="*/ 1111781 h 1610608"/>
                <a:gd name="connsiteX353" fmla="*/ 822447 w 1278831"/>
                <a:gd name="connsiteY353" fmla="*/ 1113713 h 1610608"/>
                <a:gd name="connsiteX354" fmla="*/ 824853 w 1278831"/>
                <a:gd name="connsiteY354" fmla="*/ 1117093 h 1610608"/>
                <a:gd name="connsiteX355" fmla="*/ 822447 w 1278831"/>
                <a:gd name="connsiteY355" fmla="*/ 1119508 h 1610608"/>
                <a:gd name="connsiteX356" fmla="*/ 816671 w 1278831"/>
                <a:gd name="connsiteY356" fmla="*/ 1119025 h 1610608"/>
                <a:gd name="connsiteX357" fmla="*/ 816671 w 1278831"/>
                <a:gd name="connsiteY357" fmla="*/ 1121439 h 1610608"/>
                <a:gd name="connsiteX358" fmla="*/ 821484 w 1278831"/>
                <a:gd name="connsiteY358" fmla="*/ 1123371 h 1610608"/>
                <a:gd name="connsiteX359" fmla="*/ 822928 w 1278831"/>
                <a:gd name="connsiteY359" fmla="*/ 1126269 h 1610608"/>
                <a:gd name="connsiteX360" fmla="*/ 822447 w 1278831"/>
                <a:gd name="connsiteY360" fmla="*/ 1129166 h 1610608"/>
                <a:gd name="connsiteX361" fmla="*/ 817152 w 1278831"/>
                <a:gd name="connsiteY361" fmla="*/ 1130133 h 1610608"/>
                <a:gd name="connsiteX362" fmla="*/ 813302 w 1278831"/>
                <a:gd name="connsiteY362" fmla="*/ 1132065 h 1610608"/>
                <a:gd name="connsiteX363" fmla="*/ 812339 w 1278831"/>
                <a:gd name="connsiteY363" fmla="*/ 1137377 h 1610608"/>
                <a:gd name="connsiteX364" fmla="*/ 805120 w 1278831"/>
                <a:gd name="connsiteY364" fmla="*/ 1136411 h 1610608"/>
                <a:gd name="connsiteX365" fmla="*/ 797419 w 1278831"/>
                <a:gd name="connsiteY365" fmla="*/ 1132065 h 1610608"/>
                <a:gd name="connsiteX366" fmla="*/ 795975 w 1278831"/>
                <a:gd name="connsiteY366" fmla="*/ 1130615 h 1610608"/>
                <a:gd name="connsiteX367" fmla="*/ 788274 w 1278831"/>
                <a:gd name="connsiteY367" fmla="*/ 1128684 h 1610608"/>
                <a:gd name="connsiteX368" fmla="*/ 790199 w 1278831"/>
                <a:gd name="connsiteY368" fmla="*/ 1123371 h 1610608"/>
                <a:gd name="connsiteX369" fmla="*/ 792606 w 1278831"/>
                <a:gd name="connsiteY369" fmla="*/ 1122889 h 1610608"/>
                <a:gd name="connsiteX370" fmla="*/ 795012 w 1278831"/>
                <a:gd name="connsiteY370" fmla="*/ 1119991 h 1610608"/>
                <a:gd name="connsiteX371" fmla="*/ 793087 w 1278831"/>
                <a:gd name="connsiteY371" fmla="*/ 1118059 h 1610608"/>
                <a:gd name="connsiteX372" fmla="*/ 783461 w 1278831"/>
                <a:gd name="connsiteY372" fmla="*/ 1118542 h 1610608"/>
                <a:gd name="connsiteX373" fmla="*/ 781536 w 1278831"/>
                <a:gd name="connsiteY373" fmla="*/ 1115644 h 1610608"/>
                <a:gd name="connsiteX374" fmla="*/ 778166 w 1278831"/>
                <a:gd name="connsiteY374" fmla="*/ 1116610 h 1610608"/>
                <a:gd name="connsiteX375" fmla="*/ 777204 w 1278831"/>
                <a:gd name="connsiteY375" fmla="*/ 1118542 h 1610608"/>
                <a:gd name="connsiteX376" fmla="*/ 772391 w 1278831"/>
                <a:gd name="connsiteY376" fmla="*/ 1119508 h 1610608"/>
                <a:gd name="connsiteX377" fmla="*/ 769022 w 1278831"/>
                <a:gd name="connsiteY377" fmla="*/ 1119025 h 1610608"/>
                <a:gd name="connsiteX378" fmla="*/ 764209 w 1278831"/>
                <a:gd name="connsiteY378" fmla="*/ 1119991 h 1610608"/>
                <a:gd name="connsiteX379" fmla="*/ 759396 w 1278831"/>
                <a:gd name="connsiteY379" fmla="*/ 1119508 h 1610608"/>
                <a:gd name="connsiteX380" fmla="*/ 756508 w 1278831"/>
                <a:gd name="connsiteY380" fmla="*/ 1116127 h 1610608"/>
                <a:gd name="connsiteX381" fmla="*/ 749288 w 1278831"/>
                <a:gd name="connsiteY381" fmla="*/ 1106951 h 1610608"/>
                <a:gd name="connsiteX382" fmla="*/ 748807 w 1278831"/>
                <a:gd name="connsiteY382" fmla="*/ 1103571 h 1610608"/>
                <a:gd name="connsiteX383" fmla="*/ 746400 w 1278831"/>
                <a:gd name="connsiteY383" fmla="*/ 1101156 h 1610608"/>
                <a:gd name="connsiteX384" fmla="*/ 743031 w 1278831"/>
                <a:gd name="connsiteY384" fmla="*/ 1105503 h 1610608"/>
                <a:gd name="connsiteX385" fmla="*/ 739662 w 1278831"/>
                <a:gd name="connsiteY385" fmla="*/ 1105019 h 1610608"/>
                <a:gd name="connsiteX386" fmla="*/ 736293 w 1278831"/>
                <a:gd name="connsiteY386" fmla="*/ 1103571 h 1610608"/>
                <a:gd name="connsiteX387" fmla="*/ 731961 w 1278831"/>
                <a:gd name="connsiteY387" fmla="*/ 1104537 h 1610608"/>
                <a:gd name="connsiteX388" fmla="*/ 733886 w 1278831"/>
                <a:gd name="connsiteY388" fmla="*/ 1110815 h 1610608"/>
                <a:gd name="connsiteX389" fmla="*/ 732442 w 1278831"/>
                <a:gd name="connsiteY389" fmla="*/ 1113713 h 1610608"/>
                <a:gd name="connsiteX390" fmla="*/ 732924 w 1278831"/>
                <a:gd name="connsiteY390" fmla="*/ 1118059 h 1610608"/>
                <a:gd name="connsiteX391" fmla="*/ 734849 w 1278831"/>
                <a:gd name="connsiteY391" fmla="*/ 1119991 h 1610608"/>
                <a:gd name="connsiteX392" fmla="*/ 738218 w 1278831"/>
                <a:gd name="connsiteY392" fmla="*/ 1119508 h 1610608"/>
                <a:gd name="connsiteX393" fmla="*/ 742550 w 1278831"/>
                <a:gd name="connsiteY393" fmla="*/ 1122406 h 1610608"/>
                <a:gd name="connsiteX394" fmla="*/ 737255 w 1278831"/>
                <a:gd name="connsiteY394" fmla="*/ 1125303 h 1610608"/>
                <a:gd name="connsiteX395" fmla="*/ 735811 w 1278831"/>
                <a:gd name="connsiteY395" fmla="*/ 1129166 h 1610608"/>
                <a:gd name="connsiteX396" fmla="*/ 736774 w 1278831"/>
                <a:gd name="connsiteY396" fmla="*/ 1132065 h 1610608"/>
                <a:gd name="connsiteX397" fmla="*/ 742068 w 1278831"/>
                <a:gd name="connsiteY397" fmla="*/ 1142689 h 1610608"/>
                <a:gd name="connsiteX398" fmla="*/ 743512 w 1278831"/>
                <a:gd name="connsiteY398" fmla="*/ 1144621 h 1610608"/>
                <a:gd name="connsiteX399" fmla="*/ 741587 w 1278831"/>
                <a:gd name="connsiteY399" fmla="*/ 1149450 h 1610608"/>
                <a:gd name="connsiteX400" fmla="*/ 736293 w 1278831"/>
                <a:gd name="connsiteY400" fmla="*/ 1156212 h 1610608"/>
                <a:gd name="connsiteX401" fmla="*/ 731480 w 1278831"/>
                <a:gd name="connsiteY401" fmla="*/ 1156694 h 1610608"/>
                <a:gd name="connsiteX402" fmla="*/ 725223 w 1278831"/>
                <a:gd name="connsiteY402" fmla="*/ 1159109 h 1610608"/>
                <a:gd name="connsiteX403" fmla="*/ 720891 w 1278831"/>
                <a:gd name="connsiteY403" fmla="*/ 1161524 h 1610608"/>
                <a:gd name="connsiteX404" fmla="*/ 716559 w 1278831"/>
                <a:gd name="connsiteY404" fmla="*/ 1164904 h 1610608"/>
                <a:gd name="connsiteX405" fmla="*/ 716559 w 1278831"/>
                <a:gd name="connsiteY405" fmla="*/ 1168768 h 1610608"/>
                <a:gd name="connsiteX406" fmla="*/ 713190 w 1278831"/>
                <a:gd name="connsiteY406" fmla="*/ 1173597 h 1610608"/>
                <a:gd name="connsiteX407" fmla="*/ 704527 w 1278831"/>
                <a:gd name="connsiteY407" fmla="*/ 1181324 h 1610608"/>
                <a:gd name="connsiteX408" fmla="*/ 705970 w 1278831"/>
                <a:gd name="connsiteY408" fmla="*/ 1184222 h 1610608"/>
                <a:gd name="connsiteX409" fmla="*/ 714634 w 1278831"/>
                <a:gd name="connsiteY409" fmla="*/ 1185671 h 1610608"/>
                <a:gd name="connsiteX410" fmla="*/ 719447 w 1278831"/>
                <a:gd name="connsiteY410" fmla="*/ 1184705 h 1610608"/>
                <a:gd name="connsiteX411" fmla="*/ 720891 w 1278831"/>
                <a:gd name="connsiteY411" fmla="*/ 1182290 h 1610608"/>
                <a:gd name="connsiteX412" fmla="*/ 719447 w 1278831"/>
                <a:gd name="connsiteY412" fmla="*/ 1176978 h 1610608"/>
                <a:gd name="connsiteX413" fmla="*/ 720410 w 1278831"/>
                <a:gd name="connsiteY413" fmla="*/ 1175046 h 1610608"/>
                <a:gd name="connsiteX414" fmla="*/ 724260 w 1278831"/>
                <a:gd name="connsiteY414" fmla="*/ 1176012 h 1610608"/>
                <a:gd name="connsiteX415" fmla="*/ 726667 w 1278831"/>
                <a:gd name="connsiteY415" fmla="*/ 1178910 h 1610608"/>
                <a:gd name="connsiteX416" fmla="*/ 732924 w 1278831"/>
                <a:gd name="connsiteY416" fmla="*/ 1176978 h 1610608"/>
                <a:gd name="connsiteX417" fmla="*/ 735330 w 1278831"/>
                <a:gd name="connsiteY417" fmla="*/ 1181807 h 1610608"/>
                <a:gd name="connsiteX418" fmla="*/ 742550 w 1278831"/>
                <a:gd name="connsiteY418" fmla="*/ 1185671 h 1610608"/>
                <a:gd name="connsiteX419" fmla="*/ 743512 w 1278831"/>
                <a:gd name="connsiteY419" fmla="*/ 1188568 h 1610608"/>
                <a:gd name="connsiteX420" fmla="*/ 749288 w 1278831"/>
                <a:gd name="connsiteY420" fmla="*/ 1195330 h 1610608"/>
                <a:gd name="connsiteX421" fmla="*/ 745438 w 1278831"/>
                <a:gd name="connsiteY421" fmla="*/ 1201125 h 1610608"/>
                <a:gd name="connsiteX422" fmla="*/ 745919 w 1278831"/>
                <a:gd name="connsiteY422" fmla="*/ 1209335 h 1610608"/>
                <a:gd name="connsiteX423" fmla="*/ 750251 w 1278831"/>
                <a:gd name="connsiteY423" fmla="*/ 1211750 h 1610608"/>
                <a:gd name="connsiteX424" fmla="*/ 755064 w 1278831"/>
                <a:gd name="connsiteY424" fmla="*/ 1211750 h 1610608"/>
                <a:gd name="connsiteX425" fmla="*/ 759396 w 1278831"/>
                <a:gd name="connsiteY425" fmla="*/ 1213681 h 1610608"/>
                <a:gd name="connsiteX426" fmla="*/ 760358 w 1278831"/>
                <a:gd name="connsiteY426" fmla="*/ 1216096 h 1610608"/>
                <a:gd name="connsiteX427" fmla="*/ 757470 w 1278831"/>
                <a:gd name="connsiteY427" fmla="*/ 1217062 h 1610608"/>
                <a:gd name="connsiteX428" fmla="*/ 755545 w 1278831"/>
                <a:gd name="connsiteY428" fmla="*/ 1218994 h 1610608"/>
                <a:gd name="connsiteX429" fmla="*/ 761321 w 1278831"/>
                <a:gd name="connsiteY429" fmla="*/ 1228169 h 1610608"/>
                <a:gd name="connsiteX430" fmla="*/ 765171 w 1278831"/>
                <a:gd name="connsiteY430" fmla="*/ 1232516 h 1610608"/>
                <a:gd name="connsiteX431" fmla="*/ 763246 w 1278831"/>
                <a:gd name="connsiteY431" fmla="*/ 1236380 h 1610608"/>
                <a:gd name="connsiteX432" fmla="*/ 756026 w 1278831"/>
                <a:gd name="connsiteY432" fmla="*/ 1237828 h 1610608"/>
                <a:gd name="connsiteX433" fmla="*/ 752176 w 1278831"/>
                <a:gd name="connsiteY433" fmla="*/ 1235897 h 1610608"/>
                <a:gd name="connsiteX434" fmla="*/ 747363 w 1278831"/>
                <a:gd name="connsiteY434" fmla="*/ 1235413 h 1610608"/>
                <a:gd name="connsiteX435" fmla="*/ 745438 w 1278831"/>
                <a:gd name="connsiteY435" fmla="*/ 1231550 h 1610608"/>
                <a:gd name="connsiteX436" fmla="*/ 742550 w 1278831"/>
                <a:gd name="connsiteY436" fmla="*/ 1232033 h 1610608"/>
                <a:gd name="connsiteX437" fmla="*/ 740625 w 1278831"/>
                <a:gd name="connsiteY437" fmla="*/ 1236863 h 1610608"/>
                <a:gd name="connsiteX438" fmla="*/ 741106 w 1278831"/>
                <a:gd name="connsiteY438" fmla="*/ 1241209 h 1610608"/>
                <a:gd name="connsiteX439" fmla="*/ 740143 w 1278831"/>
                <a:gd name="connsiteY439" fmla="*/ 1245072 h 1610608"/>
                <a:gd name="connsiteX440" fmla="*/ 742068 w 1278831"/>
                <a:gd name="connsiteY440" fmla="*/ 1245556 h 1610608"/>
                <a:gd name="connsiteX441" fmla="*/ 743994 w 1278831"/>
                <a:gd name="connsiteY441" fmla="*/ 1243141 h 1610608"/>
                <a:gd name="connsiteX442" fmla="*/ 749769 w 1278831"/>
                <a:gd name="connsiteY442" fmla="*/ 1241692 h 1610608"/>
                <a:gd name="connsiteX443" fmla="*/ 751695 w 1278831"/>
                <a:gd name="connsiteY443" fmla="*/ 1247004 h 1610608"/>
                <a:gd name="connsiteX444" fmla="*/ 750251 w 1278831"/>
                <a:gd name="connsiteY444" fmla="*/ 1248936 h 1610608"/>
                <a:gd name="connsiteX445" fmla="*/ 745919 w 1278831"/>
                <a:gd name="connsiteY445" fmla="*/ 1247487 h 1610608"/>
                <a:gd name="connsiteX446" fmla="*/ 743031 w 1278831"/>
                <a:gd name="connsiteY446" fmla="*/ 1247487 h 1610608"/>
                <a:gd name="connsiteX447" fmla="*/ 739662 w 1278831"/>
                <a:gd name="connsiteY447" fmla="*/ 1249902 h 1610608"/>
                <a:gd name="connsiteX448" fmla="*/ 739181 w 1278831"/>
                <a:gd name="connsiteY448" fmla="*/ 1254248 h 1610608"/>
                <a:gd name="connsiteX449" fmla="*/ 741587 w 1278831"/>
                <a:gd name="connsiteY449" fmla="*/ 1258112 h 1610608"/>
                <a:gd name="connsiteX450" fmla="*/ 739662 w 1278831"/>
                <a:gd name="connsiteY450" fmla="*/ 1261010 h 1610608"/>
                <a:gd name="connsiteX451" fmla="*/ 733886 w 1278831"/>
                <a:gd name="connsiteY451" fmla="*/ 1259560 h 1610608"/>
                <a:gd name="connsiteX452" fmla="*/ 733886 w 1278831"/>
                <a:gd name="connsiteY452" fmla="*/ 1264873 h 1610608"/>
                <a:gd name="connsiteX453" fmla="*/ 738218 w 1278831"/>
                <a:gd name="connsiteY453" fmla="*/ 1267288 h 1610608"/>
                <a:gd name="connsiteX454" fmla="*/ 748325 w 1278831"/>
                <a:gd name="connsiteY454" fmla="*/ 1264390 h 1610608"/>
                <a:gd name="connsiteX455" fmla="*/ 753620 w 1278831"/>
                <a:gd name="connsiteY455" fmla="*/ 1263424 h 1610608"/>
                <a:gd name="connsiteX456" fmla="*/ 758914 w 1278831"/>
                <a:gd name="connsiteY456" fmla="*/ 1265839 h 1610608"/>
                <a:gd name="connsiteX457" fmla="*/ 758433 w 1278831"/>
                <a:gd name="connsiteY457" fmla="*/ 1267771 h 1610608"/>
                <a:gd name="connsiteX458" fmla="*/ 759877 w 1278831"/>
                <a:gd name="connsiteY458" fmla="*/ 1275981 h 1610608"/>
                <a:gd name="connsiteX459" fmla="*/ 763246 w 1278831"/>
                <a:gd name="connsiteY459" fmla="*/ 1279362 h 1610608"/>
                <a:gd name="connsiteX460" fmla="*/ 760839 w 1278831"/>
                <a:gd name="connsiteY460" fmla="*/ 1283225 h 1610608"/>
                <a:gd name="connsiteX461" fmla="*/ 757952 w 1278831"/>
                <a:gd name="connsiteY461" fmla="*/ 1285157 h 1610608"/>
                <a:gd name="connsiteX462" fmla="*/ 754101 w 1278831"/>
                <a:gd name="connsiteY462" fmla="*/ 1283708 h 1610608"/>
                <a:gd name="connsiteX463" fmla="*/ 751695 w 1278831"/>
                <a:gd name="connsiteY463" fmla="*/ 1280810 h 1610608"/>
                <a:gd name="connsiteX464" fmla="*/ 746400 w 1278831"/>
                <a:gd name="connsiteY464" fmla="*/ 1278878 h 1610608"/>
                <a:gd name="connsiteX465" fmla="*/ 741106 w 1278831"/>
                <a:gd name="connsiteY465" fmla="*/ 1277912 h 1610608"/>
                <a:gd name="connsiteX466" fmla="*/ 739662 w 1278831"/>
                <a:gd name="connsiteY466" fmla="*/ 1279844 h 1610608"/>
                <a:gd name="connsiteX467" fmla="*/ 739181 w 1278831"/>
                <a:gd name="connsiteY467" fmla="*/ 1283225 h 1610608"/>
                <a:gd name="connsiteX468" fmla="*/ 739662 w 1278831"/>
                <a:gd name="connsiteY468" fmla="*/ 1296747 h 1610608"/>
                <a:gd name="connsiteX469" fmla="*/ 741587 w 1278831"/>
                <a:gd name="connsiteY469" fmla="*/ 1300128 h 1610608"/>
                <a:gd name="connsiteX470" fmla="*/ 740143 w 1278831"/>
                <a:gd name="connsiteY470" fmla="*/ 1302060 h 1610608"/>
                <a:gd name="connsiteX471" fmla="*/ 735811 w 1278831"/>
                <a:gd name="connsiteY471" fmla="*/ 1300610 h 1610608"/>
                <a:gd name="connsiteX472" fmla="*/ 733405 w 1278831"/>
                <a:gd name="connsiteY472" fmla="*/ 1301094 h 1610608"/>
                <a:gd name="connsiteX473" fmla="*/ 731961 w 1278831"/>
                <a:gd name="connsiteY473" fmla="*/ 1304957 h 1610608"/>
                <a:gd name="connsiteX474" fmla="*/ 736774 w 1278831"/>
                <a:gd name="connsiteY474" fmla="*/ 1311718 h 1610608"/>
                <a:gd name="connsiteX475" fmla="*/ 739181 w 1278831"/>
                <a:gd name="connsiteY475" fmla="*/ 1311718 h 1610608"/>
                <a:gd name="connsiteX476" fmla="*/ 743512 w 1278831"/>
                <a:gd name="connsiteY476" fmla="*/ 1315099 h 1610608"/>
                <a:gd name="connsiteX477" fmla="*/ 746400 w 1278831"/>
                <a:gd name="connsiteY477" fmla="*/ 1322826 h 1610608"/>
                <a:gd name="connsiteX478" fmla="*/ 746400 w 1278831"/>
                <a:gd name="connsiteY478" fmla="*/ 1325241 h 1610608"/>
                <a:gd name="connsiteX479" fmla="*/ 749769 w 1278831"/>
                <a:gd name="connsiteY479" fmla="*/ 1333451 h 1610608"/>
                <a:gd name="connsiteX480" fmla="*/ 746400 w 1278831"/>
                <a:gd name="connsiteY480" fmla="*/ 1338763 h 1610608"/>
                <a:gd name="connsiteX481" fmla="*/ 743031 w 1278831"/>
                <a:gd name="connsiteY481" fmla="*/ 1339729 h 1610608"/>
                <a:gd name="connsiteX482" fmla="*/ 745919 w 1278831"/>
                <a:gd name="connsiteY482" fmla="*/ 1344075 h 1610608"/>
                <a:gd name="connsiteX483" fmla="*/ 752657 w 1278831"/>
                <a:gd name="connsiteY483" fmla="*/ 1342627 h 1610608"/>
                <a:gd name="connsiteX484" fmla="*/ 755064 w 1278831"/>
                <a:gd name="connsiteY484" fmla="*/ 1344559 h 1610608"/>
                <a:gd name="connsiteX485" fmla="*/ 756989 w 1278831"/>
                <a:gd name="connsiteY485" fmla="*/ 1349871 h 1610608"/>
                <a:gd name="connsiteX486" fmla="*/ 754101 w 1278831"/>
                <a:gd name="connsiteY486" fmla="*/ 1351803 h 1610608"/>
                <a:gd name="connsiteX487" fmla="*/ 750251 w 1278831"/>
                <a:gd name="connsiteY487" fmla="*/ 1348905 h 1610608"/>
                <a:gd name="connsiteX488" fmla="*/ 748325 w 1278831"/>
                <a:gd name="connsiteY488" fmla="*/ 1350354 h 1610608"/>
                <a:gd name="connsiteX489" fmla="*/ 747844 w 1278831"/>
                <a:gd name="connsiteY489" fmla="*/ 1354700 h 1610608"/>
                <a:gd name="connsiteX490" fmla="*/ 749288 w 1278831"/>
                <a:gd name="connsiteY490" fmla="*/ 1357598 h 1610608"/>
                <a:gd name="connsiteX491" fmla="*/ 746882 w 1278831"/>
                <a:gd name="connsiteY491" fmla="*/ 1368222 h 1610608"/>
                <a:gd name="connsiteX492" fmla="*/ 747363 w 1278831"/>
                <a:gd name="connsiteY492" fmla="*/ 1372086 h 1610608"/>
                <a:gd name="connsiteX493" fmla="*/ 745919 w 1278831"/>
                <a:gd name="connsiteY493" fmla="*/ 1374501 h 1610608"/>
                <a:gd name="connsiteX494" fmla="*/ 741587 w 1278831"/>
                <a:gd name="connsiteY494" fmla="*/ 1371120 h 1610608"/>
                <a:gd name="connsiteX495" fmla="*/ 738218 w 1278831"/>
                <a:gd name="connsiteY495" fmla="*/ 1372569 h 1610608"/>
                <a:gd name="connsiteX496" fmla="*/ 745919 w 1278831"/>
                <a:gd name="connsiteY496" fmla="*/ 1378847 h 1610608"/>
                <a:gd name="connsiteX497" fmla="*/ 745438 w 1278831"/>
                <a:gd name="connsiteY497" fmla="*/ 1382228 h 1610608"/>
                <a:gd name="connsiteX498" fmla="*/ 742550 w 1278831"/>
                <a:gd name="connsiteY498" fmla="*/ 1390921 h 1610608"/>
                <a:gd name="connsiteX499" fmla="*/ 739662 w 1278831"/>
                <a:gd name="connsiteY499" fmla="*/ 1393336 h 1610608"/>
                <a:gd name="connsiteX500" fmla="*/ 734849 w 1278831"/>
                <a:gd name="connsiteY500" fmla="*/ 1391886 h 1610608"/>
                <a:gd name="connsiteX501" fmla="*/ 733405 w 1278831"/>
                <a:gd name="connsiteY501" fmla="*/ 1386091 h 1610608"/>
                <a:gd name="connsiteX502" fmla="*/ 728592 w 1278831"/>
                <a:gd name="connsiteY502" fmla="*/ 1388023 h 1610608"/>
                <a:gd name="connsiteX503" fmla="*/ 721854 w 1278831"/>
                <a:gd name="connsiteY503" fmla="*/ 1388023 h 1610608"/>
                <a:gd name="connsiteX504" fmla="*/ 719928 w 1278831"/>
                <a:gd name="connsiteY504" fmla="*/ 1390438 h 1610608"/>
                <a:gd name="connsiteX505" fmla="*/ 720410 w 1278831"/>
                <a:gd name="connsiteY505" fmla="*/ 1394301 h 1610608"/>
                <a:gd name="connsiteX506" fmla="*/ 714634 w 1278831"/>
                <a:gd name="connsiteY506" fmla="*/ 1400580 h 1610608"/>
                <a:gd name="connsiteX507" fmla="*/ 716559 w 1278831"/>
                <a:gd name="connsiteY507" fmla="*/ 1404443 h 1610608"/>
                <a:gd name="connsiteX508" fmla="*/ 717041 w 1278831"/>
                <a:gd name="connsiteY508" fmla="*/ 1411204 h 1610608"/>
                <a:gd name="connsiteX509" fmla="*/ 711746 w 1278831"/>
                <a:gd name="connsiteY509" fmla="*/ 1409756 h 1610608"/>
                <a:gd name="connsiteX510" fmla="*/ 707896 w 1278831"/>
                <a:gd name="connsiteY510" fmla="*/ 1409756 h 1610608"/>
                <a:gd name="connsiteX511" fmla="*/ 708377 w 1278831"/>
                <a:gd name="connsiteY511" fmla="*/ 1413619 h 1610608"/>
                <a:gd name="connsiteX512" fmla="*/ 713190 w 1278831"/>
                <a:gd name="connsiteY512" fmla="*/ 1418931 h 1610608"/>
                <a:gd name="connsiteX513" fmla="*/ 713190 w 1278831"/>
                <a:gd name="connsiteY513" fmla="*/ 1424244 h 1610608"/>
                <a:gd name="connsiteX514" fmla="*/ 715597 w 1278831"/>
                <a:gd name="connsiteY514" fmla="*/ 1425210 h 1610608"/>
                <a:gd name="connsiteX515" fmla="*/ 721372 w 1278831"/>
                <a:gd name="connsiteY515" fmla="*/ 1418448 h 1610608"/>
                <a:gd name="connsiteX516" fmla="*/ 731961 w 1278831"/>
                <a:gd name="connsiteY516" fmla="*/ 1419414 h 1610608"/>
                <a:gd name="connsiteX517" fmla="*/ 735330 w 1278831"/>
                <a:gd name="connsiteY517" fmla="*/ 1423760 h 1610608"/>
                <a:gd name="connsiteX518" fmla="*/ 732924 w 1278831"/>
                <a:gd name="connsiteY518" fmla="*/ 1432454 h 1610608"/>
                <a:gd name="connsiteX519" fmla="*/ 729073 w 1278831"/>
                <a:gd name="connsiteY519" fmla="*/ 1439698 h 1610608"/>
                <a:gd name="connsiteX520" fmla="*/ 733886 w 1278831"/>
                <a:gd name="connsiteY520" fmla="*/ 1446942 h 1610608"/>
                <a:gd name="connsiteX521" fmla="*/ 734849 w 1278831"/>
                <a:gd name="connsiteY521" fmla="*/ 1453220 h 1610608"/>
                <a:gd name="connsiteX522" fmla="*/ 732924 w 1278831"/>
                <a:gd name="connsiteY522" fmla="*/ 1455152 h 1610608"/>
                <a:gd name="connsiteX523" fmla="*/ 728592 w 1278831"/>
                <a:gd name="connsiteY523" fmla="*/ 1454186 h 1610608"/>
                <a:gd name="connsiteX524" fmla="*/ 721372 w 1278831"/>
                <a:gd name="connsiteY524" fmla="*/ 1454669 h 1610608"/>
                <a:gd name="connsiteX525" fmla="*/ 715115 w 1278831"/>
                <a:gd name="connsiteY525" fmla="*/ 1453703 h 1610608"/>
                <a:gd name="connsiteX526" fmla="*/ 714634 w 1278831"/>
                <a:gd name="connsiteY526" fmla="*/ 1457084 h 1610608"/>
                <a:gd name="connsiteX527" fmla="*/ 711265 w 1278831"/>
                <a:gd name="connsiteY527" fmla="*/ 1461913 h 1610608"/>
                <a:gd name="connsiteX528" fmla="*/ 712709 w 1278831"/>
                <a:gd name="connsiteY528" fmla="*/ 1471572 h 1610608"/>
                <a:gd name="connsiteX529" fmla="*/ 718484 w 1278831"/>
                <a:gd name="connsiteY529" fmla="*/ 1473986 h 1610608"/>
                <a:gd name="connsiteX530" fmla="*/ 722335 w 1278831"/>
                <a:gd name="connsiteY530" fmla="*/ 1471572 h 1610608"/>
                <a:gd name="connsiteX531" fmla="*/ 722816 w 1278831"/>
                <a:gd name="connsiteY531" fmla="*/ 1476884 h 1610608"/>
                <a:gd name="connsiteX532" fmla="*/ 718484 w 1278831"/>
                <a:gd name="connsiteY532" fmla="*/ 1478333 h 1610608"/>
                <a:gd name="connsiteX533" fmla="*/ 712709 w 1278831"/>
                <a:gd name="connsiteY533" fmla="*/ 1477367 h 1610608"/>
                <a:gd name="connsiteX534" fmla="*/ 708377 w 1278831"/>
                <a:gd name="connsiteY534" fmla="*/ 1475918 h 1610608"/>
                <a:gd name="connsiteX535" fmla="*/ 707896 w 1278831"/>
                <a:gd name="connsiteY535" fmla="*/ 1479782 h 1610608"/>
                <a:gd name="connsiteX536" fmla="*/ 711265 w 1278831"/>
                <a:gd name="connsiteY536" fmla="*/ 1486543 h 1610608"/>
                <a:gd name="connsiteX537" fmla="*/ 711265 w 1278831"/>
                <a:gd name="connsiteY537" fmla="*/ 1489441 h 1610608"/>
                <a:gd name="connsiteX538" fmla="*/ 707896 w 1278831"/>
                <a:gd name="connsiteY538" fmla="*/ 1493787 h 1610608"/>
                <a:gd name="connsiteX539" fmla="*/ 701639 w 1278831"/>
                <a:gd name="connsiteY539" fmla="*/ 1494270 h 1610608"/>
                <a:gd name="connsiteX540" fmla="*/ 700195 w 1278831"/>
                <a:gd name="connsiteY540" fmla="*/ 1499583 h 1610608"/>
                <a:gd name="connsiteX541" fmla="*/ 702120 w 1278831"/>
                <a:gd name="connsiteY541" fmla="*/ 1506344 h 1610608"/>
                <a:gd name="connsiteX542" fmla="*/ 701157 w 1278831"/>
                <a:gd name="connsiteY542" fmla="*/ 1514071 h 1610608"/>
                <a:gd name="connsiteX543" fmla="*/ 693457 w 1278831"/>
                <a:gd name="connsiteY543" fmla="*/ 1519383 h 1610608"/>
                <a:gd name="connsiteX544" fmla="*/ 693938 w 1278831"/>
                <a:gd name="connsiteY544" fmla="*/ 1527110 h 1610608"/>
                <a:gd name="connsiteX545" fmla="*/ 693457 w 1278831"/>
                <a:gd name="connsiteY545" fmla="*/ 1533388 h 1610608"/>
                <a:gd name="connsiteX546" fmla="*/ 691531 w 1278831"/>
                <a:gd name="connsiteY546" fmla="*/ 1534354 h 1610608"/>
                <a:gd name="connsiteX547" fmla="*/ 690569 w 1278831"/>
                <a:gd name="connsiteY547" fmla="*/ 1537735 h 1610608"/>
                <a:gd name="connsiteX548" fmla="*/ 686718 w 1278831"/>
                <a:gd name="connsiteY548" fmla="*/ 1538701 h 1610608"/>
                <a:gd name="connsiteX549" fmla="*/ 683349 w 1278831"/>
                <a:gd name="connsiteY549" fmla="*/ 1544979 h 1610608"/>
                <a:gd name="connsiteX550" fmla="*/ 679499 w 1278831"/>
                <a:gd name="connsiteY550" fmla="*/ 1544496 h 1610608"/>
                <a:gd name="connsiteX551" fmla="*/ 674686 w 1278831"/>
                <a:gd name="connsiteY551" fmla="*/ 1550291 h 1610608"/>
                <a:gd name="connsiteX552" fmla="*/ 671798 w 1278831"/>
                <a:gd name="connsiteY552" fmla="*/ 1554155 h 1610608"/>
                <a:gd name="connsiteX553" fmla="*/ 668429 w 1278831"/>
                <a:gd name="connsiteY553" fmla="*/ 1560916 h 1610608"/>
                <a:gd name="connsiteX554" fmla="*/ 665059 w 1278831"/>
                <a:gd name="connsiteY554" fmla="*/ 1560916 h 1610608"/>
                <a:gd name="connsiteX555" fmla="*/ 656396 w 1278831"/>
                <a:gd name="connsiteY555" fmla="*/ 1571541 h 1610608"/>
                <a:gd name="connsiteX556" fmla="*/ 654471 w 1278831"/>
                <a:gd name="connsiteY556" fmla="*/ 1570575 h 1610608"/>
                <a:gd name="connsiteX557" fmla="*/ 648214 w 1278831"/>
                <a:gd name="connsiteY557" fmla="*/ 1577819 h 1610608"/>
                <a:gd name="connsiteX558" fmla="*/ 642919 w 1278831"/>
                <a:gd name="connsiteY558" fmla="*/ 1577819 h 1610608"/>
                <a:gd name="connsiteX559" fmla="*/ 636181 w 1278831"/>
                <a:gd name="connsiteY559" fmla="*/ 1581683 h 1610608"/>
                <a:gd name="connsiteX560" fmla="*/ 634737 w 1278831"/>
                <a:gd name="connsiteY560" fmla="*/ 1586029 h 1610608"/>
                <a:gd name="connsiteX561" fmla="*/ 631849 w 1278831"/>
                <a:gd name="connsiteY561" fmla="*/ 1591341 h 1610608"/>
                <a:gd name="connsiteX562" fmla="*/ 628480 w 1278831"/>
                <a:gd name="connsiteY562" fmla="*/ 1593756 h 1610608"/>
                <a:gd name="connsiteX563" fmla="*/ 628480 w 1278831"/>
                <a:gd name="connsiteY563" fmla="*/ 1596171 h 1610608"/>
                <a:gd name="connsiteX564" fmla="*/ 625592 w 1278831"/>
                <a:gd name="connsiteY564" fmla="*/ 1597136 h 1610608"/>
                <a:gd name="connsiteX565" fmla="*/ 619335 w 1278831"/>
                <a:gd name="connsiteY565" fmla="*/ 1602932 h 1610608"/>
                <a:gd name="connsiteX566" fmla="*/ 612597 w 1278831"/>
                <a:gd name="connsiteY566" fmla="*/ 1602932 h 1610608"/>
                <a:gd name="connsiteX567" fmla="*/ 610190 w 1278831"/>
                <a:gd name="connsiteY567" fmla="*/ 1607278 h 1610608"/>
                <a:gd name="connsiteX568" fmla="*/ 605377 w 1278831"/>
                <a:gd name="connsiteY568" fmla="*/ 1609693 h 1610608"/>
                <a:gd name="connsiteX569" fmla="*/ 600564 w 1278831"/>
                <a:gd name="connsiteY569" fmla="*/ 1603898 h 1610608"/>
                <a:gd name="connsiteX570" fmla="*/ 593345 w 1278831"/>
                <a:gd name="connsiteY570" fmla="*/ 1603898 h 1610608"/>
                <a:gd name="connsiteX571" fmla="*/ 589013 w 1278831"/>
                <a:gd name="connsiteY571" fmla="*/ 1601966 h 1610608"/>
                <a:gd name="connsiteX572" fmla="*/ 582756 w 1278831"/>
                <a:gd name="connsiteY572" fmla="*/ 1605830 h 1610608"/>
                <a:gd name="connsiteX573" fmla="*/ 578906 w 1278831"/>
                <a:gd name="connsiteY573" fmla="*/ 1593273 h 1610608"/>
                <a:gd name="connsiteX574" fmla="*/ 578424 w 1278831"/>
                <a:gd name="connsiteY574" fmla="*/ 1571058 h 1610608"/>
                <a:gd name="connsiteX575" fmla="*/ 578906 w 1278831"/>
                <a:gd name="connsiteY575" fmla="*/ 1560433 h 1610608"/>
                <a:gd name="connsiteX576" fmla="*/ 570242 w 1278831"/>
                <a:gd name="connsiteY576" fmla="*/ 1542564 h 1610608"/>
                <a:gd name="connsiteX577" fmla="*/ 555803 w 1278831"/>
                <a:gd name="connsiteY577" fmla="*/ 1512139 h 1610608"/>
                <a:gd name="connsiteX578" fmla="*/ 553396 w 1278831"/>
                <a:gd name="connsiteY578" fmla="*/ 1505860 h 1610608"/>
                <a:gd name="connsiteX579" fmla="*/ 549546 w 1278831"/>
                <a:gd name="connsiteY579" fmla="*/ 1486060 h 1610608"/>
                <a:gd name="connsiteX580" fmla="*/ 548102 w 1278831"/>
                <a:gd name="connsiteY580" fmla="*/ 1472538 h 1610608"/>
                <a:gd name="connsiteX581" fmla="*/ 546177 w 1278831"/>
                <a:gd name="connsiteY581" fmla="*/ 1463362 h 1610608"/>
                <a:gd name="connsiteX582" fmla="*/ 542808 w 1278831"/>
                <a:gd name="connsiteY582" fmla="*/ 1443078 h 1610608"/>
                <a:gd name="connsiteX583" fmla="*/ 539438 w 1278831"/>
                <a:gd name="connsiteY583" fmla="*/ 1424244 h 1610608"/>
                <a:gd name="connsiteX584" fmla="*/ 537513 w 1278831"/>
                <a:gd name="connsiteY584" fmla="*/ 1411687 h 1610608"/>
                <a:gd name="connsiteX585" fmla="*/ 533663 w 1278831"/>
                <a:gd name="connsiteY585" fmla="*/ 1388989 h 1610608"/>
                <a:gd name="connsiteX586" fmla="*/ 531256 w 1278831"/>
                <a:gd name="connsiteY586" fmla="*/ 1379813 h 1610608"/>
                <a:gd name="connsiteX587" fmla="*/ 536069 w 1278831"/>
                <a:gd name="connsiteY587" fmla="*/ 1350354 h 1610608"/>
                <a:gd name="connsiteX588" fmla="*/ 538957 w 1278831"/>
                <a:gd name="connsiteY588" fmla="*/ 1331036 h 1610608"/>
                <a:gd name="connsiteX589" fmla="*/ 532700 w 1278831"/>
                <a:gd name="connsiteY589" fmla="*/ 1328138 h 1610608"/>
                <a:gd name="connsiteX590" fmla="*/ 528850 w 1278831"/>
                <a:gd name="connsiteY590" fmla="*/ 1327172 h 1610608"/>
                <a:gd name="connsiteX591" fmla="*/ 526443 w 1278831"/>
                <a:gd name="connsiteY591" fmla="*/ 1325241 h 1610608"/>
                <a:gd name="connsiteX592" fmla="*/ 523074 w 1278831"/>
                <a:gd name="connsiteY592" fmla="*/ 1325724 h 1610608"/>
                <a:gd name="connsiteX593" fmla="*/ 520186 w 1278831"/>
                <a:gd name="connsiteY593" fmla="*/ 1321377 h 1610608"/>
                <a:gd name="connsiteX594" fmla="*/ 522111 w 1278831"/>
                <a:gd name="connsiteY594" fmla="*/ 1319445 h 1610608"/>
                <a:gd name="connsiteX595" fmla="*/ 524037 w 1278831"/>
                <a:gd name="connsiteY595" fmla="*/ 1313650 h 1610608"/>
                <a:gd name="connsiteX596" fmla="*/ 522593 w 1278831"/>
                <a:gd name="connsiteY596" fmla="*/ 1312201 h 1610608"/>
                <a:gd name="connsiteX597" fmla="*/ 517780 w 1278831"/>
                <a:gd name="connsiteY597" fmla="*/ 1314616 h 1610608"/>
                <a:gd name="connsiteX598" fmla="*/ 513448 w 1278831"/>
                <a:gd name="connsiteY598" fmla="*/ 1314616 h 1610608"/>
                <a:gd name="connsiteX599" fmla="*/ 513929 w 1278831"/>
                <a:gd name="connsiteY599" fmla="*/ 1309304 h 1610608"/>
                <a:gd name="connsiteX600" fmla="*/ 511041 w 1278831"/>
                <a:gd name="connsiteY600" fmla="*/ 1307855 h 1610608"/>
                <a:gd name="connsiteX601" fmla="*/ 512485 w 1278831"/>
                <a:gd name="connsiteY601" fmla="*/ 1303991 h 1610608"/>
                <a:gd name="connsiteX602" fmla="*/ 508635 w 1278831"/>
                <a:gd name="connsiteY602" fmla="*/ 1301094 h 1610608"/>
                <a:gd name="connsiteX603" fmla="*/ 505266 w 1278831"/>
                <a:gd name="connsiteY603" fmla="*/ 1299645 h 1610608"/>
                <a:gd name="connsiteX604" fmla="*/ 504784 w 1278831"/>
                <a:gd name="connsiteY604" fmla="*/ 1303991 h 1610608"/>
                <a:gd name="connsiteX605" fmla="*/ 501896 w 1278831"/>
                <a:gd name="connsiteY605" fmla="*/ 1305440 h 1610608"/>
                <a:gd name="connsiteX606" fmla="*/ 495158 w 1278831"/>
                <a:gd name="connsiteY606" fmla="*/ 1306406 h 1610608"/>
                <a:gd name="connsiteX607" fmla="*/ 493233 w 1278831"/>
                <a:gd name="connsiteY607" fmla="*/ 1310753 h 1610608"/>
                <a:gd name="connsiteX608" fmla="*/ 488901 w 1278831"/>
                <a:gd name="connsiteY608" fmla="*/ 1303509 h 1610608"/>
                <a:gd name="connsiteX609" fmla="*/ 486013 w 1278831"/>
                <a:gd name="connsiteY609" fmla="*/ 1302542 h 1610608"/>
                <a:gd name="connsiteX610" fmla="*/ 482644 w 1278831"/>
                <a:gd name="connsiteY610" fmla="*/ 1298679 h 1610608"/>
                <a:gd name="connsiteX611" fmla="*/ 480719 w 1278831"/>
                <a:gd name="connsiteY611" fmla="*/ 1301577 h 1610608"/>
                <a:gd name="connsiteX612" fmla="*/ 475906 w 1278831"/>
                <a:gd name="connsiteY612" fmla="*/ 1300610 h 1610608"/>
                <a:gd name="connsiteX613" fmla="*/ 473499 w 1278831"/>
                <a:gd name="connsiteY613" fmla="*/ 1301577 h 1610608"/>
                <a:gd name="connsiteX614" fmla="*/ 472055 w 1278831"/>
                <a:gd name="connsiteY614" fmla="*/ 1297713 h 1610608"/>
                <a:gd name="connsiteX615" fmla="*/ 466761 w 1278831"/>
                <a:gd name="connsiteY615" fmla="*/ 1295298 h 1610608"/>
                <a:gd name="connsiteX616" fmla="*/ 466761 w 1278831"/>
                <a:gd name="connsiteY616" fmla="*/ 1292884 h 1610608"/>
                <a:gd name="connsiteX617" fmla="*/ 462429 w 1278831"/>
                <a:gd name="connsiteY617" fmla="*/ 1292884 h 1610608"/>
                <a:gd name="connsiteX618" fmla="*/ 459541 w 1278831"/>
                <a:gd name="connsiteY618" fmla="*/ 1290469 h 1610608"/>
                <a:gd name="connsiteX619" fmla="*/ 457616 w 1278831"/>
                <a:gd name="connsiteY619" fmla="*/ 1286606 h 1610608"/>
                <a:gd name="connsiteX620" fmla="*/ 454728 w 1278831"/>
                <a:gd name="connsiteY620" fmla="*/ 1287088 h 1610608"/>
                <a:gd name="connsiteX621" fmla="*/ 449915 w 1278831"/>
                <a:gd name="connsiteY621" fmla="*/ 1283225 h 1610608"/>
                <a:gd name="connsiteX622" fmla="*/ 447990 w 1278831"/>
                <a:gd name="connsiteY622" fmla="*/ 1283708 h 1610608"/>
                <a:gd name="connsiteX623" fmla="*/ 445102 w 1278831"/>
                <a:gd name="connsiteY623" fmla="*/ 1277430 h 1610608"/>
                <a:gd name="connsiteX624" fmla="*/ 442214 w 1278831"/>
                <a:gd name="connsiteY624" fmla="*/ 1278395 h 1610608"/>
                <a:gd name="connsiteX625" fmla="*/ 436920 w 1278831"/>
                <a:gd name="connsiteY625" fmla="*/ 1276463 h 1610608"/>
                <a:gd name="connsiteX626" fmla="*/ 435476 w 1278831"/>
                <a:gd name="connsiteY626" fmla="*/ 1273566 h 1610608"/>
                <a:gd name="connsiteX627" fmla="*/ 436439 w 1278831"/>
                <a:gd name="connsiteY627" fmla="*/ 1270186 h 1610608"/>
                <a:gd name="connsiteX628" fmla="*/ 433551 w 1278831"/>
                <a:gd name="connsiteY628" fmla="*/ 1268736 h 1610608"/>
                <a:gd name="connsiteX629" fmla="*/ 432588 w 1278831"/>
                <a:gd name="connsiteY629" fmla="*/ 1272117 h 1610608"/>
                <a:gd name="connsiteX630" fmla="*/ 427294 w 1278831"/>
                <a:gd name="connsiteY630" fmla="*/ 1274049 h 1610608"/>
                <a:gd name="connsiteX631" fmla="*/ 425369 w 1278831"/>
                <a:gd name="connsiteY631" fmla="*/ 1276947 h 1610608"/>
                <a:gd name="connsiteX632" fmla="*/ 423443 w 1278831"/>
                <a:gd name="connsiteY632" fmla="*/ 1281293 h 1610608"/>
                <a:gd name="connsiteX633" fmla="*/ 420556 w 1278831"/>
                <a:gd name="connsiteY633" fmla="*/ 1280810 h 1610608"/>
                <a:gd name="connsiteX634" fmla="*/ 419112 w 1278831"/>
                <a:gd name="connsiteY634" fmla="*/ 1283225 h 1610608"/>
                <a:gd name="connsiteX635" fmla="*/ 416224 w 1278831"/>
                <a:gd name="connsiteY635" fmla="*/ 1282742 h 1610608"/>
                <a:gd name="connsiteX636" fmla="*/ 412855 w 1278831"/>
                <a:gd name="connsiteY636" fmla="*/ 1287088 h 1610608"/>
                <a:gd name="connsiteX637" fmla="*/ 409004 w 1278831"/>
                <a:gd name="connsiteY637" fmla="*/ 1286606 h 1610608"/>
                <a:gd name="connsiteX638" fmla="*/ 407079 w 1278831"/>
                <a:gd name="connsiteY638" fmla="*/ 1288054 h 1610608"/>
                <a:gd name="connsiteX639" fmla="*/ 407079 w 1278831"/>
                <a:gd name="connsiteY639" fmla="*/ 1290952 h 1610608"/>
                <a:gd name="connsiteX640" fmla="*/ 403229 w 1278831"/>
                <a:gd name="connsiteY640" fmla="*/ 1290952 h 1610608"/>
                <a:gd name="connsiteX641" fmla="*/ 396972 w 1278831"/>
                <a:gd name="connsiteY641" fmla="*/ 1293850 h 1610608"/>
                <a:gd name="connsiteX642" fmla="*/ 395528 w 1278831"/>
                <a:gd name="connsiteY642" fmla="*/ 1295781 h 1610608"/>
                <a:gd name="connsiteX643" fmla="*/ 389752 w 1278831"/>
                <a:gd name="connsiteY643" fmla="*/ 1298196 h 1610608"/>
                <a:gd name="connsiteX644" fmla="*/ 386383 w 1278831"/>
                <a:gd name="connsiteY644" fmla="*/ 1296264 h 1610608"/>
                <a:gd name="connsiteX645" fmla="*/ 383976 w 1278831"/>
                <a:gd name="connsiteY645" fmla="*/ 1298679 h 1610608"/>
                <a:gd name="connsiteX646" fmla="*/ 375313 w 1278831"/>
                <a:gd name="connsiteY646" fmla="*/ 1298679 h 1610608"/>
                <a:gd name="connsiteX647" fmla="*/ 367131 w 1278831"/>
                <a:gd name="connsiteY647" fmla="*/ 1299645 h 1610608"/>
                <a:gd name="connsiteX648" fmla="*/ 363280 w 1278831"/>
                <a:gd name="connsiteY648" fmla="*/ 1306889 h 1610608"/>
                <a:gd name="connsiteX649" fmla="*/ 356542 w 1278831"/>
                <a:gd name="connsiteY649" fmla="*/ 1308821 h 1610608"/>
                <a:gd name="connsiteX650" fmla="*/ 352691 w 1278831"/>
                <a:gd name="connsiteY650" fmla="*/ 1308821 h 1610608"/>
                <a:gd name="connsiteX651" fmla="*/ 351729 w 1278831"/>
                <a:gd name="connsiteY651" fmla="*/ 1304957 h 1610608"/>
                <a:gd name="connsiteX652" fmla="*/ 349322 w 1278831"/>
                <a:gd name="connsiteY652" fmla="*/ 1303991 h 1610608"/>
                <a:gd name="connsiteX653" fmla="*/ 347397 w 1278831"/>
                <a:gd name="connsiteY653" fmla="*/ 1299645 h 1610608"/>
                <a:gd name="connsiteX654" fmla="*/ 344509 w 1278831"/>
                <a:gd name="connsiteY654" fmla="*/ 1298679 h 1610608"/>
                <a:gd name="connsiteX655" fmla="*/ 343065 w 1278831"/>
                <a:gd name="connsiteY655" fmla="*/ 1294333 h 1610608"/>
                <a:gd name="connsiteX656" fmla="*/ 338252 w 1278831"/>
                <a:gd name="connsiteY656" fmla="*/ 1290469 h 1610608"/>
                <a:gd name="connsiteX657" fmla="*/ 334883 w 1278831"/>
                <a:gd name="connsiteY657" fmla="*/ 1291435 h 1610608"/>
                <a:gd name="connsiteX658" fmla="*/ 331033 w 1278831"/>
                <a:gd name="connsiteY658" fmla="*/ 1289503 h 1610608"/>
                <a:gd name="connsiteX659" fmla="*/ 325257 w 1278831"/>
                <a:gd name="connsiteY659" fmla="*/ 1290469 h 1610608"/>
                <a:gd name="connsiteX660" fmla="*/ 321406 w 1278831"/>
                <a:gd name="connsiteY660" fmla="*/ 1286122 h 1610608"/>
                <a:gd name="connsiteX661" fmla="*/ 318037 w 1278831"/>
                <a:gd name="connsiteY661" fmla="*/ 1286122 h 1610608"/>
                <a:gd name="connsiteX662" fmla="*/ 323813 w 1278831"/>
                <a:gd name="connsiteY662" fmla="*/ 1254248 h 1610608"/>
                <a:gd name="connsiteX663" fmla="*/ 331995 w 1278831"/>
                <a:gd name="connsiteY663" fmla="*/ 1249902 h 1610608"/>
                <a:gd name="connsiteX664" fmla="*/ 332958 w 1278831"/>
                <a:gd name="connsiteY664" fmla="*/ 1219477 h 1610608"/>
                <a:gd name="connsiteX665" fmla="*/ 332958 w 1278831"/>
                <a:gd name="connsiteY665" fmla="*/ 1204022 h 1610608"/>
                <a:gd name="connsiteX666" fmla="*/ 303598 w 1278831"/>
                <a:gd name="connsiteY666" fmla="*/ 1207403 h 1610608"/>
                <a:gd name="connsiteX667" fmla="*/ 289640 w 1278831"/>
                <a:gd name="connsiteY667" fmla="*/ 1208852 h 1610608"/>
                <a:gd name="connsiteX668" fmla="*/ 268944 w 1278831"/>
                <a:gd name="connsiteY668" fmla="*/ 1210301 h 1610608"/>
                <a:gd name="connsiteX669" fmla="*/ 254023 w 1278831"/>
                <a:gd name="connsiteY669" fmla="*/ 1210784 h 1610608"/>
                <a:gd name="connsiteX670" fmla="*/ 254023 w 1278831"/>
                <a:gd name="connsiteY670" fmla="*/ 1183256 h 1610608"/>
                <a:gd name="connsiteX671" fmla="*/ 254986 w 1278831"/>
                <a:gd name="connsiteY671" fmla="*/ 1163456 h 1610608"/>
                <a:gd name="connsiteX672" fmla="*/ 255949 w 1278831"/>
                <a:gd name="connsiteY672" fmla="*/ 1141723 h 1610608"/>
                <a:gd name="connsiteX673" fmla="*/ 256911 w 1278831"/>
                <a:gd name="connsiteY673" fmla="*/ 1117093 h 1610608"/>
                <a:gd name="connsiteX674" fmla="*/ 258837 w 1278831"/>
                <a:gd name="connsiteY674" fmla="*/ 1081839 h 1610608"/>
                <a:gd name="connsiteX675" fmla="*/ 259799 w 1278831"/>
                <a:gd name="connsiteY675" fmla="*/ 1050930 h 1610608"/>
                <a:gd name="connsiteX676" fmla="*/ 234771 w 1278831"/>
                <a:gd name="connsiteY676" fmla="*/ 989597 h 1610608"/>
                <a:gd name="connsiteX677" fmla="*/ 219369 w 1278831"/>
                <a:gd name="connsiteY677" fmla="*/ 953859 h 1610608"/>
                <a:gd name="connsiteX678" fmla="*/ 208781 w 1278831"/>
                <a:gd name="connsiteY678" fmla="*/ 926331 h 1610608"/>
                <a:gd name="connsiteX679" fmla="*/ 202524 w 1278831"/>
                <a:gd name="connsiteY679" fmla="*/ 911843 h 1610608"/>
                <a:gd name="connsiteX680" fmla="*/ 196748 w 1278831"/>
                <a:gd name="connsiteY680" fmla="*/ 875622 h 1610608"/>
                <a:gd name="connsiteX681" fmla="*/ 192416 w 1278831"/>
                <a:gd name="connsiteY681" fmla="*/ 852924 h 1610608"/>
                <a:gd name="connsiteX682" fmla="*/ 186641 w 1278831"/>
                <a:gd name="connsiteY682" fmla="*/ 820084 h 1610608"/>
                <a:gd name="connsiteX683" fmla="*/ 178940 w 1278831"/>
                <a:gd name="connsiteY683" fmla="*/ 769375 h 1610608"/>
                <a:gd name="connsiteX684" fmla="*/ 176052 w 1278831"/>
                <a:gd name="connsiteY684" fmla="*/ 752956 h 1610608"/>
                <a:gd name="connsiteX685" fmla="*/ 171720 w 1278831"/>
                <a:gd name="connsiteY685" fmla="*/ 730740 h 1610608"/>
                <a:gd name="connsiteX686" fmla="*/ 165944 w 1278831"/>
                <a:gd name="connsiteY686" fmla="*/ 716252 h 1610608"/>
                <a:gd name="connsiteX687" fmla="*/ 157762 w 1278831"/>
                <a:gd name="connsiteY687" fmla="*/ 702247 h 1610608"/>
                <a:gd name="connsiteX688" fmla="*/ 151505 w 1278831"/>
                <a:gd name="connsiteY688" fmla="*/ 688724 h 1610608"/>
                <a:gd name="connsiteX689" fmla="*/ 140916 w 1278831"/>
                <a:gd name="connsiteY689" fmla="*/ 669889 h 1610608"/>
                <a:gd name="connsiteX690" fmla="*/ 129846 w 1278831"/>
                <a:gd name="connsiteY690" fmla="*/ 649123 h 1610608"/>
                <a:gd name="connsiteX691" fmla="*/ 123589 w 1278831"/>
                <a:gd name="connsiteY691" fmla="*/ 636084 h 1610608"/>
                <a:gd name="connsiteX692" fmla="*/ 115407 w 1278831"/>
                <a:gd name="connsiteY692" fmla="*/ 621595 h 1610608"/>
                <a:gd name="connsiteX693" fmla="*/ 94230 w 1278831"/>
                <a:gd name="connsiteY693" fmla="*/ 622562 h 1610608"/>
                <a:gd name="connsiteX694" fmla="*/ 95192 w 1278831"/>
                <a:gd name="connsiteY694" fmla="*/ 620147 h 1610608"/>
                <a:gd name="connsiteX695" fmla="*/ 94711 w 1278831"/>
                <a:gd name="connsiteY695" fmla="*/ 613868 h 1610608"/>
                <a:gd name="connsiteX696" fmla="*/ 97117 w 1278831"/>
                <a:gd name="connsiteY696" fmla="*/ 608556 h 1610608"/>
                <a:gd name="connsiteX697" fmla="*/ 97117 w 1278831"/>
                <a:gd name="connsiteY697" fmla="*/ 595516 h 1610608"/>
                <a:gd name="connsiteX698" fmla="*/ 98080 w 1278831"/>
                <a:gd name="connsiteY698" fmla="*/ 584409 h 1610608"/>
                <a:gd name="connsiteX699" fmla="*/ 98080 w 1278831"/>
                <a:gd name="connsiteY699" fmla="*/ 574267 h 1610608"/>
                <a:gd name="connsiteX700" fmla="*/ 97117 w 1278831"/>
                <a:gd name="connsiteY700" fmla="*/ 569921 h 1610608"/>
                <a:gd name="connsiteX701" fmla="*/ 95192 w 1278831"/>
                <a:gd name="connsiteY701" fmla="*/ 567989 h 1610608"/>
                <a:gd name="connsiteX702" fmla="*/ 94230 w 1278831"/>
                <a:gd name="connsiteY702" fmla="*/ 558813 h 1610608"/>
                <a:gd name="connsiteX703" fmla="*/ 91342 w 1278831"/>
                <a:gd name="connsiteY703" fmla="*/ 555915 h 1610608"/>
                <a:gd name="connsiteX704" fmla="*/ 87491 w 1278831"/>
                <a:gd name="connsiteY704" fmla="*/ 552535 h 1610608"/>
                <a:gd name="connsiteX705" fmla="*/ 82197 w 1278831"/>
                <a:gd name="connsiteY705" fmla="*/ 541427 h 1610608"/>
                <a:gd name="connsiteX706" fmla="*/ 81234 w 1278831"/>
                <a:gd name="connsiteY706" fmla="*/ 523075 h 1610608"/>
                <a:gd name="connsiteX707" fmla="*/ 77384 w 1278831"/>
                <a:gd name="connsiteY707" fmla="*/ 516797 h 1610608"/>
                <a:gd name="connsiteX708" fmla="*/ 73533 w 1278831"/>
                <a:gd name="connsiteY708" fmla="*/ 504241 h 1610608"/>
                <a:gd name="connsiteX709" fmla="*/ 47062 w 1278831"/>
                <a:gd name="connsiteY709" fmla="*/ 393165 h 1610608"/>
                <a:gd name="connsiteX710" fmla="*/ 27328 w 1278831"/>
                <a:gd name="connsiteY710" fmla="*/ 310581 h 1610608"/>
                <a:gd name="connsiteX711" fmla="*/ 29735 w 1278831"/>
                <a:gd name="connsiteY711" fmla="*/ 247799 h 1610608"/>
                <a:gd name="connsiteX712" fmla="*/ 19627 w 1278831"/>
                <a:gd name="connsiteY712" fmla="*/ 242969 h 1610608"/>
                <a:gd name="connsiteX713" fmla="*/ 7594 w 1278831"/>
                <a:gd name="connsiteY713" fmla="*/ 233311 h 1610608"/>
                <a:gd name="connsiteX714" fmla="*/ 7113 w 1278831"/>
                <a:gd name="connsiteY714" fmla="*/ 227033 h 1610608"/>
                <a:gd name="connsiteX715" fmla="*/ -106 w 1278831"/>
                <a:gd name="connsiteY715" fmla="*/ 224618 h 1610608"/>
                <a:gd name="connsiteX716" fmla="*/ 1819 w 1278831"/>
                <a:gd name="connsiteY716" fmla="*/ 220271 h 1610608"/>
                <a:gd name="connsiteX717" fmla="*/ 1337 w 1278831"/>
                <a:gd name="connsiteY717" fmla="*/ 218340 h 1610608"/>
                <a:gd name="connsiteX718" fmla="*/ 2781 w 1278831"/>
                <a:gd name="connsiteY718" fmla="*/ 213993 h 1610608"/>
                <a:gd name="connsiteX719" fmla="*/ 2300 w 1278831"/>
                <a:gd name="connsiteY719" fmla="*/ 211095 h 1610608"/>
                <a:gd name="connsiteX720" fmla="*/ 5188 w 1278831"/>
                <a:gd name="connsiteY720" fmla="*/ 208198 h 1610608"/>
                <a:gd name="connsiteX721" fmla="*/ 6632 w 1278831"/>
                <a:gd name="connsiteY721" fmla="*/ 199988 h 1610608"/>
                <a:gd name="connsiteX722" fmla="*/ 6151 w 1278831"/>
                <a:gd name="connsiteY722" fmla="*/ 195642 h 1610608"/>
                <a:gd name="connsiteX723" fmla="*/ 7594 w 1278831"/>
                <a:gd name="connsiteY723" fmla="*/ 194675 h 1610608"/>
                <a:gd name="connsiteX724" fmla="*/ 10001 w 1278831"/>
                <a:gd name="connsiteY724" fmla="*/ 188880 h 1610608"/>
                <a:gd name="connsiteX725" fmla="*/ 12407 w 1278831"/>
                <a:gd name="connsiteY725" fmla="*/ 187431 h 1610608"/>
                <a:gd name="connsiteX726" fmla="*/ 12889 w 1278831"/>
                <a:gd name="connsiteY726" fmla="*/ 184051 h 1610608"/>
                <a:gd name="connsiteX727" fmla="*/ 14814 w 1278831"/>
                <a:gd name="connsiteY727" fmla="*/ 182119 h 1610608"/>
                <a:gd name="connsiteX728" fmla="*/ 19627 w 1278831"/>
                <a:gd name="connsiteY728" fmla="*/ 172943 h 1610608"/>
                <a:gd name="connsiteX729" fmla="*/ 28772 w 1278831"/>
                <a:gd name="connsiteY729" fmla="*/ 170045 h 1610608"/>
                <a:gd name="connsiteX730" fmla="*/ 27328 w 1278831"/>
                <a:gd name="connsiteY730" fmla="*/ 163284 h 1610608"/>
                <a:gd name="connsiteX731" fmla="*/ 27809 w 1278831"/>
                <a:gd name="connsiteY731" fmla="*/ 159421 h 1610608"/>
                <a:gd name="connsiteX732" fmla="*/ 33585 w 1278831"/>
                <a:gd name="connsiteY732" fmla="*/ 156040 h 1610608"/>
                <a:gd name="connsiteX733" fmla="*/ 33585 w 1278831"/>
                <a:gd name="connsiteY733" fmla="*/ 152660 h 1610608"/>
                <a:gd name="connsiteX734" fmla="*/ 31660 w 1278831"/>
                <a:gd name="connsiteY734" fmla="*/ 150245 h 1610608"/>
                <a:gd name="connsiteX735" fmla="*/ 35029 w 1278831"/>
                <a:gd name="connsiteY735" fmla="*/ 148313 h 1610608"/>
                <a:gd name="connsiteX736" fmla="*/ 35992 w 1278831"/>
                <a:gd name="connsiteY736" fmla="*/ 142518 h 1610608"/>
                <a:gd name="connsiteX737" fmla="*/ 33104 w 1278831"/>
                <a:gd name="connsiteY737" fmla="*/ 141552 h 1610608"/>
                <a:gd name="connsiteX738" fmla="*/ 34066 w 1278831"/>
                <a:gd name="connsiteY738" fmla="*/ 138171 h 1610608"/>
                <a:gd name="connsiteX739" fmla="*/ 34548 w 1278831"/>
                <a:gd name="connsiteY739" fmla="*/ 131410 h 1610608"/>
                <a:gd name="connsiteX740" fmla="*/ 42730 w 1278831"/>
                <a:gd name="connsiteY740" fmla="*/ 129479 h 1610608"/>
                <a:gd name="connsiteX741" fmla="*/ 44655 w 1278831"/>
                <a:gd name="connsiteY741" fmla="*/ 124166 h 1610608"/>
                <a:gd name="connsiteX742" fmla="*/ 48987 w 1278831"/>
                <a:gd name="connsiteY742" fmla="*/ 119337 h 1610608"/>
                <a:gd name="connsiteX743" fmla="*/ 48506 w 1278831"/>
                <a:gd name="connsiteY743" fmla="*/ 114990 h 1610608"/>
                <a:gd name="connsiteX744" fmla="*/ 49949 w 1278831"/>
                <a:gd name="connsiteY744" fmla="*/ 110644 h 1610608"/>
                <a:gd name="connsiteX745" fmla="*/ 51875 w 1278831"/>
                <a:gd name="connsiteY745" fmla="*/ 108229 h 1610608"/>
                <a:gd name="connsiteX746" fmla="*/ 57169 w 1278831"/>
                <a:gd name="connsiteY746" fmla="*/ 100502 h 1610608"/>
                <a:gd name="connsiteX747" fmla="*/ 57169 w 1278831"/>
                <a:gd name="connsiteY747" fmla="*/ 97604 h 1610608"/>
                <a:gd name="connsiteX748" fmla="*/ 51393 w 1278831"/>
                <a:gd name="connsiteY748" fmla="*/ 92292 h 1610608"/>
                <a:gd name="connsiteX749" fmla="*/ 51393 w 1278831"/>
                <a:gd name="connsiteY749" fmla="*/ 86980 h 1610608"/>
                <a:gd name="connsiteX750" fmla="*/ 48506 w 1278831"/>
                <a:gd name="connsiteY750" fmla="*/ 84565 h 1610608"/>
                <a:gd name="connsiteX751" fmla="*/ 49468 w 1278831"/>
                <a:gd name="connsiteY751" fmla="*/ 79736 h 1610608"/>
                <a:gd name="connsiteX752" fmla="*/ 50912 w 1278831"/>
                <a:gd name="connsiteY752" fmla="*/ 79253 h 1610608"/>
                <a:gd name="connsiteX753" fmla="*/ 53800 w 1278831"/>
                <a:gd name="connsiteY753" fmla="*/ 75872 h 1610608"/>
                <a:gd name="connsiteX754" fmla="*/ 49468 w 1278831"/>
                <a:gd name="connsiteY754" fmla="*/ 68628 h 1610608"/>
                <a:gd name="connsiteX755" fmla="*/ 41767 w 1278831"/>
                <a:gd name="connsiteY755" fmla="*/ 64764 h 1610608"/>
                <a:gd name="connsiteX756" fmla="*/ 37435 w 1278831"/>
                <a:gd name="connsiteY756" fmla="*/ 61384 h 1610608"/>
                <a:gd name="connsiteX757" fmla="*/ 35992 w 1278831"/>
                <a:gd name="connsiteY757" fmla="*/ 58969 h 1610608"/>
                <a:gd name="connsiteX758" fmla="*/ 35510 w 1278831"/>
                <a:gd name="connsiteY758" fmla="*/ 54140 h 1610608"/>
                <a:gd name="connsiteX759" fmla="*/ 33104 w 1278831"/>
                <a:gd name="connsiteY759" fmla="*/ 51725 h 1610608"/>
                <a:gd name="connsiteX760" fmla="*/ 31178 w 1278831"/>
                <a:gd name="connsiteY760" fmla="*/ 39168 h 1610608"/>
                <a:gd name="connsiteX761" fmla="*/ 32622 w 1278831"/>
                <a:gd name="connsiteY761" fmla="*/ 35305 h 1610608"/>
                <a:gd name="connsiteX762" fmla="*/ 31178 w 1278831"/>
                <a:gd name="connsiteY762" fmla="*/ 33373 h 1610608"/>
                <a:gd name="connsiteX763" fmla="*/ 31660 w 1278831"/>
                <a:gd name="connsiteY763" fmla="*/ 29992 h 1610608"/>
                <a:gd name="connsiteX764" fmla="*/ 34066 w 1278831"/>
                <a:gd name="connsiteY764" fmla="*/ 25163 h 1610608"/>
                <a:gd name="connsiteX765" fmla="*/ 33104 w 1278831"/>
                <a:gd name="connsiteY765" fmla="*/ 19368 h 1610608"/>
                <a:gd name="connsiteX766" fmla="*/ 34548 w 1278831"/>
                <a:gd name="connsiteY766" fmla="*/ 15987 h 1610608"/>
                <a:gd name="connsiteX767" fmla="*/ 34066 w 1278831"/>
                <a:gd name="connsiteY767" fmla="*/ 8260 h 1610608"/>
                <a:gd name="connsiteX768" fmla="*/ 32622 w 1278831"/>
                <a:gd name="connsiteY768" fmla="*/ 4397 h 1610608"/>
                <a:gd name="connsiteX769" fmla="*/ 33585 w 1278831"/>
                <a:gd name="connsiteY769" fmla="*/ 1499 h 1610608"/>
                <a:gd name="connsiteX770" fmla="*/ 38879 w 1278831"/>
                <a:gd name="connsiteY770" fmla="*/ -916 h 1610608"/>
                <a:gd name="connsiteX771" fmla="*/ 61019 w 1278831"/>
                <a:gd name="connsiteY771" fmla="*/ 1982 h 1610608"/>
                <a:gd name="connsiteX772" fmla="*/ 68720 w 1278831"/>
                <a:gd name="connsiteY772" fmla="*/ 50 h 1610608"/>
                <a:gd name="connsiteX773" fmla="*/ 85085 w 1278831"/>
                <a:gd name="connsiteY773" fmla="*/ 2465 h 1610608"/>
                <a:gd name="connsiteX774" fmla="*/ 95192 w 1278831"/>
                <a:gd name="connsiteY774" fmla="*/ 6329 h 1610608"/>
                <a:gd name="connsiteX775" fmla="*/ 106262 w 1278831"/>
                <a:gd name="connsiteY775" fmla="*/ 9709 h 1610608"/>
                <a:gd name="connsiteX776" fmla="*/ 107225 w 1278831"/>
                <a:gd name="connsiteY776" fmla="*/ 15504 h 1610608"/>
                <a:gd name="connsiteX777" fmla="*/ 109631 w 1278831"/>
                <a:gd name="connsiteY777" fmla="*/ 19851 h 1610608"/>
                <a:gd name="connsiteX778" fmla="*/ 113001 w 1278831"/>
                <a:gd name="connsiteY778" fmla="*/ 29510 h 1610608"/>
                <a:gd name="connsiteX779" fmla="*/ 118776 w 1278831"/>
                <a:gd name="connsiteY779" fmla="*/ 29027 h 1610608"/>
                <a:gd name="connsiteX780" fmla="*/ 119739 w 1278831"/>
                <a:gd name="connsiteY780" fmla="*/ 26129 h 1610608"/>
                <a:gd name="connsiteX781" fmla="*/ 123108 w 1278831"/>
                <a:gd name="connsiteY781" fmla="*/ 24197 h 1610608"/>
                <a:gd name="connsiteX782" fmla="*/ 131772 w 1278831"/>
                <a:gd name="connsiteY782" fmla="*/ 23231 h 1610608"/>
                <a:gd name="connsiteX783" fmla="*/ 136585 w 1278831"/>
                <a:gd name="connsiteY783" fmla="*/ 19851 h 1610608"/>
                <a:gd name="connsiteX784" fmla="*/ 141398 w 1278831"/>
                <a:gd name="connsiteY784" fmla="*/ 19851 h 1610608"/>
                <a:gd name="connsiteX785" fmla="*/ 150543 w 1278831"/>
                <a:gd name="connsiteY785" fmla="*/ 21300 h 1610608"/>
                <a:gd name="connsiteX786" fmla="*/ 153912 w 1278831"/>
                <a:gd name="connsiteY786" fmla="*/ 19851 h 1610608"/>
                <a:gd name="connsiteX787" fmla="*/ 159687 w 1278831"/>
                <a:gd name="connsiteY787" fmla="*/ 23714 h 1610608"/>
                <a:gd name="connsiteX788" fmla="*/ 167388 w 1278831"/>
                <a:gd name="connsiteY788" fmla="*/ 25646 h 1610608"/>
                <a:gd name="connsiteX789" fmla="*/ 170757 w 1278831"/>
                <a:gd name="connsiteY789" fmla="*/ 27095 h 1610608"/>
                <a:gd name="connsiteX790" fmla="*/ 176533 w 1278831"/>
                <a:gd name="connsiteY790" fmla="*/ 27578 h 1610608"/>
                <a:gd name="connsiteX791" fmla="*/ 180865 w 1278831"/>
                <a:gd name="connsiteY791" fmla="*/ 26612 h 1610608"/>
                <a:gd name="connsiteX792" fmla="*/ 185678 w 1278831"/>
                <a:gd name="connsiteY792" fmla="*/ 34822 h 1610608"/>
                <a:gd name="connsiteX793" fmla="*/ 186641 w 1278831"/>
                <a:gd name="connsiteY793" fmla="*/ 38686 h 1610608"/>
                <a:gd name="connsiteX794" fmla="*/ 190491 w 1278831"/>
                <a:gd name="connsiteY794" fmla="*/ 43515 h 1610608"/>
                <a:gd name="connsiteX795" fmla="*/ 193860 w 1278831"/>
                <a:gd name="connsiteY795" fmla="*/ 50759 h 1610608"/>
                <a:gd name="connsiteX796" fmla="*/ 197711 w 1278831"/>
                <a:gd name="connsiteY796" fmla="*/ 53657 h 1610608"/>
                <a:gd name="connsiteX797" fmla="*/ 209743 w 1278831"/>
                <a:gd name="connsiteY797" fmla="*/ 60418 h 1610608"/>
                <a:gd name="connsiteX798" fmla="*/ 222257 w 1278831"/>
                <a:gd name="connsiteY798" fmla="*/ 60418 h 1610608"/>
                <a:gd name="connsiteX799" fmla="*/ 233327 w 1278831"/>
                <a:gd name="connsiteY799" fmla="*/ 61867 h 1610608"/>
                <a:gd name="connsiteX800" fmla="*/ 236215 w 1278831"/>
                <a:gd name="connsiteY800" fmla="*/ 64764 h 1610608"/>
                <a:gd name="connsiteX801" fmla="*/ 254505 w 1278831"/>
                <a:gd name="connsiteY801" fmla="*/ 65247 h 1610608"/>
                <a:gd name="connsiteX802" fmla="*/ 260762 w 1278831"/>
                <a:gd name="connsiteY802" fmla="*/ 68145 h 1610608"/>
                <a:gd name="connsiteX803" fmla="*/ 266056 w 1278831"/>
                <a:gd name="connsiteY803" fmla="*/ 69594 h 1610608"/>
                <a:gd name="connsiteX804" fmla="*/ 279533 w 1278831"/>
                <a:gd name="connsiteY804" fmla="*/ 70077 h 1610608"/>
                <a:gd name="connsiteX805" fmla="*/ 281939 w 1278831"/>
                <a:gd name="connsiteY805" fmla="*/ 68145 h 1610608"/>
                <a:gd name="connsiteX806" fmla="*/ 287234 w 1278831"/>
                <a:gd name="connsiteY806" fmla="*/ 67179 h 1610608"/>
                <a:gd name="connsiteX807" fmla="*/ 296378 w 1278831"/>
                <a:gd name="connsiteY807" fmla="*/ 72492 h 1610608"/>
                <a:gd name="connsiteX808" fmla="*/ 306486 w 1278831"/>
                <a:gd name="connsiteY808" fmla="*/ 73940 h 1610608"/>
                <a:gd name="connsiteX809" fmla="*/ 313705 w 1278831"/>
                <a:gd name="connsiteY809" fmla="*/ 74906 h 1610608"/>
                <a:gd name="connsiteX810" fmla="*/ 319000 w 1278831"/>
                <a:gd name="connsiteY810" fmla="*/ 74423 h 1610608"/>
                <a:gd name="connsiteX811" fmla="*/ 323332 w 1278831"/>
                <a:gd name="connsiteY811" fmla="*/ 77321 h 1610608"/>
                <a:gd name="connsiteX812" fmla="*/ 325257 w 1278831"/>
                <a:gd name="connsiteY812" fmla="*/ 80701 h 1610608"/>
                <a:gd name="connsiteX813" fmla="*/ 327663 w 1278831"/>
                <a:gd name="connsiteY813" fmla="*/ 80218 h 1610608"/>
                <a:gd name="connsiteX814" fmla="*/ 333920 w 1278831"/>
                <a:gd name="connsiteY814" fmla="*/ 81667 h 1610608"/>
                <a:gd name="connsiteX815" fmla="*/ 340177 w 1278831"/>
                <a:gd name="connsiteY815" fmla="*/ 84565 h 1610608"/>
                <a:gd name="connsiteX816" fmla="*/ 343065 w 1278831"/>
                <a:gd name="connsiteY816" fmla="*/ 87945 h 1610608"/>
                <a:gd name="connsiteX817" fmla="*/ 337290 w 1278831"/>
                <a:gd name="connsiteY817" fmla="*/ 148796 h 1610608"/>
                <a:gd name="connsiteX818" fmla="*/ 343547 w 1278831"/>
                <a:gd name="connsiteY818" fmla="*/ 150728 h 1610608"/>
                <a:gd name="connsiteX819" fmla="*/ 348360 w 1278831"/>
                <a:gd name="connsiteY819" fmla="*/ 157489 h 1610608"/>
                <a:gd name="connsiteX820" fmla="*/ 350285 w 1278831"/>
                <a:gd name="connsiteY820" fmla="*/ 160387 h 1610608"/>
                <a:gd name="connsiteX821" fmla="*/ 357504 w 1278831"/>
                <a:gd name="connsiteY821" fmla="*/ 165216 h 1610608"/>
                <a:gd name="connsiteX822" fmla="*/ 357504 w 1278831"/>
                <a:gd name="connsiteY822" fmla="*/ 166665 h 1610608"/>
                <a:gd name="connsiteX823" fmla="*/ 362799 w 1278831"/>
                <a:gd name="connsiteY823" fmla="*/ 172943 h 1610608"/>
                <a:gd name="connsiteX824" fmla="*/ 366649 w 1278831"/>
                <a:gd name="connsiteY824" fmla="*/ 175358 h 1610608"/>
                <a:gd name="connsiteX825" fmla="*/ 369056 w 1278831"/>
                <a:gd name="connsiteY825" fmla="*/ 179221 h 1610608"/>
                <a:gd name="connsiteX826" fmla="*/ 371944 w 1278831"/>
                <a:gd name="connsiteY826" fmla="*/ 182119 h 1610608"/>
                <a:gd name="connsiteX827" fmla="*/ 377238 w 1278831"/>
                <a:gd name="connsiteY827" fmla="*/ 183568 h 1610608"/>
                <a:gd name="connsiteX828" fmla="*/ 379163 w 1278831"/>
                <a:gd name="connsiteY828" fmla="*/ 186948 h 1610608"/>
                <a:gd name="connsiteX829" fmla="*/ 384939 w 1278831"/>
                <a:gd name="connsiteY829" fmla="*/ 190812 h 1610608"/>
                <a:gd name="connsiteX830" fmla="*/ 387827 w 1278831"/>
                <a:gd name="connsiteY830" fmla="*/ 194675 h 1610608"/>
                <a:gd name="connsiteX831" fmla="*/ 396490 w 1278831"/>
                <a:gd name="connsiteY831" fmla="*/ 194675 h 1610608"/>
                <a:gd name="connsiteX832" fmla="*/ 400822 w 1278831"/>
                <a:gd name="connsiteY832" fmla="*/ 187431 h 1610608"/>
                <a:gd name="connsiteX833" fmla="*/ 405154 w 1278831"/>
                <a:gd name="connsiteY833" fmla="*/ 191778 h 1610608"/>
                <a:gd name="connsiteX834" fmla="*/ 408523 w 1278831"/>
                <a:gd name="connsiteY834" fmla="*/ 193710 h 1610608"/>
                <a:gd name="connsiteX835" fmla="*/ 411411 w 1278831"/>
                <a:gd name="connsiteY835" fmla="*/ 188397 h 1610608"/>
                <a:gd name="connsiteX836" fmla="*/ 413817 w 1278831"/>
                <a:gd name="connsiteY836" fmla="*/ 185983 h 1610608"/>
                <a:gd name="connsiteX837" fmla="*/ 419112 w 1278831"/>
                <a:gd name="connsiteY837" fmla="*/ 185017 h 1610608"/>
                <a:gd name="connsiteX838" fmla="*/ 419593 w 1278831"/>
                <a:gd name="connsiteY838" fmla="*/ 186948 h 1610608"/>
                <a:gd name="connsiteX839" fmla="*/ 423925 w 1278831"/>
                <a:gd name="connsiteY839" fmla="*/ 187914 h 1610608"/>
                <a:gd name="connsiteX840" fmla="*/ 425369 w 1278831"/>
                <a:gd name="connsiteY840" fmla="*/ 190329 h 1610608"/>
                <a:gd name="connsiteX841" fmla="*/ 422962 w 1278831"/>
                <a:gd name="connsiteY841" fmla="*/ 195642 h 1610608"/>
                <a:gd name="connsiteX842" fmla="*/ 420074 w 1278831"/>
                <a:gd name="connsiteY842" fmla="*/ 198539 h 1610608"/>
                <a:gd name="connsiteX843" fmla="*/ 422481 w 1278831"/>
                <a:gd name="connsiteY843" fmla="*/ 201919 h 1610608"/>
                <a:gd name="connsiteX844" fmla="*/ 426813 w 1278831"/>
                <a:gd name="connsiteY844" fmla="*/ 201919 h 1610608"/>
                <a:gd name="connsiteX845" fmla="*/ 432107 w 1278831"/>
                <a:gd name="connsiteY845" fmla="*/ 198056 h 1610608"/>
                <a:gd name="connsiteX846" fmla="*/ 438845 w 1278831"/>
                <a:gd name="connsiteY846" fmla="*/ 198056 h 1610608"/>
                <a:gd name="connsiteX847" fmla="*/ 441252 w 1278831"/>
                <a:gd name="connsiteY847" fmla="*/ 197090 h 1610608"/>
                <a:gd name="connsiteX848" fmla="*/ 446546 w 1278831"/>
                <a:gd name="connsiteY848" fmla="*/ 201437 h 1610608"/>
                <a:gd name="connsiteX849" fmla="*/ 451359 w 1278831"/>
                <a:gd name="connsiteY849" fmla="*/ 203368 h 1610608"/>
                <a:gd name="connsiteX850" fmla="*/ 453766 w 1278831"/>
                <a:gd name="connsiteY850" fmla="*/ 203368 h 1610608"/>
                <a:gd name="connsiteX851" fmla="*/ 459060 w 1278831"/>
                <a:gd name="connsiteY851" fmla="*/ 206749 h 1610608"/>
                <a:gd name="connsiteX852" fmla="*/ 461467 w 1278831"/>
                <a:gd name="connsiteY852" fmla="*/ 205783 h 1610608"/>
                <a:gd name="connsiteX853" fmla="*/ 463392 w 1278831"/>
                <a:gd name="connsiteY853" fmla="*/ 213027 h 1610608"/>
                <a:gd name="connsiteX854" fmla="*/ 464836 w 1278831"/>
                <a:gd name="connsiteY854" fmla="*/ 215442 h 1610608"/>
                <a:gd name="connsiteX855" fmla="*/ 471093 w 1278831"/>
                <a:gd name="connsiteY855" fmla="*/ 215442 h 1610608"/>
                <a:gd name="connsiteX856" fmla="*/ 470612 w 1278831"/>
                <a:gd name="connsiteY856" fmla="*/ 218340 h 1610608"/>
                <a:gd name="connsiteX857" fmla="*/ 473499 w 1278831"/>
                <a:gd name="connsiteY857" fmla="*/ 219306 h 1610608"/>
                <a:gd name="connsiteX858" fmla="*/ 481200 w 1278831"/>
                <a:gd name="connsiteY858" fmla="*/ 226066 h 1610608"/>
                <a:gd name="connsiteX859" fmla="*/ 485051 w 1278831"/>
                <a:gd name="connsiteY859" fmla="*/ 225584 h 1610608"/>
                <a:gd name="connsiteX860" fmla="*/ 489864 w 1278831"/>
                <a:gd name="connsiteY860" fmla="*/ 227516 h 1610608"/>
                <a:gd name="connsiteX861" fmla="*/ 491308 w 1278831"/>
                <a:gd name="connsiteY861" fmla="*/ 225101 h 1610608"/>
                <a:gd name="connsiteX862" fmla="*/ 495158 w 1278831"/>
                <a:gd name="connsiteY862" fmla="*/ 228481 h 1610608"/>
                <a:gd name="connsiteX863" fmla="*/ 496602 w 1278831"/>
                <a:gd name="connsiteY863" fmla="*/ 234760 h 1610608"/>
                <a:gd name="connsiteX864" fmla="*/ 500453 w 1278831"/>
                <a:gd name="connsiteY864" fmla="*/ 239589 h 1610608"/>
                <a:gd name="connsiteX865" fmla="*/ 504784 w 1278831"/>
                <a:gd name="connsiteY865" fmla="*/ 242487 h 1610608"/>
                <a:gd name="connsiteX866" fmla="*/ 509116 w 1278831"/>
                <a:gd name="connsiteY866" fmla="*/ 242004 h 1610608"/>
                <a:gd name="connsiteX867" fmla="*/ 510560 w 1278831"/>
                <a:gd name="connsiteY867" fmla="*/ 247316 h 1610608"/>
                <a:gd name="connsiteX868" fmla="*/ 513448 w 1278831"/>
                <a:gd name="connsiteY868" fmla="*/ 249248 h 1610608"/>
                <a:gd name="connsiteX869" fmla="*/ 514892 w 1278831"/>
                <a:gd name="connsiteY869" fmla="*/ 253112 h 1610608"/>
                <a:gd name="connsiteX870" fmla="*/ 515854 w 1278831"/>
                <a:gd name="connsiteY870" fmla="*/ 260839 h 1610608"/>
                <a:gd name="connsiteX871" fmla="*/ 518261 w 1278831"/>
                <a:gd name="connsiteY871" fmla="*/ 261804 h 1610608"/>
                <a:gd name="connsiteX872" fmla="*/ 517298 w 1278831"/>
                <a:gd name="connsiteY872" fmla="*/ 268083 h 1610608"/>
                <a:gd name="connsiteX873" fmla="*/ 521149 w 1278831"/>
                <a:gd name="connsiteY873" fmla="*/ 270497 h 1610608"/>
                <a:gd name="connsiteX874" fmla="*/ 524518 w 1278831"/>
                <a:gd name="connsiteY874" fmla="*/ 268083 h 1610608"/>
                <a:gd name="connsiteX875" fmla="*/ 527887 w 1278831"/>
                <a:gd name="connsiteY875" fmla="*/ 267116 h 1610608"/>
                <a:gd name="connsiteX876" fmla="*/ 533181 w 1278831"/>
                <a:gd name="connsiteY876" fmla="*/ 262287 h 1610608"/>
                <a:gd name="connsiteX877" fmla="*/ 540401 w 1278831"/>
                <a:gd name="connsiteY877" fmla="*/ 259872 h 1610608"/>
                <a:gd name="connsiteX878" fmla="*/ 545214 w 1278831"/>
                <a:gd name="connsiteY878" fmla="*/ 260839 h 1610608"/>
                <a:gd name="connsiteX879" fmla="*/ 550508 w 1278831"/>
                <a:gd name="connsiteY879" fmla="*/ 262770 h 1610608"/>
                <a:gd name="connsiteX880" fmla="*/ 552915 w 1278831"/>
                <a:gd name="connsiteY880" fmla="*/ 264702 h 1610608"/>
                <a:gd name="connsiteX881" fmla="*/ 575536 w 1278831"/>
                <a:gd name="connsiteY881" fmla="*/ 256009 h 1610608"/>
                <a:gd name="connsiteX882" fmla="*/ 602971 w 1278831"/>
                <a:gd name="connsiteY882" fmla="*/ 259872 h 1610608"/>
                <a:gd name="connsiteX883" fmla="*/ 610672 w 1278831"/>
                <a:gd name="connsiteY883" fmla="*/ 268083 h 1610608"/>
                <a:gd name="connsiteX884" fmla="*/ 625111 w 1278831"/>
                <a:gd name="connsiteY884" fmla="*/ 274361 h 1610608"/>
                <a:gd name="connsiteX885" fmla="*/ 628480 w 1278831"/>
                <a:gd name="connsiteY885" fmla="*/ 304786 h 1610608"/>
                <a:gd name="connsiteX886" fmla="*/ 630887 w 1278831"/>
                <a:gd name="connsiteY886" fmla="*/ 326518 h 1610608"/>
                <a:gd name="connsiteX887" fmla="*/ 634256 w 1278831"/>
                <a:gd name="connsiteY887" fmla="*/ 341972 h 1610608"/>
                <a:gd name="connsiteX888" fmla="*/ 638588 w 1278831"/>
                <a:gd name="connsiteY888" fmla="*/ 340041 h 1610608"/>
                <a:gd name="connsiteX889" fmla="*/ 640513 w 1278831"/>
                <a:gd name="connsiteY889" fmla="*/ 332797 h 1610608"/>
                <a:gd name="connsiteX890" fmla="*/ 643401 w 1278831"/>
                <a:gd name="connsiteY890" fmla="*/ 329416 h 1610608"/>
                <a:gd name="connsiteX891" fmla="*/ 644363 w 1278831"/>
                <a:gd name="connsiteY891" fmla="*/ 325069 h 1610608"/>
                <a:gd name="connsiteX892" fmla="*/ 652064 w 1278831"/>
                <a:gd name="connsiteY892" fmla="*/ 320723 h 1610608"/>
                <a:gd name="connsiteX893" fmla="*/ 659284 w 1278831"/>
                <a:gd name="connsiteY893" fmla="*/ 324587 h 1610608"/>
                <a:gd name="connsiteX894" fmla="*/ 663134 w 1278831"/>
                <a:gd name="connsiteY894" fmla="*/ 319757 h 1610608"/>
                <a:gd name="connsiteX895" fmla="*/ 671316 w 1278831"/>
                <a:gd name="connsiteY895" fmla="*/ 321206 h 1610608"/>
                <a:gd name="connsiteX896" fmla="*/ 674686 w 1278831"/>
                <a:gd name="connsiteY896" fmla="*/ 321206 h 1610608"/>
                <a:gd name="connsiteX897" fmla="*/ 691531 w 1278831"/>
                <a:gd name="connsiteY897" fmla="*/ 325069 h 1610608"/>
                <a:gd name="connsiteX898" fmla="*/ 694900 w 1278831"/>
                <a:gd name="connsiteY898" fmla="*/ 327484 h 1610608"/>
                <a:gd name="connsiteX899" fmla="*/ 705970 w 1278831"/>
                <a:gd name="connsiteY899" fmla="*/ 331348 h 1610608"/>
                <a:gd name="connsiteX900" fmla="*/ 713671 w 1278831"/>
                <a:gd name="connsiteY900" fmla="*/ 339075 h 1610608"/>
                <a:gd name="connsiteX901" fmla="*/ 716078 w 1278831"/>
                <a:gd name="connsiteY901" fmla="*/ 345353 h 1610608"/>
                <a:gd name="connsiteX902" fmla="*/ 720891 w 1278831"/>
                <a:gd name="connsiteY902" fmla="*/ 347285 h 1610608"/>
                <a:gd name="connsiteX903" fmla="*/ 724741 w 1278831"/>
                <a:gd name="connsiteY903" fmla="*/ 358875 h 1610608"/>
                <a:gd name="connsiteX904" fmla="*/ 728592 w 1278831"/>
                <a:gd name="connsiteY904" fmla="*/ 363705 h 1610608"/>
                <a:gd name="connsiteX905" fmla="*/ 735330 w 1278831"/>
                <a:gd name="connsiteY905" fmla="*/ 366603 h 1610608"/>
                <a:gd name="connsiteX906" fmla="*/ 737255 w 1278831"/>
                <a:gd name="connsiteY906" fmla="*/ 366119 h 1610608"/>
                <a:gd name="connsiteX907" fmla="*/ 740143 w 1278831"/>
                <a:gd name="connsiteY907" fmla="*/ 368534 h 1610608"/>
                <a:gd name="connsiteX908" fmla="*/ 746400 w 1278831"/>
                <a:gd name="connsiteY908" fmla="*/ 371432 h 1610608"/>
                <a:gd name="connsiteX909" fmla="*/ 753139 w 1278831"/>
                <a:gd name="connsiteY909" fmla="*/ 373364 h 1610608"/>
                <a:gd name="connsiteX910" fmla="*/ 758914 w 1278831"/>
                <a:gd name="connsiteY910" fmla="*/ 379159 h 1610608"/>
                <a:gd name="connsiteX911" fmla="*/ 761802 w 1278831"/>
                <a:gd name="connsiteY911" fmla="*/ 380608 h 1610608"/>
                <a:gd name="connsiteX912" fmla="*/ 766134 w 1278831"/>
                <a:gd name="connsiteY912" fmla="*/ 384954 h 1610608"/>
                <a:gd name="connsiteX913" fmla="*/ 769503 w 1278831"/>
                <a:gd name="connsiteY913" fmla="*/ 387852 h 1610608"/>
                <a:gd name="connsiteX914" fmla="*/ 773353 w 1278831"/>
                <a:gd name="connsiteY914" fmla="*/ 391716 h 1610608"/>
                <a:gd name="connsiteX915" fmla="*/ 780573 w 1278831"/>
                <a:gd name="connsiteY915" fmla="*/ 392681 h 1610608"/>
                <a:gd name="connsiteX916" fmla="*/ 784905 w 1278831"/>
                <a:gd name="connsiteY916" fmla="*/ 396062 h 1610608"/>
                <a:gd name="connsiteX917" fmla="*/ 790680 w 1278831"/>
                <a:gd name="connsiteY917" fmla="*/ 393647 h 1610608"/>
                <a:gd name="connsiteX918" fmla="*/ 791643 w 1278831"/>
                <a:gd name="connsiteY918" fmla="*/ 397028 h 1610608"/>
                <a:gd name="connsiteX919" fmla="*/ 791162 w 1278831"/>
                <a:gd name="connsiteY919" fmla="*/ 401374 h 1610608"/>
                <a:gd name="connsiteX920" fmla="*/ 782980 w 1278831"/>
                <a:gd name="connsiteY920" fmla="*/ 406687 h 1610608"/>
                <a:gd name="connsiteX921" fmla="*/ 779610 w 1278831"/>
                <a:gd name="connsiteY921" fmla="*/ 407169 h 1610608"/>
                <a:gd name="connsiteX922" fmla="*/ 775760 w 1278831"/>
                <a:gd name="connsiteY922" fmla="*/ 410550 h 1610608"/>
                <a:gd name="connsiteX923" fmla="*/ 773835 w 1278831"/>
                <a:gd name="connsiteY923" fmla="*/ 414413 h 1610608"/>
                <a:gd name="connsiteX924" fmla="*/ 767578 w 1278831"/>
                <a:gd name="connsiteY924" fmla="*/ 419726 h 1610608"/>
                <a:gd name="connsiteX925" fmla="*/ 765171 w 1278831"/>
                <a:gd name="connsiteY925" fmla="*/ 420209 h 1610608"/>
                <a:gd name="connsiteX926" fmla="*/ 763727 w 1278831"/>
                <a:gd name="connsiteY926" fmla="*/ 426004 h 1610608"/>
                <a:gd name="connsiteX927" fmla="*/ 760839 w 1278831"/>
                <a:gd name="connsiteY927" fmla="*/ 428419 h 1610608"/>
                <a:gd name="connsiteX928" fmla="*/ 756989 w 1278831"/>
                <a:gd name="connsiteY928" fmla="*/ 428902 h 1610608"/>
                <a:gd name="connsiteX929" fmla="*/ 756508 w 1278831"/>
                <a:gd name="connsiteY929" fmla="*/ 432283 h 1610608"/>
                <a:gd name="connsiteX930" fmla="*/ 758914 w 1278831"/>
                <a:gd name="connsiteY930" fmla="*/ 438078 h 1610608"/>
                <a:gd name="connsiteX931" fmla="*/ 760839 w 1278831"/>
                <a:gd name="connsiteY931" fmla="*/ 438078 h 1610608"/>
                <a:gd name="connsiteX932" fmla="*/ 765171 w 1278831"/>
                <a:gd name="connsiteY932" fmla="*/ 441941 h 1610608"/>
                <a:gd name="connsiteX933" fmla="*/ 765653 w 1278831"/>
                <a:gd name="connsiteY933" fmla="*/ 447254 h 1610608"/>
                <a:gd name="connsiteX934" fmla="*/ 769503 w 1278831"/>
                <a:gd name="connsiteY934" fmla="*/ 452083 h 1610608"/>
                <a:gd name="connsiteX935" fmla="*/ 769984 w 1278831"/>
                <a:gd name="connsiteY935" fmla="*/ 460776 h 1610608"/>
                <a:gd name="connsiteX936" fmla="*/ 803676 w 1278831"/>
                <a:gd name="connsiteY936" fmla="*/ 446771 h 1610608"/>
                <a:gd name="connsiteX937" fmla="*/ 807526 w 1278831"/>
                <a:gd name="connsiteY937" fmla="*/ 445805 h 1610608"/>
                <a:gd name="connsiteX938" fmla="*/ 816190 w 1278831"/>
                <a:gd name="connsiteY938" fmla="*/ 444839 h 1610608"/>
                <a:gd name="connsiteX939" fmla="*/ 822447 w 1278831"/>
                <a:gd name="connsiteY939" fmla="*/ 450151 h 1610608"/>
                <a:gd name="connsiteX940" fmla="*/ 826297 w 1278831"/>
                <a:gd name="connsiteY940" fmla="*/ 450151 h 1610608"/>
                <a:gd name="connsiteX941" fmla="*/ 832073 w 1278831"/>
                <a:gd name="connsiteY941" fmla="*/ 452083 h 1610608"/>
                <a:gd name="connsiteX942" fmla="*/ 835442 w 1278831"/>
                <a:gd name="connsiteY942" fmla="*/ 452083 h 1610608"/>
                <a:gd name="connsiteX943" fmla="*/ 837367 w 1278831"/>
                <a:gd name="connsiteY943" fmla="*/ 454498 h 1610608"/>
                <a:gd name="connsiteX944" fmla="*/ 842662 w 1278831"/>
                <a:gd name="connsiteY944" fmla="*/ 456430 h 1610608"/>
                <a:gd name="connsiteX945" fmla="*/ 845068 w 1278831"/>
                <a:gd name="connsiteY945" fmla="*/ 458362 h 1610608"/>
                <a:gd name="connsiteX946" fmla="*/ 848437 w 1278831"/>
                <a:gd name="connsiteY946" fmla="*/ 464157 h 1610608"/>
                <a:gd name="connsiteX947" fmla="*/ 850844 w 1278831"/>
                <a:gd name="connsiteY947" fmla="*/ 465606 h 1610608"/>
                <a:gd name="connsiteX948" fmla="*/ 851325 w 1278831"/>
                <a:gd name="connsiteY948" fmla="*/ 468503 h 1610608"/>
                <a:gd name="connsiteX949" fmla="*/ 853732 w 1278831"/>
                <a:gd name="connsiteY949" fmla="*/ 470918 h 1610608"/>
                <a:gd name="connsiteX950" fmla="*/ 852288 w 1278831"/>
                <a:gd name="connsiteY950" fmla="*/ 476230 h 1610608"/>
                <a:gd name="connsiteX951" fmla="*/ 854213 w 1278831"/>
                <a:gd name="connsiteY951" fmla="*/ 482509 h 1610608"/>
                <a:gd name="connsiteX952" fmla="*/ 858063 w 1278831"/>
                <a:gd name="connsiteY952" fmla="*/ 484923 h 1610608"/>
                <a:gd name="connsiteX953" fmla="*/ 862876 w 1278831"/>
                <a:gd name="connsiteY953" fmla="*/ 484440 h 1610608"/>
                <a:gd name="connsiteX954" fmla="*/ 866727 w 1278831"/>
                <a:gd name="connsiteY954" fmla="*/ 487338 h 1610608"/>
                <a:gd name="connsiteX955" fmla="*/ 870577 w 1278831"/>
                <a:gd name="connsiteY955" fmla="*/ 488304 h 1610608"/>
                <a:gd name="connsiteX956" fmla="*/ 876834 w 1278831"/>
                <a:gd name="connsiteY956" fmla="*/ 492650 h 1610608"/>
                <a:gd name="connsiteX957" fmla="*/ 878278 w 1278831"/>
                <a:gd name="connsiteY957" fmla="*/ 496031 h 1610608"/>
                <a:gd name="connsiteX958" fmla="*/ 883573 w 1278831"/>
                <a:gd name="connsiteY958" fmla="*/ 500860 h 1610608"/>
                <a:gd name="connsiteX959" fmla="*/ 890311 w 1278831"/>
                <a:gd name="connsiteY959" fmla="*/ 510519 h 1610608"/>
                <a:gd name="connsiteX960" fmla="*/ 895124 w 1278831"/>
                <a:gd name="connsiteY960" fmla="*/ 510036 h 161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</a:cxnLst>
              <a:rect l="l" t="t" r="r" b="b"/>
              <a:pathLst>
                <a:path w="1278831" h="1610608">
                  <a:moveTo>
                    <a:pt x="895124" y="510036"/>
                  </a:moveTo>
                  <a:lnTo>
                    <a:pt x="897531" y="512934"/>
                  </a:lnTo>
                  <a:lnTo>
                    <a:pt x="898493" y="517280"/>
                  </a:lnTo>
                  <a:lnTo>
                    <a:pt x="901381" y="516315"/>
                  </a:lnTo>
                  <a:lnTo>
                    <a:pt x="905713" y="518246"/>
                  </a:lnTo>
                  <a:lnTo>
                    <a:pt x="908601" y="516315"/>
                  </a:lnTo>
                  <a:lnTo>
                    <a:pt x="910526" y="517763"/>
                  </a:lnTo>
                  <a:lnTo>
                    <a:pt x="914858" y="516797"/>
                  </a:lnTo>
                  <a:lnTo>
                    <a:pt x="918708" y="514383"/>
                  </a:lnTo>
                  <a:lnTo>
                    <a:pt x="930741" y="513900"/>
                  </a:lnTo>
                  <a:lnTo>
                    <a:pt x="928334" y="524524"/>
                  </a:lnTo>
                  <a:lnTo>
                    <a:pt x="938923" y="532734"/>
                  </a:lnTo>
                  <a:lnTo>
                    <a:pt x="937960" y="528871"/>
                  </a:lnTo>
                  <a:lnTo>
                    <a:pt x="937960" y="521144"/>
                  </a:lnTo>
                  <a:lnTo>
                    <a:pt x="938923" y="519212"/>
                  </a:lnTo>
                  <a:lnTo>
                    <a:pt x="943736" y="515348"/>
                  </a:lnTo>
                  <a:lnTo>
                    <a:pt x="946624" y="517763"/>
                  </a:lnTo>
                  <a:lnTo>
                    <a:pt x="951437" y="516315"/>
                  </a:lnTo>
                  <a:lnTo>
                    <a:pt x="950956" y="513900"/>
                  </a:lnTo>
                  <a:lnTo>
                    <a:pt x="953362" y="506656"/>
                  </a:lnTo>
                  <a:lnTo>
                    <a:pt x="957213" y="503275"/>
                  </a:lnTo>
                  <a:lnTo>
                    <a:pt x="962026" y="496997"/>
                  </a:lnTo>
                  <a:lnTo>
                    <a:pt x="963951" y="487821"/>
                  </a:lnTo>
                  <a:lnTo>
                    <a:pt x="966839" y="485406"/>
                  </a:lnTo>
                  <a:lnTo>
                    <a:pt x="968764" y="477679"/>
                  </a:lnTo>
                  <a:lnTo>
                    <a:pt x="974058" y="475265"/>
                  </a:lnTo>
                  <a:lnTo>
                    <a:pt x="975502" y="471884"/>
                  </a:lnTo>
                  <a:lnTo>
                    <a:pt x="980315" y="466571"/>
                  </a:lnTo>
                  <a:lnTo>
                    <a:pt x="981759" y="461259"/>
                  </a:lnTo>
                  <a:lnTo>
                    <a:pt x="985128" y="440975"/>
                  </a:lnTo>
                  <a:lnTo>
                    <a:pt x="986091" y="433731"/>
                  </a:lnTo>
                  <a:lnTo>
                    <a:pt x="988016" y="424556"/>
                  </a:lnTo>
                  <a:lnTo>
                    <a:pt x="981759" y="423589"/>
                  </a:lnTo>
                  <a:lnTo>
                    <a:pt x="984166" y="420209"/>
                  </a:lnTo>
                  <a:lnTo>
                    <a:pt x="979353" y="409584"/>
                  </a:lnTo>
                  <a:lnTo>
                    <a:pt x="976946" y="407653"/>
                  </a:lnTo>
                  <a:lnTo>
                    <a:pt x="982722" y="400892"/>
                  </a:lnTo>
                  <a:lnTo>
                    <a:pt x="980315" y="389784"/>
                  </a:lnTo>
                  <a:lnTo>
                    <a:pt x="978871" y="388335"/>
                  </a:lnTo>
                  <a:lnTo>
                    <a:pt x="973096" y="384471"/>
                  </a:lnTo>
                  <a:lnTo>
                    <a:pt x="971652" y="381091"/>
                  </a:lnTo>
                  <a:lnTo>
                    <a:pt x="971170" y="377227"/>
                  </a:lnTo>
                  <a:lnTo>
                    <a:pt x="979353" y="369983"/>
                  </a:lnTo>
                  <a:lnTo>
                    <a:pt x="988497" y="371432"/>
                  </a:lnTo>
                  <a:lnTo>
                    <a:pt x="993792" y="364671"/>
                  </a:lnTo>
                  <a:lnTo>
                    <a:pt x="995236" y="359842"/>
                  </a:lnTo>
                  <a:lnTo>
                    <a:pt x="997642" y="362256"/>
                  </a:lnTo>
                  <a:lnTo>
                    <a:pt x="1006787" y="362739"/>
                  </a:lnTo>
                  <a:lnTo>
                    <a:pt x="1012082" y="362739"/>
                  </a:lnTo>
                  <a:lnTo>
                    <a:pt x="1017857" y="363705"/>
                  </a:lnTo>
                  <a:lnTo>
                    <a:pt x="1021226" y="365154"/>
                  </a:lnTo>
                  <a:lnTo>
                    <a:pt x="1024595" y="363705"/>
                  </a:lnTo>
                  <a:lnTo>
                    <a:pt x="1027483" y="369500"/>
                  </a:lnTo>
                  <a:lnTo>
                    <a:pt x="1030852" y="370466"/>
                  </a:lnTo>
                  <a:lnTo>
                    <a:pt x="1035666" y="367568"/>
                  </a:lnTo>
                  <a:lnTo>
                    <a:pt x="1036147" y="366119"/>
                  </a:lnTo>
                  <a:lnTo>
                    <a:pt x="1042404" y="361773"/>
                  </a:lnTo>
                  <a:lnTo>
                    <a:pt x="1047698" y="361773"/>
                  </a:lnTo>
                  <a:lnTo>
                    <a:pt x="1058287" y="366603"/>
                  </a:lnTo>
                  <a:lnTo>
                    <a:pt x="1067913" y="363705"/>
                  </a:lnTo>
                  <a:lnTo>
                    <a:pt x="1073208" y="363222"/>
                  </a:lnTo>
                  <a:lnTo>
                    <a:pt x="1075614" y="362256"/>
                  </a:lnTo>
                  <a:lnTo>
                    <a:pt x="1078983" y="363222"/>
                  </a:lnTo>
                  <a:lnTo>
                    <a:pt x="1085722" y="370466"/>
                  </a:lnTo>
                  <a:lnTo>
                    <a:pt x="1087647" y="370949"/>
                  </a:lnTo>
                  <a:lnTo>
                    <a:pt x="1090053" y="374330"/>
                  </a:lnTo>
                  <a:lnTo>
                    <a:pt x="1090053" y="376744"/>
                  </a:lnTo>
                  <a:lnTo>
                    <a:pt x="1093904" y="379642"/>
                  </a:lnTo>
                  <a:lnTo>
                    <a:pt x="1095829" y="379642"/>
                  </a:lnTo>
                  <a:lnTo>
                    <a:pt x="1100161" y="382540"/>
                  </a:lnTo>
                  <a:lnTo>
                    <a:pt x="1101123" y="386403"/>
                  </a:lnTo>
                  <a:lnTo>
                    <a:pt x="1100161" y="389784"/>
                  </a:lnTo>
                  <a:lnTo>
                    <a:pt x="1104492" y="393165"/>
                  </a:lnTo>
                  <a:lnTo>
                    <a:pt x="1105455" y="398477"/>
                  </a:lnTo>
                  <a:lnTo>
                    <a:pt x="1111231" y="409584"/>
                  </a:lnTo>
                  <a:lnTo>
                    <a:pt x="1109306" y="413931"/>
                  </a:lnTo>
                  <a:lnTo>
                    <a:pt x="1108824" y="419243"/>
                  </a:lnTo>
                  <a:lnTo>
                    <a:pt x="1112675" y="424072"/>
                  </a:lnTo>
                  <a:lnTo>
                    <a:pt x="1109787" y="428902"/>
                  </a:lnTo>
                  <a:lnTo>
                    <a:pt x="1110749" y="433248"/>
                  </a:lnTo>
                  <a:lnTo>
                    <a:pt x="1109306" y="438561"/>
                  </a:lnTo>
                  <a:lnTo>
                    <a:pt x="1111231" y="440975"/>
                  </a:lnTo>
                  <a:lnTo>
                    <a:pt x="1114600" y="441459"/>
                  </a:lnTo>
                  <a:lnTo>
                    <a:pt x="1115563" y="446288"/>
                  </a:lnTo>
                  <a:lnTo>
                    <a:pt x="1113156" y="452083"/>
                  </a:lnTo>
                  <a:lnTo>
                    <a:pt x="1114600" y="455463"/>
                  </a:lnTo>
                  <a:lnTo>
                    <a:pt x="1117006" y="456913"/>
                  </a:lnTo>
                  <a:lnTo>
                    <a:pt x="1117969" y="463191"/>
                  </a:lnTo>
                  <a:lnTo>
                    <a:pt x="1119894" y="469952"/>
                  </a:lnTo>
                  <a:lnTo>
                    <a:pt x="1118932" y="476230"/>
                  </a:lnTo>
                  <a:lnTo>
                    <a:pt x="1120376" y="482025"/>
                  </a:lnTo>
                  <a:lnTo>
                    <a:pt x="1124226" y="485889"/>
                  </a:lnTo>
                  <a:lnTo>
                    <a:pt x="1125189" y="492650"/>
                  </a:lnTo>
                  <a:lnTo>
                    <a:pt x="1126633" y="501826"/>
                  </a:lnTo>
                  <a:lnTo>
                    <a:pt x="1125670" y="510519"/>
                  </a:lnTo>
                  <a:lnTo>
                    <a:pt x="1123745" y="513416"/>
                  </a:lnTo>
                  <a:lnTo>
                    <a:pt x="1125189" y="521144"/>
                  </a:lnTo>
                  <a:lnTo>
                    <a:pt x="1123745" y="523559"/>
                  </a:lnTo>
                  <a:lnTo>
                    <a:pt x="1119413" y="526456"/>
                  </a:lnTo>
                  <a:lnTo>
                    <a:pt x="1117488" y="533218"/>
                  </a:lnTo>
                  <a:lnTo>
                    <a:pt x="1116044" y="535149"/>
                  </a:lnTo>
                  <a:lnTo>
                    <a:pt x="1115563" y="540462"/>
                  </a:lnTo>
                  <a:lnTo>
                    <a:pt x="1113637" y="545774"/>
                  </a:lnTo>
                  <a:lnTo>
                    <a:pt x="1116525" y="545291"/>
                  </a:lnTo>
                  <a:lnTo>
                    <a:pt x="1119894" y="539013"/>
                  </a:lnTo>
                  <a:lnTo>
                    <a:pt x="1124226" y="536598"/>
                  </a:lnTo>
                  <a:lnTo>
                    <a:pt x="1125189" y="533700"/>
                  </a:lnTo>
                  <a:lnTo>
                    <a:pt x="1130483" y="531286"/>
                  </a:lnTo>
                  <a:lnTo>
                    <a:pt x="1130964" y="526939"/>
                  </a:lnTo>
                  <a:lnTo>
                    <a:pt x="1133852" y="525973"/>
                  </a:lnTo>
                  <a:lnTo>
                    <a:pt x="1139628" y="517280"/>
                  </a:lnTo>
                  <a:lnTo>
                    <a:pt x="1142997" y="511002"/>
                  </a:lnTo>
                  <a:lnTo>
                    <a:pt x="1151179" y="507621"/>
                  </a:lnTo>
                  <a:lnTo>
                    <a:pt x="1159361" y="505689"/>
                  </a:lnTo>
                  <a:lnTo>
                    <a:pt x="1160805" y="504241"/>
                  </a:lnTo>
                  <a:lnTo>
                    <a:pt x="1172357" y="499412"/>
                  </a:lnTo>
                  <a:lnTo>
                    <a:pt x="1175726" y="502309"/>
                  </a:lnTo>
                  <a:lnTo>
                    <a:pt x="1181983" y="504724"/>
                  </a:lnTo>
                  <a:lnTo>
                    <a:pt x="1185352" y="507621"/>
                  </a:lnTo>
                  <a:lnTo>
                    <a:pt x="1194016" y="510519"/>
                  </a:lnTo>
                  <a:lnTo>
                    <a:pt x="1195459" y="515831"/>
                  </a:lnTo>
                  <a:lnTo>
                    <a:pt x="1201235" y="517763"/>
                  </a:lnTo>
                  <a:lnTo>
                    <a:pt x="1206048" y="517280"/>
                  </a:lnTo>
                  <a:lnTo>
                    <a:pt x="1211343" y="517763"/>
                  </a:lnTo>
                  <a:lnTo>
                    <a:pt x="1214712" y="519695"/>
                  </a:lnTo>
                  <a:lnTo>
                    <a:pt x="1215674" y="522592"/>
                  </a:lnTo>
                  <a:lnTo>
                    <a:pt x="1220487" y="524524"/>
                  </a:lnTo>
                  <a:lnTo>
                    <a:pt x="1221450" y="527422"/>
                  </a:lnTo>
                  <a:lnTo>
                    <a:pt x="1224338" y="530319"/>
                  </a:lnTo>
                  <a:lnTo>
                    <a:pt x="1223857" y="532734"/>
                  </a:lnTo>
                  <a:lnTo>
                    <a:pt x="1225782" y="536598"/>
                  </a:lnTo>
                  <a:lnTo>
                    <a:pt x="1226263" y="540462"/>
                  </a:lnTo>
                  <a:lnTo>
                    <a:pt x="1224819" y="541910"/>
                  </a:lnTo>
                  <a:lnTo>
                    <a:pt x="1223375" y="546257"/>
                  </a:lnTo>
                  <a:lnTo>
                    <a:pt x="1220969" y="549637"/>
                  </a:lnTo>
                  <a:lnTo>
                    <a:pt x="1221931" y="552052"/>
                  </a:lnTo>
                  <a:lnTo>
                    <a:pt x="1224819" y="554950"/>
                  </a:lnTo>
                  <a:lnTo>
                    <a:pt x="1224338" y="560262"/>
                  </a:lnTo>
                  <a:lnTo>
                    <a:pt x="1223857" y="567506"/>
                  </a:lnTo>
                  <a:lnTo>
                    <a:pt x="1229632" y="561711"/>
                  </a:lnTo>
                  <a:lnTo>
                    <a:pt x="1233001" y="560262"/>
                  </a:lnTo>
                  <a:lnTo>
                    <a:pt x="1237814" y="562194"/>
                  </a:lnTo>
                  <a:lnTo>
                    <a:pt x="1239740" y="560262"/>
                  </a:lnTo>
                  <a:lnTo>
                    <a:pt x="1245515" y="559296"/>
                  </a:lnTo>
                  <a:lnTo>
                    <a:pt x="1251291" y="559779"/>
                  </a:lnTo>
                  <a:lnTo>
                    <a:pt x="1256104" y="560745"/>
                  </a:lnTo>
                  <a:lnTo>
                    <a:pt x="1266693" y="569438"/>
                  </a:lnTo>
                  <a:lnTo>
                    <a:pt x="1268618" y="571853"/>
                  </a:lnTo>
                  <a:lnTo>
                    <a:pt x="1278726" y="575716"/>
                  </a:lnTo>
                  <a:lnTo>
                    <a:pt x="1276319" y="580545"/>
                  </a:lnTo>
                  <a:lnTo>
                    <a:pt x="1272950" y="580063"/>
                  </a:lnTo>
                  <a:lnTo>
                    <a:pt x="1275356" y="584892"/>
                  </a:lnTo>
                  <a:lnTo>
                    <a:pt x="1272468" y="592136"/>
                  </a:lnTo>
                  <a:lnTo>
                    <a:pt x="1272950" y="593585"/>
                  </a:lnTo>
                  <a:lnTo>
                    <a:pt x="1271025" y="599863"/>
                  </a:lnTo>
                  <a:lnTo>
                    <a:pt x="1269099" y="600829"/>
                  </a:lnTo>
                  <a:lnTo>
                    <a:pt x="1266693" y="605175"/>
                  </a:lnTo>
                  <a:lnTo>
                    <a:pt x="1267174" y="608556"/>
                  </a:lnTo>
                  <a:lnTo>
                    <a:pt x="1261880" y="613868"/>
                  </a:lnTo>
                  <a:lnTo>
                    <a:pt x="1263324" y="616283"/>
                  </a:lnTo>
                  <a:lnTo>
                    <a:pt x="1260917" y="620630"/>
                  </a:lnTo>
                  <a:lnTo>
                    <a:pt x="1257548" y="623527"/>
                  </a:lnTo>
                  <a:lnTo>
                    <a:pt x="1256104" y="626425"/>
                  </a:lnTo>
                  <a:lnTo>
                    <a:pt x="1253216" y="627874"/>
                  </a:lnTo>
                  <a:lnTo>
                    <a:pt x="1252254" y="635118"/>
                  </a:lnTo>
                  <a:lnTo>
                    <a:pt x="1250810" y="635601"/>
                  </a:lnTo>
                  <a:lnTo>
                    <a:pt x="1245515" y="632220"/>
                  </a:lnTo>
                  <a:lnTo>
                    <a:pt x="1243590" y="628357"/>
                  </a:lnTo>
                  <a:lnTo>
                    <a:pt x="1239740" y="628357"/>
                  </a:lnTo>
                  <a:lnTo>
                    <a:pt x="1236852" y="626425"/>
                  </a:lnTo>
                  <a:lnTo>
                    <a:pt x="1229632" y="625459"/>
                  </a:lnTo>
                  <a:lnTo>
                    <a:pt x="1227707" y="624493"/>
                  </a:lnTo>
                  <a:lnTo>
                    <a:pt x="1221931" y="623527"/>
                  </a:lnTo>
                  <a:lnTo>
                    <a:pt x="1218562" y="619181"/>
                  </a:lnTo>
                  <a:lnTo>
                    <a:pt x="1217118" y="614351"/>
                  </a:lnTo>
                  <a:lnTo>
                    <a:pt x="1206529" y="624010"/>
                  </a:lnTo>
                  <a:lnTo>
                    <a:pt x="1198829" y="636566"/>
                  </a:lnTo>
                  <a:lnTo>
                    <a:pt x="1192090" y="640913"/>
                  </a:lnTo>
                  <a:lnTo>
                    <a:pt x="1169469" y="663128"/>
                  </a:lnTo>
                  <a:lnTo>
                    <a:pt x="1146847" y="677616"/>
                  </a:lnTo>
                  <a:lnTo>
                    <a:pt x="1136740" y="680515"/>
                  </a:lnTo>
                  <a:lnTo>
                    <a:pt x="1143478" y="700315"/>
                  </a:lnTo>
                  <a:lnTo>
                    <a:pt x="1155030" y="736053"/>
                  </a:lnTo>
                  <a:lnTo>
                    <a:pt x="1147810" y="737501"/>
                  </a:lnTo>
                  <a:lnTo>
                    <a:pt x="1146366" y="738950"/>
                  </a:lnTo>
                  <a:lnTo>
                    <a:pt x="1136740" y="738467"/>
                  </a:lnTo>
                  <a:lnTo>
                    <a:pt x="1128558" y="740882"/>
                  </a:lnTo>
                  <a:lnTo>
                    <a:pt x="1126151" y="742331"/>
                  </a:lnTo>
                  <a:lnTo>
                    <a:pt x="1124226" y="739433"/>
                  </a:lnTo>
                  <a:lnTo>
                    <a:pt x="1116044" y="737984"/>
                  </a:lnTo>
                  <a:lnTo>
                    <a:pt x="1112675" y="732672"/>
                  </a:lnTo>
                  <a:lnTo>
                    <a:pt x="1110268" y="733155"/>
                  </a:lnTo>
                  <a:lnTo>
                    <a:pt x="1098235" y="742813"/>
                  </a:lnTo>
                  <a:lnTo>
                    <a:pt x="1091497" y="745228"/>
                  </a:lnTo>
                  <a:lnTo>
                    <a:pt x="1089091" y="745228"/>
                  </a:lnTo>
                  <a:lnTo>
                    <a:pt x="1083315" y="748126"/>
                  </a:lnTo>
                  <a:lnTo>
                    <a:pt x="1083796" y="756819"/>
                  </a:lnTo>
                  <a:lnTo>
                    <a:pt x="1081390" y="759716"/>
                  </a:lnTo>
                  <a:lnTo>
                    <a:pt x="1082352" y="764546"/>
                  </a:lnTo>
                  <a:lnTo>
                    <a:pt x="1078502" y="765512"/>
                  </a:lnTo>
                  <a:lnTo>
                    <a:pt x="1070320" y="765029"/>
                  </a:lnTo>
                  <a:lnTo>
                    <a:pt x="1067432" y="763097"/>
                  </a:lnTo>
                  <a:lnTo>
                    <a:pt x="1065507" y="763580"/>
                  </a:lnTo>
                  <a:lnTo>
                    <a:pt x="1063581" y="769375"/>
                  </a:lnTo>
                  <a:lnTo>
                    <a:pt x="1060694" y="771307"/>
                  </a:lnTo>
                  <a:lnTo>
                    <a:pt x="1057324" y="779034"/>
                  </a:lnTo>
                  <a:lnTo>
                    <a:pt x="1053474" y="784830"/>
                  </a:lnTo>
                  <a:lnTo>
                    <a:pt x="1046736" y="782898"/>
                  </a:lnTo>
                  <a:lnTo>
                    <a:pt x="1044329" y="783381"/>
                  </a:lnTo>
                  <a:lnTo>
                    <a:pt x="1038553" y="788210"/>
                  </a:lnTo>
                  <a:lnTo>
                    <a:pt x="1031815" y="791108"/>
                  </a:lnTo>
                  <a:lnTo>
                    <a:pt x="1027965" y="789659"/>
                  </a:lnTo>
                  <a:lnTo>
                    <a:pt x="1022670" y="789659"/>
                  </a:lnTo>
                  <a:lnTo>
                    <a:pt x="1017857" y="791591"/>
                  </a:lnTo>
                  <a:lnTo>
                    <a:pt x="1014488" y="790625"/>
                  </a:lnTo>
                  <a:lnTo>
                    <a:pt x="1010156" y="786278"/>
                  </a:lnTo>
                  <a:lnTo>
                    <a:pt x="1006306" y="785795"/>
                  </a:lnTo>
                  <a:lnTo>
                    <a:pt x="1002455" y="786278"/>
                  </a:lnTo>
                  <a:lnTo>
                    <a:pt x="990423" y="783381"/>
                  </a:lnTo>
                  <a:lnTo>
                    <a:pt x="984647" y="783863"/>
                  </a:lnTo>
                  <a:lnTo>
                    <a:pt x="983203" y="782898"/>
                  </a:lnTo>
                  <a:lnTo>
                    <a:pt x="975984" y="781449"/>
                  </a:lnTo>
                  <a:lnTo>
                    <a:pt x="973577" y="784830"/>
                  </a:lnTo>
                  <a:lnTo>
                    <a:pt x="959619" y="790142"/>
                  </a:lnTo>
                  <a:lnTo>
                    <a:pt x="958175" y="801733"/>
                  </a:lnTo>
                  <a:lnTo>
                    <a:pt x="958656" y="804630"/>
                  </a:lnTo>
                  <a:lnTo>
                    <a:pt x="954325" y="804630"/>
                  </a:lnTo>
                  <a:lnTo>
                    <a:pt x="946624" y="806079"/>
                  </a:lnTo>
                  <a:lnTo>
                    <a:pt x="944699" y="804630"/>
                  </a:lnTo>
                  <a:lnTo>
                    <a:pt x="937479" y="804147"/>
                  </a:lnTo>
                  <a:lnTo>
                    <a:pt x="932185" y="799801"/>
                  </a:lnTo>
                  <a:lnTo>
                    <a:pt x="928815" y="798352"/>
                  </a:lnTo>
                  <a:lnTo>
                    <a:pt x="914376" y="799801"/>
                  </a:lnTo>
                  <a:lnTo>
                    <a:pt x="903788" y="788210"/>
                  </a:lnTo>
                  <a:lnTo>
                    <a:pt x="899456" y="786762"/>
                  </a:lnTo>
                  <a:lnTo>
                    <a:pt x="891755" y="780000"/>
                  </a:lnTo>
                  <a:lnTo>
                    <a:pt x="891274" y="778551"/>
                  </a:lnTo>
                  <a:lnTo>
                    <a:pt x="893199" y="773239"/>
                  </a:lnTo>
                  <a:lnTo>
                    <a:pt x="891755" y="769859"/>
                  </a:lnTo>
                  <a:lnTo>
                    <a:pt x="886460" y="765512"/>
                  </a:lnTo>
                  <a:lnTo>
                    <a:pt x="880685" y="768892"/>
                  </a:lnTo>
                  <a:lnTo>
                    <a:pt x="876834" y="777103"/>
                  </a:lnTo>
                  <a:lnTo>
                    <a:pt x="873947" y="780483"/>
                  </a:lnTo>
                  <a:lnTo>
                    <a:pt x="875390" y="784830"/>
                  </a:lnTo>
                  <a:lnTo>
                    <a:pt x="871540" y="786762"/>
                  </a:lnTo>
                  <a:lnTo>
                    <a:pt x="866727" y="779517"/>
                  </a:lnTo>
                  <a:lnTo>
                    <a:pt x="862395" y="776619"/>
                  </a:lnTo>
                  <a:lnTo>
                    <a:pt x="857101" y="776137"/>
                  </a:lnTo>
                  <a:lnTo>
                    <a:pt x="853250" y="777586"/>
                  </a:lnTo>
                  <a:lnTo>
                    <a:pt x="851325" y="776619"/>
                  </a:lnTo>
                  <a:lnTo>
                    <a:pt x="844587" y="780483"/>
                  </a:lnTo>
                  <a:lnTo>
                    <a:pt x="843624" y="784347"/>
                  </a:lnTo>
                  <a:lnTo>
                    <a:pt x="840736" y="787244"/>
                  </a:lnTo>
                  <a:lnTo>
                    <a:pt x="839292" y="791108"/>
                  </a:lnTo>
                  <a:lnTo>
                    <a:pt x="830629" y="794971"/>
                  </a:lnTo>
                  <a:lnTo>
                    <a:pt x="824372" y="794971"/>
                  </a:lnTo>
                  <a:lnTo>
                    <a:pt x="812821" y="805596"/>
                  </a:lnTo>
                  <a:lnTo>
                    <a:pt x="810895" y="810425"/>
                  </a:lnTo>
                  <a:lnTo>
                    <a:pt x="813302" y="811391"/>
                  </a:lnTo>
                  <a:lnTo>
                    <a:pt x="812339" y="814289"/>
                  </a:lnTo>
                  <a:lnTo>
                    <a:pt x="814746" y="818153"/>
                  </a:lnTo>
                  <a:lnTo>
                    <a:pt x="818596" y="818636"/>
                  </a:lnTo>
                  <a:lnTo>
                    <a:pt x="822447" y="822016"/>
                  </a:lnTo>
                  <a:lnTo>
                    <a:pt x="826297" y="820567"/>
                  </a:lnTo>
                  <a:lnTo>
                    <a:pt x="832073" y="824913"/>
                  </a:lnTo>
                  <a:lnTo>
                    <a:pt x="827260" y="825397"/>
                  </a:lnTo>
                  <a:lnTo>
                    <a:pt x="825816" y="831675"/>
                  </a:lnTo>
                  <a:lnTo>
                    <a:pt x="821484" y="831675"/>
                  </a:lnTo>
                  <a:lnTo>
                    <a:pt x="820040" y="832641"/>
                  </a:lnTo>
                  <a:lnTo>
                    <a:pt x="821003" y="837953"/>
                  </a:lnTo>
                  <a:lnTo>
                    <a:pt x="817152" y="836504"/>
                  </a:lnTo>
                  <a:lnTo>
                    <a:pt x="816671" y="839885"/>
                  </a:lnTo>
                  <a:lnTo>
                    <a:pt x="813302" y="845680"/>
                  </a:lnTo>
                  <a:lnTo>
                    <a:pt x="808007" y="848578"/>
                  </a:lnTo>
                  <a:lnTo>
                    <a:pt x="806564" y="851475"/>
                  </a:lnTo>
                  <a:lnTo>
                    <a:pt x="792606" y="874657"/>
                  </a:lnTo>
                  <a:lnTo>
                    <a:pt x="780092" y="892525"/>
                  </a:lnTo>
                  <a:lnTo>
                    <a:pt x="775279" y="896872"/>
                  </a:lnTo>
                  <a:lnTo>
                    <a:pt x="766615" y="903633"/>
                  </a:lnTo>
                  <a:lnTo>
                    <a:pt x="768059" y="906048"/>
                  </a:lnTo>
                  <a:lnTo>
                    <a:pt x="766615" y="909428"/>
                  </a:lnTo>
                  <a:lnTo>
                    <a:pt x="762765" y="910394"/>
                  </a:lnTo>
                  <a:lnTo>
                    <a:pt x="758914" y="912326"/>
                  </a:lnTo>
                  <a:lnTo>
                    <a:pt x="757470" y="919087"/>
                  </a:lnTo>
                  <a:lnTo>
                    <a:pt x="767096" y="917156"/>
                  </a:lnTo>
                  <a:lnTo>
                    <a:pt x="774316" y="917639"/>
                  </a:lnTo>
                  <a:lnTo>
                    <a:pt x="778648" y="919087"/>
                  </a:lnTo>
                  <a:lnTo>
                    <a:pt x="782498" y="930195"/>
                  </a:lnTo>
                  <a:lnTo>
                    <a:pt x="782980" y="933575"/>
                  </a:lnTo>
                  <a:lnTo>
                    <a:pt x="787311" y="929229"/>
                  </a:lnTo>
                  <a:lnTo>
                    <a:pt x="795975" y="929229"/>
                  </a:lnTo>
                  <a:lnTo>
                    <a:pt x="804157" y="931644"/>
                  </a:lnTo>
                  <a:lnTo>
                    <a:pt x="802713" y="945166"/>
                  </a:lnTo>
                  <a:lnTo>
                    <a:pt x="811858" y="949995"/>
                  </a:lnTo>
                  <a:lnTo>
                    <a:pt x="808970" y="953859"/>
                  </a:lnTo>
                  <a:lnTo>
                    <a:pt x="810895" y="960620"/>
                  </a:lnTo>
                  <a:lnTo>
                    <a:pt x="815708" y="964001"/>
                  </a:lnTo>
                  <a:lnTo>
                    <a:pt x="816671" y="966898"/>
                  </a:lnTo>
                  <a:lnTo>
                    <a:pt x="816190" y="971245"/>
                  </a:lnTo>
                  <a:lnTo>
                    <a:pt x="818115" y="975591"/>
                  </a:lnTo>
                  <a:lnTo>
                    <a:pt x="814264" y="979455"/>
                  </a:lnTo>
                  <a:lnTo>
                    <a:pt x="821003" y="983318"/>
                  </a:lnTo>
                  <a:lnTo>
                    <a:pt x="823409" y="985733"/>
                  </a:lnTo>
                  <a:lnTo>
                    <a:pt x="822447" y="988631"/>
                  </a:lnTo>
                  <a:lnTo>
                    <a:pt x="816190" y="990080"/>
                  </a:lnTo>
                  <a:lnTo>
                    <a:pt x="809451" y="988631"/>
                  </a:lnTo>
                  <a:lnTo>
                    <a:pt x="809933" y="994426"/>
                  </a:lnTo>
                  <a:lnTo>
                    <a:pt x="809451" y="998772"/>
                  </a:lnTo>
                  <a:lnTo>
                    <a:pt x="810895" y="1002153"/>
                  </a:lnTo>
                  <a:lnTo>
                    <a:pt x="808970" y="1005534"/>
                  </a:lnTo>
                  <a:lnTo>
                    <a:pt x="810895" y="1006983"/>
                  </a:lnTo>
                  <a:lnTo>
                    <a:pt x="818115" y="1007465"/>
                  </a:lnTo>
                  <a:lnTo>
                    <a:pt x="822447" y="1008915"/>
                  </a:lnTo>
                  <a:lnTo>
                    <a:pt x="821484" y="1018090"/>
                  </a:lnTo>
                  <a:lnTo>
                    <a:pt x="825816" y="1025817"/>
                  </a:lnTo>
                  <a:lnTo>
                    <a:pt x="831592" y="1033062"/>
                  </a:lnTo>
                  <a:lnTo>
                    <a:pt x="833998" y="1036925"/>
                  </a:lnTo>
                  <a:lnTo>
                    <a:pt x="824372" y="1040306"/>
                  </a:lnTo>
                  <a:lnTo>
                    <a:pt x="820521" y="1033544"/>
                  </a:lnTo>
                  <a:lnTo>
                    <a:pt x="814746" y="1036442"/>
                  </a:lnTo>
                  <a:lnTo>
                    <a:pt x="814264" y="1039339"/>
                  </a:lnTo>
                  <a:lnTo>
                    <a:pt x="817152" y="1043203"/>
                  </a:lnTo>
                  <a:lnTo>
                    <a:pt x="815708" y="1044652"/>
                  </a:lnTo>
                  <a:lnTo>
                    <a:pt x="808007" y="1041754"/>
                  </a:lnTo>
                  <a:lnTo>
                    <a:pt x="806082" y="1042237"/>
                  </a:lnTo>
                  <a:lnTo>
                    <a:pt x="803676" y="1046584"/>
                  </a:lnTo>
                  <a:lnTo>
                    <a:pt x="800307" y="1057209"/>
                  </a:lnTo>
                  <a:lnTo>
                    <a:pt x="798381" y="1066867"/>
                  </a:lnTo>
                  <a:lnTo>
                    <a:pt x="797900" y="1074594"/>
                  </a:lnTo>
                  <a:lnTo>
                    <a:pt x="799344" y="1076043"/>
                  </a:lnTo>
                  <a:lnTo>
                    <a:pt x="805120" y="1075077"/>
                  </a:lnTo>
                  <a:lnTo>
                    <a:pt x="807045" y="1075560"/>
                  </a:lnTo>
                  <a:lnTo>
                    <a:pt x="806564" y="1079907"/>
                  </a:lnTo>
                  <a:lnTo>
                    <a:pt x="800307" y="1081839"/>
                  </a:lnTo>
                  <a:lnTo>
                    <a:pt x="801269" y="1086185"/>
                  </a:lnTo>
                  <a:lnTo>
                    <a:pt x="809933" y="1087634"/>
                  </a:lnTo>
                  <a:lnTo>
                    <a:pt x="813783" y="1083770"/>
                  </a:lnTo>
                  <a:lnTo>
                    <a:pt x="821003" y="1084736"/>
                  </a:lnTo>
                  <a:lnTo>
                    <a:pt x="822447" y="1087634"/>
                  </a:lnTo>
                  <a:lnTo>
                    <a:pt x="824372" y="1088116"/>
                  </a:lnTo>
                  <a:lnTo>
                    <a:pt x="830629" y="1087151"/>
                  </a:lnTo>
                  <a:lnTo>
                    <a:pt x="835442" y="1085219"/>
                  </a:lnTo>
                  <a:lnTo>
                    <a:pt x="836405" y="1091980"/>
                  </a:lnTo>
                  <a:lnTo>
                    <a:pt x="833517" y="1099707"/>
                  </a:lnTo>
                  <a:lnTo>
                    <a:pt x="837367" y="1105019"/>
                  </a:lnTo>
                  <a:lnTo>
                    <a:pt x="838811" y="1110815"/>
                  </a:lnTo>
                  <a:lnTo>
                    <a:pt x="829666" y="1113230"/>
                  </a:lnTo>
                  <a:lnTo>
                    <a:pt x="826297" y="1112263"/>
                  </a:lnTo>
                  <a:lnTo>
                    <a:pt x="822447" y="1102605"/>
                  </a:lnTo>
                  <a:lnTo>
                    <a:pt x="818596" y="1102122"/>
                  </a:lnTo>
                  <a:lnTo>
                    <a:pt x="816671" y="1104054"/>
                  </a:lnTo>
                  <a:lnTo>
                    <a:pt x="818115" y="1109849"/>
                  </a:lnTo>
                  <a:lnTo>
                    <a:pt x="818115" y="1111781"/>
                  </a:lnTo>
                  <a:lnTo>
                    <a:pt x="822447" y="1113713"/>
                  </a:lnTo>
                  <a:lnTo>
                    <a:pt x="824853" y="1117093"/>
                  </a:lnTo>
                  <a:lnTo>
                    <a:pt x="822447" y="1119508"/>
                  </a:lnTo>
                  <a:lnTo>
                    <a:pt x="816671" y="1119025"/>
                  </a:lnTo>
                  <a:lnTo>
                    <a:pt x="816671" y="1121439"/>
                  </a:lnTo>
                  <a:lnTo>
                    <a:pt x="821484" y="1123371"/>
                  </a:lnTo>
                  <a:lnTo>
                    <a:pt x="822928" y="1126269"/>
                  </a:lnTo>
                  <a:lnTo>
                    <a:pt x="822447" y="1129166"/>
                  </a:lnTo>
                  <a:lnTo>
                    <a:pt x="817152" y="1130133"/>
                  </a:lnTo>
                  <a:lnTo>
                    <a:pt x="813302" y="1132065"/>
                  </a:lnTo>
                  <a:lnTo>
                    <a:pt x="812339" y="1137377"/>
                  </a:lnTo>
                  <a:lnTo>
                    <a:pt x="805120" y="1136411"/>
                  </a:lnTo>
                  <a:lnTo>
                    <a:pt x="797419" y="1132065"/>
                  </a:lnTo>
                  <a:lnTo>
                    <a:pt x="795975" y="1130615"/>
                  </a:lnTo>
                  <a:lnTo>
                    <a:pt x="788274" y="1128684"/>
                  </a:lnTo>
                  <a:lnTo>
                    <a:pt x="790199" y="1123371"/>
                  </a:lnTo>
                  <a:lnTo>
                    <a:pt x="792606" y="1122889"/>
                  </a:lnTo>
                  <a:lnTo>
                    <a:pt x="795012" y="1119991"/>
                  </a:lnTo>
                  <a:lnTo>
                    <a:pt x="793087" y="1118059"/>
                  </a:lnTo>
                  <a:lnTo>
                    <a:pt x="783461" y="1118542"/>
                  </a:lnTo>
                  <a:lnTo>
                    <a:pt x="781536" y="1115644"/>
                  </a:lnTo>
                  <a:lnTo>
                    <a:pt x="778166" y="1116610"/>
                  </a:lnTo>
                  <a:lnTo>
                    <a:pt x="777204" y="1118542"/>
                  </a:lnTo>
                  <a:lnTo>
                    <a:pt x="772391" y="1119508"/>
                  </a:lnTo>
                  <a:lnTo>
                    <a:pt x="769022" y="1119025"/>
                  </a:lnTo>
                  <a:lnTo>
                    <a:pt x="764209" y="1119991"/>
                  </a:lnTo>
                  <a:lnTo>
                    <a:pt x="759396" y="1119508"/>
                  </a:lnTo>
                  <a:lnTo>
                    <a:pt x="756508" y="1116127"/>
                  </a:lnTo>
                  <a:lnTo>
                    <a:pt x="749288" y="1106951"/>
                  </a:lnTo>
                  <a:lnTo>
                    <a:pt x="748807" y="1103571"/>
                  </a:lnTo>
                  <a:lnTo>
                    <a:pt x="746400" y="1101156"/>
                  </a:lnTo>
                  <a:lnTo>
                    <a:pt x="743031" y="1105503"/>
                  </a:lnTo>
                  <a:lnTo>
                    <a:pt x="739662" y="1105019"/>
                  </a:lnTo>
                  <a:lnTo>
                    <a:pt x="736293" y="1103571"/>
                  </a:lnTo>
                  <a:lnTo>
                    <a:pt x="731961" y="1104537"/>
                  </a:lnTo>
                  <a:lnTo>
                    <a:pt x="733886" y="1110815"/>
                  </a:lnTo>
                  <a:lnTo>
                    <a:pt x="732442" y="1113713"/>
                  </a:lnTo>
                  <a:lnTo>
                    <a:pt x="732924" y="1118059"/>
                  </a:lnTo>
                  <a:lnTo>
                    <a:pt x="734849" y="1119991"/>
                  </a:lnTo>
                  <a:lnTo>
                    <a:pt x="738218" y="1119508"/>
                  </a:lnTo>
                  <a:lnTo>
                    <a:pt x="742550" y="1122406"/>
                  </a:lnTo>
                  <a:lnTo>
                    <a:pt x="737255" y="1125303"/>
                  </a:lnTo>
                  <a:lnTo>
                    <a:pt x="735811" y="1129166"/>
                  </a:lnTo>
                  <a:lnTo>
                    <a:pt x="736774" y="1132065"/>
                  </a:lnTo>
                  <a:lnTo>
                    <a:pt x="742068" y="1142689"/>
                  </a:lnTo>
                  <a:lnTo>
                    <a:pt x="743512" y="1144621"/>
                  </a:lnTo>
                  <a:lnTo>
                    <a:pt x="741587" y="1149450"/>
                  </a:lnTo>
                  <a:lnTo>
                    <a:pt x="736293" y="1156212"/>
                  </a:lnTo>
                  <a:lnTo>
                    <a:pt x="731480" y="1156694"/>
                  </a:lnTo>
                  <a:lnTo>
                    <a:pt x="725223" y="1159109"/>
                  </a:lnTo>
                  <a:lnTo>
                    <a:pt x="720891" y="1161524"/>
                  </a:lnTo>
                  <a:lnTo>
                    <a:pt x="716559" y="1164904"/>
                  </a:lnTo>
                  <a:lnTo>
                    <a:pt x="716559" y="1168768"/>
                  </a:lnTo>
                  <a:lnTo>
                    <a:pt x="713190" y="1173597"/>
                  </a:lnTo>
                  <a:lnTo>
                    <a:pt x="704527" y="1181324"/>
                  </a:lnTo>
                  <a:lnTo>
                    <a:pt x="705970" y="1184222"/>
                  </a:lnTo>
                  <a:lnTo>
                    <a:pt x="714634" y="1185671"/>
                  </a:lnTo>
                  <a:lnTo>
                    <a:pt x="719447" y="1184705"/>
                  </a:lnTo>
                  <a:lnTo>
                    <a:pt x="720891" y="1182290"/>
                  </a:lnTo>
                  <a:lnTo>
                    <a:pt x="719447" y="1176978"/>
                  </a:lnTo>
                  <a:lnTo>
                    <a:pt x="720410" y="1175046"/>
                  </a:lnTo>
                  <a:lnTo>
                    <a:pt x="724260" y="1176012"/>
                  </a:lnTo>
                  <a:lnTo>
                    <a:pt x="726667" y="1178910"/>
                  </a:lnTo>
                  <a:lnTo>
                    <a:pt x="732924" y="1176978"/>
                  </a:lnTo>
                  <a:lnTo>
                    <a:pt x="735330" y="1181807"/>
                  </a:lnTo>
                  <a:lnTo>
                    <a:pt x="742550" y="1185671"/>
                  </a:lnTo>
                  <a:lnTo>
                    <a:pt x="743512" y="1188568"/>
                  </a:lnTo>
                  <a:lnTo>
                    <a:pt x="749288" y="1195330"/>
                  </a:lnTo>
                  <a:lnTo>
                    <a:pt x="745438" y="1201125"/>
                  </a:lnTo>
                  <a:lnTo>
                    <a:pt x="745919" y="1209335"/>
                  </a:lnTo>
                  <a:lnTo>
                    <a:pt x="750251" y="1211750"/>
                  </a:lnTo>
                  <a:lnTo>
                    <a:pt x="755064" y="1211750"/>
                  </a:lnTo>
                  <a:lnTo>
                    <a:pt x="759396" y="1213681"/>
                  </a:lnTo>
                  <a:lnTo>
                    <a:pt x="760358" y="1216096"/>
                  </a:lnTo>
                  <a:lnTo>
                    <a:pt x="757470" y="1217062"/>
                  </a:lnTo>
                  <a:lnTo>
                    <a:pt x="755545" y="1218994"/>
                  </a:lnTo>
                  <a:lnTo>
                    <a:pt x="761321" y="1228169"/>
                  </a:lnTo>
                  <a:lnTo>
                    <a:pt x="765171" y="1232516"/>
                  </a:lnTo>
                  <a:lnTo>
                    <a:pt x="763246" y="1236380"/>
                  </a:lnTo>
                  <a:lnTo>
                    <a:pt x="756026" y="1237828"/>
                  </a:lnTo>
                  <a:lnTo>
                    <a:pt x="752176" y="1235897"/>
                  </a:lnTo>
                  <a:lnTo>
                    <a:pt x="747363" y="1235413"/>
                  </a:lnTo>
                  <a:lnTo>
                    <a:pt x="745438" y="1231550"/>
                  </a:lnTo>
                  <a:lnTo>
                    <a:pt x="742550" y="1232033"/>
                  </a:lnTo>
                  <a:lnTo>
                    <a:pt x="740625" y="1236863"/>
                  </a:lnTo>
                  <a:lnTo>
                    <a:pt x="741106" y="1241209"/>
                  </a:lnTo>
                  <a:lnTo>
                    <a:pt x="740143" y="1245072"/>
                  </a:lnTo>
                  <a:lnTo>
                    <a:pt x="742068" y="1245556"/>
                  </a:lnTo>
                  <a:lnTo>
                    <a:pt x="743994" y="1243141"/>
                  </a:lnTo>
                  <a:lnTo>
                    <a:pt x="749769" y="1241692"/>
                  </a:lnTo>
                  <a:lnTo>
                    <a:pt x="751695" y="1247004"/>
                  </a:lnTo>
                  <a:lnTo>
                    <a:pt x="750251" y="1248936"/>
                  </a:lnTo>
                  <a:lnTo>
                    <a:pt x="745919" y="1247487"/>
                  </a:lnTo>
                  <a:lnTo>
                    <a:pt x="743031" y="1247487"/>
                  </a:lnTo>
                  <a:lnTo>
                    <a:pt x="739662" y="1249902"/>
                  </a:lnTo>
                  <a:lnTo>
                    <a:pt x="739181" y="1254248"/>
                  </a:lnTo>
                  <a:lnTo>
                    <a:pt x="741587" y="1258112"/>
                  </a:lnTo>
                  <a:lnTo>
                    <a:pt x="739662" y="1261010"/>
                  </a:lnTo>
                  <a:lnTo>
                    <a:pt x="733886" y="1259560"/>
                  </a:lnTo>
                  <a:lnTo>
                    <a:pt x="733886" y="1264873"/>
                  </a:lnTo>
                  <a:lnTo>
                    <a:pt x="738218" y="1267288"/>
                  </a:lnTo>
                  <a:lnTo>
                    <a:pt x="748325" y="1264390"/>
                  </a:lnTo>
                  <a:lnTo>
                    <a:pt x="753620" y="1263424"/>
                  </a:lnTo>
                  <a:lnTo>
                    <a:pt x="758914" y="1265839"/>
                  </a:lnTo>
                  <a:lnTo>
                    <a:pt x="758433" y="1267771"/>
                  </a:lnTo>
                  <a:lnTo>
                    <a:pt x="759877" y="1275981"/>
                  </a:lnTo>
                  <a:lnTo>
                    <a:pt x="763246" y="1279362"/>
                  </a:lnTo>
                  <a:lnTo>
                    <a:pt x="760839" y="1283225"/>
                  </a:lnTo>
                  <a:lnTo>
                    <a:pt x="757952" y="1285157"/>
                  </a:lnTo>
                  <a:lnTo>
                    <a:pt x="754101" y="1283708"/>
                  </a:lnTo>
                  <a:lnTo>
                    <a:pt x="751695" y="1280810"/>
                  </a:lnTo>
                  <a:lnTo>
                    <a:pt x="746400" y="1278878"/>
                  </a:lnTo>
                  <a:lnTo>
                    <a:pt x="741106" y="1277912"/>
                  </a:lnTo>
                  <a:lnTo>
                    <a:pt x="739662" y="1279844"/>
                  </a:lnTo>
                  <a:lnTo>
                    <a:pt x="739181" y="1283225"/>
                  </a:lnTo>
                  <a:lnTo>
                    <a:pt x="739662" y="1296747"/>
                  </a:lnTo>
                  <a:lnTo>
                    <a:pt x="741587" y="1300128"/>
                  </a:lnTo>
                  <a:lnTo>
                    <a:pt x="740143" y="1302060"/>
                  </a:lnTo>
                  <a:lnTo>
                    <a:pt x="735811" y="1300610"/>
                  </a:lnTo>
                  <a:lnTo>
                    <a:pt x="733405" y="1301094"/>
                  </a:lnTo>
                  <a:lnTo>
                    <a:pt x="731961" y="1304957"/>
                  </a:lnTo>
                  <a:lnTo>
                    <a:pt x="736774" y="1311718"/>
                  </a:lnTo>
                  <a:lnTo>
                    <a:pt x="739181" y="1311718"/>
                  </a:lnTo>
                  <a:lnTo>
                    <a:pt x="743512" y="1315099"/>
                  </a:lnTo>
                  <a:lnTo>
                    <a:pt x="746400" y="1322826"/>
                  </a:lnTo>
                  <a:lnTo>
                    <a:pt x="746400" y="1325241"/>
                  </a:lnTo>
                  <a:lnTo>
                    <a:pt x="749769" y="1333451"/>
                  </a:lnTo>
                  <a:lnTo>
                    <a:pt x="746400" y="1338763"/>
                  </a:lnTo>
                  <a:lnTo>
                    <a:pt x="743031" y="1339729"/>
                  </a:lnTo>
                  <a:lnTo>
                    <a:pt x="745919" y="1344075"/>
                  </a:lnTo>
                  <a:lnTo>
                    <a:pt x="752657" y="1342627"/>
                  </a:lnTo>
                  <a:lnTo>
                    <a:pt x="755064" y="1344559"/>
                  </a:lnTo>
                  <a:lnTo>
                    <a:pt x="756989" y="1349871"/>
                  </a:lnTo>
                  <a:lnTo>
                    <a:pt x="754101" y="1351803"/>
                  </a:lnTo>
                  <a:lnTo>
                    <a:pt x="750251" y="1348905"/>
                  </a:lnTo>
                  <a:lnTo>
                    <a:pt x="748325" y="1350354"/>
                  </a:lnTo>
                  <a:lnTo>
                    <a:pt x="747844" y="1354700"/>
                  </a:lnTo>
                  <a:lnTo>
                    <a:pt x="749288" y="1357598"/>
                  </a:lnTo>
                  <a:lnTo>
                    <a:pt x="746882" y="1368222"/>
                  </a:lnTo>
                  <a:lnTo>
                    <a:pt x="747363" y="1372086"/>
                  </a:lnTo>
                  <a:lnTo>
                    <a:pt x="745919" y="1374501"/>
                  </a:lnTo>
                  <a:lnTo>
                    <a:pt x="741587" y="1371120"/>
                  </a:lnTo>
                  <a:lnTo>
                    <a:pt x="738218" y="1372569"/>
                  </a:lnTo>
                  <a:lnTo>
                    <a:pt x="745919" y="1378847"/>
                  </a:lnTo>
                  <a:lnTo>
                    <a:pt x="745438" y="1382228"/>
                  </a:lnTo>
                  <a:lnTo>
                    <a:pt x="742550" y="1390921"/>
                  </a:lnTo>
                  <a:lnTo>
                    <a:pt x="739662" y="1393336"/>
                  </a:lnTo>
                  <a:lnTo>
                    <a:pt x="734849" y="1391886"/>
                  </a:lnTo>
                  <a:lnTo>
                    <a:pt x="733405" y="1386091"/>
                  </a:lnTo>
                  <a:lnTo>
                    <a:pt x="728592" y="1388023"/>
                  </a:lnTo>
                  <a:lnTo>
                    <a:pt x="721854" y="1388023"/>
                  </a:lnTo>
                  <a:lnTo>
                    <a:pt x="719928" y="1390438"/>
                  </a:lnTo>
                  <a:lnTo>
                    <a:pt x="720410" y="1394301"/>
                  </a:lnTo>
                  <a:lnTo>
                    <a:pt x="714634" y="1400580"/>
                  </a:lnTo>
                  <a:lnTo>
                    <a:pt x="716559" y="1404443"/>
                  </a:lnTo>
                  <a:lnTo>
                    <a:pt x="717041" y="1411204"/>
                  </a:lnTo>
                  <a:lnTo>
                    <a:pt x="711746" y="1409756"/>
                  </a:lnTo>
                  <a:lnTo>
                    <a:pt x="707896" y="1409756"/>
                  </a:lnTo>
                  <a:lnTo>
                    <a:pt x="708377" y="1413619"/>
                  </a:lnTo>
                  <a:lnTo>
                    <a:pt x="713190" y="1418931"/>
                  </a:lnTo>
                  <a:lnTo>
                    <a:pt x="713190" y="1424244"/>
                  </a:lnTo>
                  <a:lnTo>
                    <a:pt x="715597" y="1425210"/>
                  </a:lnTo>
                  <a:lnTo>
                    <a:pt x="721372" y="1418448"/>
                  </a:lnTo>
                  <a:lnTo>
                    <a:pt x="731961" y="1419414"/>
                  </a:lnTo>
                  <a:lnTo>
                    <a:pt x="735330" y="1423760"/>
                  </a:lnTo>
                  <a:lnTo>
                    <a:pt x="732924" y="1432454"/>
                  </a:lnTo>
                  <a:lnTo>
                    <a:pt x="729073" y="1439698"/>
                  </a:lnTo>
                  <a:lnTo>
                    <a:pt x="733886" y="1446942"/>
                  </a:lnTo>
                  <a:lnTo>
                    <a:pt x="734849" y="1453220"/>
                  </a:lnTo>
                  <a:lnTo>
                    <a:pt x="732924" y="1455152"/>
                  </a:lnTo>
                  <a:lnTo>
                    <a:pt x="728592" y="1454186"/>
                  </a:lnTo>
                  <a:lnTo>
                    <a:pt x="721372" y="1454669"/>
                  </a:lnTo>
                  <a:lnTo>
                    <a:pt x="715115" y="1453703"/>
                  </a:lnTo>
                  <a:lnTo>
                    <a:pt x="714634" y="1457084"/>
                  </a:lnTo>
                  <a:lnTo>
                    <a:pt x="711265" y="1461913"/>
                  </a:lnTo>
                  <a:lnTo>
                    <a:pt x="712709" y="1471572"/>
                  </a:lnTo>
                  <a:lnTo>
                    <a:pt x="718484" y="1473986"/>
                  </a:lnTo>
                  <a:lnTo>
                    <a:pt x="722335" y="1471572"/>
                  </a:lnTo>
                  <a:lnTo>
                    <a:pt x="722816" y="1476884"/>
                  </a:lnTo>
                  <a:lnTo>
                    <a:pt x="718484" y="1478333"/>
                  </a:lnTo>
                  <a:lnTo>
                    <a:pt x="712709" y="1477367"/>
                  </a:lnTo>
                  <a:lnTo>
                    <a:pt x="708377" y="1475918"/>
                  </a:lnTo>
                  <a:lnTo>
                    <a:pt x="707896" y="1479782"/>
                  </a:lnTo>
                  <a:lnTo>
                    <a:pt x="711265" y="1486543"/>
                  </a:lnTo>
                  <a:lnTo>
                    <a:pt x="711265" y="1489441"/>
                  </a:lnTo>
                  <a:lnTo>
                    <a:pt x="707896" y="1493787"/>
                  </a:lnTo>
                  <a:lnTo>
                    <a:pt x="701639" y="1494270"/>
                  </a:lnTo>
                  <a:lnTo>
                    <a:pt x="700195" y="1499583"/>
                  </a:lnTo>
                  <a:lnTo>
                    <a:pt x="702120" y="1506344"/>
                  </a:lnTo>
                  <a:lnTo>
                    <a:pt x="701157" y="1514071"/>
                  </a:lnTo>
                  <a:lnTo>
                    <a:pt x="693457" y="1519383"/>
                  </a:lnTo>
                  <a:lnTo>
                    <a:pt x="693938" y="1527110"/>
                  </a:lnTo>
                  <a:lnTo>
                    <a:pt x="693457" y="1533388"/>
                  </a:lnTo>
                  <a:lnTo>
                    <a:pt x="691531" y="1534354"/>
                  </a:lnTo>
                  <a:lnTo>
                    <a:pt x="690569" y="1537735"/>
                  </a:lnTo>
                  <a:lnTo>
                    <a:pt x="686718" y="1538701"/>
                  </a:lnTo>
                  <a:lnTo>
                    <a:pt x="683349" y="1544979"/>
                  </a:lnTo>
                  <a:lnTo>
                    <a:pt x="679499" y="1544496"/>
                  </a:lnTo>
                  <a:lnTo>
                    <a:pt x="674686" y="1550291"/>
                  </a:lnTo>
                  <a:lnTo>
                    <a:pt x="671798" y="1554155"/>
                  </a:lnTo>
                  <a:lnTo>
                    <a:pt x="668429" y="1560916"/>
                  </a:lnTo>
                  <a:lnTo>
                    <a:pt x="665059" y="1560916"/>
                  </a:lnTo>
                  <a:lnTo>
                    <a:pt x="656396" y="1571541"/>
                  </a:lnTo>
                  <a:lnTo>
                    <a:pt x="654471" y="1570575"/>
                  </a:lnTo>
                  <a:lnTo>
                    <a:pt x="648214" y="1577819"/>
                  </a:lnTo>
                  <a:lnTo>
                    <a:pt x="642919" y="1577819"/>
                  </a:lnTo>
                  <a:lnTo>
                    <a:pt x="636181" y="1581683"/>
                  </a:lnTo>
                  <a:lnTo>
                    <a:pt x="634737" y="1586029"/>
                  </a:lnTo>
                  <a:lnTo>
                    <a:pt x="631849" y="1591341"/>
                  </a:lnTo>
                  <a:lnTo>
                    <a:pt x="628480" y="1593756"/>
                  </a:lnTo>
                  <a:lnTo>
                    <a:pt x="628480" y="1596171"/>
                  </a:lnTo>
                  <a:lnTo>
                    <a:pt x="625592" y="1597136"/>
                  </a:lnTo>
                  <a:lnTo>
                    <a:pt x="619335" y="1602932"/>
                  </a:lnTo>
                  <a:lnTo>
                    <a:pt x="612597" y="1602932"/>
                  </a:lnTo>
                  <a:lnTo>
                    <a:pt x="610190" y="1607278"/>
                  </a:lnTo>
                  <a:lnTo>
                    <a:pt x="605377" y="1609693"/>
                  </a:lnTo>
                  <a:lnTo>
                    <a:pt x="600564" y="1603898"/>
                  </a:lnTo>
                  <a:lnTo>
                    <a:pt x="593345" y="1603898"/>
                  </a:lnTo>
                  <a:lnTo>
                    <a:pt x="589013" y="1601966"/>
                  </a:lnTo>
                  <a:lnTo>
                    <a:pt x="582756" y="1605830"/>
                  </a:lnTo>
                  <a:lnTo>
                    <a:pt x="578906" y="1593273"/>
                  </a:lnTo>
                  <a:lnTo>
                    <a:pt x="578424" y="1571058"/>
                  </a:lnTo>
                  <a:lnTo>
                    <a:pt x="578906" y="1560433"/>
                  </a:lnTo>
                  <a:lnTo>
                    <a:pt x="570242" y="1542564"/>
                  </a:lnTo>
                  <a:lnTo>
                    <a:pt x="555803" y="1512139"/>
                  </a:lnTo>
                  <a:lnTo>
                    <a:pt x="553396" y="1505860"/>
                  </a:lnTo>
                  <a:lnTo>
                    <a:pt x="549546" y="1486060"/>
                  </a:lnTo>
                  <a:lnTo>
                    <a:pt x="548102" y="1472538"/>
                  </a:lnTo>
                  <a:lnTo>
                    <a:pt x="546177" y="1463362"/>
                  </a:lnTo>
                  <a:lnTo>
                    <a:pt x="542808" y="1443078"/>
                  </a:lnTo>
                  <a:lnTo>
                    <a:pt x="539438" y="1424244"/>
                  </a:lnTo>
                  <a:lnTo>
                    <a:pt x="537513" y="1411687"/>
                  </a:lnTo>
                  <a:lnTo>
                    <a:pt x="533663" y="1388989"/>
                  </a:lnTo>
                  <a:lnTo>
                    <a:pt x="531256" y="1379813"/>
                  </a:lnTo>
                  <a:lnTo>
                    <a:pt x="536069" y="1350354"/>
                  </a:lnTo>
                  <a:lnTo>
                    <a:pt x="538957" y="1331036"/>
                  </a:lnTo>
                  <a:lnTo>
                    <a:pt x="532700" y="1328138"/>
                  </a:lnTo>
                  <a:lnTo>
                    <a:pt x="528850" y="1327172"/>
                  </a:lnTo>
                  <a:lnTo>
                    <a:pt x="526443" y="1325241"/>
                  </a:lnTo>
                  <a:lnTo>
                    <a:pt x="523074" y="1325724"/>
                  </a:lnTo>
                  <a:lnTo>
                    <a:pt x="520186" y="1321377"/>
                  </a:lnTo>
                  <a:lnTo>
                    <a:pt x="522111" y="1319445"/>
                  </a:lnTo>
                  <a:lnTo>
                    <a:pt x="524037" y="1313650"/>
                  </a:lnTo>
                  <a:lnTo>
                    <a:pt x="522593" y="1312201"/>
                  </a:lnTo>
                  <a:lnTo>
                    <a:pt x="517780" y="1314616"/>
                  </a:lnTo>
                  <a:lnTo>
                    <a:pt x="513448" y="1314616"/>
                  </a:lnTo>
                  <a:lnTo>
                    <a:pt x="513929" y="1309304"/>
                  </a:lnTo>
                  <a:lnTo>
                    <a:pt x="511041" y="1307855"/>
                  </a:lnTo>
                  <a:lnTo>
                    <a:pt x="512485" y="1303991"/>
                  </a:lnTo>
                  <a:lnTo>
                    <a:pt x="508635" y="1301094"/>
                  </a:lnTo>
                  <a:lnTo>
                    <a:pt x="505266" y="1299645"/>
                  </a:lnTo>
                  <a:lnTo>
                    <a:pt x="504784" y="1303991"/>
                  </a:lnTo>
                  <a:lnTo>
                    <a:pt x="501896" y="1305440"/>
                  </a:lnTo>
                  <a:lnTo>
                    <a:pt x="495158" y="1306406"/>
                  </a:lnTo>
                  <a:lnTo>
                    <a:pt x="493233" y="1310753"/>
                  </a:lnTo>
                  <a:lnTo>
                    <a:pt x="488901" y="1303509"/>
                  </a:lnTo>
                  <a:lnTo>
                    <a:pt x="486013" y="1302542"/>
                  </a:lnTo>
                  <a:lnTo>
                    <a:pt x="482644" y="1298679"/>
                  </a:lnTo>
                  <a:lnTo>
                    <a:pt x="480719" y="1301577"/>
                  </a:lnTo>
                  <a:lnTo>
                    <a:pt x="475906" y="1300610"/>
                  </a:lnTo>
                  <a:lnTo>
                    <a:pt x="473499" y="1301577"/>
                  </a:lnTo>
                  <a:lnTo>
                    <a:pt x="472055" y="1297713"/>
                  </a:lnTo>
                  <a:lnTo>
                    <a:pt x="466761" y="1295298"/>
                  </a:lnTo>
                  <a:lnTo>
                    <a:pt x="466761" y="1292884"/>
                  </a:lnTo>
                  <a:lnTo>
                    <a:pt x="462429" y="1292884"/>
                  </a:lnTo>
                  <a:lnTo>
                    <a:pt x="459541" y="1290469"/>
                  </a:lnTo>
                  <a:lnTo>
                    <a:pt x="457616" y="1286606"/>
                  </a:lnTo>
                  <a:lnTo>
                    <a:pt x="454728" y="1287088"/>
                  </a:lnTo>
                  <a:lnTo>
                    <a:pt x="449915" y="1283225"/>
                  </a:lnTo>
                  <a:lnTo>
                    <a:pt x="447990" y="1283708"/>
                  </a:lnTo>
                  <a:lnTo>
                    <a:pt x="445102" y="1277430"/>
                  </a:lnTo>
                  <a:lnTo>
                    <a:pt x="442214" y="1278395"/>
                  </a:lnTo>
                  <a:lnTo>
                    <a:pt x="436920" y="1276463"/>
                  </a:lnTo>
                  <a:lnTo>
                    <a:pt x="435476" y="1273566"/>
                  </a:lnTo>
                  <a:lnTo>
                    <a:pt x="436439" y="1270186"/>
                  </a:lnTo>
                  <a:lnTo>
                    <a:pt x="433551" y="1268736"/>
                  </a:lnTo>
                  <a:lnTo>
                    <a:pt x="432588" y="1272117"/>
                  </a:lnTo>
                  <a:lnTo>
                    <a:pt x="427294" y="1274049"/>
                  </a:lnTo>
                  <a:lnTo>
                    <a:pt x="425369" y="1276947"/>
                  </a:lnTo>
                  <a:lnTo>
                    <a:pt x="423443" y="1281293"/>
                  </a:lnTo>
                  <a:lnTo>
                    <a:pt x="420556" y="1280810"/>
                  </a:lnTo>
                  <a:lnTo>
                    <a:pt x="419112" y="1283225"/>
                  </a:lnTo>
                  <a:lnTo>
                    <a:pt x="416224" y="1282742"/>
                  </a:lnTo>
                  <a:lnTo>
                    <a:pt x="412855" y="1287088"/>
                  </a:lnTo>
                  <a:lnTo>
                    <a:pt x="409004" y="1286606"/>
                  </a:lnTo>
                  <a:lnTo>
                    <a:pt x="407079" y="1288054"/>
                  </a:lnTo>
                  <a:lnTo>
                    <a:pt x="407079" y="1290952"/>
                  </a:lnTo>
                  <a:lnTo>
                    <a:pt x="403229" y="1290952"/>
                  </a:lnTo>
                  <a:lnTo>
                    <a:pt x="396972" y="1293850"/>
                  </a:lnTo>
                  <a:lnTo>
                    <a:pt x="395528" y="1295781"/>
                  </a:lnTo>
                  <a:lnTo>
                    <a:pt x="389752" y="1298196"/>
                  </a:lnTo>
                  <a:lnTo>
                    <a:pt x="386383" y="1296264"/>
                  </a:lnTo>
                  <a:lnTo>
                    <a:pt x="383976" y="1298679"/>
                  </a:lnTo>
                  <a:lnTo>
                    <a:pt x="375313" y="1298679"/>
                  </a:lnTo>
                  <a:lnTo>
                    <a:pt x="367131" y="1299645"/>
                  </a:lnTo>
                  <a:lnTo>
                    <a:pt x="363280" y="1306889"/>
                  </a:lnTo>
                  <a:lnTo>
                    <a:pt x="356542" y="1308821"/>
                  </a:lnTo>
                  <a:lnTo>
                    <a:pt x="352691" y="1308821"/>
                  </a:lnTo>
                  <a:lnTo>
                    <a:pt x="351729" y="1304957"/>
                  </a:lnTo>
                  <a:lnTo>
                    <a:pt x="349322" y="1303991"/>
                  </a:lnTo>
                  <a:lnTo>
                    <a:pt x="347397" y="1299645"/>
                  </a:lnTo>
                  <a:lnTo>
                    <a:pt x="344509" y="1298679"/>
                  </a:lnTo>
                  <a:lnTo>
                    <a:pt x="343065" y="1294333"/>
                  </a:lnTo>
                  <a:lnTo>
                    <a:pt x="338252" y="1290469"/>
                  </a:lnTo>
                  <a:lnTo>
                    <a:pt x="334883" y="1291435"/>
                  </a:lnTo>
                  <a:lnTo>
                    <a:pt x="331033" y="1289503"/>
                  </a:lnTo>
                  <a:lnTo>
                    <a:pt x="325257" y="1290469"/>
                  </a:lnTo>
                  <a:lnTo>
                    <a:pt x="321406" y="1286122"/>
                  </a:lnTo>
                  <a:lnTo>
                    <a:pt x="318037" y="1286122"/>
                  </a:lnTo>
                  <a:lnTo>
                    <a:pt x="323813" y="1254248"/>
                  </a:lnTo>
                  <a:lnTo>
                    <a:pt x="331995" y="1249902"/>
                  </a:lnTo>
                  <a:lnTo>
                    <a:pt x="332958" y="1219477"/>
                  </a:lnTo>
                  <a:lnTo>
                    <a:pt x="332958" y="1204022"/>
                  </a:lnTo>
                  <a:lnTo>
                    <a:pt x="303598" y="1207403"/>
                  </a:lnTo>
                  <a:lnTo>
                    <a:pt x="289640" y="1208852"/>
                  </a:lnTo>
                  <a:lnTo>
                    <a:pt x="268944" y="1210301"/>
                  </a:lnTo>
                  <a:lnTo>
                    <a:pt x="254023" y="1210784"/>
                  </a:lnTo>
                  <a:lnTo>
                    <a:pt x="254023" y="1183256"/>
                  </a:lnTo>
                  <a:lnTo>
                    <a:pt x="254986" y="1163456"/>
                  </a:lnTo>
                  <a:lnTo>
                    <a:pt x="255949" y="1141723"/>
                  </a:lnTo>
                  <a:lnTo>
                    <a:pt x="256911" y="1117093"/>
                  </a:lnTo>
                  <a:lnTo>
                    <a:pt x="258837" y="1081839"/>
                  </a:lnTo>
                  <a:lnTo>
                    <a:pt x="259799" y="1050930"/>
                  </a:lnTo>
                  <a:lnTo>
                    <a:pt x="234771" y="989597"/>
                  </a:lnTo>
                  <a:lnTo>
                    <a:pt x="219369" y="953859"/>
                  </a:lnTo>
                  <a:lnTo>
                    <a:pt x="208781" y="926331"/>
                  </a:lnTo>
                  <a:lnTo>
                    <a:pt x="202524" y="911843"/>
                  </a:lnTo>
                  <a:lnTo>
                    <a:pt x="196748" y="875622"/>
                  </a:lnTo>
                  <a:lnTo>
                    <a:pt x="192416" y="852924"/>
                  </a:lnTo>
                  <a:lnTo>
                    <a:pt x="186641" y="820084"/>
                  </a:lnTo>
                  <a:lnTo>
                    <a:pt x="178940" y="769375"/>
                  </a:lnTo>
                  <a:lnTo>
                    <a:pt x="176052" y="752956"/>
                  </a:lnTo>
                  <a:lnTo>
                    <a:pt x="171720" y="730740"/>
                  </a:lnTo>
                  <a:lnTo>
                    <a:pt x="165944" y="716252"/>
                  </a:lnTo>
                  <a:lnTo>
                    <a:pt x="157762" y="702247"/>
                  </a:lnTo>
                  <a:lnTo>
                    <a:pt x="151505" y="688724"/>
                  </a:lnTo>
                  <a:lnTo>
                    <a:pt x="140916" y="669889"/>
                  </a:lnTo>
                  <a:lnTo>
                    <a:pt x="129846" y="649123"/>
                  </a:lnTo>
                  <a:lnTo>
                    <a:pt x="123589" y="636084"/>
                  </a:lnTo>
                  <a:lnTo>
                    <a:pt x="115407" y="621595"/>
                  </a:lnTo>
                  <a:lnTo>
                    <a:pt x="94230" y="622562"/>
                  </a:lnTo>
                  <a:lnTo>
                    <a:pt x="95192" y="620147"/>
                  </a:lnTo>
                  <a:lnTo>
                    <a:pt x="94711" y="613868"/>
                  </a:lnTo>
                  <a:lnTo>
                    <a:pt x="97117" y="608556"/>
                  </a:lnTo>
                  <a:lnTo>
                    <a:pt x="97117" y="595516"/>
                  </a:lnTo>
                  <a:lnTo>
                    <a:pt x="98080" y="584409"/>
                  </a:lnTo>
                  <a:lnTo>
                    <a:pt x="98080" y="574267"/>
                  </a:lnTo>
                  <a:lnTo>
                    <a:pt x="97117" y="569921"/>
                  </a:lnTo>
                  <a:lnTo>
                    <a:pt x="95192" y="567989"/>
                  </a:lnTo>
                  <a:lnTo>
                    <a:pt x="94230" y="558813"/>
                  </a:lnTo>
                  <a:lnTo>
                    <a:pt x="91342" y="555915"/>
                  </a:lnTo>
                  <a:lnTo>
                    <a:pt x="87491" y="552535"/>
                  </a:lnTo>
                  <a:lnTo>
                    <a:pt x="82197" y="541427"/>
                  </a:lnTo>
                  <a:lnTo>
                    <a:pt x="81234" y="523075"/>
                  </a:lnTo>
                  <a:lnTo>
                    <a:pt x="77384" y="516797"/>
                  </a:lnTo>
                  <a:lnTo>
                    <a:pt x="73533" y="504241"/>
                  </a:lnTo>
                  <a:lnTo>
                    <a:pt x="47062" y="393165"/>
                  </a:lnTo>
                  <a:lnTo>
                    <a:pt x="27328" y="310581"/>
                  </a:lnTo>
                  <a:lnTo>
                    <a:pt x="29735" y="247799"/>
                  </a:lnTo>
                  <a:lnTo>
                    <a:pt x="19627" y="242969"/>
                  </a:lnTo>
                  <a:lnTo>
                    <a:pt x="7594" y="233311"/>
                  </a:lnTo>
                  <a:lnTo>
                    <a:pt x="7113" y="227033"/>
                  </a:lnTo>
                  <a:lnTo>
                    <a:pt x="-106" y="224618"/>
                  </a:lnTo>
                  <a:lnTo>
                    <a:pt x="1819" y="220271"/>
                  </a:lnTo>
                  <a:lnTo>
                    <a:pt x="1337" y="218340"/>
                  </a:lnTo>
                  <a:lnTo>
                    <a:pt x="2781" y="213993"/>
                  </a:lnTo>
                  <a:lnTo>
                    <a:pt x="2300" y="211095"/>
                  </a:lnTo>
                  <a:lnTo>
                    <a:pt x="5188" y="208198"/>
                  </a:lnTo>
                  <a:lnTo>
                    <a:pt x="6632" y="199988"/>
                  </a:lnTo>
                  <a:lnTo>
                    <a:pt x="6151" y="195642"/>
                  </a:lnTo>
                  <a:lnTo>
                    <a:pt x="7594" y="194675"/>
                  </a:lnTo>
                  <a:lnTo>
                    <a:pt x="10001" y="188880"/>
                  </a:lnTo>
                  <a:lnTo>
                    <a:pt x="12407" y="187431"/>
                  </a:lnTo>
                  <a:lnTo>
                    <a:pt x="12889" y="184051"/>
                  </a:lnTo>
                  <a:lnTo>
                    <a:pt x="14814" y="182119"/>
                  </a:lnTo>
                  <a:lnTo>
                    <a:pt x="19627" y="172943"/>
                  </a:lnTo>
                  <a:lnTo>
                    <a:pt x="28772" y="170045"/>
                  </a:lnTo>
                  <a:lnTo>
                    <a:pt x="27328" y="163284"/>
                  </a:lnTo>
                  <a:lnTo>
                    <a:pt x="27809" y="159421"/>
                  </a:lnTo>
                  <a:lnTo>
                    <a:pt x="33585" y="156040"/>
                  </a:lnTo>
                  <a:lnTo>
                    <a:pt x="33585" y="152660"/>
                  </a:lnTo>
                  <a:lnTo>
                    <a:pt x="31660" y="150245"/>
                  </a:lnTo>
                  <a:lnTo>
                    <a:pt x="35029" y="148313"/>
                  </a:lnTo>
                  <a:lnTo>
                    <a:pt x="35992" y="142518"/>
                  </a:lnTo>
                  <a:lnTo>
                    <a:pt x="33104" y="141552"/>
                  </a:lnTo>
                  <a:lnTo>
                    <a:pt x="34066" y="138171"/>
                  </a:lnTo>
                  <a:lnTo>
                    <a:pt x="34548" y="131410"/>
                  </a:lnTo>
                  <a:lnTo>
                    <a:pt x="42730" y="129479"/>
                  </a:lnTo>
                  <a:lnTo>
                    <a:pt x="44655" y="124166"/>
                  </a:lnTo>
                  <a:lnTo>
                    <a:pt x="48987" y="119337"/>
                  </a:lnTo>
                  <a:lnTo>
                    <a:pt x="48506" y="114990"/>
                  </a:lnTo>
                  <a:lnTo>
                    <a:pt x="49949" y="110644"/>
                  </a:lnTo>
                  <a:lnTo>
                    <a:pt x="51875" y="108229"/>
                  </a:lnTo>
                  <a:lnTo>
                    <a:pt x="57169" y="100502"/>
                  </a:lnTo>
                  <a:lnTo>
                    <a:pt x="57169" y="97604"/>
                  </a:lnTo>
                  <a:lnTo>
                    <a:pt x="51393" y="92292"/>
                  </a:lnTo>
                  <a:lnTo>
                    <a:pt x="51393" y="86980"/>
                  </a:lnTo>
                  <a:lnTo>
                    <a:pt x="48506" y="84565"/>
                  </a:lnTo>
                  <a:lnTo>
                    <a:pt x="49468" y="79736"/>
                  </a:lnTo>
                  <a:lnTo>
                    <a:pt x="50912" y="79253"/>
                  </a:lnTo>
                  <a:lnTo>
                    <a:pt x="53800" y="75872"/>
                  </a:lnTo>
                  <a:lnTo>
                    <a:pt x="49468" y="68628"/>
                  </a:lnTo>
                  <a:lnTo>
                    <a:pt x="41767" y="64764"/>
                  </a:lnTo>
                  <a:lnTo>
                    <a:pt x="37435" y="61384"/>
                  </a:lnTo>
                  <a:lnTo>
                    <a:pt x="35992" y="58969"/>
                  </a:lnTo>
                  <a:lnTo>
                    <a:pt x="35510" y="54140"/>
                  </a:lnTo>
                  <a:lnTo>
                    <a:pt x="33104" y="51725"/>
                  </a:lnTo>
                  <a:lnTo>
                    <a:pt x="31178" y="39168"/>
                  </a:lnTo>
                  <a:lnTo>
                    <a:pt x="32622" y="35305"/>
                  </a:lnTo>
                  <a:lnTo>
                    <a:pt x="31178" y="33373"/>
                  </a:lnTo>
                  <a:lnTo>
                    <a:pt x="31660" y="29992"/>
                  </a:lnTo>
                  <a:lnTo>
                    <a:pt x="34066" y="25163"/>
                  </a:lnTo>
                  <a:lnTo>
                    <a:pt x="33104" y="19368"/>
                  </a:lnTo>
                  <a:lnTo>
                    <a:pt x="34548" y="15987"/>
                  </a:lnTo>
                  <a:lnTo>
                    <a:pt x="34066" y="8260"/>
                  </a:lnTo>
                  <a:lnTo>
                    <a:pt x="32622" y="4397"/>
                  </a:lnTo>
                  <a:lnTo>
                    <a:pt x="33585" y="1499"/>
                  </a:lnTo>
                  <a:lnTo>
                    <a:pt x="38879" y="-916"/>
                  </a:lnTo>
                  <a:lnTo>
                    <a:pt x="61019" y="1982"/>
                  </a:lnTo>
                  <a:lnTo>
                    <a:pt x="68720" y="50"/>
                  </a:lnTo>
                  <a:lnTo>
                    <a:pt x="85085" y="2465"/>
                  </a:lnTo>
                  <a:lnTo>
                    <a:pt x="95192" y="6329"/>
                  </a:lnTo>
                  <a:lnTo>
                    <a:pt x="106262" y="9709"/>
                  </a:lnTo>
                  <a:lnTo>
                    <a:pt x="107225" y="15504"/>
                  </a:lnTo>
                  <a:lnTo>
                    <a:pt x="109631" y="19851"/>
                  </a:lnTo>
                  <a:lnTo>
                    <a:pt x="113001" y="29510"/>
                  </a:lnTo>
                  <a:lnTo>
                    <a:pt x="118776" y="29027"/>
                  </a:lnTo>
                  <a:lnTo>
                    <a:pt x="119739" y="26129"/>
                  </a:lnTo>
                  <a:lnTo>
                    <a:pt x="123108" y="24197"/>
                  </a:lnTo>
                  <a:lnTo>
                    <a:pt x="131772" y="23231"/>
                  </a:lnTo>
                  <a:lnTo>
                    <a:pt x="136585" y="19851"/>
                  </a:lnTo>
                  <a:lnTo>
                    <a:pt x="141398" y="19851"/>
                  </a:lnTo>
                  <a:lnTo>
                    <a:pt x="150543" y="21300"/>
                  </a:lnTo>
                  <a:lnTo>
                    <a:pt x="153912" y="19851"/>
                  </a:lnTo>
                  <a:lnTo>
                    <a:pt x="159687" y="23714"/>
                  </a:lnTo>
                  <a:lnTo>
                    <a:pt x="167388" y="25646"/>
                  </a:lnTo>
                  <a:lnTo>
                    <a:pt x="170757" y="27095"/>
                  </a:lnTo>
                  <a:lnTo>
                    <a:pt x="176533" y="27578"/>
                  </a:lnTo>
                  <a:lnTo>
                    <a:pt x="180865" y="26612"/>
                  </a:lnTo>
                  <a:lnTo>
                    <a:pt x="185678" y="34822"/>
                  </a:lnTo>
                  <a:lnTo>
                    <a:pt x="186641" y="38686"/>
                  </a:lnTo>
                  <a:lnTo>
                    <a:pt x="190491" y="43515"/>
                  </a:lnTo>
                  <a:lnTo>
                    <a:pt x="193860" y="50759"/>
                  </a:lnTo>
                  <a:lnTo>
                    <a:pt x="197711" y="53657"/>
                  </a:lnTo>
                  <a:lnTo>
                    <a:pt x="209743" y="60418"/>
                  </a:lnTo>
                  <a:lnTo>
                    <a:pt x="222257" y="60418"/>
                  </a:lnTo>
                  <a:lnTo>
                    <a:pt x="233327" y="61867"/>
                  </a:lnTo>
                  <a:lnTo>
                    <a:pt x="236215" y="64764"/>
                  </a:lnTo>
                  <a:lnTo>
                    <a:pt x="254505" y="65247"/>
                  </a:lnTo>
                  <a:lnTo>
                    <a:pt x="260762" y="68145"/>
                  </a:lnTo>
                  <a:lnTo>
                    <a:pt x="266056" y="69594"/>
                  </a:lnTo>
                  <a:lnTo>
                    <a:pt x="279533" y="70077"/>
                  </a:lnTo>
                  <a:lnTo>
                    <a:pt x="281939" y="68145"/>
                  </a:lnTo>
                  <a:lnTo>
                    <a:pt x="287234" y="67179"/>
                  </a:lnTo>
                  <a:lnTo>
                    <a:pt x="296378" y="72492"/>
                  </a:lnTo>
                  <a:lnTo>
                    <a:pt x="306486" y="73940"/>
                  </a:lnTo>
                  <a:lnTo>
                    <a:pt x="313705" y="74906"/>
                  </a:lnTo>
                  <a:lnTo>
                    <a:pt x="319000" y="74423"/>
                  </a:lnTo>
                  <a:lnTo>
                    <a:pt x="323332" y="77321"/>
                  </a:lnTo>
                  <a:lnTo>
                    <a:pt x="325257" y="80701"/>
                  </a:lnTo>
                  <a:lnTo>
                    <a:pt x="327663" y="80218"/>
                  </a:lnTo>
                  <a:lnTo>
                    <a:pt x="333920" y="81667"/>
                  </a:lnTo>
                  <a:lnTo>
                    <a:pt x="340177" y="84565"/>
                  </a:lnTo>
                  <a:lnTo>
                    <a:pt x="343065" y="87945"/>
                  </a:lnTo>
                  <a:lnTo>
                    <a:pt x="337290" y="148796"/>
                  </a:lnTo>
                  <a:lnTo>
                    <a:pt x="343547" y="150728"/>
                  </a:lnTo>
                  <a:lnTo>
                    <a:pt x="348360" y="157489"/>
                  </a:lnTo>
                  <a:lnTo>
                    <a:pt x="350285" y="160387"/>
                  </a:lnTo>
                  <a:lnTo>
                    <a:pt x="357504" y="165216"/>
                  </a:lnTo>
                  <a:lnTo>
                    <a:pt x="357504" y="166665"/>
                  </a:lnTo>
                  <a:lnTo>
                    <a:pt x="362799" y="172943"/>
                  </a:lnTo>
                  <a:lnTo>
                    <a:pt x="366649" y="175358"/>
                  </a:lnTo>
                  <a:lnTo>
                    <a:pt x="369056" y="179221"/>
                  </a:lnTo>
                  <a:lnTo>
                    <a:pt x="371944" y="182119"/>
                  </a:lnTo>
                  <a:lnTo>
                    <a:pt x="377238" y="183568"/>
                  </a:lnTo>
                  <a:lnTo>
                    <a:pt x="379163" y="186948"/>
                  </a:lnTo>
                  <a:lnTo>
                    <a:pt x="384939" y="190812"/>
                  </a:lnTo>
                  <a:lnTo>
                    <a:pt x="387827" y="194675"/>
                  </a:lnTo>
                  <a:lnTo>
                    <a:pt x="396490" y="194675"/>
                  </a:lnTo>
                  <a:lnTo>
                    <a:pt x="400822" y="187431"/>
                  </a:lnTo>
                  <a:lnTo>
                    <a:pt x="405154" y="191778"/>
                  </a:lnTo>
                  <a:lnTo>
                    <a:pt x="408523" y="193710"/>
                  </a:lnTo>
                  <a:lnTo>
                    <a:pt x="411411" y="188397"/>
                  </a:lnTo>
                  <a:lnTo>
                    <a:pt x="413817" y="185983"/>
                  </a:lnTo>
                  <a:lnTo>
                    <a:pt x="419112" y="185017"/>
                  </a:lnTo>
                  <a:lnTo>
                    <a:pt x="419593" y="186948"/>
                  </a:lnTo>
                  <a:lnTo>
                    <a:pt x="423925" y="187914"/>
                  </a:lnTo>
                  <a:lnTo>
                    <a:pt x="425369" y="190329"/>
                  </a:lnTo>
                  <a:lnTo>
                    <a:pt x="422962" y="195642"/>
                  </a:lnTo>
                  <a:lnTo>
                    <a:pt x="420074" y="198539"/>
                  </a:lnTo>
                  <a:lnTo>
                    <a:pt x="422481" y="201919"/>
                  </a:lnTo>
                  <a:lnTo>
                    <a:pt x="426813" y="201919"/>
                  </a:lnTo>
                  <a:lnTo>
                    <a:pt x="432107" y="198056"/>
                  </a:lnTo>
                  <a:lnTo>
                    <a:pt x="438845" y="198056"/>
                  </a:lnTo>
                  <a:lnTo>
                    <a:pt x="441252" y="197090"/>
                  </a:lnTo>
                  <a:lnTo>
                    <a:pt x="446546" y="201437"/>
                  </a:lnTo>
                  <a:lnTo>
                    <a:pt x="451359" y="203368"/>
                  </a:lnTo>
                  <a:lnTo>
                    <a:pt x="453766" y="203368"/>
                  </a:lnTo>
                  <a:lnTo>
                    <a:pt x="459060" y="206749"/>
                  </a:lnTo>
                  <a:lnTo>
                    <a:pt x="461467" y="205783"/>
                  </a:lnTo>
                  <a:lnTo>
                    <a:pt x="463392" y="213027"/>
                  </a:lnTo>
                  <a:lnTo>
                    <a:pt x="464836" y="215442"/>
                  </a:lnTo>
                  <a:lnTo>
                    <a:pt x="471093" y="215442"/>
                  </a:lnTo>
                  <a:lnTo>
                    <a:pt x="470612" y="218340"/>
                  </a:lnTo>
                  <a:lnTo>
                    <a:pt x="473499" y="219306"/>
                  </a:lnTo>
                  <a:lnTo>
                    <a:pt x="481200" y="226066"/>
                  </a:lnTo>
                  <a:lnTo>
                    <a:pt x="485051" y="225584"/>
                  </a:lnTo>
                  <a:lnTo>
                    <a:pt x="489864" y="227516"/>
                  </a:lnTo>
                  <a:lnTo>
                    <a:pt x="491308" y="225101"/>
                  </a:lnTo>
                  <a:lnTo>
                    <a:pt x="495158" y="228481"/>
                  </a:lnTo>
                  <a:lnTo>
                    <a:pt x="496602" y="234760"/>
                  </a:lnTo>
                  <a:lnTo>
                    <a:pt x="500453" y="239589"/>
                  </a:lnTo>
                  <a:lnTo>
                    <a:pt x="504784" y="242487"/>
                  </a:lnTo>
                  <a:lnTo>
                    <a:pt x="509116" y="242004"/>
                  </a:lnTo>
                  <a:lnTo>
                    <a:pt x="510560" y="247316"/>
                  </a:lnTo>
                  <a:lnTo>
                    <a:pt x="513448" y="249248"/>
                  </a:lnTo>
                  <a:lnTo>
                    <a:pt x="514892" y="253112"/>
                  </a:lnTo>
                  <a:lnTo>
                    <a:pt x="515854" y="260839"/>
                  </a:lnTo>
                  <a:lnTo>
                    <a:pt x="518261" y="261804"/>
                  </a:lnTo>
                  <a:lnTo>
                    <a:pt x="517298" y="268083"/>
                  </a:lnTo>
                  <a:lnTo>
                    <a:pt x="521149" y="270497"/>
                  </a:lnTo>
                  <a:lnTo>
                    <a:pt x="524518" y="268083"/>
                  </a:lnTo>
                  <a:lnTo>
                    <a:pt x="527887" y="267116"/>
                  </a:lnTo>
                  <a:lnTo>
                    <a:pt x="533181" y="262287"/>
                  </a:lnTo>
                  <a:lnTo>
                    <a:pt x="540401" y="259872"/>
                  </a:lnTo>
                  <a:lnTo>
                    <a:pt x="545214" y="260839"/>
                  </a:lnTo>
                  <a:lnTo>
                    <a:pt x="550508" y="262770"/>
                  </a:lnTo>
                  <a:lnTo>
                    <a:pt x="552915" y="264702"/>
                  </a:lnTo>
                  <a:lnTo>
                    <a:pt x="575536" y="256009"/>
                  </a:lnTo>
                  <a:lnTo>
                    <a:pt x="602971" y="259872"/>
                  </a:lnTo>
                  <a:lnTo>
                    <a:pt x="610672" y="268083"/>
                  </a:lnTo>
                  <a:lnTo>
                    <a:pt x="625111" y="274361"/>
                  </a:lnTo>
                  <a:lnTo>
                    <a:pt x="628480" y="304786"/>
                  </a:lnTo>
                  <a:lnTo>
                    <a:pt x="630887" y="326518"/>
                  </a:lnTo>
                  <a:lnTo>
                    <a:pt x="634256" y="341972"/>
                  </a:lnTo>
                  <a:lnTo>
                    <a:pt x="638588" y="340041"/>
                  </a:lnTo>
                  <a:lnTo>
                    <a:pt x="640513" y="332797"/>
                  </a:lnTo>
                  <a:lnTo>
                    <a:pt x="643401" y="329416"/>
                  </a:lnTo>
                  <a:lnTo>
                    <a:pt x="644363" y="325069"/>
                  </a:lnTo>
                  <a:lnTo>
                    <a:pt x="652064" y="320723"/>
                  </a:lnTo>
                  <a:lnTo>
                    <a:pt x="659284" y="324587"/>
                  </a:lnTo>
                  <a:lnTo>
                    <a:pt x="663134" y="319757"/>
                  </a:lnTo>
                  <a:lnTo>
                    <a:pt x="671316" y="321206"/>
                  </a:lnTo>
                  <a:lnTo>
                    <a:pt x="674686" y="321206"/>
                  </a:lnTo>
                  <a:lnTo>
                    <a:pt x="691531" y="325069"/>
                  </a:lnTo>
                  <a:lnTo>
                    <a:pt x="694900" y="327484"/>
                  </a:lnTo>
                  <a:lnTo>
                    <a:pt x="705970" y="331348"/>
                  </a:lnTo>
                  <a:lnTo>
                    <a:pt x="713671" y="339075"/>
                  </a:lnTo>
                  <a:lnTo>
                    <a:pt x="716078" y="345353"/>
                  </a:lnTo>
                  <a:lnTo>
                    <a:pt x="720891" y="347285"/>
                  </a:lnTo>
                  <a:lnTo>
                    <a:pt x="724741" y="358875"/>
                  </a:lnTo>
                  <a:lnTo>
                    <a:pt x="728592" y="363705"/>
                  </a:lnTo>
                  <a:lnTo>
                    <a:pt x="735330" y="366603"/>
                  </a:lnTo>
                  <a:lnTo>
                    <a:pt x="737255" y="366119"/>
                  </a:lnTo>
                  <a:lnTo>
                    <a:pt x="740143" y="368534"/>
                  </a:lnTo>
                  <a:lnTo>
                    <a:pt x="746400" y="371432"/>
                  </a:lnTo>
                  <a:lnTo>
                    <a:pt x="753139" y="373364"/>
                  </a:lnTo>
                  <a:lnTo>
                    <a:pt x="758914" y="379159"/>
                  </a:lnTo>
                  <a:lnTo>
                    <a:pt x="761802" y="380608"/>
                  </a:lnTo>
                  <a:lnTo>
                    <a:pt x="766134" y="384954"/>
                  </a:lnTo>
                  <a:lnTo>
                    <a:pt x="769503" y="387852"/>
                  </a:lnTo>
                  <a:lnTo>
                    <a:pt x="773353" y="391716"/>
                  </a:lnTo>
                  <a:lnTo>
                    <a:pt x="780573" y="392681"/>
                  </a:lnTo>
                  <a:lnTo>
                    <a:pt x="784905" y="396062"/>
                  </a:lnTo>
                  <a:lnTo>
                    <a:pt x="790680" y="393647"/>
                  </a:lnTo>
                  <a:lnTo>
                    <a:pt x="791643" y="397028"/>
                  </a:lnTo>
                  <a:lnTo>
                    <a:pt x="791162" y="401374"/>
                  </a:lnTo>
                  <a:lnTo>
                    <a:pt x="782980" y="406687"/>
                  </a:lnTo>
                  <a:lnTo>
                    <a:pt x="779610" y="407169"/>
                  </a:lnTo>
                  <a:lnTo>
                    <a:pt x="775760" y="410550"/>
                  </a:lnTo>
                  <a:lnTo>
                    <a:pt x="773835" y="414413"/>
                  </a:lnTo>
                  <a:lnTo>
                    <a:pt x="767578" y="419726"/>
                  </a:lnTo>
                  <a:lnTo>
                    <a:pt x="765171" y="420209"/>
                  </a:lnTo>
                  <a:lnTo>
                    <a:pt x="763727" y="426004"/>
                  </a:lnTo>
                  <a:lnTo>
                    <a:pt x="760839" y="428419"/>
                  </a:lnTo>
                  <a:lnTo>
                    <a:pt x="756989" y="428902"/>
                  </a:lnTo>
                  <a:lnTo>
                    <a:pt x="756508" y="432283"/>
                  </a:lnTo>
                  <a:lnTo>
                    <a:pt x="758914" y="438078"/>
                  </a:lnTo>
                  <a:lnTo>
                    <a:pt x="760839" y="438078"/>
                  </a:lnTo>
                  <a:lnTo>
                    <a:pt x="765171" y="441941"/>
                  </a:lnTo>
                  <a:lnTo>
                    <a:pt x="765653" y="447254"/>
                  </a:lnTo>
                  <a:lnTo>
                    <a:pt x="769503" y="452083"/>
                  </a:lnTo>
                  <a:lnTo>
                    <a:pt x="769984" y="460776"/>
                  </a:lnTo>
                  <a:lnTo>
                    <a:pt x="803676" y="446771"/>
                  </a:lnTo>
                  <a:lnTo>
                    <a:pt x="807526" y="445805"/>
                  </a:lnTo>
                  <a:lnTo>
                    <a:pt x="816190" y="444839"/>
                  </a:lnTo>
                  <a:lnTo>
                    <a:pt x="822447" y="450151"/>
                  </a:lnTo>
                  <a:lnTo>
                    <a:pt x="826297" y="450151"/>
                  </a:lnTo>
                  <a:lnTo>
                    <a:pt x="832073" y="452083"/>
                  </a:lnTo>
                  <a:lnTo>
                    <a:pt x="835442" y="452083"/>
                  </a:lnTo>
                  <a:lnTo>
                    <a:pt x="837367" y="454498"/>
                  </a:lnTo>
                  <a:lnTo>
                    <a:pt x="842662" y="456430"/>
                  </a:lnTo>
                  <a:lnTo>
                    <a:pt x="845068" y="458362"/>
                  </a:lnTo>
                  <a:lnTo>
                    <a:pt x="848437" y="464157"/>
                  </a:lnTo>
                  <a:lnTo>
                    <a:pt x="850844" y="465606"/>
                  </a:lnTo>
                  <a:lnTo>
                    <a:pt x="851325" y="468503"/>
                  </a:lnTo>
                  <a:lnTo>
                    <a:pt x="853732" y="470918"/>
                  </a:lnTo>
                  <a:lnTo>
                    <a:pt x="852288" y="476230"/>
                  </a:lnTo>
                  <a:lnTo>
                    <a:pt x="854213" y="482509"/>
                  </a:lnTo>
                  <a:lnTo>
                    <a:pt x="858063" y="484923"/>
                  </a:lnTo>
                  <a:lnTo>
                    <a:pt x="862876" y="484440"/>
                  </a:lnTo>
                  <a:lnTo>
                    <a:pt x="866727" y="487338"/>
                  </a:lnTo>
                  <a:lnTo>
                    <a:pt x="870577" y="488304"/>
                  </a:lnTo>
                  <a:lnTo>
                    <a:pt x="876834" y="492650"/>
                  </a:lnTo>
                  <a:lnTo>
                    <a:pt x="878278" y="496031"/>
                  </a:lnTo>
                  <a:lnTo>
                    <a:pt x="883573" y="500860"/>
                  </a:lnTo>
                  <a:lnTo>
                    <a:pt x="890311" y="510519"/>
                  </a:lnTo>
                  <a:lnTo>
                    <a:pt x="895124" y="510036"/>
                  </a:lnTo>
                  <a:close/>
                </a:path>
              </a:pathLst>
            </a:custGeom>
            <a:solidFill>
              <a:srgbClr val="88A4BC">
                <a:alpha val="10192"/>
              </a:srgbClr>
            </a:solidFill>
            <a:ln w="479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H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DB10080-60B7-4C62-70B3-A7CAF796FA3C}"/>
                </a:ext>
              </a:extLst>
            </p:cNvPr>
            <p:cNvSpPr/>
            <p:nvPr/>
          </p:nvSpPr>
          <p:spPr>
            <a:xfrm>
              <a:off x="18666742" y="6518935"/>
              <a:ext cx="1193640" cy="1669044"/>
            </a:xfrm>
            <a:custGeom>
              <a:avLst/>
              <a:gdLst>
                <a:gd name="connsiteX0" fmla="*/ 58986 w 1193640"/>
                <a:gd name="connsiteY0" fmla="*/ 1299726 h 1669044"/>
                <a:gd name="connsiteX1" fmla="*/ 51766 w 1193640"/>
                <a:gd name="connsiteY1" fmla="*/ 1298277 h 1669044"/>
                <a:gd name="connsiteX2" fmla="*/ 49841 w 1193640"/>
                <a:gd name="connsiteY2" fmla="*/ 1295380 h 1669044"/>
                <a:gd name="connsiteX3" fmla="*/ 37327 w 1193640"/>
                <a:gd name="connsiteY3" fmla="*/ 1283789 h 1669044"/>
                <a:gd name="connsiteX4" fmla="*/ 32514 w 1193640"/>
                <a:gd name="connsiteY4" fmla="*/ 1279925 h 1669044"/>
                <a:gd name="connsiteX5" fmla="*/ 31070 w 1193640"/>
                <a:gd name="connsiteY5" fmla="*/ 1276545 h 1669044"/>
                <a:gd name="connsiteX6" fmla="*/ 29626 w 1193640"/>
                <a:gd name="connsiteY6" fmla="*/ 1269784 h 1669044"/>
                <a:gd name="connsiteX7" fmla="*/ 22888 w 1193640"/>
                <a:gd name="connsiteY7" fmla="*/ 1268335 h 1669044"/>
                <a:gd name="connsiteX8" fmla="*/ 18075 w 1193640"/>
                <a:gd name="connsiteY8" fmla="*/ 1267852 h 1669044"/>
                <a:gd name="connsiteX9" fmla="*/ 14224 w 1193640"/>
                <a:gd name="connsiteY9" fmla="*/ 1266403 h 1669044"/>
                <a:gd name="connsiteX10" fmla="*/ 10855 w 1193640"/>
                <a:gd name="connsiteY10" fmla="*/ 1263506 h 1669044"/>
                <a:gd name="connsiteX11" fmla="*/ 6042 w 1193640"/>
                <a:gd name="connsiteY11" fmla="*/ 1257227 h 1669044"/>
                <a:gd name="connsiteX12" fmla="*/ 1229 w 1193640"/>
                <a:gd name="connsiteY12" fmla="*/ 1250466 h 1669044"/>
                <a:gd name="connsiteX13" fmla="*/ -696 w 1193640"/>
                <a:gd name="connsiteY13" fmla="*/ 1244188 h 1669044"/>
                <a:gd name="connsiteX14" fmla="*/ 1710 w 1193640"/>
                <a:gd name="connsiteY14" fmla="*/ 1240807 h 1669044"/>
                <a:gd name="connsiteX15" fmla="*/ 2192 w 1193640"/>
                <a:gd name="connsiteY15" fmla="*/ 1236461 h 1669044"/>
                <a:gd name="connsiteX16" fmla="*/ 4598 w 1193640"/>
                <a:gd name="connsiteY16" fmla="*/ 1228734 h 1669044"/>
                <a:gd name="connsiteX17" fmla="*/ 4598 w 1193640"/>
                <a:gd name="connsiteY17" fmla="*/ 1226319 h 1669044"/>
                <a:gd name="connsiteX18" fmla="*/ 13262 w 1193640"/>
                <a:gd name="connsiteY18" fmla="*/ 1219075 h 1669044"/>
                <a:gd name="connsiteX19" fmla="*/ 14706 w 1193640"/>
                <a:gd name="connsiteY19" fmla="*/ 1212797 h 1669044"/>
                <a:gd name="connsiteX20" fmla="*/ 27701 w 1193640"/>
                <a:gd name="connsiteY20" fmla="*/ 1181406 h 1669044"/>
                <a:gd name="connsiteX21" fmla="*/ 29145 w 1193640"/>
                <a:gd name="connsiteY21" fmla="*/ 1180440 h 1669044"/>
                <a:gd name="connsiteX22" fmla="*/ 29626 w 1193640"/>
                <a:gd name="connsiteY22" fmla="*/ 1173195 h 1669044"/>
                <a:gd name="connsiteX23" fmla="*/ 33477 w 1193640"/>
                <a:gd name="connsiteY23" fmla="*/ 1165951 h 1669044"/>
                <a:gd name="connsiteX24" fmla="*/ 33477 w 1193640"/>
                <a:gd name="connsiteY24" fmla="*/ 1160156 h 1669044"/>
                <a:gd name="connsiteX25" fmla="*/ 39252 w 1193640"/>
                <a:gd name="connsiteY25" fmla="*/ 1148083 h 1669044"/>
                <a:gd name="connsiteX26" fmla="*/ 38771 w 1193640"/>
                <a:gd name="connsiteY26" fmla="*/ 1141321 h 1669044"/>
                <a:gd name="connsiteX27" fmla="*/ 45028 w 1193640"/>
                <a:gd name="connsiteY27" fmla="*/ 1136492 h 1669044"/>
                <a:gd name="connsiteX28" fmla="*/ 47435 w 1193640"/>
                <a:gd name="connsiteY28" fmla="*/ 1133595 h 1669044"/>
                <a:gd name="connsiteX29" fmla="*/ 48878 w 1193640"/>
                <a:gd name="connsiteY29" fmla="*/ 1129731 h 1669044"/>
                <a:gd name="connsiteX30" fmla="*/ 59467 w 1193640"/>
                <a:gd name="connsiteY30" fmla="*/ 1116692 h 1669044"/>
                <a:gd name="connsiteX31" fmla="*/ 68612 w 1193640"/>
                <a:gd name="connsiteY31" fmla="*/ 1104618 h 1669044"/>
                <a:gd name="connsiteX32" fmla="*/ 68131 w 1193640"/>
                <a:gd name="connsiteY32" fmla="*/ 1099306 h 1669044"/>
                <a:gd name="connsiteX33" fmla="*/ 72463 w 1193640"/>
                <a:gd name="connsiteY33" fmla="*/ 1092545 h 1669044"/>
                <a:gd name="connsiteX34" fmla="*/ 74869 w 1193640"/>
                <a:gd name="connsiteY34" fmla="*/ 1090613 h 1669044"/>
                <a:gd name="connsiteX35" fmla="*/ 82570 w 1193640"/>
                <a:gd name="connsiteY35" fmla="*/ 1090613 h 1669044"/>
                <a:gd name="connsiteX36" fmla="*/ 84495 w 1193640"/>
                <a:gd name="connsiteY36" fmla="*/ 1089647 h 1669044"/>
                <a:gd name="connsiteX37" fmla="*/ 90271 w 1193640"/>
                <a:gd name="connsiteY37" fmla="*/ 1089647 h 1669044"/>
                <a:gd name="connsiteX38" fmla="*/ 89308 w 1193640"/>
                <a:gd name="connsiteY38" fmla="*/ 1087232 h 1669044"/>
                <a:gd name="connsiteX39" fmla="*/ 90752 w 1193640"/>
                <a:gd name="connsiteY39" fmla="*/ 1084334 h 1669044"/>
                <a:gd name="connsiteX40" fmla="*/ 83051 w 1193640"/>
                <a:gd name="connsiteY40" fmla="*/ 1078539 h 1669044"/>
                <a:gd name="connsiteX41" fmla="*/ 84976 w 1193640"/>
                <a:gd name="connsiteY41" fmla="*/ 1073227 h 1669044"/>
                <a:gd name="connsiteX42" fmla="*/ 84014 w 1193640"/>
                <a:gd name="connsiteY42" fmla="*/ 1069846 h 1669044"/>
                <a:gd name="connsiteX43" fmla="*/ 84976 w 1193640"/>
                <a:gd name="connsiteY43" fmla="*/ 1067915 h 1669044"/>
                <a:gd name="connsiteX44" fmla="*/ 82570 w 1193640"/>
                <a:gd name="connsiteY44" fmla="*/ 1065017 h 1669044"/>
                <a:gd name="connsiteX45" fmla="*/ 84976 w 1193640"/>
                <a:gd name="connsiteY45" fmla="*/ 1063085 h 1669044"/>
                <a:gd name="connsiteX46" fmla="*/ 88346 w 1193640"/>
                <a:gd name="connsiteY46" fmla="*/ 1062119 h 1669044"/>
                <a:gd name="connsiteX47" fmla="*/ 89790 w 1193640"/>
                <a:gd name="connsiteY47" fmla="*/ 1056324 h 1669044"/>
                <a:gd name="connsiteX48" fmla="*/ 93159 w 1193640"/>
                <a:gd name="connsiteY48" fmla="*/ 1054875 h 1669044"/>
                <a:gd name="connsiteX49" fmla="*/ 92196 w 1193640"/>
                <a:gd name="connsiteY49" fmla="*/ 1051977 h 1669044"/>
                <a:gd name="connsiteX50" fmla="*/ 94121 w 1193640"/>
                <a:gd name="connsiteY50" fmla="*/ 1048114 h 1669044"/>
                <a:gd name="connsiteX51" fmla="*/ 99416 w 1193640"/>
                <a:gd name="connsiteY51" fmla="*/ 1050528 h 1669044"/>
                <a:gd name="connsiteX52" fmla="*/ 101341 w 1193640"/>
                <a:gd name="connsiteY52" fmla="*/ 1049080 h 1669044"/>
                <a:gd name="connsiteX53" fmla="*/ 102304 w 1193640"/>
                <a:gd name="connsiteY53" fmla="*/ 1044733 h 1669044"/>
                <a:gd name="connsiteX54" fmla="*/ 110004 w 1193640"/>
                <a:gd name="connsiteY54" fmla="*/ 1039904 h 1669044"/>
                <a:gd name="connsiteX55" fmla="*/ 109042 w 1193640"/>
                <a:gd name="connsiteY55" fmla="*/ 1038455 h 1669044"/>
                <a:gd name="connsiteX56" fmla="*/ 113855 w 1193640"/>
                <a:gd name="connsiteY56" fmla="*/ 1033143 h 1669044"/>
                <a:gd name="connsiteX57" fmla="*/ 117705 w 1193640"/>
                <a:gd name="connsiteY57" fmla="*/ 1034109 h 1669044"/>
                <a:gd name="connsiteX58" fmla="*/ 117705 w 1193640"/>
                <a:gd name="connsiteY58" fmla="*/ 1030245 h 1669044"/>
                <a:gd name="connsiteX59" fmla="*/ 121074 w 1193640"/>
                <a:gd name="connsiteY59" fmla="*/ 1029279 h 1669044"/>
                <a:gd name="connsiteX60" fmla="*/ 118187 w 1193640"/>
                <a:gd name="connsiteY60" fmla="*/ 1026381 h 1669044"/>
                <a:gd name="connsiteX61" fmla="*/ 119149 w 1193640"/>
                <a:gd name="connsiteY61" fmla="*/ 1023484 h 1669044"/>
                <a:gd name="connsiteX62" fmla="*/ 116743 w 1193640"/>
                <a:gd name="connsiteY62" fmla="*/ 1019137 h 1669044"/>
                <a:gd name="connsiteX63" fmla="*/ 116261 w 1193640"/>
                <a:gd name="connsiteY63" fmla="*/ 1016240 h 1669044"/>
                <a:gd name="connsiteX64" fmla="*/ 121556 w 1193640"/>
                <a:gd name="connsiteY64" fmla="*/ 1014791 h 1669044"/>
                <a:gd name="connsiteX65" fmla="*/ 123962 w 1193640"/>
                <a:gd name="connsiteY65" fmla="*/ 1008513 h 1669044"/>
                <a:gd name="connsiteX66" fmla="*/ 129738 w 1193640"/>
                <a:gd name="connsiteY66" fmla="*/ 1007547 h 1669044"/>
                <a:gd name="connsiteX67" fmla="*/ 131182 w 1193640"/>
                <a:gd name="connsiteY67" fmla="*/ 1002718 h 1669044"/>
                <a:gd name="connsiteX68" fmla="*/ 133589 w 1193640"/>
                <a:gd name="connsiteY68" fmla="*/ 1001269 h 1669044"/>
                <a:gd name="connsiteX69" fmla="*/ 134070 w 1193640"/>
                <a:gd name="connsiteY69" fmla="*/ 996922 h 1669044"/>
                <a:gd name="connsiteX70" fmla="*/ 127331 w 1193640"/>
                <a:gd name="connsiteY70" fmla="*/ 990161 h 1669044"/>
                <a:gd name="connsiteX71" fmla="*/ 125888 w 1193640"/>
                <a:gd name="connsiteY71" fmla="*/ 987263 h 1669044"/>
                <a:gd name="connsiteX72" fmla="*/ 126369 w 1193640"/>
                <a:gd name="connsiteY72" fmla="*/ 982434 h 1669044"/>
                <a:gd name="connsiteX73" fmla="*/ 123000 w 1193640"/>
                <a:gd name="connsiteY73" fmla="*/ 978087 h 1669044"/>
                <a:gd name="connsiteX74" fmla="*/ 118668 w 1193640"/>
                <a:gd name="connsiteY74" fmla="*/ 975672 h 1669044"/>
                <a:gd name="connsiteX75" fmla="*/ 113374 w 1193640"/>
                <a:gd name="connsiteY75" fmla="*/ 971326 h 1669044"/>
                <a:gd name="connsiteX76" fmla="*/ 104229 w 1193640"/>
                <a:gd name="connsiteY76" fmla="*/ 966980 h 1669044"/>
                <a:gd name="connsiteX77" fmla="*/ 92678 w 1193640"/>
                <a:gd name="connsiteY77" fmla="*/ 957321 h 1669044"/>
                <a:gd name="connsiteX78" fmla="*/ 97491 w 1193640"/>
                <a:gd name="connsiteY78" fmla="*/ 950077 h 1669044"/>
                <a:gd name="connsiteX79" fmla="*/ 100860 w 1193640"/>
                <a:gd name="connsiteY79" fmla="*/ 942350 h 1669044"/>
                <a:gd name="connsiteX80" fmla="*/ 101822 w 1193640"/>
                <a:gd name="connsiteY80" fmla="*/ 937037 h 1669044"/>
                <a:gd name="connsiteX81" fmla="*/ 100860 w 1193640"/>
                <a:gd name="connsiteY81" fmla="*/ 934622 h 1669044"/>
                <a:gd name="connsiteX82" fmla="*/ 98934 w 1193640"/>
                <a:gd name="connsiteY82" fmla="*/ 911924 h 1669044"/>
                <a:gd name="connsiteX83" fmla="*/ 101822 w 1193640"/>
                <a:gd name="connsiteY83" fmla="*/ 905646 h 1669044"/>
                <a:gd name="connsiteX84" fmla="*/ 104710 w 1193640"/>
                <a:gd name="connsiteY84" fmla="*/ 901783 h 1669044"/>
                <a:gd name="connsiteX85" fmla="*/ 102785 w 1193640"/>
                <a:gd name="connsiteY85" fmla="*/ 894056 h 1669044"/>
                <a:gd name="connsiteX86" fmla="*/ 93640 w 1193640"/>
                <a:gd name="connsiteY86" fmla="*/ 890192 h 1669044"/>
                <a:gd name="connsiteX87" fmla="*/ 94603 w 1193640"/>
                <a:gd name="connsiteY87" fmla="*/ 886328 h 1669044"/>
                <a:gd name="connsiteX88" fmla="*/ 96528 w 1193640"/>
                <a:gd name="connsiteY88" fmla="*/ 882948 h 1669044"/>
                <a:gd name="connsiteX89" fmla="*/ 96046 w 1193640"/>
                <a:gd name="connsiteY89" fmla="*/ 872806 h 1669044"/>
                <a:gd name="connsiteX90" fmla="*/ 92678 w 1193640"/>
                <a:gd name="connsiteY90" fmla="*/ 870392 h 1669044"/>
                <a:gd name="connsiteX91" fmla="*/ 93159 w 1193640"/>
                <a:gd name="connsiteY91" fmla="*/ 864113 h 1669044"/>
                <a:gd name="connsiteX92" fmla="*/ 92678 w 1193640"/>
                <a:gd name="connsiteY92" fmla="*/ 862665 h 1669044"/>
                <a:gd name="connsiteX93" fmla="*/ 96046 w 1193640"/>
                <a:gd name="connsiteY93" fmla="*/ 854937 h 1669044"/>
                <a:gd name="connsiteX94" fmla="*/ 98453 w 1193640"/>
                <a:gd name="connsiteY94" fmla="*/ 851074 h 1669044"/>
                <a:gd name="connsiteX95" fmla="*/ 104229 w 1193640"/>
                <a:gd name="connsiteY95" fmla="*/ 845762 h 1669044"/>
                <a:gd name="connsiteX96" fmla="*/ 110004 w 1193640"/>
                <a:gd name="connsiteY96" fmla="*/ 836103 h 1669044"/>
                <a:gd name="connsiteX97" fmla="*/ 110486 w 1193640"/>
                <a:gd name="connsiteY97" fmla="*/ 833688 h 1669044"/>
                <a:gd name="connsiteX98" fmla="*/ 113855 w 1193640"/>
                <a:gd name="connsiteY98" fmla="*/ 827893 h 1669044"/>
                <a:gd name="connsiteX99" fmla="*/ 113855 w 1193640"/>
                <a:gd name="connsiteY99" fmla="*/ 824512 h 1669044"/>
                <a:gd name="connsiteX100" fmla="*/ 116261 w 1193640"/>
                <a:gd name="connsiteY100" fmla="*/ 822580 h 1669044"/>
                <a:gd name="connsiteX101" fmla="*/ 114336 w 1193640"/>
                <a:gd name="connsiteY101" fmla="*/ 816302 h 1669044"/>
                <a:gd name="connsiteX102" fmla="*/ 110967 w 1193640"/>
                <a:gd name="connsiteY102" fmla="*/ 814853 h 1669044"/>
                <a:gd name="connsiteX103" fmla="*/ 111930 w 1193640"/>
                <a:gd name="connsiteY103" fmla="*/ 810024 h 1669044"/>
                <a:gd name="connsiteX104" fmla="*/ 110486 w 1193640"/>
                <a:gd name="connsiteY104" fmla="*/ 805677 h 1669044"/>
                <a:gd name="connsiteX105" fmla="*/ 106154 w 1193640"/>
                <a:gd name="connsiteY105" fmla="*/ 804228 h 1669044"/>
                <a:gd name="connsiteX106" fmla="*/ 102304 w 1193640"/>
                <a:gd name="connsiteY106" fmla="*/ 800848 h 1669044"/>
                <a:gd name="connsiteX107" fmla="*/ 97009 w 1193640"/>
                <a:gd name="connsiteY107" fmla="*/ 803263 h 1669044"/>
                <a:gd name="connsiteX108" fmla="*/ 76794 w 1193640"/>
                <a:gd name="connsiteY108" fmla="*/ 798916 h 1669044"/>
                <a:gd name="connsiteX109" fmla="*/ 71500 w 1193640"/>
                <a:gd name="connsiteY109" fmla="*/ 795053 h 1669044"/>
                <a:gd name="connsiteX110" fmla="*/ 67168 w 1193640"/>
                <a:gd name="connsiteY110" fmla="*/ 793604 h 1669044"/>
                <a:gd name="connsiteX111" fmla="*/ 64280 w 1193640"/>
                <a:gd name="connsiteY111" fmla="*/ 790706 h 1669044"/>
                <a:gd name="connsiteX112" fmla="*/ 39734 w 1193640"/>
                <a:gd name="connsiteY112" fmla="*/ 793121 h 1669044"/>
                <a:gd name="connsiteX113" fmla="*/ 13262 w 1193640"/>
                <a:gd name="connsiteY113" fmla="*/ 802297 h 1669044"/>
                <a:gd name="connsiteX114" fmla="*/ 14224 w 1193640"/>
                <a:gd name="connsiteY114" fmla="*/ 786360 h 1669044"/>
                <a:gd name="connsiteX115" fmla="*/ 20000 w 1193640"/>
                <a:gd name="connsiteY115" fmla="*/ 748207 h 1669044"/>
                <a:gd name="connsiteX116" fmla="*/ 26738 w 1193640"/>
                <a:gd name="connsiteY116" fmla="*/ 717782 h 1669044"/>
                <a:gd name="connsiteX117" fmla="*/ 33477 w 1193640"/>
                <a:gd name="connsiteY117" fmla="*/ 694601 h 1669044"/>
                <a:gd name="connsiteX118" fmla="*/ 41178 w 1193640"/>
                <a:gd name="connsiteY118" fmla="*/ 688806 h 1669044"/>
                <a:gd name="connsiteX119" fmla="*/ 54173 w 1193640"/>
                <a:gd name="connsiteY119" fmla="*/ 684459 h 1669044"/>
                <a:gd name="connsiteX120" fmla="*/ 74869 w 1193640"/>
                <a:gd name="connsiteY120" fmla="*/ 675766 h 1669044"/>
                <a:gd name="connsiteX121" fmla="*/ 83051 w 1193640"/>
                <a:gd name="connsiteY121" fmla="*/ 669005 h 1669044"/>
                <a:gd name="connsiteX122" fmla="*/ 92678 w 1193640"/>
                <a:gd name="connsiteY122" fmla="*/ 668039 h 1669044"/>
                <a:gd name="connsiteX123" fmla="*/ 115299 w 1193640"/>
                <a:gd name="connsiteY123" fmla="*/ 660795 h 1669044"/>
                <a:gd name="connsiteX124" fmla="*/ 120112 w 1193640"/>
                <a:gd name="connsiteY124" fmla="*/ 654034 h 1669044"/>
                <a:gd name="connsiteX125" fmla="*/ 124925 w 1193640"/>
                <a:gd name="connsiteY125" fmla="*/ 595115 h 1669044"/>
                <a:gd name="connsiteX126" fmla="*/ 116743 w 1193640"/>
                <a:gd name="connsiteY126" fmla="*/ 571934 h 1669044"/>
                <a:gd name="connsiteX127" fmla="*/ 108079 w 1193640"/>
                <a:gd name="connsiteY127" fmla="*/ 560343 h 1669044"/>
                <a:gd name="connsiteX128" fmla="*/ 84495 w 1193640"/>
                <a:gd name="connsiteY128" fmla="*/ 541509 h 1669044"/>
                <a:gd name="connsiteX129" fmla="*/ 71500 w 1193640"/>
                <a:gd name="connsiteY129" fmla="*/ 531367 h 1669044"/>
                <a:gd name="connsiteX130" fmla="*/ 57061 w 1193640"/>
                <a:gd name="connsiteY130" fmla="*/ 528952 h 1669044"/>
                <a:gd name="connsiteX131" fmla="*/ 44547 w 1193640"/>
                <a:gd name="connsiteY131" fmla="*/ 517361 h 1669044"/>
                <a:gd name="connsiteX132" fmla="*/ 34439 w 1193640"/>
                <a:gd name="connsiteY132" fmla="*/ 501907 h 1669044"/>
                <a:gd name="connsiteX133" fmla="*/ 30108 w 1193640"/>
                <a:gd name="connsiteY133" fmla="*/ 472448 h 1669044"/>
                <a:gd name="connsiteX134" fmla="*/ 33477 w 1193640"/>
                <a:gd name="connsiteY134" fmla="*/ 451682 h 1669044"/>
                <a:gd name="connsiteX135" fmla="*/ 46953 w 1193640"/>
                <a:gd name="connsiteY135" fmla="*/ 429466 h 1669044"/>
                <a:gd name="connsiteX136" fmla="*/ 59948 w 1193640"/>
                <a:gd name="connsiteY136" fmla="*/ 416910 h 1669044"/>
                <a:gd name="connsiteX137" fmla="*/ 85458 w 1193640"/>
                <a:gd name="connsiteY137" fmla="*/ 407734 h 1669044"/>
                <a:gd name="connsiteX138" fmla="*/ 111930 w 1193640"/>
                <a:gd name="connsiteY138" fmla="*/ 400490 h 1669044"/>
                <a:gd name="connsiteX139" fmla="*/ 123000 w 1193640"/>
                <a:gd name="connsiteY139" fmla="*/ 393729 h 1669044"/>
                <a:gd name="connsiteX140" fmla="*/ 133107 w 1193640"/>
                <a:gd name="connsiteY140" fmla="*/ 381655 h 1669044"/>
                <a:gd name="connsiteX141" fmla="*/ 145621 w 1193640"/>
                <a:gd name="connsiteY141" fmla="*/ 359440 h 1669044"/>
                <a:gd name="connsiteX142" fmla="*/ 143215 w 1193640"/>
                <a:gd name="connsiteY142" fmla="*/ 337224 h 1669044"/>
                <a:gd name="connsiteX143" fmla="*/ 139364 w 1193640"/>
                <a:gd name="connsiteY143" fmla="*/ 322736 h 1669044"/>
                <a:gd name="connsiteX144" fmla="*/ 128776 w 1193640"/>
                <a:gd name="connsiteY144" fmla="*/ 299555 h 1669044"/>
                <a:gd name="connsiteX145" fmla="*/ 115780 w 1193640"/>
                <a:gd name="connsiteY145" fmla="*/ 275408 h 1669044"/>
                <a:gd name="connsiteX146" fmla="*/ 112892 w 1193640"/>
                <a:gd name="connsiteY146" fmla="*/ 258022 h 1669044"/>
                <a:gd name="connsiteX147" fmla="*/ 119631 w 1193640"/>
                <a:gd name="connsiteY147" fmla="*/ 243534 h 1669044"/>
                <a:gd name="connsiteX148" fmla="*/ 133589 w 1193640"/>
                <a:gd name="connsiteY148" fmla="*/ 229529 h 1669044"/>
                <a:gd name="connsiteX149" fmla="*/ 142733 w 1193640"/>
                <a:gd name="connsiteY149" fmla="*/ 223250 h 1669044"/>
                <a:gd name="connsiteX150" fmla="*/ 219742 w 1193640"/>
                <a:gd name="connsiteY150" fmla="*/ 225665 h 1669044"/>
                <a:gd name="connsiteX151" fmla="*/ 240920 w 1193640"/>
                <a:gd name="connsiteY151" fmla="*/ 227114 h 1669044"/>
                <a:gd name="connsiteX152" fmla="*/ 254878 w 1193640"/>
                <a:gd name="connsiteY152" fmla="*/ 234358 h 1669044"/>
                <a:gd name="connsiteX153" fmla="*/ 255359 w 1193640"/>
                <a:gd name="connsiteY153" fmla="*/ 226631 h 1669044"/>
                <a:gd name="connsiteX154" fmla="*/ 262579 w 1193640"/>
                <a:gd name="connsiteY154" fmla="*/ 208762 h 1669044"/>
                <a:gd name="connsiteX155" fmla="*/ 266910 w 1193640"/>
                <a:gd name="connsiteY155" fmla="*/ 205382 h 1669044"/>
                <a:gd name="connsiteX156" fmla="*/ 265466 w 1193640"/>
                <a:gd name="connsiteY156" fmla="*/ 197654 h 1669044"/>
                <a:gd name="connsiteX157" fmla="*/ 263541 w 1193640"/>
                <a:gd name="connsiteY157" fmla="*/ 194757 h 1669044"/>
                <a:gd name="connsiteX158" fmla="*/ 265466 w 1193640"/>
                <a:gd name="connsiteY158" fmla="*/ 192825 h 1669044"/>
                <a:gd name="connsiteX159" fmla="*/ 277981 w 1193640"/>
                <a:gd name="connsiteY159" fmla="*/ 193791 h 1669044"/>
                <a:gd name="connsiteX160" fmla="*/ 285681 w 1193640"/>
                <a:gd name="connsiteY160" fmla="*/ 187996 h 1669044"/>
                <a:gd name="connsiteX161" fmla="*/ 292420 w 1193640"/>
                <a:gd name="connsiteY161" fmla="*/ 173024 h 1669044"/>
                <a:gd name="connsiteX162" fmla="*/ 296751 w 1193640"/>
                <a:gd name="connsiteY162" fmla="*/ 170127 h 1669044"/>
                <a:gd name="connsiteX163" fmla="*/ 298677 w 1193640"/>
                <a:gd name="connsiteY163" fmla="*/ 164332 h 1669044"/>
                <a:gd name="connsiteX164" fmla="*/ 300602 w 1193640"/>
                <a:gd name="connsiteY164" fmla="*/ 163366 h 1669044"/>
                <a:gd name="connsiteX165" fmla="*/ 322742 w 1193640"/>
                <a:gd name="connsiteY165" fmla="*/ 84646 h 1669044"/>
                <a:gd name="connsiteX166" fmla="*/ 333812 w 1193640"/>
                <a:gd name="connsiteY166" fmla="*/ 65811 h 1669044"/>
                <a:gd name="connsiteX167" fmla="*/ 348251 w 1193640"/>
                <a:gd name="connsiteY167" fmla="*/ 41664 h 1669044"/>
                <a:gd name="connsiteX168" fmla="*/ 360765 w 1193640"/>
                <a:gd name="connsiteY168" fmla="*/ 25727 h 1669044"/>
                <a:gd name="connsiteX169" fmla="*/ 369429 w 1193640"/>
                <a:gd name="connsiteY169" fmla="*/ 21381 h 1669044"/>
                <a:gd name="connsiteX170" fmla="*/ 374723 w 1193640"/>
                <a:gd name="connsiteY170" fmla="*/ 28625 h 1669044"/>
                <a:gd name="connsiteX171" fmla="*/ 376649 w 1193640"/>
                <a:gd name="connsiteY171" fmla="*/ 29591 h 1669044"/>
                <a:gd name="connsiteX172" fmla="*/ 382424 w 1193640"/>
                <a:gd name="connsiteY172" fmla="*/ 26693 h 1669044"/>
                <a:gd name="connsiteX173" fmla="*/ 380499 w 1193640"/>
                <a:gd name="connsiteY173" fmla="*/ 24762 h 1669044"/>
                <a:gd name="connsiteX174" fmla="*/ 383387 w 1193640"/>
                <a:gd name="connsiteY174" fmla="*/ 22347 h 1669044"/>
                <a:gd name="connsiteX175" fmla="*/ 387719 w 1193640"/>
                <a:gd name="connsiteY175" fmla="*/ 21381 h 1669044"/>
                <a:gd name="connsiteX176" fmla="*/ 387237 w 1193640"/>
                <a:gd name="connsiteY176" fmla="*/ 16551 h 1669044"/>
                <a:gd name="connsiteX177" fmla="*/ 383868 w 1193640"/>
                <a:gd name="connsiteY177" fmla="*/ 8825 h 1669044"/>
                <a:gd name="connsiteX178" fmla="*/ 387237 w 1193640"/>
                <a:gd name="connsiteY178" fmla="*/ 10273 h 1669044"/>
                <a:gd name="connsiteX179" fmla="*/ 392050 w 1193640"/>
                <a:gd name="connsiteY179" fmla="*/ 10273 h 1669044"/>
                <a:gd name="connsiteX180" fmla="*/ 395901 w 1193640"/>
                <a:gd name="connsiteY180" fmla="*/ 13654 h 1669044"/>
                <a:gd name="connsiteX181" fmla="*/ 401676 w 1193640"/>
                <a:gd name="connsiteY181" fmla="*/ 16069 h 1669044"/>
                <a:gd name="connsiteX182" fmla="*/ 404564 w 1193640"/>
                <a:gd name="connsiteY182" fmla="*/ 13654 h 1669044"/>
                <a:gd name="connsiteX183" fmla="*/ 412265 w 1193640"/>
                <a:gd name="connsiteY183" fmla="*/ 14137 h 1669044"/>
                <a:gd name="connsiteX184" fmla="*/ 421891 w 1193640"/>
                <a:gd name="connsiteY184" fmla="*/ 12205 h 1669044"/>
                <a:gd name="connsiteX185" fmla="*/ 430073 w 1193640"/>
                <a:gd name="connsiteY185" fmla="*/ 15586 h 1669044"/>
                <a:gd name="connsiteX186" fmla="*/ 433924 w 1193640"/>
                <a:gd name="connsiteY186" fmla="*/ 12688 h 1669044"/>
                <a:gd name="connsiteX187" fmla="*/ 434405 w 1193640"/>
                <a:gd name="connsiteY187" fmla="*/ 10273 h 1669044"/>
                <a:gd name="connsiteX188" fmla="*/ 437293 w 1193640"/>
                <a:gd name="connsiteY188" fmla="*/ 7859 h 1669044"/>
                <a:gd name="connsiteX189" fmla="*/ 444513 w 1193640"/>
                <a:gd name="connsiteY189" fmla="*/ 3512 h 1669044"/>
                <a:gd name="connsiteX190" fmla="*/ 454620 w 1193640"/>
                <a:gd name="connsiteY190" fmla="*/ 3512 h 1669044"/>
                <a:gd name="connsiteX191" fmla="*/ 462802 w 1193640"/>
                <a:gd name="connsiteY191" fmla="*/ 7376 h 1669044"/>
                <a:gd name="connsiteX192" fmla="*/ 466171 w 1193640"/>
                <a:gd name="connsiteY192" fmla="*/ 5444 h 1669044"/>
                <a:gd name="connsiteX193" fmla="*/ 468578 w 1193640"/>
                <a:gd name="connsiteY193" fmla="*/ 1580 h 1669044"/>
                <a:gd name="connsiteX194" fmla="*/ 471466 w 1193640"/>
                <a:gd name="connsiteY194" fmla="*/ 132 h 1669044"/>
                <a:gd name="connsiteX195" fmla="*/ 476279 w 1193640"/>
                <a:gd name="connsiteY195" fmla="*/ -834 h 1669044"/>
                <a:gd name="connsiteX196" fmla="*/ 477241 w 1193640"/>
                <a:gd name="connsiteY196" fmla="*/ 614 h 1669044"/>
                <a:gd name="connsiteX197" fmla="*/ 476760 w 1193640"/>
                <a:gd name="connsiteY197" fmla="*/ 4961 h 1669044"/>
                <a:gd name="connsiteX198" fmla="*/ 483017 w 1193640"/>
                <a:gd name="connsiteY198" fmla="*/ 9790 h 1669044"/>
                <a:gd name="connsiteX199" fmla="*/ 482536 w 1193640"/>
                <a:gd name="connsiteY199" fmla="*/ 16551 h 1669044"/>
                <a:gd name="connsiteX200" fmla="*/ 483980 w 1193640"/>
                <a:gd name="connsiteY200" fmla="*/ 24762 h 1669044"/>
                <a:gd name="connsiteX201" fmla="*/ 484461 w 1193640"/>
                <a:gd name="connsiteY201" fmla="*/ 32489 h 1669044"/>
                <a:gd name="connsiteX202" fmla="*/ 483980 w 1193640"/>
                <a:gd name="connsiteY202" fmla="*/ 35869 h 1669044"/>
                <a:gd name="connsiteX203" fmla="*/ 482055 w 1193640"/>
                <a:gd name="connsiteY203" fmla="*/ 36835 h 1669044"/>
                <a:gd name="connsiteX204" fmla="*/ 480129 w 1193640"/>
                <a:gd name="connsiteY204" fmla="*/ 49874 h 1669044"/>
                <a:gd name="connsiteX205" fmla="*/ 479167 w 1193640"/>
                <a:gd name="connsiteY205" fmla="*/ 52289 h 1669044"/>
                <a:gd name="connsiteX206" fmla="*/ 475798 w 1193640"/>
                <a:gd name="connsiteY206" fmla="*/ 53255 h 1669044"/>
                <a:gd name="connsiteX207" fmla="*/ 474835 w 1193640"/>
                <a:gd name="connsiteY207" fmla="*/ 60016 h 1669044"/>
                <a:gd name="connsiteX208" fmla="*/ 475316 w 1193640"/>
                <a:gd name="connsiteY208" fmla="*/ 61948 h 1669044"/>
                <a:gd name="connsiteX209" fmla="*/ 468097 w 1193640"/>
                <a:gd name="connsiteY209" fmla="*/ 65329 h 1669044"/>
                <a:gd name="connsiteX210" fmla="*/ 468097 w 1193640"/>
                <a:gd name="connsiteY210" fmla="*/ 65811 h 1669044"/>
                <a:gd name="connsiteX211" fmla="*/ 457508 w 1193640"/>
                <a:gd name="connsiteY211" fmla="*/ 70158 h 1669044"/>
                <a:gd name="connsiteX212" fmla="*/ 462321 w 1193640"/>
                <a:gd name="connsiteY212" fmla="*/ 75953 h 1669044"/>
                <a:gd name="connsiteX213" fmla="*/ 459915 w 1193640"/>
                <a:gd name="connsiteY213" fmla="*/ 91407 h 1669044"/>
                <a:gd name="connsiteX214" fmla="*/ 471947 w 1193640"/>
                <a:gd name="connsiteY214" fmla="*/ 90442 h 1669044"/>
                <a:gd name="connsiteX215" fmla="*/ 477723 w 1193640"/>
                <a:gd name="connsiteY215" fmla="*/ 91890 h 1669044"/>
                <a:gd name="connsiteX216" fmla="*/ 481092 w 1193640"/>
                <a:gd name="connsiteY216" fmla="*/ 88993 h 1669044"/>
                <a:gd name="connsiteX217" fmla="*/ 485424 w 1193640"/>
                <a:gd name="connsiteY217" fmla="*/ 86095 h 1669044"/>
                <a:gd name="connsiteX218" fmla="*/ 483498 w 1193640"/>
                <a:gd name="connsiteY218" fmla="*/ 82232 h 1669044"/>
                <a:gd name="connsiteX219" fmla="*/ 483498 w 1193640"/>
                <a:gd name="connsiteY219" fmla="*/ 77402 h 1669044"/>
                <a:gd name="connsiteX220" fmla="*/ 486386 w 1193640"/>
                <a:gd name="connsiteY220" fmla="*/ 71607 h 1669044"/>
                <a:gd name="connsiteX221" fmla="*/ 491681 w 1193640"/>
                <a:gd name="connsiteY221" fmla="*/ 71124 h 1669044"/>
                <a:gd name="connsiteX222" fmla="*/ 490718 w 1193640"/>
                <a:gd name="connsiteY222" fmla="*/ 67260 h 1669044"/>
                <a:gd name="connsiteX223" fmla="*/ 492162 w 1193640"/>
                <a:gd name="connsiteY223" fmla="*/ 62914 h 1669044"/>
                <a:gd name="connsiteX224" fmla="*/ 496975 w 1193640"/>
                <a:gd name="connsiteY224" fmla="*/ 60982 h 1669044"/>
                <a:gd name="connsiteX225" fmla="*/ 495531 w 1193640"/>
                <a:gd name="connsiteY225" fmla="*/ 57119 h 1669044"/>
                <a:gd name="connsiteX226" fmla="*/ 500826 w 1193640"/>
                <a:gd name="connsiteY226" fmla="*/ 55187 h 1669044"/>
                <a:gd name="connsiteX227" fmla="*/ 504676 w 1193640"/>
                <a:gd name="connsiteY227" fmla="*/ 48426 h 1669044"/>
                <a:gd name="connsiteX228" fmla="*/ 504676 w 1193640"/>
                <a:gd name="connsiteY228" fmla="*/ 43113 h 1669044"/>
                <a:gd name="connsiteX229" fmla="*/ 507083 w 1193640"/>
                <a:gd name="connsiteY229" fmla="*/ 42630 h 1669044"/>
                <a:gd name="connsiteX230" fmla="*/ 508526 w 1193640"/>
                <a:gd name="connsiteY230" fmla="*/ 38767 h 1669044"/>
                <a:gd name="connsiteX231" fmla="*/ 512377 w 1193640"/>
                <a:gd name="connsiteY231" fmla="*/ 41182 h 1669044"/>
                <a:gd name="connsiteX232" fmla="*/ 516227 w 1193640"/>
                <a:gd name="connsiteY232" fmla="*/ 40216 h 1669044"/>
                <a:gd name="connsiteX233" fmla="*/ 516709 w 1193640"/>
                <a:gd name="connsiteY233" fmla="*/ 34903 h 1669044"/>
                <a:gd name="connsiteX234" fmla="*/ 518634 w 1193640"/>
                <a:gd name="connsiteY234" fmla="*/ 30074 h 1669044"/>
                <a:gd name="connsiteX235" fmla="*/ 518153 w 1193640"/>
                <a:gd name="connsiteY235" fmla="*/ 25245 h 1669044"/>
                <a:gd name="connsiteX236" fmla="*/ 520078 w 1193640"/>
                <a:gd name="connsiteY236" fmla="*/ 22830 h 1669044"/>
                <a:gd name="connsiteX237" fmla="*/ 518634 w 1193640"/>
                <a:gd name="connsiteY237" fmla="*/ 18966 h 1669044"/>
                <a:gd name="connsiteX238" fmla="*/ 522484 w 1193640"/>
                <a:gd name="connsiteY238" fmla="*/ 18001 h 1669044"/>
                <a:gd name="connsiteX239" fmla="*/ 526816 w 1193640"/>
                <a:gd name="connsiteY239" fmla="*/ 18966 h 1669044"/>
                <a:gd name="connsiteX240" fmla="*/ 527297 w 1193640"/>
                <a:gd name="connsiteY240" fmla="*/ 24279 h 1669044"/>
                <a:gd name="connsiteX241" fmla="*/ 530185 w 1193640"/>
                <a:gd name="connsiteY241" fmla="*/ 29591 h 1669044"/>
                <a:gd name="connsiteX242" fmla="*/ 553769 w 1193640"/>
                <a:gd name="connsiteY242" fmla="*/ 41182 h 1669044"/>
                <a:gd name="connsiteX243" fmla="*/ 567727 w 1193640"/>
                <a:gd name="connsiteY243" fmla="*/ 43596 h 1669044"/>
                <a:gd name="connsiteX244" fmla="*/ 583129 w 1193640"/>
                <a:gd name="connsiteY244" fmla="*/ 43596 h 1669044"/>
                <a:gd name="connsiteX245" fmla="*/ 592755 w 1193640"/>
                <a:gd name="connsiteY245" fmla="*/ 45045 h 1669044"/>
                <a:gd name="connsiteX246" fmla="*/ 582648 w 1193640"/>
                <a:gd name="connsiteY246" fmla="*/ 106861 h 1669044"/>
                <a:gd name="connsiteX247" fmla="*/ 581685 w 1193640"/>
                <a:gd name="connsiteY247" fmla="*/ 114106 h 1669044"/>
                <a:gd name="connsiteX248" fmla="*/ 578316 w 1193640"/>
                <a:gd name="connsiteY248" fmla="*/ 122798 h 1669044"/>
                <a:gd name="connsiteX249" fmla="*/ 570134 w 1193640"/>
                <a:gd name="connsiteY249" fmla="*/ 144531 h 1669044"/>
                <a:gd name="connsiteX250" fmla="*/ 555213 w 1193640"/>
                <a:gd name="connsiteY250" fmla="*/ 166263 h 1669044"/>
                <a:gd name="connsiteX251" fmla="*/ 550881 w 1193640"/>
                <a:gd name="connsiteY251" fmla="*/ 175439 h 1669044"/>
                <a:gd name="connsiteX252" fmla="*/ 545587 w 1193640"/>
                <a:gd name="connsiteY252" fmla="*/ 187513 h 1669044"/>
                <a:gd name="connsiteX253" fmla="*/ 542699 w 1193640"/>
                <a:gd name="connsiteY253" fmla="*/ 204416 h 1669044"/>
                <a:gd name="connsiteX254" fmla="*/ 540293 w 1193640"/>
                <a:gd name="connsiteY254" fmla="*/ 207796 h 1669044"/>
                <a:gd name="connsiteX255" fmla="*/ 542218 w 1193640"/>
                <a:gd name="connsiteY255" fmla="*/ 210211 h 1669044"/>
                <a:gd name="connsiteX256" fmla="*/ 545106 w 1193640"/>
                <a:gd name="connsiteY256" fmla="*/ 209245 h 1669044"/>
                <a:gd name="connsiteX257" fmla="*/ 549919 w 1193640"/>
                <a:gd name="connsiteY257" fmla="*/ 211177 h 1669044"/>
                <a:gd name="connsiteX258" fmla="*/ 550400 w 1193640"/>
                <a:gd name="connsiteY258" fmla="*/ 215040 h 1669044"/>
                <a:gd name="connsiteX259" fmla="*/ 560026 w 1193640"/>
                <a:gd name="connsiteY259" fmla="*/ 218904 h 1669044"/>
                <a:gd name="connsiteX260" fmla="*/ 563395 w 1193640"/>
                <a:gd name="connsiteY260" fmla="*/ 225665 h 1669044"/>
                <a:gd name="connsiteX261" fmla="*/ 561470 w 1193640"/>
                <a:gd name="connsiteY261" fmla="*/ 227597 h 1669044"/>
                <a:gd name="connsiteX262" fmla="*/ 564358 w 1193640"/>
                <a:gd name="connsiteY262" fmla="*/ 230495 h 1669044"/>
                <a:gd name="connsiteX263" fmla="*/ 562914 w 1193640"/>
                <a:gd name="connsiteY263" fmla="*/ 234841 h 1669044"/>
                <a:gd name="connsiteX264" fmla="*/ 558101 w 1193640"/>
                <a:gd name="connsiteY264" fmla="*/ 245466 h 1669044"/>
                <a:gd name="connsiteX265" fmla="*/ 550881 w 1193640"/>
                <a:gd name="connsiteY265" fmla="*/ 259954 h 1669044"/>
                <a:gd name="connsiteX266" fmla="*/ 547031 w 1193640"/>
                <a:gd name="connsiteY266" fmla="*/ 262851 h 1669044"/>
                <a:gd name="connsiteX267" fmla="*/ 546068 w 1193640"/>
                <a:gd name="connsiteY267" fmla="*/ 269613 h 1669044"/>
                <a:gd name="connsiteX268" fmla="*/ 550881 w 1193640"/>
                <a:gd name="connsiteY268" fmla="*/ 297140 h 1669044"/>
                <a:gd name="connsiteX269" fmla="*/ 548956 w 1193640"/>
                <a:gd name="connsiteY269" fmla="*/ 301487 h 1669044"/>
                <a:gd name="connsiteX270" fmla="*/ 550881 w 1193640"/>
                <a:gd name="connsiteY270" fmla="*/ 306799 h 1669044"/>
                <a:gd name="connsiteX271" fmla="*/ 551363 w 1193640"/>
                <a:gd name="connsiteY271" fmla="*/ 311146 h 1669044"/>
                <a:gd name="connsiteX272" fmla="*/ 547031 w 1193640"/>
                <a:gd name="connsiteY272" fmla="*/ 318390 h 1669044"/>
                <a:gd name="connsiteX273" fmla="*/ 541737 w 1193640"/>
                <a:gd name="connsiteY273" fmla="*/ 324668 h 1669044"/>
                <a:gd name="connsiteX274" fmla="*/ 545106 w 1193640"/>
                <a:gd name="connsiteY274" fmla="*/ 328532 h 1669044"/>
                <a:gd name="connsiteX275" fmla="*/ 540293 w 1193640"/>
                <a:gd name="connsiteY275" fmla="*/ 330946 h 1669044"/>
                <a:gd name="connsiteX276" fmla="*/ 532592 w 1193640"/>
                <a:gd name="connsiteY276" fmla="*/ 331429 h 1669044"/>
                <a:gd name="connsiteX277" fmla="*/ 527297 w 1193640"/>
                <a:gd name="connsiteY277" fmla="*/ 336259 h 1669044"/>
                <a:gd name="connsiteX278" fmla="*/ 523928 w 1193640"/>
                <a:gd name="connsiteY278" fmla="*/ 337224 h 1669044"/>
                <a:gd name="connsiteX279" fmla="*/ 516709 w 1193640"/>
                <a:gd name="connsiteY279" fmla="*/ 334327 h 1669044"/>
                <a:gd name="connsiteX280" fmla="*/ 505157 w 1193640"/>
                <a:gd name="connsiteY280" fmla="*/ 338673 h 1669044"/>
                <a:gd name="connsiteX281" fmla="*/ 500826 w 1193640"/>
                <a:gd name="connsiteY281" fmla="*/ 338190 h 1669044"/>
                <a:gd name="connsiteX282" fmla="*/ 494087 w 1193640"/>
                <a:gd name="connsiteY282" fmla="*/ 340605 h 1669044"/>
                <a:gd name="connsiteX283" fmla="*/ 481573 w 1193640"/>
                <a:gd name="connsiteY283" fmla="*/ 350747 h 1669044"/>
                <a:gd name="connsiteX284" fmla="*/ 478685 w 1193640"/>
                <a:gd name="connsiteY284" fmla="*/ 357508 h 1669044"/>
                <a:gd name="connsiteX285" fmla="*/ 465690 w 1193640"/>
                <a:gd name="connsiteY285" fmla="*/ 363303 h 1669044"/>
                <a:gd name="connsiteX286" fmla="*/ 464246 w 1193640"/>
                <a:gd name="connsiteY286" fmla="*/ 368616 h 1669044"/>
                <a:gd name="connsiteX287" fmla="*/ 468578 w 1193640"/>
                <a:gd name="connsiteY287" fmla="*/ 371996 h 1669044"/>
                <a:gd name="connsiteX288" fmla="*/ 465690 w 1193640"/>
                <a:gd name="connsiteY288" fmla="*/ 376826 h 1669044"/>
                <a:gd name="connsiteX289" fmla="*/ 468578 w 1193640"/>
                <a:gd name="connsiteY289" fmla="*/ 383587 h 1669044"/>
                <a:gd name="connsiteX290" fmla="*/ 466653 w 1193640"/>
                <a:gd name="connsiteY290" fmla="*/ 388416 h 1669044"/>
                <a:gd name="connsiteX291" fmla="*/ 465209 w 1193640"/>
                <a:gd name="connsiteY291" fmla="*/ 395177 h 1669044"/>
                <a:gd name="connsiteX292" fmla="*/ 467615 w 1193640"/>
                <a:gd name="connsiteY292" fmla="*/ 396626 h 1669044"/>
                <a:gd name="connsiteX293" fmla="*/ 484943 w 1193640"/>
                <a:gd name="connsiteY293" fmla="*/ 400490 h 1669044"/>
                <a:gd name="connsiteX294" fmla="*/ 489756 w 1193640"/>
                <a:gd name="connsiteY294" fmla="*/ 403870 h 1669044"/>
                <a:gd name="connsiteX295" fmla="*/ 492643 w 1193640"/>
                <a:gd name="connsiteY295" fmla="*/ 401939 h 1669044"/>
                <a:gd name="connsiteX296" fmla="*/ 495050 w 1193640"/>
                <a:gd name="connsiteY296" fmla="*/ 410148 h 1669044"/>
                <a:gd name="connsiteX297" fmla="*/ 497938 w 1193640"/>
                <a:gd name="connsiteY297" fmla="*/ 408700 h 1669044"/>
                <a:gd name="connsiteX298" fmla="*/ 501788 w 1193640"/>
                <a:gd name="connsiteY298" fmla="*/ 409666 h 1669044"/>
                <a:gd name="connsiteX299" fmla="*/ 507083 w 1193640"/>
                <a:gd name="connsiteY299" fmla="*/ 413529 h 1669044"/>
                <a:gd name="connsiteX300" fmla="*/ 511414 w 1193640"/>
                <a:gd name="connsiteY300" fmla="*/ 418359 h 1669044"/>
                <a:gd name="connsiteX301" fmla="*/ 507564 w 1193640"/>
                <a:gd name="connsiteY301" fmla="*/ 427051 h 1669044"/>
                <a:gd name="connsiteX302" fmla="*/ 507564 w 1193640"/>
                <a:gd name="connsiteY302" fmla="*/ 437193 h 1669044"/>
                <a:gd name="connsiteX303" fmla="*/ 505639 w 1193640"/>
                <a:gd name="connsiteY303" fmla="*/ 441057 h 1669044"/>
                <a:gd name="connsiteX304" fmla="*/ 502751 w 1193640"/>
                <a:gd name="connsiteY304" fmla="*/ 455545 h 1669044"/>
                <a:gd name="connsiteX305" fmla="*/ 496975 w 1193640"/>
                <a:gd name="connsiteY305" fmla="*/ 460374 h 1669044"/>
                <a:gd name="connsiteX306" fmla="*/ 478204 w 1193640"/>
                <a:gd name="connsiteY306" fmla="*/ 467136 h 1669044"/>
                <a:gd name="connsiteX307" fmla="*/ 477723 w 1193640"/>
                <a:gd name="connsiteY307" fmla="*/ 469550 h 1669044"/>
                <a:gd name="connsiteX308" fmla="*/ 481573 w 1193640"/>
                <a:gd name="connsiteY308" fmla="*/ 473897 h 1669044"/>
                <a:gd name="connsiteX309" fmla="*/ 486386 w 1193640"/>
                <a:gd name="connsiteY309" fmla="*/ 480658 h 1669044"/>
                <a:gd name="connsiteX310" fmla="*/ 486386 w 1193640"/>
                <a:gd name="connsiteY310" fmla="*/ 482107 h 1669044"/>
                <a:gd name="connsiteX311" fmla="*/ 474354 w 1193640"/>
                <a:gd name="connsiteY311" fmla="*/ 490317 h 1669044"/>
                <a:gd name="connsiteX312" fmla="*/ 475316 w 1193640"/>
                <a:gd name="connsiteY312" fmla="*/ 513981 h 1669044"/>
                <a:gd name="connsiteX313" fmla="*/ 475798 w 1193640"/>
                <a:gd name="connsiteY313" fmla="*/ 517845 h 1669044"/>
                <a:gd name="connsiteX314" fmla="*/ 480129 w 1193640"/>
                <a:gd name="connsiteY314" fmla="*/ 522191 h 1669044"/>
                <a:gd name="connsiteX315" fmla="*/ 486868 w 1193640"/>
                <a:gd name="connsiteY315" fmla="*/ 521225 h 1669044"/>
                <a:gd name="connsiteX316" fmla="*/ 490718 w 1193640"/>
                <a:gd name="connsiteY316" fmla="*/ 520259 h 1669044"/>
                <a:gd name="connsiteX317" fmla="*/ 489756 w 1193640"/>
                <a:gd name="connsiteY317" fmla="*/ 515430 h 1669044"/>
                <a:gd name="connsiteX318" fmla="*/ 492162 w 1193640"/>
                <a:gd name="connsiteY318" fmla="*/ 514464 h 1669044"/>
                <a:gd name="connsiteX319" fmla="*/ 497456 w 1193640"/>
                <a:gd name="connsiteY319" fmla="*/ 518327 h 1669044"/>
                <a:gd name="connsiteX320" fmla="*/ 501788 w 1193640"/>
                <a:gd name="connsiteY320" fmla="*/ 518810 h 1669044"/>
                <a:gd name="connsiteX321" fmla="*/ 504195 w 1193640"/>
                <a:gd name="connsiteY321" fmla="*/ 523157 h 1669044"/>
                <a:gd name="connsiteX322" fmla="*/ 510933 w 1193640"/>
                <a:gd name="connsiteY322" fmla="*/ 525572 h 1669044"/>
                <a:gd name="connsiteX323" fmla="*/ 512858 w 1193640"/>
                <a:gd name="connsiteY323" fmla="*/ 527986 h 1669044"/>
                <a:gd name="connsiteX324" fmla="*/ 511896 w 1193640"/>
                <a:gd name="connsiteY324" fmla="*/ 531367 h 1669044"/>
                <a:gd name="connsiteX325" fmla="*/ 512377 w 1193640"/>
                <a:gd name="connsiteY325" fmla="*/ 536196 h 1669044"/>
                <a:gd name="connsiteX326" fmla="*/ 515746 w 1193640"/>
                <a:gd name="connsiteY326" fmla="*/ 537162 h 1669044"/>
                <a:gd name="connsiteX327" fmla="*/ 514783 w 1193640"/>
                <a:gd name="connsiteY327" fmla="*/ 539094 h 1669044"/>
                <a:gd name="connsiteX328" fmla="*/ 526335 w 1193640"/>
                <a:gd name="connsiteY328" fmla="*/ 542957 h 1669044"/>
                <a:gd name="connsiteX329" fmla="*/ 522484 w 1193640"/>
                <a:gd name="connsiteY329" fmla="*/ 546338 h 1669044"/>
                <a:gd name="connsiteX330" fmla="*/ 523928 w 1193640"/>
                <a:gd name="connsiteY330" fmla="*/ 548753 h 1669044"/>
                <a:gd name="connsiteX331" fmla="*/ 522966 w 1193640"/>
                <a:gd name="connsiteY331" fmla="*/ 552616 h 1669044"/>
                <a:gd name="connsiteX332" fmla="*/ 517671 w 1193640"/>
                <a:gd name="connsiteY332" fmla="*/ 549719 h 1669044"/>
                <a:gd name="connsiteX333" fmla="*/ 514302 w 1193640"/>
                <a:gd name="connsiteY333" fmla="*/ 554548 h 1669044"/>
                <a:gd name="connsiteX334" fmla="*/ 515265 w 1193640"/>
                <a:gd name="connsiteY334" fmla="*/ 557929 h 1669044"/>
                <a:gd name="connsiteX335" fmla="*/ 511414 w 1193640"/>
                <a:gd name="connsiteY335" fmla="*/ 563724 h 1669044"/>
                <a:gd name="connsiteX336" fmla="*/ 514302 w 1193640"/>
                <a:gd name="connsiteY336" fmla="*/ 566622 h 1669044"/>
                <a:gd name="connsiteX337" fmla="*/ 516709 w 1193640"/>
                <a:gd name="connsiteY337" fmla="*/ 572900 h 1669044"/>
                <a:gd name="connsiteX338" fmla="*/ 515746 w 1193640"/>
                <a:gd name="connsiteY338" fmla="*/ 580627 h 1669044"/>
                <a:gd name="connsiteX339" fmla="*/ 517190 w 1193640"/>
                <a:gd name="connsiteY339" fmla="*/ 586905 h 1669044"/>
                <a:gd name="connsiteX340" fmla="*/ 522003 w 1193640"/>
                <a:gd name="connsiteY340" fmla="*/ 590769 h 1669044"/>
                <a:gd name="connsiteX341" fmla="*/ 534517 w 1193640"/>
                <a:gd name="connsiteY341" fmla="*/ 589320 h 1669044"/>
                <a:gd name="connsiteX342" fmla="*/ 544143 w 1193640"/>
                <a:gd name="connsiteY342" fmla="*/ 592217 h 1669044"/>
                <a:gd name="connsiteX343" fmla="*/ 554732 w 1193640"/>
                <a:gd name="connsiteY343" fmla="*/ 599461 h 1669044"/>
                <a:gd name="connsiteX344" fmla="*/ 568690 w 1193640"/>
                <a:gd name="connsiteY344" fmla="*/ 598013 h 1669044"/>
                <a:gd name="connsiteX345" fmla="*/ 572540 w 1193640"/>
                <a:gd name="connsiteY345" fmla="*/ 599461 h 1669044"/>
                <a:gd name="connsiteX346" fmla="*/ 577835 w 1193640"/>
                <a:gd name="connsiteY346" fmla="*/ 604774 h 1669044"/>
                <a:gd name="connsiteX347" fmla="*/ 589867 w 1193640"/>
                <a:gd name="connsiteY347" fmla="*/ 605257 h 1669044"/>
                <a:gd name="connsiteX348" fmla="*/ 595162 w 1193640"/>
                <a:gd name="connsiteY348" fmla="*/ 607672 h 1669044"/>
                <a:gd name="connsiteX349" fmla="*/ 596605 w 1193640"/>
                <a:gd name="connsiteY349" fmla="*/ 612018 h 1669044"/>
                <a:gd name="connsiteX350" fmla="*/ 591311 w 1193640"/>
                <a:gd name="connsiteY350" fmla="*/ 628438 h 1669044"/>
                <a:gd name="connsiteX351" fmla="*/ 595643 w 1193640"/>
                <a:gd name="connsiteY351" fmla="*/ 644858 h 1669044"/>
                <a:gd name="connsiteX352" fmla="*/ 591792 w 1193640"/>
                <a:gd name="connsiteY352" fmla="*/ 655483 h 1669044"/>
                <a:gd name="connsiteX353" fmla="*/ 594199 w 1193640"/>
                <a:gd name="connsiteY353" fmla="*/ 666590 h 1669044"/>
                <a:gd name="connsiteX354" fmla="*/ 589386 w 1193640"/>
                <a:gd name="connsiteY354" fmla="*/ 684942 h 1669044"/>
                <a:gd name="connsiteX355" fmla="*/ 589386 w 1193640"/>
                <a:gd name="connsiteY355" fmla="*/ 691220 h 1669044"/>
                <a:gd name="connsiteX356" fmla="*/ 585054 w 1193640"/>
                <a:gd name="connsiteY356" fmla="*/ 711504 h 1669044"/>
                <a:gd name="connsiteX357" fmla="*/ 585054 w 1193640"/>
                <a:gd name="connsiteY357" fmla="*/ 721163 h 1669044"/>
                <a:gd name="connsiteX358" fmla="*/ 588905 w 1193640"/>
                <a:gd name="connsiteY358" fmla="*/ 722612 h 1669044"/>
                <a:gd name="connsiteX359" fmla="*/ 586017 w 1193640"/>
                <a:gd name="connsiteY359" fmla="*/ 726958 h 1669044"/>
                <a:gd name="connsiteX360" fmla="*/ 586017 w 1193640"/>
                <a:gd name="connsiteY360" fmla="*/ 729372 h 1669044"/>
                <a:gd name="connsiteX361" fmla="*/ 593718 w 1193640"/>
                <a:gd name="connsiteY361" fmla="*/ 731787 h 1669044"/>
                <a:gd name="connsiteX362" fmla="*/ 594199 w 1193640"/>
                <a:gd name="connsiteY362" fmla="*/ 733236 h 1669044"/>
                <a:gd name="connsiteX363" fmla="*/ 598531 w 1193640"/>
                <a:gd name="connsiteY363" fmla="*/ 738548 h 1669044"/>
                <a:gd name="connsiteX364" fmla="*/ 599493 w 1193640"/>
                <a:gd name="connsiteY364" fmla="*/ 741929 h 1669044"/>
                <a:gd name="connsiteX365" fmla="*/ 602863 w 1193640"/>
                <a:gd name="connsiteY365" fmla="*/ 745310 h 1669044"/>
                <a:gd name="connsiteX366" fmla="*/ 602381 w 1193640"/>
                <a:gd name="connsiteY366" fmla="*/ 748690 h 1669044"/>
                <a:gd name="connsiteX367" fmla="*/ 604307 w 1193640"/>
                <a:gd name="connsiteY367" fmla="*/ 752071 h 1669044"/>
                <a:gd name="connsiteX368" fmla="*/ 607194 w 1193640"/>
                <a:gd name="connsiteY368" fmla="*/ 754486 h 1669044"/>
                <a:gd name="connsiteX369" fmla="*/ 608157 w 1193640"/>
                <a:gd name="connsiteY369" fmla="*/ 757866 h 1669044"/>
                <a:gd name="connsiteX370" fmla="*/ 617783 w 1193640"/>
                <a:gd name="connsiteY370" fmla="*/ 761730 h 1669044"/>
                <a:gd name="connsiteX371" fmla="*/ 616820 w 1193640"/>
                <a:gd name="connsiteY371" fmla="*/ 756900 h 1669044"/>
                <a:gd name="connsiteX372" fmla="*/ 621633 w 1193640"/>
                <a:gd name="connsiteY372" fmla="*/ 757383 h 1669044"/>
                <a:gd name="connsiteX373" fmla="*/ 622596 w 1193640"/>
                <a:gd name="connsiteY373" fmla="*/ 753519 h 1669044"/>
                <a:gd name="connsiteX374" fmla="*/ 625484 w 1193640"/>
                <a:gd name="connsiteY374" fmla="*/ 751588 h 1669044"/>
                <a:gd name="connsiteX375" fmla="*/ 628853 w 1193640"/>
                <a:gd name="connsiteY375" fmla="*/ 754969 h 1669044"/>
                <a:gd name="connsiteX376" fmla="*/ 635110 w 1193640"/>
                <a:gd name="connsiteY376" fmla="*/ 759315 h 1669044"/>
                <a:gd name="connsiteX377" fmla="*/ 639442 w 1193640"/>
                <a:gd name="connsiteY377" fmla="*/ 764627 h 1669044"/>
                <a:gd name="connsiteX378" fmla="*/ 643292 w 1193640"/>
                <a:gd name="connsiteY378" fmla="*/ 766076 h 1669044"/>
                <a:gd name="connsiteX379" fmla="*/ 644255 w 1193640"/>
                <a:gd name="connsiteY379" fmla="*/ 769940 h 1669044"/>
                <a:gd name="connsiteX380" fmla="*/ 643774 w 1193640"/>
                <a:gd name="connsiteY380" fmla="*/ 773321 h 1669044"/>
                <a:gd name="connsiteX381" fmla="*/ 645699 w 1193640"/>
                <a:gd name="connsiteY381" fmla="*/ 776218 h 1669044"/>
                <a:gd name="connsiteX382" fmla="*/ 655806 w 1193640"/>
                <a:gd name="connsiteY382" fmla="*/ 779116 h 1669044"/>
                <a:gd name="connsiteX383" fmla="*/ 660138 w 1193640"/>
                <a:gd name="connsiteY383" fmla="*/ 779598 h 1669044"/>
                <a:gd name="connsiteX384" fmla="*/ 666876 w 1193640"/>
                <a:gd name="connsiteY384" fmla="*/ 778150 h 1669044"/>
                <a:gd name="connsiteX385" fmla="*/ 685166 w 1193640"/>
                <a:gd name="connsiteY385" fmla="*/ 772837 h 1669044"/>
                <a:gd name="connsiteX386" fmla="*/ 691904 w 1193640"/>
                <a:gd name="connsiteY386" fmla="*/ 778150 h 1669044"/>
                <a:gd name="connsiteX387" fmla="*/ 693348 w 1193640"/>
                <a:gd name="connsiteY387" fmla="*/ 780565 h 1669044"/>
                <a:gd name="connsiteX388" fmla="*/ 699605 w 1193640"/>
                <a:gd name="connsiteY388" fmla="*/ 780565 h 1669044"/>
                <a:gd name="connsiteX389" fmla="*/ 701049 w 1193640"/>
                <a:gd name="connsiteY389" fmla="*/ 782013 h 1669044"/>
                <a:gd name="connsiteX390" fmla="*/ 706825 w 1193640"/>
                <a:gd name="connsiteY390" fmla="*/ 795536 h 1669044"/>
                <a:gd name="connsiteX391" fmla="*/ 707787 w 1193640"/>
                <a:gd name="connsiteY391" fmla="*/ 803263 h 1669044"/>
                <a:gd name="connsiteX392" fmla="*/ 703937 w 1193640"/>
                <a:gd name="connsiteY392" fmla="*/ 809058 h 1669044"/>
                <a:gd name="connsiteX393" fmla="*/ 696717 w 1193640"/>
                <a:gd name="connsiteY393" fmla="*/ 813404 h 1669044"/>
                <a:gd name="connsiteX394" fmla="*/ 689498 w 1193640"/>
                <a:gd name="connsiteY394" fmla="*/ 819683 h 1669044"/>
                <a:gd name="connsiteX395" fmla="*/ 687573 w 1193640"/>
                <a:gd name="connsiteY395" fmla="*/ 820648 h 1669044"/>
                <a:gd name="connsiteX396" fmla="*/ 685166 w 1193640"/>
                <a:gd name="connsiteY396" fmla="*/ 824512 h 1669044"/>
                <a:gd name="connsiteX397" fmla="*/ 673133 w 1193640"/>
                <a:gd name="connsiteY397" fmla="*/ 834654 h 1669044"/>
                <a:gd name="connsiteX398" fmla="*/ 670246 w 1193640"/>
                <a:gd name="connsiteY398" fmla="*/ 840932 h 1669044"/>
                <a:gd name="connsiteX399" fmla="*/ 668801 w 1193640"/>
                <a:gd name="connsiteY399" fmla="*/ 841898 h 1669044"/>
                <a:gd name="connsiteX400" fmla="*/ 675540 w 1193640"/>
                <a:gd name="connsiteY400" fmla="*/ 866045 h 1669044"/>
                <a:gd name="connsiteX401" fmla="*/ 679390 w 1193640"/>
                <a:gd name="connsiteY401" fmla="*/ 877636 h 1669044"/>
                <a:gd name="connsiteX402" fmla="*/ 691423 w 1193640"/>
                <a:gd name="connsiteY402" fmla="*/ 894056 h 1669044"/>
                <a:gd name="connsiteX403" fmla="*/ 704418 w 1193640"/>
                <a:gd name="connsiteY403" fmla="*/ 894539 h 1669044"/>
                <a:gd name="connsiteX404" fmla="*/ 706344 w 1193640"/>
                <a:gd name="connsiteY404" fmla="*/ 927378 h 1669044"/>
                <a:gd name="connsiteX405" fmla="*/ 709231 w 1193640"/>
                <a:gd name="connsiteY405" fmla="*/ 934140 h 1669044"/>
                <a:gd name="connsiteX406" fmla="*/ 708750 w 1193640"/>
                <a:gd name="connsiteY406" fmla="*/ 940418 h 1669044"/>
                <a:gd name="connsiteX407" fmla="*/ 715970 w 1193640"/>
                <a:gd name="connsiteY407" fmla="*/ 948628 h 1669044"/>
                <a:gd name="connsiteX408" fmla="*/ 722227 w 1193640"/>
                <a:gd name="connsiteY408" fmla="*/ 950077 h 1669044"/>
                <a:gd name="connsiteX409" fmla="*/ 737147 w 1193640"/>
                <a:gd name="connsiteY409" fmla="*/ 959736 h 1669044"/>
                <a:gd name="connsiteX410" fmla="*/ 743885 w 1193640"/>
                <a:gd name="connsiteY410" fmla="*/ 966497 h 1669044"/>
                <a:gd name="connsiteX411" fmla="*/ 747255 w 1193640"/>
                <a:gd name="connsiteY411" fmla="*/ 979053 h 1669044"/>
                <a:gd name="connsiteX412" fmla="*/ 750624 w 1193640"/>
                <a:gd name="connsiteY412" fmla="*/ 984366 h 1669044"/>
                <a:gd name="connsiteX413" fmla="*/ 758325 w 1193640"/>
                <a:gd name="connsiteY413" fmla="*/ 986780 h 1669044"/>
                <a:gd name="connsiteX414" fmla="*/ 790091 w 1193640"/>
                <a:gd name="connsiteY414" fmla="*/ 990644 h 1669044"/>
                <a:gd name="connsiteX415" fmla="*/ 811268 w 1193640"/>
                <a:gd name="connsiteY415" fmla="*/ 995473 h 1669044"/>
                <a:gd name="connsiteX416" fmla="*/ 830039 w 1193640"/>
                <a:gd name="connsiteY416" fmla="*/ 1009478 h 1669044"/>
                <a:gd name="connsiteX417" fmla="*/ 832927 w 1193640"/>
                <a:gd name="connsiteY417" fmla="*/ 1015757 h 1669044"/>
                <a:gd name="connsiteX418" fmla="*/ 841109 w 1193640"/>
                <a:gd name="connsiteY418" fmla="*/ 1020586 h 1669044"/>
                <a:gd name="connsiteX419" fmla="*/ 843516 w 1193640"/>
                <a:gd name="connsiteY419" fmla="*/ 1023001 h 1669044"/>
                <a:gd name="connsiteX420" fmla="*/ 845923 w 1193640"/>
                <a:gd name="connsiteY420" fmla="*/ 1027830 h 1669044"/>
                <a:gd name="connsiteX421" fmla="*/ 853142 w 1193640"/>
                <a:gd name="connsiteY421" fmla="*/ 1034592 h 1669044"/>
                <a:gd name="connsiteX422" fmla="*/ 856030 w 1193640"/>
                <a:gd name="connsiteY422" fmla="*/ 1039421 h 1669044"/>
                <a:gd name="connsiteX423" fmla="*/ 857474 w 1193640"/>
                <a:gd name="connsiteY423" fmla="*/ 1047631 h 1669044"/>
                <a:gd name="connsiteX424" fmla="*/ 862287 w 1193640"/>
                <a:gd name="connsiteY424" fmla="*/ 1055841 h 1669044"/>
                <a:gd name="connsiteX425" fmla="*/ 938333 w 1193640"/>
                <a:gd name="connsiteY425" fmla="*/ 1056324 h 1669044"/>
                <a:gd name="connsiteX426" fmla="*/ 981651 w 1193640"/>
                <a:gd name="connsiteY426" fmla="*/ 1055841 h 1669044"/>
                <a:gd name="connsiteX427" fmla="*/ 984057 w 1193640"/>
                <a:gd name="connsiteY427" fmla="*/ 1061636 h 1669044"/>
                <a:gd name="connsiteX428" fmla="*/ 984057 w 1193640"/>
                <a:gd name="connsiteY428" fmla="*/ 1065500 h 1669044"/>
                <a:gd name="connsiteX429" fmla="*/ 985502 w 1193640"/>
                <a:gd name="connsiteY429" fmla="*/ 1070812 h 1669044"/>
                <a:gd name="connsiteX430" fmla="*/ 984539 w 1193640"/>
                <a:gd name="connsiteY430" fmla="*/ 1078539 h 1669044"/>
                <a:gd name="connsiteX431" fmla="*/ 983095 w 1193640"/>
                <a:gd name="connsiteY431" fmla="*/ 1082403 h 1669044"/>
                <a:gd name="connsiteX432" fmla="*/ 984539 w 1193640"/>
                <a:gd name="connsiteY432" fmla="*/ 1090130 h 1669044"/>
                <a:gd name="connsiteX433" fmla="*/ 984539 w 1193640"/>
                <a:gd name="connsiteY433" fmla="*/ 1097374 h 1669044"/>
                <a:gd name="connsiteX434" fmla="*/ 985502 w 1193640"/>
                <a:gd name="connsiteY434" fmla="*/ 1101237 h 1669044"/>
                <a:gd name="connsiteX435" fmla="*/ 988389 w 1193640"/>
                <a:gd name="connsiteY435" fmla="*/ 1104135 h 1669044"/>
                <a:gd name="connsiteX436" fmla="*/ 991277 w 1193640"/>
                <a:gd name="connsiteY436" fmla="*/ 1105584 h 1669044"/>
                <a:gd name="connsiteX437" fmla="*/ 994165 w 1193640"/>
                <a:gd name="connsiteY437" fmla="*/ 1109447 h 1669044"/>
                <a:gd name="connsiteX438" fmla="*/ 994165 w 1193640"/>
                <a:gd name="connsiteY438" fmla="*/ 1115725 h 1669044"/>
                <a:gd name="connsiteX439" fmla="*/ 995609 w 1193640"/>
                <a:gd name="connsiteY439" fmla="*/ 1117657 h 1669044"/>
                <a:gd name="connsiteX440" fmla="*/ 995128 w 1193640"/>
                <a:gd name="connsiteY440" fmla="*/ 1122004 h 1669044"/>
                <a:gd name="connsiteX441" fmla="*/ 996090 w 1193640"/>
                <a:gd name="connsiteY441" fmla="*/ 1127799 h 1669044"/>
                <a:gd name="connsiteX442" fmla="*/ 1002347 w 1193640"/>
                <a:gd name="connsiteY442" fmla="*/ 1140356 h 1669044"/>
                <a:gd name="connsiteX443" fmla="*/ 1011011 w 1193640"/>
                <a:gd name="connsiteY443" fmla="*/ 1151463 h 1669044"/>
                <a:gd name="connsiteX444" fmla="*/ 1016786 w 1193640"/>
                <a:gd name="connsiteY444" fmla="*/ 1161605 h 1669044"/>
                <a:gd name="connsiteX445" fmla="*/ 1027375 w 1193640"/>
                <a:gd name="connsiteY445" fmla="*/ 1165951 h 1669044"/>
                <a:gd name="connsiteX446" fmla="*/ 1037001 w 1193640"/>
                <a:gd name="connsiteY446" fmla="*/ 1167400 h 1669044"/>
                <a:gd name="connsiteX447" fmla="*/ 1038926 w 1193640"/>
                <a:gd name="connsiteY447" fmla="*/ 1170298 h 1669044"/>
                <a:gd name="connsiteX448" fmla="*/ 1044702 w 1193640"/>
                <a:gd name="connsiteY448" fmla="*/ 1176093 h 1669044"/>
                <a:gd name="connsiteX449" fmla="*/ 1047590 w 1193640"/>
                <a:gd name="connsiteY449" fmla="*/ 1182371 h 1669044"/>
                <a:gd name="connsiteX450" fmla="*/ 1049034 w 1193640"/>
                <a:gd name="connsiteY450" fmla="*/ 1187684 h 1669044"/>
                <a:gd name="connsiteX451" fmla="*/ 1053847 w 1193640"/>
                <a:gd name="connsiteY451" fmla="*/ 1194928 h 1669044"/>
                <a:gd name="connsiteX452" fmla="*/ 1058660 w 1193640"/>
                <a:gd name="connsiteY452" fmla="*/ 1201689 h 1669044"/>
                <a:gd name="connsiteX453" fmla="*/ 1067324 w 1193640"/>
                <a:gd name="connsiteY453" fmla="*/ 1218592 h 1669044"/>
                <a:gd name="connsiteX454" fmla="*/ 1067805 w 1193640"/>
                <a:gd name="connsiteY454" fmla="*/ 1221972 h 1669044"/>
                <a:gd name="connsiteX455" fmla="*/ 1065398 w 1193640"/>
                <a:gd name="connsiteY455" fmla="*/ 1231148 h 1669044"/>
                <a:gd name="connsiteX456" fmla="*/ 1067805 w 1193640"/>
                <a:gd name="connsiteY456" fmla="*/ 1235012 h 1669044"/>
                <a:gd name="connsiteX457" fmla="*/ 1192463 w 1193640"/>
                <a:gd name="connsiteY457" fmla="*/ 1235012 h 1669044"/>
                <a:gd name="connsiteX458" fmla="*/ 1192945 w 1193640"/>
                <a:gd name="connsiteY458" fmla="*/ 1297795 h 1669044"/>
                <a:gd name="connsiteX459" fmla="*/ 1182356 w 1193640"/>
                <a:gd name="connsiteY459" fmla="*/ 1301175 h 1669044"/>
                <a:gd name="connsiteX460" fmla="*/ 1136150 w 1193640"/>
                <a:gd name="connsiteY460" fmla="*/ 1320975 h 1669044"/>
                <a:gd name="connsiteX461" fmla="*/ 1114010 w 1193640"/>
                <a:gd name="connsiteY461" fmla="*/ 1334015 h 1669044"/>
                <a:gd name="connsiteX462" fmla="*/ 1078875 w 1193640"/>
                <a:gd name="connsiteY462" fmla="*/ 1357196 h 1669044"/>
                <a:gd name="connsiteX463" fmla="*/ 1065398 w 1193640"/>
                <a:gd name="connsiteY463" fmla="*/ 1368787 h 1669044"/>
                <a:gd name="connsiteX464" fmla="*/ 1045183 w 1193640"/>
                <a:gd name="connsiteY464" fmla="*/ 1391002 h 1669044"/>
                <a:gd name="connsiteX465" fmla="*/ 1025931 w 1193640"/>
                <a:gd name="connsiteY465" fmla="*/ 1416115 h 1669044"/>
                <a:gd name="connsiteX466" fmla="*/ 1010529 w 1193640"/>
                <a:gd name="connsiteY466" fmla="*/ 1437365 h 1669044"/>
                <a:gd name="connsiteX467" fmla="*/ 993202 w 1193640"/>
                <a:gd name="connsiteY467" fmla="*/ 1461028 h 1669044"/>
                <a:gd name="connsiteX468" fmla="*/ 989352 w 1193640"/>
                <a:gd name="connsiteY468" fmla="*/ 1469239 h 1669044"/>
                <a:gd name="connsiteX469" fmla="*/ 980688 w 1193640"/>
                <a:gd name="connsiteY469" fmla="*/ 1480346 h 1669044"/>
                <a:gd name="connsiteX470" fmla="*/ 975875 w 1193640"/>
                <a:gd name="connsiteY470" fmla="*/ 1492419 h 1669044"/>
                <a:gd name="connsiteX471" fmla="*/ 970100 w 1193640"/>
                <a:gd name="connsiteY471" fmla="*/ 1506425 h 1669044"/>
                <a:gd name="connsiteX472" fmla="*/ 972506 w 1193640"/>
                <a:gd name="connsiteY472" fmla="*/ 1526225 h 1669044"/>
                <a:gd name="connsiteX473" fmla="*/ 970581 w 1193640"/>
                <a:gd name="connsiteY473" fmla="*/ 1546992 h 1669044"/>
                <a:gd name="connsiteX474" fmla="*/ 965768 w 1193640"/>
                <a:gd name="connsiteY474" fmla="*/ 1567275 h 1669044"/>
                <a:gd name="connsiteX475" fmla="*/ 955660 w 1193640"/>
                <a:gd name="connsiteY475" fmla="*/ 1590940 h 1669044"/>
                <a:gd name="connsiteX476" fmla="*/ 934002 w 1193640"/>
                <a:gd name="connsiteY476" fmla="*/ 1620882 h 1669044"/>
                <a:gd name="connsiteX477" fmla="*/ 910417 w 1193640"/>
                <a:gd name="connsiteY477" fmla="*/ 1643580 h 1669044"/>
                <a:gd name="connsiteX478" fmla="*/ 902717 w 1193640"/>
                <a:gd name="connsiteY478" fmla="*/ 1647927 h 1669044"/>
                <a:gd name="connsiteX479" fmla="*/ 851698 w 1193640"/>
                <a:gd name="connsiteY479" fmla="*/ 1657103 h 1669044"/>
                <a:gd name="connsiteX480" fmla="*/ 794904 w 1193640"/>
                <a:gd name="connsiteY480" fmla="*/ 1663381 h 1669044"/>
                <a:gd name="connsiteX481" fmla="*/ 761212 w 1193640"/>
                <a:gd name="connsiteY481" fmla="*/ 1666762 h 1669044"/>
                <a:gd name="connsiteX482" fmla="*/ 733778 w 1193640"/>
                <a:gd name="connsiteY482" fmla="*/ 1667244 h 1669044"/>
                <a:gd name="connsiteX483" fmla="*/ 699605 w 1193640"/>
                <a:gd name="connsiteY483" fmla="*/ 1667244 h 1669044"/>
                <a:gd name="connsiteX484" fmla="*/ 685647 w 1193640"/>
                <a:gd name="connsiteY484" fmla="*/ 1667244 h 1669044"/>
                <a:gd name="connsiteX485" fmla="*/ 676503 w 1193640"/>
                <a:gd name="connsiteY485" fmla="*/ 1668210 h 1669044"/>
                <a:gd name="connsiteX486" fmla="*/ 656288 w 1193640"/>
                <a:gd name="connsiteY486" fmla="*/ 1668210 h 1669044"/>
                <a:gd name="connsiteX487" fmla="*/ 637998 w 1193640"/>
                <a:gd name="connsiteY487" fmla="*/ 1664347 h 1669044"/>
                <a:gd name="connsiteX488" fmla="*/ 634148 w 1193640"/>
                <a:gd name="connsiteY488" fmla="*/ 1662415 h 1669044"/>
                <a:gd name="connsiteX489" fmla="*/ 638961 w 1193640"/>
                <a:gd name="connsiteY489" fmla="*/ 1663381 h 1669044"/>
                <a:gd name="connsiteX490" fmla="*/ 641367 w 1193640"/>
                <a:gd name="connsiteY490" fmla="*/ 1659518 h 1669044"/>
                <a:gd name="connsiteX491" fmla="*/ 638961 w 1193640"/>
                <a:gd name="connsiteY491" fmla="*/ 1656137 h 1669044"/>
                <a:gd name="connsiteX492" fmla="*/ 637517 w 1193640"/>
                <a:gd name="connsiteY492" fmla="*/ 1651790 h 1669044"/>
                <a:gd name="connsiteX493" fmla="*/ 634629 w 1193640"/>
                <a:gd name="connsiteY493" fmla="*/ 1648410 h 1669044"/>
                <a:gd name="connsiteX494" fmla="*/ 633666 w 1193640"/>
                <a:gd name="connsiteY494" fmla="*/ 1644546 h 1669044"/>
                <a:gd name="connsiteX495" fmla="*/ 629816 w 1193640"/>
                <a:gd name="connsiteY495" fmla="*/ 1640200 h 1669044"/>
                <a:gd name="connsiteX496" fmla="*/ 622596 w 1193640"/>
                <a:gd name="connsiteY496" fmla="*/ 1636819 h 1669044"/>
                <a:gd name="connsiteX497" fmla="*/ 604307 w 1193640"/>
                <a:gd name="connsiteY497" fmla="*/ 1631024 h 1669044"/>
                <a:gd name="connsiteX498" fmla="*/ 602863 w 1193640"/>
                <a:gd name="connsiteY498" fmla="*/ 1626677 h 1669044"/>
                <a:gd name="connsiteX499" fmla="*/ 605750 w 1193640"/>
                <a:gd name="connsiteY499" fmla="*/ 1609774 h 1669044"/>
                <a:gd name="connsiteX500" fmla="*/ 605750 w 1193640"/>
                <a:gd name="connsiteY500" fmla="*/ 1605911 h 1669044"/>
                <a:gd name="connsiteX501" fmla="*/ 604307 w 1193640"/>
                <a:gd name="connsiteY501" fmla="*/ 1603013 h 1669044"/>
                <a:gd name="connsiteX502" fmla="*/ 600456 w 1193640"/>
                <a:gd name="connsiteY502" fmla="*/ 1598184 h 1669044"/>
                <a:gd name="connsiteX503" fmla="*/ 597568 w 1193640"/>
                <a:gd name="connsiteY503" fmla="*/ 1596735 h 1669044"/>
                <a:gd name="connsiteX504" fmla="*/ 596605 w 1193640"/>
                <a:gd name="connsiteY504" fmla="*/ 1594320 h 1669044"/>
                <a:gd name="connsiteX505" fmla="*/ 592755 w 1193640"/>
                <a:gd name="connsiteY505" fmla="*/ 1591422 h 1669044"/>
                <a:gd name="connsiteX506" fmla="*/ 571096 w 1193640"/>
                <a:gd name="connsiteY506" fmla="*/ 1598666 h 1669044"/>
                <a:gd name="connsiteX507" fmla="*/ 568690 w 1193640"/>
                <a:gd name="connsiteY507" fmla="*/ 1598184 h 1669044"/>
                <a:gd name="connsiteX508" fmla="*/ 568690 w 1193640"/>
                <a:gd name="connsiteY508" fmla="*/ 1591422 h 1669044"/>
                <a:gd name="connsiteX509" fmla="*/ 567246 w 1193640"/>
                <a:gd name="connsiteY509" fmla="*/ 1588525 h 1669044"/>
                <a:gd name="connsiteX510" fmla="*/ 568209 w 1193640"/>
                <a:gd name="connsiteY510" fmla="*/ 1586110 h 1669044"/>
                <a:gd name="connsiteX511" fmla="*/ 567246 w 1193640"/>
                <a:gd name="connsiteY511" fmla="*/ 1579349 h 1669044"/>
                <a:gd name="connsiteX512" fmla="*/ 568209 w 1193640"/>
                <a:gd name="connsiteY512" fmla="*/ 1576451 h 1669044"/>
                <a:gd name="connsiteX513" fmla="*/ 571578 w 1193640"/>
                <a:gd name="connsiteY513" fmla="*/ 1572105 h 1669044"/>
                <a:gd name="connsiteX514" fmla="*/ 574465 w 1193640"/>
                <a:gd name="connsiteY514" fmla="*/ 1567759 h 1669044"/>
                <a:gd name="connsiteX515" fmla="*/ 576872 w 1193640"/>
                <a:gd name="connsiteY515" fmla="*/ 1565827 h 1669044"/>
                <a:gd name="connsiteX516" fmla="*/ 579760 w 1193640"/>
                <a:gd name="connsiteY516" fmla="*/ 1567759 h 1669044"/>
                <a:gd name="connsiteX517" fmla="*/ 580722 w 1193640"/>
                <a:gd name="connsiteY517" fmla="*/ 1562929 h 1669044"/>
                <a:gd name="connsiteX518" fmla="*/ 576872 w 1193640"/>
                <a:gd name="connsiteY518" fmla="*/ 1561963 h 1669044"/>
                <a:gd name="connsiteX519" fmla="*/ 573984 w 1193640"/>
                <a:gd name="connsiteY519" fmla="*/ 1563412 h 1669044"/>
                <a:gd name="connsiteX520" fmla="*/ 564839 w 1193640"/>
                <a:gd name="connsiteY520" fmla="*/ 1565344 h 1669044"/>
                <a:gd name="connsiteX521" fmla="*/ 560989 w 1193640"/>
                <a:gd name="connsiteY521" fmla="*/ 1563412 h 1669044"/>
                <a:gd name="connsiteX522" fmla="*/ 560026 w 1193640"/>
                <a:gd name="connsiteY522" fmla="*/ 1557616 h 1669044"/>
                <a:gd name="connsiteX523" fmla="*/ 560989 w 1193640"/>
                <a:gd name="connsiteY523" fmla="*/ 1553753 h 1669044"/>
                <a:gd name="connsiteX524" fmla="*/ 558101 w 1193640"/>
                <a:gd name="connsiteY524" fmla="*/ 1552304 h 1669044"/>
                <a:gd name="connsiteX525" fmla="*/ 554251 w 1193640"/>
                <a:gd name="connsiteY525" fmla="*/ 1552304 h 1669044"/>
                <a:gd name="connsiteX526" fmla="*/ 553288 w 1193640"/>
                <a:gd name="connsiteY526" fmla="*/ 1550372 h 1669044"/>
                <a:gd name="connsiteX527" fmla="*/ 552807 w 1193640"/>
                <a:gd name="connsiteY527" fmla="*/ 1545060 h 1669044"/>
                <a:gd name="connsiteX528" fmla="*/ 548956 w 1193640"/>
                <a:gd name="connsiteY528" fmla="*/ 1539748 h 1669044"/>
                <a:gd name="connsiteX529" fmla="*/ 543662 w 1193640"/>
                <a:gd name="connsiteY529" fmla="*/ 1536368 h 1669044"/>
                <a:gd name="connsiteX530" fmla="*/ 541255 w 1193640"/>
                <a:gd name="connsiteY530" fmla="*/ 1537816 h 1669044"/>
                <a:gd name="connsiteX531" fmla="*/ 519596 w 1193640"/>
                <a:gd name="connsiteY531" fmla="*/ 1527192 h 1669044"/>
                <a:gd name="connsiteX532" fmla="*/ 523447 w 1193640"/>
                <a:gd name="connsiteY532" fmla="*/ 1521396 h 1669044"/>
                <a:gd name="connsiteX533" fmla="*/ 522966 w 1193640"/>
                <a:gd name="connsiteY533" fmla="*/ 1518981 h 1669044"/>
                <a:gd name="connsiteX534" fmla="*/ 527297 w 1193640"/>
                <a:gd name="connsiteY534" fmla="*/ 1514635 h 1669044"/>
                <a:gd name="connsiteX535" fmla="*/ 533073 w 1193640"/>
                <a:gd name="connsiteY535" fmla="*/ 1512220 h 1669044"/>
                <a:gd name="connsiteX536" fmla="*/ 532111 w 1193640"/>
                <a:gd name="connsiteY536" fmla="*/ 1506908 h 1669044"/>
                <a:gd name="connsiteX537" fmla="*/ 534517 w 1193640"/>
                <a:gd name="connsiteY537" fmla="*/ 1505942 h 1669044"/>
                <a:gd name="connsiteX538" fmla="*/ 529223 w 1193640"/>
                <a:gd name="connsiteY538" fmla="*/ 1501113 h 1669044"/>
                <a:gd name="connsiteX539" fmla="*/ 527297 w 1193640"/>
                <a:gd name="connsiteY539" fmla="*/ 1496766 h 1669044"/>
                <a:gd name="connsiteX540" fmla="*/ 523447 w 1193640"/>
                <a:gd name="connsiteY540" fmla="*/ 1494834 h 1669044"/>
                <a:gd name="connsiteX541" fmla="*/ 521041 w 1193640"/>
                <a:gd name="connsiteY541" fmla="*/ 1491454 h 1669044"/>
                <a:gd name="connsiteX542" fmla="*/ 514783 w 1193640"/>
                <a:gd name="connsiteY542" fmla="*/ 1493386 h 1669044"/>
                <a:gd name="connsiteX543" fmla="*/ 510452 w 1193640"/>
                <a:gd name="connsiteY543" fmla="*/ 1488073 h 1669044"/>
                <a:gd name="connsiteX544" fmla="*/ 510452 w 1193640"/>
                <a:gd name="connsiteY544" fmla="*/ 1485659 h 1669044"/>
                <a:gd name="connsiteX545" fmla="*/ 505157 w 1193640"/>
                <a:gd name="connsiteY545" fmla="*/ 1483244 h 1669044"/>
                <a:gd name="connsiteX546" fmla="*/ 502751 w 1193640"/>
                <a:gd name="connsiteY546" fmla="*/ 1484210 h 1669044"/>
                <a:gd name="connsiteX547" fmla="*/ 500344 w 1193640"/>
                <a:gd name="connsiteY547" fmla="*/ 1490971 h 1669044"/>
                <a:gd name="connsiteX548" fmla="*/ 498419 w 1193640"/>
                <a:gd name="connsiteY548" fmla="*/ 1497732 h 1669044"/>
                <a:gd name="connsiteX549" fmla="*/ 496013 w 1193640"/>
                <a:gd name="connsiteY549" fmla="*/ 1499181 h 1669044"/>
                <a:gd name="connsiteX550" fmla="*/ 494087 w 1193640"/>
                <a:gd name="connsiteY550" fmla="*/ 1504976 h 1669044"/>
                <a:gd name="connsiteX551" fmla="*/ 490718 w 1193640"/>
                <a:gd name="connsiteY551" fmla="*/ 1500147 h 1669044"/>
                <a:gd name="connsiteX552" fmla="*/ 495050 w 1193640"/>
                <a:gd name="connsiteY552" fmla="*/ 1495318 h 1669044"/>
                <a:gd name="connsiteX553" fmla="*/ 492643 w 1193640"/>
                <a:gd name="connsiteY553" fmla="*/ 1490005 h 1669044"/>
                <a:gd name="connsiteX554" fmla="*/ 490718 w 1193640"/>
                <a:gd name="connsiteY554" fmla="*/ 1489039 h 1669044"/>
                <a:gd name="connsiteX555" fmla="*/ 487830 w 1193640"/>
                <a:gd name="connsiteY555" fmla="*/ 1479863 h 1669044"/>
                <a:gd name="connsiteX556" fmla="*/ 483498 w 1193640"/>
                <a:gd name="connsiteY556" fmla="*/ 1472136 h 1669044"/>
                <a:gd name="connsiteX557" fmla="*/ 478685 w 1193640"/>
                <a:gd name="connsiteY557" fmla="*/ 1469239 h 1669044"/>
                <a:gd name="connsiteX558" fmla="*/ 474354 w 1193640"/>
                <a:gd name="connsiteY558" fmla="*/ 1468756 h 1669044"/>
                <a:gd name="connsiteX559" fmla="*/ 469059 w 1193640"/>
                <a:gd name="connsiteY559" fmla="*/ 1469721 h 1669044"/>
                <a:gd name="connsiteX560" fmla="*/ 465209 w 1193640"/>
                <a:gd name="connsiteY560" fmla="*/ 1467307 h 1669044"/>
                <a:gd name="connsiteX561" fmla="*/ 466171 w 1193640"/>
                <a:gd name="connsiteY561" fmla="*/ 1444609 h 1669044"/>
                <a:gd name="connsiteX562" fmla="*/ 466653 w 1193640"/>
                <a:gd name="connsiteY562" fmla="*/ 1441228 h 1669044"/>
                <a:gd name="connsiteX563" fmla="*/ 453176 w 1193640"/>
                <a:gd name="connsiteY563" fmla="*/ 1436398 h 1669044"/>
                <a:gd name="connsiteX564" fmla="*/ 449326 w 1193640"/>
                <a:gd name="connsiteY564" fmla="*/ 1432052 h 1669044"/>
                <a:gd name="connsiteX565" fmla="*/ 444994 w 1193640"/>
                <a:gd name="connsiteY565" fmla="*/ 1429637 h 1669044"/>
                <a:gd name="connsiteX566" fmla="*/ 440662 w 1193640"/>
                <a:gd name="connsiteY566" fmla="*/ 1429637 h 1669044"/>
                <a:gd name="connsiteX567" fmla="*/ 432480 w 1193640"/>
                <a:gd name="connsiteY567" fmla="*/ 1425774 h 1669044"/>
                <a:gd name="connsiteX568" fmla="*/ 429592 w 1193640"/>
                <a:gd name="connsiteY568" fmla="*/ 1423359 h 1669044"/>
                <a:gd name="connsiteX569" fmla="*/ 428148 w 1193640"/>
                <a:gd name="connsiteY569" fmla="*/ 1434467 h 1669044"/>
                <a:gd name="connsiteX570" fmla="*/ 431036 w 1193640"/>
                <a:gd name="connsiteY570" fmla="*/ 1438813 h 1669044"/>
                <a:gd name="connsiteX571" fmla="*/ 422854 w 1193640"/>
                <a:gd name="connsiteY571" fmla="*/ 1445092 h 1669044"/>
                <a:gd name="connsiteX572" fmla="*/ 423817 w 1193640"/>
                <a:gd name="connsiteY572" fmla="*/ 1439779 h 1669044"/>
                <a:gd name="connsiteX573" fmla="*/ 423335 w 1193640"/>
                <a:gd name="connsiteY573" fmla="*/ 1433984 h 1669044"/>
                <a:gd name="connsiteX574" fmla="*/ 424298 w 1193640"/>
                <a:gd name="connsiteY574" fmla="*/ 1429637 h 1669044"/>
                <a:gd name="connsiteX575" fmla="*/ 420929 w 1193640"/>
                <a:gd name="connsiteY575" fmla="*/ 1426257 h 1669044"/>
                <a:gd name="connsiteX576" fmla="*/ 418522 w 1193640"/>
                <a:gd name="connsiteY576" fmla="*/ 1428671 h 1669044"/>
                <a:gd name="connsiteX577" fmla="*/ 416115 w 1193640"/>
                <a:gd name="connsiteY577" fmla="*/ 1426257 h 1669044"/>
                <a:gd name="connsiteX578" fmla="*/ 404083 w 1193640"/>
                <a:gd name="connsiteY578" fmla="*/ 1420462 h 1669044"/>
                <a:gd name="connsiteX579" fmla="*/ 394457 w 1193640"/>
                <a:gd name="connsiteY579" fmla="*/ 1420462 h 1669044"/>
                <a:gd name="connsiteX580" fmla="*/ 389644 w 1193640"/>
                <a:gd name="connsiteY580" fmla="*/ 1417081 h 1669044"/>
                <a:gd name="connsiteX581" fmla="*/ 385312 w 1193640"/>
                <a:gd name="connsiteY581" fmla="*/ 1416598 h 1669044"/>
                <a:gd name="connsiteX582" fmla="*/ 381462 w 1193640"/>
                <a:gd name="connsiteY582" fmla="*/ 1421910 h 1669044"/>
                <a:gd name="connsiteX583" fmla="*/ 376167 w 1193640"/>
                <a:gd name="connsiteY583" fmla="*/ 1422876 h 1669044"/>
                <a:gd name="connsiteX584" fmla="*/ 375204 w 1193640"/>
                <a:gd name="connsiteY584" fmla="*/ 1428671 h 1669044"/>
                <a:gd name="connsiteX585" fmla="*/ 376649 w 1193640"/>
                <a:gd name="connsiteY585" fmla="*/ 1432535 h 1669044"/>
                <a:gd name="connsiteX586" fmla="*/ 375686 w 1193640"/>
                <a:gd name="connsiteY586" fmla="*/ 1437365 h 1669044"/>
                <a:gd name="connsiteX587" fmla="*/ 372798 w 1193640"/>
                <a:gd name="connsiteY587" fmla="*/ 1439779 h 1669044"/>
                <a:gd name="connsiteX588" fmla="*/ 368466 w 1193640"/>
                <a:gd name="connsiteY588" fmla="*/ 1446540 h 1669044"/>
                <a:gd name="connsiteX589" fmla="*/ 363653 w 1193640"/>
                <a:gd name="connsiteY589" fmla="*/ 1447023 h 1669044"/>
                <a:gd name="connsiteX590" fmla="*/ 357877 w 1193640"/>
                <a:gd name="connsiteY590" fmla="*/ 1449438 h 1669044"/>
                <a:gd name="connsiteX591" fmla="*/ 348732 w 1193640"/>
                <a:gd name="connsiteY591" fmla="*/ 1451369 h 1669044"/>
                <a:gd name="connsiteX592" fmla="*/ 343919 w 1193640"/>
                <a:gd name="connsiteY592" fmla="*/ 1454268 h 1669044"/>
                <a:gd name="connsiteX593" fmla="*/ 334775 w 1193640"/>
                <a:gd name="connsiteY593" fmla="*/ 1456682 h 1669044"/>
                <a:gd name="connsiteX594" fmla="*/ 329962 w 1193640"/>
                <a:gd name="connsiteY594" fmla="*/ 1459580 h 1669044"/>
                <a:gd name="connsiteX595" fmla="*/ 325149 w 1193640"/>
                <a:gd name="connsiteY595" fmla="*/ 1461028 h 1669044"/>
                <a:gd name="connsiteX596" fmla="*/ 318410 w 1193640"/>
                <a:gd name="connsiteY596" fmla="*/ 1461512 h 1669044"/>
                <a:gd name="connsiteX597" fmla="*/ 316966 w 1193640"/>
                <a:gd name="connsiteY597" fmla="*/ 1460063 h 1669044"/>
                <a:gd name="connsiteX598" fmla="*/ 295308 w 1193640"/>
                <a:gd name="connsiteY598" fmla="*/ 1461512 h 1669044"/>
                <a:gd name="connsiteX599" fmla="*/ 280387 w 1193640"/>
                <a:gd name="connsiteY599" fmla="*/ 1467790 h 1669044"/>
                <a:gd name="connsiteX600" fmla="*/ 271242 w 1193640"/>
                <a:gd name="connsiteY600" fmla="*/ 1468272 h 1669044"/>
                <a:gd name="connsiteX601" fmla="*/ 275574 w 1193640"/>
                <a:gd name="connsiteY601" fmla="*/ 1459097 h 1669044"/>
                <a:gd name="connsiteX602" fmla="*/ 278462 w 1193640"/>
                <a:gd name="connsiteY602" fmla="*/ 1440262 h 1669044"/>
                <a:gd name="connsiteX603" fmla="*/ 281350 w 1193640"/>
                <a:gd name="connsiteY603" fmla="*/ 1433018 h 1669044"/>
                <a:gd name="connsiteX604" fmla="*/ 277981 w 1193640"/>
                <a:gd name="connsiteY604" fmla="*/ 1431086 h 1669044"/>
                <a:gd name="connsiteX605" fmla="*/ 269798 w 1193640"/>
                <a:gd name="connsiteY605" fmla="*/ 1431086 h 1669044"/>
                <a:gd name="connsiteX606" fmla="*/ 258728 w 1193640"/>
                <a:gd name="connsiteY606" fmla="*/ 1424325 h 1669044"/>
                <a:gd name="connsiteX607" fmla="*/ 255840 w 1193640"/>
                <a:gd name="connsiteY607" fmla="*/ 1421910 h 1669044"/>
                <a:gd name="connsiteX608" fmla="*/ 257766 w 1193640"/>
                <a:gd name="connsiteY608" fmla="*/ 1411769 h 1669044"/>
                <a:gd name="connsiteX609" fmla="*/ 266910 w 1193640"/>
                <a:gd name="connsiteY609" fmla="*/ 1397763 h 1669044"/>
                <a:gd name="connsiteX610" fmla="*/ 272205 w 1193640"/>
                <a:gd name="connsiteY610" fmla="*/ 1394866 h 1669044"/>
                <a:gd name="connsiteX611" fmla="*/ 276055 w 1193640"/>
                <a:gd name="connsiteY611" fmla="*/ 1393417 h 1669044"/>
                <a:gd name="connsiteX612" fmla="*/ 271242 w 1193640"/>
                <a:gd name="connsiteY612" fmla="*/ 1390519 h 1669044"/>
                <a:gd name="connsiteX613" fmla="*/ 269317 w 1193640"/>
                <a:gd name="connsiteY613" fmla="*/ 1388104 h 1669044"/>
                <a:gd name="connsiteX614" fmla="*/ 265948 w 1193640"/>
                <a:gd name="connsiteY614" fmla="*/ 1386656 h 1669044"/>
                <a:gd name="connsiteX615" fmla="*/ 260653 w 1193640"/>
                <a:gd name="connsiteY615" fmla="*/ 1382309 h 1669044"/>
                <a:gd name="connsiteX616" fmla="*/ 258247 w 1193640"/>
                <a:gd name="connsiteY616" fmla="*/ 1381343 h 1669044"/>
                <a:gd name="connsiteX617" fmla="*/ 258728 w 1193640"/>
                <a:gd name="connsiteY617" fmla="*/ 1376997 h 1669044"/>
                <a:gd name="connsiteX618" fmla="*/ 263541 w 1193640"/>
                <a:gd name="connsiteY618" fmla="*/ 1373133 h 1669044"/>
                <a:gd name="connsiteX619" fmla="*/ 264504 w 1193640"/>
                <a:gd name="connsiteY619" fmla="*/ 1367338 h 1669044"/>
                <a:gd name="connsiteX620" fmla="*/ 255840 w 1193640"/>
                <a:gd name="connsiteY620" fmla="*/ 1363474 h 1669044"/>
                <a:gd name="connsiteX621" fmla="*/ 245252 w 1193640"/>
                <a:gd name="connsiteY621" fmla="*/ 1360577 h 1669044"/>
                <a:gd name="connsiteX622" fmla="*/ 225037 w 1193640"/>
                <a:gd name="connsiteY622" fmla="*/ 1359128 h 1669044"/>
                <a:gd name="connsiteX623" fmla="*/ 219261 w 1193640"/>
                <a:gd name="connsiteY623" fmla="*/ 1356230 h 1669044"/>
                <a:gd name="connsiteX624" fmla="*/ 213967 w 1193640"/>
                <a:gd name="connsiteY624" fmla="*/ 1351401 h 1669044"/>
                <a:gd name="connsiteX625" fmla="*/ 212523 w 1193640"/>
                <a:gd name="connsiteY625" fmla="*/ 1348503 h 1669044"/>
                <a:gd name="connsiteX626" fmla="*/ 211560 w 1193640"/>
                <a:gd name="connsiteY626" fmla="*/ 1339810 h 1669044"/>
                <a:gd name="connsiteX627" fmla="*/ 210116 w 1193640"/>
                <a:gd name="connsiteY627" fmla="*/ 1334498 h 1669044"/>
                <a:gd name="connsiteX628" fmla="*/ 207710 w 1193640"/>
                <a:gd name="connsiteY628" fmla="*/ 1330634 h 1669044"/>
                <a:gd name="connsiteX629" fmla="*/ 200972 w 1193640"/>
                <a:gd name="connsiteY629" fmla="*/ 1325322 h 1669044"/>
                <a:gd name="connsiteX630" fmla="*/ 195677 w 1193640"/>
                <a:gd name="connsiteY630" fmla="*/ 1320493 h 1669044"/>
                <a:gd name="connsiteX631" fmla="*/ 187976 w 1193640"/>
                <a:gd name="connsiteY631" fmla="*/ 1314697 h 1669044"/>
                <a:gd name="connsiteX632" fmla="*/ 183163 w 1193640"/>
                <a:gd name="connsiteY632" fmla="*/ 1313731 h 1669044"/>
                <a:gd name="connsiteX633" fmla="*/ 174500 w 1193640"/>
                <a:gd name="connsiteY633" fmla="*/ 1309868 h 1669044"/>
                <a:gd name="connsiteX634" fmla="*/ 167761 w 1193640"/>
                <a:gd name="connsiteY634" fmla="*/ 1303590 h 1669044"/>
                <a:gd name="connsiteX635" fmla="*/ 154766 w 1193640"/>
                <a:gd name="connsiteY635" fmla="*/ 1300209 h 1669044"/>
                <a:gd name="connsiteX636" fmla="*/ 142733 w 1193640"/>
                <a:gd name="connsiteY636" fmla="*/ 1304072 h 1669044"/>
                <a:gd name="connsiteX637" fmla="*/ 130701 w 1193640"/>
                <a:gd name="connsiteY637" fmla="*/ 1306487 h 1669044"/>
                <a:gd name="connsiteX638" fmla="*/ 125406 w 1193640"/>
                <a:gd name="connsiteY638" fmla="*/ 1305521 h 1669044"/>
                <a:gd name="connsiteX639" fmla="*/ 110004 w 1193640"/>
                <a:gd name="connsiteY639" fmla="*/ 1312283 h 1669044"/>
                <a:gd name="connsiteX640" fmla="*/ 106635 w 1193640"/>
                <a:gd name="connsiteY640" fmla="*/ 1313248 h 1669044"/>
                <a:gd name="connsiteX641" fmla="*/ 103266 w 1193640"/>
                <a:gd name="connsiteY641" fmla="*/ 1313248 h 1669044"/>
                <a:gd name="connsiteX642" fmla="*/ 93640 w 1193640"/>
                <a:gd name="connsiteY642" fmla="*/ 1309385 h 1669044"/>
                <a:gd name="connsiteX643" fmla="*/ 80163 w 1193640"/>
                <a:gd name="connsiteY643" fmla="*/ 1306971 h 1669044"/>
                <a:gd name="connsiteX644" fmla="*/ 58986 w 1193640"/>
                <a:gd name="connsiteY644" fmla="*/ 1299726 h 166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</a:cxnLst>
              <a:rect l="l" t="t" r="r" b="b"/>
              <a:pathLst>
                <a:path w="1193640" h="1669044">
                  <a:moveTo>
                    <a:pt x="58986" y="1299726"/>
                  </a:moveTo>
                  <a:lnTo>
                    <a:pt x="51766" y="1298277"/>
                  </a:lnTo>
                  <a:lnTo>
                    <a:pt x="49841" y="1295380"/>
                  </a:lnTo>
                  <a:lnTo>
                    <a:pt x="37327" y="1283789"/>
                  </a:lnTo>
                  <a:lnTo>
                    <a:pt x="32514" y="1279925"/>
                  </a:lnTo>
                  <a:lnTo>
                    <a:pt x="31070" y="1276545"/>
                  </a:lnTo>
                  <a:lnTo>
                    <a:pt x="29626" y="1269784"/>
                  </a:lnTo>
                  <a:lnTo>
                    <a:pt x="22888" y="1268335"/>
                  </a:lnTo>
                  <a:lnTo>
                    <a:pt x="18075" y="1267852"/>
                  </a:lnTo>
                  <a:lnTo>
                    <a:pt x="14224" y="1266403"/>
                  </a:lnTo>
                  <a:lnTo>
                    <a:pt x="10855" y="1263506"/>
                  </a:lnTo>
                  <a:lnTo>
                    <a:pt x="6042" y="1257227"/>
                  </a:lnTo>
                  <a:lnTo>
                    <a:pt x="1229" y="1250466"/>
                  </a:lnTo>
                  <a:lnTo>
                    <a:pt x="-696" y="1244188"/>
                  </a:lnTo>
                  <a:lnTo>
                    <a:pt x="1710" y="1240807"/>
                  </a:lnTo>
                  <a:lnTo>
                    <a:pt x="2192" y="1236461"/>
                  </a:lnTo>
                  <a:lnTo>
                    <a:pt x="4598" y="1228734"/>
                  </a:lnTo>
                  <a:lnTo>
                    <a:pt x="4598" y="1226319"/>
                  </a:lnTo>
                  <a:lnTo>
                    <a:pt x="13262" y="1219075"/>
                  </a:lnTo>
                  <a:lnTo>
                    <a:pt x="14706" y="1212797"/>
                  </a:lnTo>
                  <a:lnTo>
                    <a:pt x="27701" y="1181406"/>
                  </a:lnTo>
                  <a:lnTo>
                    <a:pt x="29145" y="1180440"/>
                  </a:lnTo>
                  <a:lnTo>
                    <a:pt x="29626" y="1173195"/>
                  </a:lnTo>
                  <a:lnTo>
                    <a:pt x="33477" y="1165951"/>
                  </a:lnTo>
                  <a:lnTo>
                    <a:pt x="33477" y="1160156"/>
                  </a:lnTo>
                  <a:lnTo>
                    <a:pt x="39252" y="1148083"/>
                  </a:lnTo>
                  <a:lnTo>
                    <a:pt x="38771" y="1141321"/>
                  </a:lnTo>
                  <a:lnTo>
                    <a:pt x="45028" y="1136492"/>
                  </a:lnTo>
                  <a:lnTo>
                    <a:pt x="47435" y="1133595"/>
                  </a:lnTo>
                  <a:lnTo>
                    <a:pt x="48878" y="1129731"/>
                  </a:lnTo>
                  <a:lnTo>
                    <a:pt x="59467" y="1116692"/>
                  </a:lnTo>
                  <a:lnTo>
                    <a:pt x="68612" y="1104618"/>
                  </a:lnTo>
                  <a:lnTo>
                    <a:pt x="68131" y="1099306"/>
                  </a:lnTo>
                  <a:lnTo>
                    <a:pt x="72463" y="1092545"/>
                  </a:lnTo>
                  <a:lnTo>
                    <a:pt x="74869" y="1090613"/>
                  </a:lnTo>
                  <a:lnTo>
                    <a:pt x="82570" y="1090613"/>
                  </a:lnTo>
                  <a:lnTo>
                    <a:pt x="84495" y="1089647"/>
                  </a:lnTo>
                  <a:lnTo>
                    <a:pt x="90271" y="1089647"/>
                  </a:lnTo>
                  <a:lnTo>
                    <a:pt x="89308" y="1087232"/>
                  </a:lnTo>
                  <a:lnTo>
                    <a:pt x="90752" y="1084334"/>
                  </a:lnTo>
                  <a:lnTo>
                    <a:pt x="83051" y="1078539"/>
                  </a:lnTo>
                  <a:lnTo>
                    <a:pt x="84976" y="1073227"/>
                  </a:lnTo>
                  <a:lnTo>
                    <a:pt x="84014" y="1069846"/>
                  </a:lnTo>
                  <a:lnTo>
                    <a:pt x="84976" y="1067915"/>
                  </a:lnTo>
                  <a:lnTo>
                    <a:pt x="82570" y="1065017"/>
                  </a:lnTo>
                  <a:lnTo>
                    <a:pt x="84976" y="1063085"/>
                  </a:lnTo>
                  <a:lnTo>
                    <a:pt x="88346" y="1062119"/>
                  </a:lnTo>
                  <a:lnTo>
                    <a:pt x="89790" y="1056324"/>
                  </a:lnTo>
                  <a:lnTo>
                    <a:pt x="93159" y="1054875"/>
                  </a:lnTo>
                  <a:lnTo>
                    <a:pt x="92196" y="1051977"/>
                  </a:lnTo>
                  <a:lnTo>
                    <a:pt x="94121" y="1048114"/>
                  </a:lnTo>
                  <a:lnTo>
                    <a:pt x="99416" y="1050528"/>
                  </a:lnTo>
                  <a:lnTo>
                    <a:pt x="101341" y="1049080"/>
                  </a:lnTo>
                  <a:lnTo>
                    <a:pt x="102304" y="1044733"/>
                  </a:lnTo>
                  <a:lnTo>
                    <a:pt x="110004" y="1039904"/>
                  </a:lnTo>
                  <a:lnTo>
                    <a:pt x="109042" y="1038455"/>
                  </a:lnTo>
                  <a:lnTo>
                    <a:pt x="113855" y="1033143"/>
                  </a:lnTo>
                  <a:lnTo>
                    <a:pt x="117705" y="1034109"/>
                  </a:lnTo>
                  <a:lnTo>
                    <a:pt x="117705" y="1030245"/>
                  </a:lnTo>
                  <a:lnTo>
                    <a:pt x="121074" y="1029279"/>
                  </a:lnTo>
                  <a:lnTo>
                    <a:pt x="118187" y="1026381"/>
                  </a:lnTo>
                  <a:lnTo>
                    <a:pt x="119149" y="1023484"/>
                  </a:lnTo>
                  <a:lnTo>
                    <a:pt x="116743" y="1019137"/>
                  </a:lnTo>
                  <a:lnTo>
                    <a:pt x="116261" y="1016240"/>
                  </a:lnTo>
                  <a:lnTo>
                    <a:pt x="121556" y="1014791"/>
                  </a:lnTo>
                  <a:lnTo>
                    <a:pt x="123962" y="1008513"/>
                  </a:lnTo>
                  <a:lnTo>
                    <a:pt x="129738" y="1007547"/>
                  </a:lnTo>
                  <a:lnTo>
                    <a:pt x="131182" y="1002718"/>
                  </a:lnTo>
                  <a:lnTo>
                    <a:pt x="133589" y="1001269"/>
                  </a:lnTo>
                  <a:lnTo>
                    <a:pt x="134070" y="996922"/>
                  </a:lnTo>
                  <a:lnTo>
                    <a:pt x="127331" y="990161"/>
                  </a:lnTo>
                  <a:lnTo>
                    <a:pt x="125888" y="987263"/>
                  </a:lnTo>
                  <a:lnTo>
                    <a:pt x="126369" y="982434"/>
                  </a:lnTo>
                  <a:lnTo>
                    <a:pt x="123000" y="978087"/>
                  </a:lnTo>
                  <a:lnTo>
                    <a:pt x="118668" y="975672"/>
                  </a:lnTo>
                  <a:lnTo>
                    <a:pt x="113374" y="971326"/>
                  </a:lnTo>
                  <a:lnTo>
                    <a:pt x="104229" y="966980"/>
                  </a:lnTo>
                  <a:lnTo>
                    <a:pt x="92678" y="957321"/>
                  </a:lnTo>
                  <a:lnTo>
                    <a:pt x="97491" y="950077"/>
                  </a:lnTo>
                  <a:lnTo>
                    <a:pt x="100860" y="942350"/>
                  </a:lnTo>
                  <a:lnTo>
                    <a:pt x="101822" y="937037"/>
                  </a:lnTo>
                  <a:lnTo>
                    <a:pt x="100860" y="934622"/>
                  </a:lnTo>
                  <a:lnTo>
                    <a:pt x="98934" y="911924"/>
                  </a:lnTo>
                  <a:lnTo>
                    <a:pt x="101822" y="905646"/>
                  </a:lnTo>
                  <a:lnTo>
                    <a:pt x="104710" y="901783"/>
                  </a:lnTo>
                  <a:lnTo>
                    <a:pt x="102785" y="894056"/>
                  </a:lnTo>
                  <a:lnTo>
                    <a:pt x="93640" y="890192"/>
                  </a:lnTo>
                  <a:lnTo>
                    <a:pt x="94603" y="886328"/>
                  </a:lnTo>
                  <a:lnTo>
                    <a:pt x="96528" y="882948"/>
                  </a:lnTo>
                  <a:lnTo>
                    <a:pt x="96046" y="872806"/>
                  </a:lnTo>
                  <a:lnTo>
                    <a:pt x="92678" y="870392"/>
                  </a:lnTo>
                  <a:lnTo>
                    <a:pt x="93159" y="864113"/>
                  </a:lnTo>
                  <a:lnTo>
                    <a:pt x="92678" y="862665"/>
                  </a:lnTo>
                  <a:lnTo>
                    <a:pt x="96046" y="854937"/>
                  </a:lnTo>
                  <a:lnTo>
                    <a:pt x="98453" y="851074"/>
                  </a:lnTo>
                  <a:lnTo>
                    <a:pt x="104229" y="845762"/>
                  </a:lnTo>
                  <a:lnTo>
                    <a:pt x="110004" y="836103"/>
                  </a:lnTo>
                  <a:lnTo>
                    <a:pt x="110486" y="833688"/>
                  </a:lnTo>
                  <a:lnTo>
                    <a:pt x="113855" y="827893"/>
                  </a:lnTo>
                  <a:lnTo>
                    <a:pt x="113855" y="824512"/>
                  </a:lnTo>
                  <a:lnTo>
                    <a:pt x="116261" y="822580"/>
                  </a:lnTo>
                  <a:lnTo>
                    <a:pt x="114336" y="816302"/>
                  </a:lnTo>
                  <a:lnTo>
                    <a:pt x="110967" y="814853"/>
                  </a:lnTo>
                  <a:lnTo>
                    <a:pt x="111930" y="810024"/>
                  </a:lnTo>
                  <a:lnTo>
                    <a:pt x="110486" y="805677"/>
                  </a:lnTo>
                  <a:lnTo>
                    <a:pt x="106154" y="804228"/>
                  </a:lnTo>
                  <a:lnTo>
                    <a:pt x="102304" y="800848"/>
                  </a:lnTo>
                  <a:lnTo>
                    <a:pt x="97009" y="803263"/>
                  </a:lnTo>
                  <a:lnTo>
                    <a:pt x="76794" y="798916"/>
                  </a:lnTo>
                  <a:lnTo>
                    <a:pt x="71500" y="795053"/>
                  </a:lnTo>
                  <a:lnTo>
                    <a:pt x="67168" y="793604"/>
                  </a:lnTo>
                  <a:lnTo>
                    <a:pt x="64280" y="790706"/>
                  </a:lnTo>
                  <a:lnTo>
                    <a:pt x="39734" y="793121"/>
                  </a:lnTo>
                  <a:lnTo>
                    <a:pt x="13262" y="802297"/>
                  </a:lnTo>
                  <a:lnTo>
                    <a:pt x="14224" y="786360"/>
                  </a:lnTo>
                  <a:lnTo>
                    <a:pt x="20000" y="748207"/>
                  </a:lnTo>
                  <a:lnTo>
                    <a:pt x="26738" y="717782"/>
                  </a:lnTo>
                  <a:lnTo>
                    <a:pt x="33477" y="694601"/>
                  </a:lnTo>
                  <a:lnTo>
                    <a:pt x="41178" y="688806"/>
                  </a:lnTo>
                  <a:lnTo>
                    <a:pt x="54173" y="684459"/>
                  </a:lnTo>
                  <a:lnTo>
                    <a:pt x="74869" y="675766"/>
                  </a:lnTo>
                  <a:lnTo>
                    <a:pt x="83051" y="669005"/>
                  </a:lnTo>
                  <a:lnTo>
                    <a:pt x="92678" y="668039"/>
                  </a:lnTo>
                  <a:lnTo>
                    <a:pt x="115299" y="660795"/>
                  </a:lnTo>
                  <a:lnTo>
                    <a:pt x="120112" y="654034"/>
                  </a:lnTo>
                  <a:lnTo>
                    <a:pt x="124925" y="595115"/>
                  </a:lnTo>
                  <a:lnTo>
                    <a:pt x="116743" y="571934"/>
                  </a:lnTo>
                  <a:lnTo>
                    <a:pt x="108079" y="560343"/>
                  </a:lnTo>
                  <a:lnTo>
                    <a:pt x="84495" y="541509"/>
                  </a:lnTo>
                  <a:lnTo>
                    <a:pt x="71500" y="531367"/>
                  </a:lnTo>
                  <a:lnTo>
                    <a:pt x="57061" y="528952"/>
                  </a:lnTo>
                  <a:lnTo>
                    <a:pt x="44547" y="517361"/>
                  </a:lnTo>
                  <a:lnTo>
                    <a:pt x="34439" y="501907"/>
                  </a:lnTo>
                  <a:lnTo>
                    <a:pt x="30108" y="472448"/>
                  </a:lnTo>
                  <a:lnTo>
                    <a:pt x="33477" y="451682"/>
                  </a:lnTo>
                  <a:lnTo>
                    <a:pt x="46953" y="429466"/>
                  </a:lnTo>
                  <a:lnTo>
                    <a:pt x="59948" y="416910"/>
                  </a:lnTo>
                  <a:lnTo>
                    <a:pt x="85458" y="407734"/>
                  </a:lnTo>
                  <a:lnTo>
                    <a:pt x="111930" y="400490"/>
                  </a:lnTo>
                  <a:lnTo>
                    <a:pt x="123000" y="393729"/>
                  </a:lnTo>
                  <a:lnTo>
                    <a:pt x="133107" y="381655"/>
                  </a:lnTo>
                  <a:lnTo>
                    <a:pt x="145621" y="359440"/>
                  </a:lnTo>
                  <a:lnTo>
                    <a:pt x="143215" y="337224"/>
                  </a:lnTo>
                  <a:lnTo>
                    <a:pt x="139364" y="322736"/>
                  </a:lnTo>
                  <a:lnTo>
                    <a:pt x="128776" y="299555"/>
                  </a:lnTo>
                  <a:lnTo>
                    <a:pt x="115780" y="275408"/>
                  </a:lnTo>
                  <a:lnTo>
                    <a:pt x="112892" y="258022"/>
                  </a:lnTo>
                  <a:lnTo>
                    <a:pt x="119631" y="243534"/>
                  </a:lnTo>
                  <a:lnTo>
                    <a:pt x="133589" y="229529"/>
                  </a:lnTo>
                  <a:lnTo>
                    <a:pt x="142733" y="223250"/>
                  </a:lnTo>
                  <a:lnTo>
                    <a:pt x="219742" y="225665"/>
                  </a:lnTo>
                  <a:lnTo>
                    <a:pt x="240920" y="227114"/>
                  </a:lnTo>
                  <a:lnTo>
                    <a:pt x="254878" y="234358"/>
                  </a:lnTo>
                  <a:lnTo>
                    <a:pt x="255359" y="226631"/>
                  </a:lnTo>
                  <a:lnTo>
                    <a:pt x="262579" y="208762"/>
                  </a:lnTo>
                  <a:lnTo>
                    <a:pt x="266910" y="205382"/>
                  </a:lnTo>
                  <a:lnTo>
                    <a:pt x="265466" y="197654"/>
                  </a:lnTo>
                  <a:lnTo>
                    <a:pt x="263541" y="194757"/>
                  </a:lnTo>
                  <a:lnTo>
                    <a:pt x="265466" y="192825"/>
                  </a:lnTo>
                  <a:lnTo>
                    <a:pt x="277981" y="193791"/>
                  </a:lnTo>
                  <a:lnTo>
                    <a:pt x="285681" y="187996"/>
                  </a:lnTo>
                  <a:lnTo>
                    <a:pt x="292420" y="173024"/>
                  </a:lnTo>
                  <a:lnTo>
                    <a:pt x="296751" y="170127"/>
                  </a:lnTo>
                  <a:lnTo>
                    <a:pt x="298677" y="164332"/>
                  </a:lnTo>
                  <a:lnTo>
                    <a:pt x="300602" y="163366"/>
                  </a:lnTo>
                  <a:lnTo>
                    <a:pt x="322742" y="84646"/>
                  </a:lnTo>
                  <a:lnTo>
                    <a:pt x="333812" y="65811"/>
                  </a:lnTo>
                  <a:lnTo>
                    <a:pt x="348251" y="41664"/>
                  </a:lnTo>
                  <a:lnTo>
                    <a:pt x="360765" y="25727"/>
                  </a:lnTo>
                  <a:lnTo>
                    <a:pt x="369429" y="21381"/>
                  </a:lnTo>
                  <a:lnTo>
                    <a:pt x="374723" y="28625"/>
                  </a:lnTo>
                  <a:lnTo>
                    <a:pt x="376649" y="29591"/>
                  </a:lnTo>
                  <a:lnTo>
                    <a:pt x="382424" y="26693"/>
                  </a:lnTo>
                  <a:lnTo>
                    <a:pt x="380499" y="24762"/>
                  </a:lnTo>
                  <a:lnTo>
                    <a:pt x="383387" y="22347"/>
                  </a:lnTo>
                  <a:lnTo>
                    <a:pt x="387719" y="21381"/>
                  </a:lnTo>
                  <a:lnTo>
                    <a:pt x="387237" y="16551"/>
                  </a:lnTo>
                  <a:lnTo>
                    <a:pt x="383868" y="8825"/>
                  </a:lnTo>
                  <a:lnTo>
                    <a:pt x="387237" y="10273"/>
                  </a:lnTo>
                  <a:lnTo>
                    <a:pt x="392050" y="10273"/>
                  </a:lnTo>
                  <a:lnTo>
                    <a:pt x="395901" y="13654"/>
                  </a:lnTo>
                  <a:lnTo>
                    <a:pt x="401676" y="16069"/>
                  </a:lnTo>
                  <a:lnTo>
                    <a:pt x="404564" y="13654"/>
                  </a:lnTo>
                  <a:lnTo>
                    <a:pt x="412265" y="14137"/>
                  </a:lnTo>
                  <a:lnTo>
                    <a:pt x="421891" y="12205"/>
                  </a:lnTo>
                  <a:lnTo>
                    <a:pt x="430073" y="15586"/>
                  </a:lnTo>
                  <a:lnTo>
                    <a:pt x="433924" y="12688"/>
                  </a:lnTo>
                  <a:lnTo>
                    <a:pt x="434405" y="10273"/>
                  </a:lnTo>
                  <a:lnTo>
                    <a:pt x="437293" y="7859"/>
                  </a:lnTo>
                  <a:lnTo>
                    <a:pt x="444513" y="3512"/>
                  </a:lnTo>
                  <a:lnTo>
                    <a:pt x="454620" y="3512"/>
                  </a:lnTo>
                  <a:lnTo>
                    <a:pt x="462802" y="7376"/>
                  </a:lnTo>
                  <a:lnTo>
                    <a:pt x="466171" y="5444"/>
                  </a:lnTo>
                  <a:lnTo>
                    <a:pt x="468578" y="1580"/>
                  </a:lnTo>
                  <a:lnTo>
                    <a:pt x="471466" y="132"/>
                  </a:lnTo>
                  <a:lnTo>
                    <a:pt x="476279" y="-834"/>
                  </a:lnTo>
                  <a:lnTo>
                    <a:pt x="477241" y="614"/>
                  </a:lnTo>
                  <a:lnTo>
                    <a:pt x="476760" y="4961"/>
                  </a:lnTo>
                  <a:lnTo>
                    <a:pt x="483017" y="9790"/>
                  </a:lnTo>
                  <a:lnTo>
                    <a:pt x="482536" y="16551"/>
                  </a:lnTo>
                  <a:lnTo>
                    <a:pt x="483980" y="24762"/>
                  </a:lnTo>
                  <a:lnTo>
                    <a:pt x="484461" y="32489"/>
                  </a:lnTo>
                  <a:lnTo>
                    <a:pt x="483980" y="35869"/>
                  </a:lnTo>
                  <a:lnTo>
                    <a:pt x="482055" y="36835"/>
                  </a:lnTo>
                  <a:lnTo>
                    <a:pt x="480129" y="49874"/>
                  </a:lnTo>
                  <a:lnTo>
                    <a:pt x="479167" y="52289"/>
                  </a:lnTo>
                  <a:lnTo>
                    <a:pt x="475798" y="53255"/>
                  </a:lnTo>
                  <a:lnTo>
                    <a:pt x="474835" y="60016"/>
                  </a:lnTo>
                  <a:lnTo>
                    <a:pt x="475316" y="61948"/>
                  </a:lnTo>
                  <a:lnTo>
                    <a:pt x="468097" y="65329"/>
                  </a:lnTo>
                  <a:lnTo>
                    <a:pt x="468097" y="65811"/>
                  </a:lnTo>
                  <a:lnTo>
                    <a:pt x="457508" y="70158"/>
                  </a:lnTo>
                  <a:lnTo>
                    <a:pt x="462321" y="75953"/>
                  </a:lnTo>
                  <a:lnTo>
                    <a:pt x="459915" y="91407"/>
                  </a:lnTo>
                  <a:lnTo>
                    <a:pt x="471947" y="90442"/>
                  </a:lnTo>
                  <a:lnTo>
                    <a:pt x="477723" y="91890"/>
                  </a:lnTo>
                  <a:lnTo>
                    <a:pt x="481092" y="88993"/>
                  </a:lnTo>
                  <a:lnTo>
                    <a:pt x="485424" y="86095"/>
                  </a:lnTo>
                  <a:lnTo>
                    <a:pt x="483498" y="82232"/>
                  </a:lnTo>
                  <a:lnTo>
                    <a:pt x="483498" y="77402"/>
                  </a:lnTo>
                  <a:lnTo>
                    <a:pt x="486386" y="71607"/>
                  </a:lnTo>
                  <a:lnTo>
                    <a:pt x="491681" y="71124"/>
                  </a:lnTo>
                  <a:lnTo>
                    <a:pt x="490718" y="67260"/>
                  </a:lnTo>
                  <a:lnTo>
                    <a:pt x="492162" y="62914"/>
                  </a:lnTo>
                  <a:lnTo>
                    <a:pt x="496975" y="60982"/>
                  </a:lnTo>
                  <a:lnTo>
                    <a:pt x="495531" y="57119"/>
                  </a:lnTo>
                  <a:lnTo>
                    <a:pt x="500826" y="55187"/>
                  </a:lnTo>
                  <a:lnTo>
                    <a:pt x="504676" y="48426"/>
                  </a:lnTo>
                  <a:lnTo>
                    <a:pt x="504676" y="43113"/>
                  </a:lnTo>
                  <a:lnTo>
                    <a:pt x="507083" y="42630"/>
                  </a:lnTo>
                  <a:lnTo>
                    <a:pt x="508526" y="38767"/>
                  </a:lnTo>
                  <a:lnTo>
                    <a:pt x="512377" y="41182"/>
                  </a:lnTo>
                  <a:lnTo>
                    <a:pt x="516227" y="40216"/>
                  </a:lnTo>
                  <a:lnTo>
                    <a:pt x="516709" y="34903"/>
                  </a:lnTo>
                  <a:lnTo>
                    <a:pt x="518634" y="30074"/>
                  </a:lnTo>
                  <a:lnTo>
                    <a:pt x="518153" y="25245"/>
                  </a:lnTo>
                  <a:lnTo>
                    <a:pt x="520078" y="22830"/>
                  </a:lnTo>
                  <a:lnTo>
                    <a:pt x="518634" y="18966"/>
                  </a:lnTo>
                  <a:lnTo>
                    <a:pt x="522484" y="18001"/>
                  </a:lnTo>
                  <a:lnTo>
                    <a:pt x="526816" y="18966"/>
                  </a:lnTo>
                  <a:lnTo>
                    <a:pt x="527297" y="24279"/>
                  </a:lnTo>
                  <a:lnTo>
                    <a:pt x="530185" y="29591"/>
                  </a:lnTo>
                  <a:lnTo>
                    <a:pt x="553769" y="41182"/>
                  </a:lnTo>
                  <a:lnTo>
                    <a:pt x="567727" y="43596"/>
                  </a:lnTo>
                  <a:lnTo>
                    <a:pt x="583129" y="43596"/>
                  </a:lnTo>
                  <a:lnTo>
                    <a:pt x="592755" y="45045"/>
                  </a:lnTo>
                  <a:lnTo>
                    <a:pt x="582648" y="106861"/>
                  </a:lnTo>
                  <a:lnTo>
                    <a:pt x="581685" y="114106"/>
                  </a:lnTo>
                  <a:lnTo>
                    <a:pt x="578316" y="122798"/>
                  </a:lnTo>
                  <a:lnTo>
                    <a:pt x="570134" y="144531"/>
                  </a:lnTo>
                  <a:lnTo>
                    <a:pt x="555213" y="166263"/>
                  </a:lnTo>
                  <a:lnTo>
                    <a:pt x="550881" y="175439"/>
                  </a:lnTo>
                  <a:lnTo>
                    <a:pt x="545587" y="187513"/>
                  </a:lnTo>
                  <a:lnTo>
                    <a:pt x="542699" y="204416"/>
                  </a:lnTo>
                  <a:lnTo>
                    <a:pt x="540293" y="207796"/>
                  </a:lnTo>
                  <a:lnTo>
                    <a:pt x="542218" y="210211"/>
                  </a:lnTo>
                  <a:lnTo>
                    <a:pt x="545106" y="209245"/>
                  </a:lnTo>
                  <a:lnTo>
                    <a:pt x="549919" y="211177"/>
                  </a:lnTo>
                  <a:lnTo>
                    <a:pt x="550400" y="215040"/>
                  </a:lnTo>
                  <a:lnTo>
                    <a:pt x="560026" y="218904"/>
                  </a:lnTo>
                  <a:lnTo>
                    <a:pt x="563395" y="225665"/>
                  </a:lnTo>
                  <a:lnTo>
                    <a:pt x="561470" y="227597"/>
                  </a:lnTo>
                  <a:lnTo>
                    <a:pt x="564358" y="230495"/>
                  </a:lnTo>
                  <a:lnTo>
                    <a:pt x="562914" y="234841"/>
                  </a:lnTo>
                  <a:lnTo>
                    <a:pt x="558101" y="245466"/>
                  </a:lnTo>
                  <a:lnTo>
                    <a:pt x="550881" y="259954"/>
                  </a:lnTo>
                  <a:lnTo>
                    <a:pt x="547031" y="262851"/>
                  </a:lnTo>
                  <a:lnTo>
                    <a:pt x="546068" y="269613"/>
                  </a:lnTo>
                  <a:lnTo>
                    <a:pt x="550881" y="297140"/>
                  </a:lnTo>
                  <a:lnTo>
                    <a:pt x="548956" y="301487"/>
                  </a:lnTo>
                  <a:lnTo>
                    <a:pt x="550881" y="306799"/>
                  </a:lnTo>
                  <a:lnTo>
                    <a:pt x="551363" y="311146"/>
                  </a:lnTo>
                  <a:lnTo>
                    <a:pt x="547031" y="318390"/>
                  </a:lnTo>
                  <a:lnTo>
                    <a:pt x="541737" y="324668"/>
                  </a:lnTo>
                  <a:lnTo>
                    <a:pt x="545106" y="328532"/>
                  </a:lnTo>
                  <a:lnTo>
                    <a:pt x="540293" y="330946"/>
                  </a:lnTo>
                  <a:lnTo>
                    <a:pt x="532592" y="331429"/>
                  </a:lnTo>
                  <a:lnTo>
                    <a:pt x="527297" y="336259"/>
                  </a:lnTo>
                  <a:lnTo>
                    <a:pt x="523928" y="337224"/>
                  </a:lnTo>
                  <a:lnTo>
                    <a:pt x="516709" y="334327"/>
                  </a:lnTo>
                  <a:lnTo>
                    <a:pt x="505157" y="338673"/>
                  </a:lnTo>
                  <a:lnTo>
                    <a:pt x="500826" y="338190"/>
                  </a:lnTo>
                  <a:lnTo>
                    <a:pt x="494087" y="340605"/>
                  </a:lnTo>
                  <a:lnTo>
                    <a:pt x="481573" y="350747"/>
                  </a:lnTo>
                  <a:lnTo>
                    <a:pt x="478685" y="357508"/>
                  </a:lnTo>
                  <a:lnTo>
                    <a:pt x="465690" y="363303"/>
                  </a:lnTo>
                  <a:lnTo>
                    <a:pt x="464246" y="368616"/>
                  </a:lnTo>
                  <a:lnTo>
                    <a:pt x="468578" y="371996"/>
                  </a:lnTo>
                  <a:lnTo>
                    <a:pt x="465690" y="376826"/>
                  </a:lnTo>
                  <a:lnTo>
                    <a:pt x="468578" y="383587"/>
                  </a:lnTo>
                  <a:lnTo>
                    <a:pt x="466653" y="388416"/>
                  </a:lnTo>
                  <a:lnTo>
                    <a:pt x="465209" y="395177"/>
                  </a:lnTo>
                  <a:lnTo>
                    <a:pt x="467615" y="396626"/>
                  </a:lnTo>
                  <a:lnTo>
                    <a:pt x="484943" y="400490"/>
                  </a:lnTo>
                  <a:lnTo>
                    <a:pt x="489756" y="403870"/>
                  </a:lnTo>
                  <a:lnTo>
                    <a:pt x="492643" y="401939"/>
                  </a:lnTo>
                  <a:lnTo>
                    <a:pt x="495050" y="410148"/>
                  </a:lnTo>
                  <a:lnTo>
                    <a:pt x="497938" y="408700"/>
                  </a:lnTo>
                  <a:lnTo>
                    <a:pt x="501788" y="409666"/>
                  </a:lnTo>
                  <a:lnTo>
                    <a:pt x="507083" y="413529"/>
                  </a:lnTo>
                  <a:lnTo>
                    <a:pt x="511414" y="418359"/>
                  </a:lnTo>
                  <a:lnTo>
                    <a:pt x="507564" y="427051"/>
                  </a:lnTo>
                  <a:lnTo>
                    <a:pt x="507564" y="437193"/>
                  </a:lnTo>
                  <a:lnTo>
                    <a:pt x="505639" y="441057"/>
                  </a:lnTo>
                  <a:lnTo>
                    <a:pt x="502751" y="455545"/>
                  </a:lnTo>
                  <a:lnTo>
                    <a:pt x="496975" y="460374"/>
                  </a:lnTo>
                  <a:lnTo>
                    <a:pt x="478204" y="467136"/>
                  </a:lnTo>
                  <a:lnTo>
                    <a:pt x="477723" y="469550"/>
                  </a:lnTo>
                  <a:lnTo>
                    <a:pt x="481573" y="473897"/>
                  </a:lnTo>
                  <a:lnTo>
                    <a:pt x="486386" y="480658"/>
                  </a:lnTo>
                  <a:lnTo>
                    <a:pt x="486386" y="482107"/>
                  </a:lnTo>
                  <a:lnTo>
                    <a:pt x="474354" y="490317"/>
                  </a:lnTo>
                  <a:lnTo>
                    <a:pt x="475316" y="513981"/>
                  </a:lnTo>
                  <a:lnTo>
                    <a:pt x="475798" y="517845"/>
                  </a:lnTo>
                  <a:lnTo>
                    <a:pt x="480129" y="522191"/>
                  </a:lnTo>
                  <a:lnTo>
                    <a:pt x="486868" y="521225"/>
                  </a:lnTo>
                  <a:lnTo>
                    <a:pt x="490718" y="520259"/>
                  </a:lnTo>
                  <a:lnTo>
                    <a:pt x="489756" y="515430"/>
                  </a:lnTo>
                  <a:lnTo>
                    <a:pt x="492162" y="514464"/>
                  </a:lnTo>
                  <a:lnTo>
                    <a:pt x="497456" y="518327"/>
                  </a:lnTo>
                  <a:lnTo>
                    <a:pt x="501788" y="518810"/>
                  </a:lnTo>
                  <a:lnTo>
                    <a:pt x="504195" y="523157"/>
                  </a:lnTo>
                  <a:lnTo>
                    <a:pt x="510933" y="525572"/>
                  </a:lnTo>
                  <a:lnTo>
                    <a:pt x="512858" y="527986"/>
                  </a:lnTo>
                  <a:lnTo>
                    <a:pt x="511896" y="531367"/>
                  </a:lnTo>
                  <a:lnTo>
                    <a:pt x="512377" y="536196"/>
                  </a:lnTo>
                  <a:lnTo>
                    <a:pt x="515746" y="537162"/>
                  </a:lnTo>
                  <a:lnTo>
                    <a:pt x="514783" y="539094"/>
                  </a:lnTo>
                  <a:lnTo>
                    <a:pt x="526335" y="542957"/>
                  </a:lnTo>
                  <a:lnTo>
                    <a:pt x="522484" y="546338"/>
                  </a:lnTo>
                  <a:lnTo>
                    <a:pt x="523928" y="548753"/>
                  </a:lnTo>
                  <a:lnTo>
                    <a:pt x="522966" y="552616"/>
                  </a:lnTo>
                  <a:lnTo>
                    <a:pt x="517671" y="549719"/>
                  </a:lnTo>
                  <a:lnTo>
                    <a:pt x="514302" y="554548"/>
                  </a:lnTo>
                  <a:lnTo>
                    <a:pt x="515265" y="557929"/>
                  </a:lnTo>
                  <a:lnTo>
                    <a:pt x="511414" y="563724"/>
                  </a:lnTo>
                  <a:lnTo>
                    <a:pt x="514302" y="566622"/>
                  </a:lnTo>
                  <a:lnTo>
                    <a:pt x="516709" y="572900"/>
                  </a:lnTo>
                  <a:lnTo>
                    <a:pt x="515746" y="580627"/>
                  </a:lnTo>
                  <a:lnTo>
                    <a:pt x="517190" y="586905"/>
                  </a:lnTo>
                  <a:lnTo>
                    <a:pt x="522003" y="590769"/>
                  </a:lnTo>
                  <a:lnTo>
                    <a:pt x="534517" y="589320"/>
                  </a:lnTo>
                  <a:lnTo>
                    <a:pt x="544143" y="592217"/>
                  </a:lnTo>
                  <a:lnTo>
                    <a:pt x="554732" y="599461"/>
                  </a:lnTo>
                  <a:lnTo>
                    <a:pt x="568690" y="598013"/>
                  </a:lnTo>
                  <a:lnTo>
                    <a:pt x="572540" y="599461"/>
                  </a:lnTo>
                  <a:lnTo>
                    <a:pt x="577835" y="604774"/>
                  </a:lnTo>
                  <a:lnTo>
                    <a:pt x="589867" y="605257"/>
                  </a:lnTo>
                  <a:lnTo>
                    <a:pt x="595162" y="607672"/>
                  </a:lnTo>
                  <a:lnTo>
                    <a:pt x="596605" y="612018"/>
                  </a:lnTo>
                  <a:lnTo>
                    <a:pt x="591311" y="628438"/>
                  </a:lnTo>
                  <a:lnTo>
                    <a:pt x="595643" y="644858"/>
                  </a:lnTo>
                  <a:lnTo>
                    <a:pt x="591792" y="655483"/>
                  </a:lnTo>
                  <a:lnTo>
                    <a:pt x="594199" y="666590"/>
                  </a:lnTo>
                  <a:lnTo>
                    <a:pt x="589386" y="684942"/>
                  </a:lnTo>
                  <a:lnTo>
                    <a:pt x="589386" y="691220"/>
                  </a:lnTo>
                  <a:lnTo>
                    <a:pt x="585054" y="711504"/>
                  </a:lnTo>
                  <a:lnTo>
                    <a:pt x="585054" y="721163"/>
                  </a:lnTo>
                  <a:lnTo>
                    <a:pt x="588905" y="722612"/>
                  </a:lnTo>
                  <a:lnTo>
                    <a:pt x="586017" y="726958"/>
                  </a:lnTo>
                  <a:lnTo>
                    <a:pt x="586017" y="729372"/>
                  </a:lnTo>
                  <a:lnTo>
                    <a:pt x="593718" y="731787"/>
                  </a:lnTo>
                  <a:lnTo>
                    <a:pt x="594199" y="733236"/>
                  </a:lnTo>
                  <a:lnTo>
                    <a:pt x="598531" y="738548"/>
                  </a:lnTo>
                  <a:lnTo>
                    <a:pt x="599493" y="741929"/>
                  </a:lnTo>
                  <a:lnTo>
                    <a:pt x="602863" y="745310"/>
                  </a:lnTo>
                  <a:lnTo>
                    <a:pt x="602381" y="748690"/>
                  </a:lnTo>
                  <a:lnTo>
                    <a:pt x="604307" y="752071"/>
                  </a:lnTo>
                  <a:lnTo>
                    <a:pt x="607194" y="754486"/>
                  </a:lnTo>
                  <a:lnTo>
                    <a:pt x="608157" y="757866"/>
                  </a:lnTo>
                  <a:lnTo>
                    <a:pt x="617783" y="761730"/>
                  </a:lnTo>
                  <a:lnTo>
                    <a:pt x="616820" y="756900"/>
                  </a:lnTo>
                  <a:lnTo>
                    <a:pt x="621633" y="757383"/>
                  </a:lnTo>
                  <a:lnTo>
                    <a:pt x="622596" y="753519"/>
                  </a:lnTo>
                  <a:lnTo>
                    <a:pt x="625484" y="751588"/>
                  </a:lnTo>
                  <a:lnTo>
                    <a:pt x="628853" y="754969"/>
                  </a:lnTo>
                  <a:lnTo>
                    <a:pt x="635110" y="759315"/>
                  </a:lnTo>
                  <a:lnTo>
                    <a:pt x="639442" y="764627"/>
                  </a:lnTo>
                  <a:lnTo>
                    <a:pt x="643292" y="766076"/>
                  </a:lnTo>
                  <a:lnTo>
                    <a:pt x="644255" y="769940"/>
                  </a:lnTo>
                  <a:lnTo>
                    <a:pt x="643774" y="773321"/>
                  </a:lnTo>
                  <a:lnTo>
                    <a:pt x="645699" y="776218"/>
                  </a:lnTo>
                  <a:lnTo>
                    <a:pt x="655806" y="779116"/>
                  </a:lnTo>
                  <a:lnTo>
                    <a:pt x="660138" y="779598"/>
                  </a:lnTo>
                  <a:lnTo>
                    <a:pt x="666876" y="778150"/>
                  </a:lnTo>
                  <a:lnTo>
                    <a:pt x="685166" y="772837"/>
                  </a:lnTo>
                  <a:lnTo>
                    <a:pt x="691904" y="778150"/>
                  </a:lnTo>
                  <a:lnTo>
                    <a:pt x="693348" y="780565"/>
                  </a:lnTo>
                  <a:lnTo>
                    <a:pt x="699605" y="780565"/>
                  </a:lnTo>
                  <a:lnTo>
                    <a:pt x="701049" y="782013"/>
                  </a:lnTo>
                  <a:lnTo>
                    <a:pt x="706825" y="795536"/>
                  </a:lnTo>
                  <a:lnTo>
                    <a:pt x="707787" y="803263"/>
                  </a:lnTo>
                  <a:lnTo>
                    <a:pt x="703937" y="809058"/>
                  </a:lnTo>
                  <a:lnTo>
                    <a:pt x="696717" y="813404"/>
                  </a:lnTo>
                  <a:lnTo>
                    <a:pt x="689498" y="819683"/>
                  </a:lnTo>
                  <a:lnTo>
                    <a:pt x="687573" y="820648"/>
                  </a:lnTo>
                  <a:lnTo>
                    <a:pt x="685166" y="824512"/>
                  </a:lnTo>
                  <a:lnTo>
                    <a:pt x="673133" y="834654"/>
                  </a:lnTo>
                  <a:lnTo>
                    <a:pt x="670246" y="840932"/>
                  </a:lnTo>
                  <a:lnTo>
                    <a:pt x="668801" y="841898"/>
                  </a:lnTo>
                  <a:lnTo>
                    <a:pt x="675540" y="866045"/>
                  </a:lnTo>
                  <a:lnTo>
                    <a:pt x="679390" y="877636"/>
                  </a:lnTo>
                  <a:lnTo>
                    <a:pt x="691423" y="894056"/>
                  </a:lnTo>
                  <a:lnTo>
                    <a:pt x="704418" y="894539"/>
                  </a:lnTo>
                  <a:lnTo>
                    <a:pt x="706344" y="927378"/>
                  </a:lnTo>
                  <a:lnTo>
                    <a:pt x="709231" y="934140"/>
                  </a:lnTo>
                  <a:lnTo>
                    <a:pt x="708750" y="940418"/>
                  </a:lnTo>
                  <a:lnTo>
                    <a:pt x="715970" y="948628"/>
                  </a:lnTo>
                  <a:lnTo>
                    <a:pt x="722227" y="950077"/>
                  </a:lnTo>
                  <a:lnTo>
                    <a:pt x="737147" y="959736"/>
                  </a:lnTo>
                  <a:lnTo>
                    <a:pt x="743885" y="966497"/>
                  </a:lnTo>
                  <a:lnTo>
                    <a:pt x="747255" y="979053"/>
                  </a:lnTo>
                  <a:lnTo>
                    <a:pt x="750624" y="984366"/>
                  </a:lnTo>
                  <a:lnTo>
                    <a:pt x="758325" y="986780"/>
                  </a:lnTo>
                  <a:lnTo>
                    <a:pt x="790091" y="990644"/>
                  </a:lnTo>
                  <a:lnTo>
                    <a:pt x="811268" y="995473"/>
                  </a:lnTo>
                  <a:lnTo>
                    <a:pt x="830039" y="1009478"/>
                  </a:lnTo>
                  <a:lnTo>
                    <a:pt x="832927" y="1015757"/>
                  </a:lnTo>
                  <a:lnTo>
                    <a:pt x="841109" y="1020586"/>
                  </a:lnTo>
                  <a:lnTo>
                    <a:pt x="843516" y="1023001"/>
                  </a:lnTo>
                  <a:lnTo>
                    <a:pt x="845923" y="1027830"/>
                  </a:lnTo>
                  <a:lnTo>
                    <a:pt x="853142" y="1034592"/>
                  </a:lnTo>
                  <a:lnTo>
                    <a:pt x="856030" y="1039421"/>
                  </a:lnTo>
                  <a:lnTo>
                    <a:pt x="857474" y="1047631"/>
                  </a:lnTo>
                  <a:lnTo>
                    <a:pt x="862287" y="1055841"/>
                  </a:lnTo>
                  <a:lnTo>
                    <a:pt x="938333" y="1056324"/>
                  </a:lnTo>
                  <a:lnTo>
                    <a:pt x="981651" y="1055841"/>
                  </a:lnTo>
                  <a:lnTo>
                    <a:pt x="984057" y="1061636"/>
                  </a:lnTo>
                  <a:lnTo>
                    <a:pt x="984057" y="1065500"/>
                  </a:lnTo>
                  <a:lnTo>
                    <a:pt x="985502" y="1070812"/>
                  </a:lnTo>
                  <a:lnTo>
                    <a:pt x="984539" y="1078539"/>
                  </a:lnTo>
                  <a:lnTo>
                    <a:pt x="983095" y="1082403"/>
                  </a:lnTo>
                  <a:lnTo>
                    <a:pt x="984539" y="1090130"/>
                  </a:lnTo>
                  <a:lnTo>
                    <a:pt x="984539" y="1097374"/>
                  </a:lnTo>
                  <a:lnTo>
                    <a:pt x="985502" y="1101237"/>
                  </a:lnTo>
                  <a:lnTo>
                    <a:pt x="988389" y="1104135"/>
                  </a:lnTo>
                  <a:lnTo>
                    <a:pt x="991277" y="1105584"/>
                  </a:lnTo>
                  <a:lnTo>
                    <a:pt x="994165" y="1109447"/>
                  </a:lnTo>
                  <a:lnTo>
                    <a:pt x="994165" y="1115725"/>
                  </a:lnTo>
                  <a:lnTo>
                    <a:pt x="995609" y="1117657"/>
                  </a:lnTo>
                  <a:lnTo>
                    <a:pt x="995128" y="1122004"/>
                  </a:lnTo>
                  <a:lnTo>
                    <a:pt x="996090" y="1127799"/>
                  </a:lnTo>
                  <a:lnTo>
                    <a:pt x="1002347" y="1140356"/>
                  </a:lnTo>
                  <a:lnTo>
                    <a:pt x="1011011" y="1151463"/>
                  </a:lnTo>
                  <a:lnTo>
                    <a:pt x="1016786" y="1161605"/>
                  </a:lnTo>
                  <a:lnTo>
                    <a:pt x="1027375" y="1165951"/>
                  </a:lnTo>
                  <a:lnTo>
                    <a:pt x="1037001" y="1167400"/>
                  </a:lnTo>
                  <a:lnTo>
                    <a:pt x="1038926" y="1170298"/>
                  </a:lnTo>
                  <a:lnTo>
                    <a:pt x="1044702" y="1176093"/>
                  </a:lnTo>
                  <a:lnTo>
                    <a:pt x="1047590" y="1182371"/>
                  </a:lnTo>
                  <a:lnTo>
                    <a:pt x="1049034" y="1187684"/>
                  </a:lnTo>
                  <a:lnTo>
                    <a:pt x="1053847" y="1194928"/>
                  </a:lnTo>
                  <a:lnTo>
                    <a:pt x="1058660" y="1201689"/>
                  </a:lnTo>
                  <a:lnTo>
                    <a:pt x="1067324" y="1218592"/>
                  </a:lnTo>
                  <a:lnTo>
                    <a:pt x="1067805" y="1221972"/>
                  </a:lnTo>
                  <a:lnTo>
                    <a:pt x="1065398" y="1231148"/>
                  </a:lnTo>
                  <a:lnTo>
                    <a:pt x="1067805" y="1235012"/>
                  </a:lnTo>
                  <a:lnTo>
                    <a:pt x="1192463" y="1235012"/>
                  </a:lnTo>
                  <a:lnTo>
                    <a:pt x="1192945" y="1297795"/>
                  </a:lnTo>
                  <a:lnTo>
                    <a:pt x="1182356" y="1301175"/>
                  </a:lnTo>
                  <a:lnTo>
                    <a:pt x="1136150" y="1320975"/>
                  </a:lnTo>
                  <a:lnTo>
                    <a:pt x="1114010" y="1334015"/>
                  </a:lnTo>
                  <a:lnTo>
                    <a:pt x="1078875" y="1357196"/>
                  </a:lnTo>
                  <a:lnTo>
                    <a:pt x="1065398" y="1368787"/>
                  </a:lnTo>
                  <a:lnTo>
                    <a:pt x="1045183" y="1391002"/>
                  </a:lnTo>
                  <a:lnTo>
                    <a:pt x="1025931" y="1416115"/>
                  </a:lnTo>
                  <a:lnTo>
                    <a:pt x="1010529" y="1437365"/>
                  </a:lnTo>
                  <a:lnTo>
                    <a:pt x="993202" y="1461028"/>
                  </a:lnTo>
                  <a:lnTo>
                    <a:pt x="989352" y="1469239"/>
                  </a:lnTo>
                  <a:lnTo>
                    <a:pt x="980688" y="1480346"/>
                  </a:lnTo>
                  <a:lnTo>
                    <a:pt x="975875" y="1492419"/>
                  </a:lnTo>
                  <a:lnTo>
                    <a:pt x="970100" y="1506425"/>
                  </a:lnTo>
                  <a:lnTo>
                    <a:pt x="972506" y="1526225"/>
                  </a:lnTo>
                  <a:lnTo>
                    <a:pt x="970581" y="1546992"/>
                  </a:lnTo>
                  <a:lnTo>
                    <a:pt x="965768" y="1567275"/>
                  </a:lnTo>
                  <a:lnTo>
                    <a:pt x="955660" y="1590940"/>
                  </a:lnTo>
                  <a:lnTo>
                    <a:pt x="934002" y="1620882"/>
                  </a:lnTo>
                  <a:lnTo>
                    <a:pt x="910417" y="1643580"/>
                  </a:lnTo>
                  <a:lnTo>
                    <a:pt x="902717" y="1647927"/>
                  </a:lnTo>
                  <a:lnTo>
                    <a:pt x="851698" y="1657103"/>
                  </a:lnTo>
                  <a:lnTo>
                    <a:pt x="794904" y="1663381"/>
                  </a:lnTo>
                  <a:lnTo>
                    <a:pt x="761212" y="1666762"/>
                  </a:lnTo>
                  <a:lnTo>
                    <a:pt x="733778" y="1667244"/>
                  </a:lnTo>
                  <a:lnTo>
                    <a:pt x="699605" y="1667244"/>
                  </a:lnTo>
                  <a:lnTo>
                    <a:pt x="685647" y="1667244"/>
                  </a:lnTo>
                  <a:lnTo>
                    <a:pt x="676503" y="1668210"/>
                  </a:lnTo>
                  <a:lnTo>
                    <a:pt x="656288" y="1668210"/>
                  </a:lnTo>
                  <a:lnTo>
                    <a:pt x="637998" y="1664347"/>
                  </a:lnTo>
                  <a:lnTo>
                    <a:pt x="634148" y="1662415"/>
                  </a:lnTo>
                  <a:lnTo>
                    <a:pt x="638961" y="1663381"/>
                  </a:lnTo>
                  <a:lnTo>
                    <a:pt x="641367" y="1659518"/>
                  </a:lnTo>
                  <a:lnTo>
                    <a:pt x="638961" y="1656137"/>
                  </a:lnTo>
                  <a:lnTo>
                    <a:pt x="637517" y="1651790"/>
                  </a:lnTo>
                  <a:lnTo>
                    <a:pt x="634629" y="1648410"/>
                  </a:lnTo>
                  <a:lnTo>
                    <a:pt x="633666" y="1644546"/>
                  </a:lnTo>
                  <a:lnTo>
                    <a:pt x="629816" y="1640200"/>
                  </a:lnTo>
                  <a:lnTo>
                    <a:pt x="622596" y="1636819"/>
                  </a:lnTo>
                  <a:lnTo>
                    <a:pt x="604307" y="1631024"/>
                  </a:lnTo>
                  <a:lnTo>
                    <a:pt x="602863" y="1626677"/>
                  </a:lnTo>
                  <a:lnTo>
                    <a:pt x="605750" y="1609774"/>
                  </a:lnTo>
                  <a:lnTo>
                    <a:pt x="605750" y="1605911"/>
                  </a:lnTo>
                  <a:lnTo>
                    <a:pt x="604307" y="1603013"/>
                  </a:lnTo>
                  <a:lnTo>
                    <a:pt x="600456" y="1598184"/>
                  </a:lnTo>
                  <a:lnTo>
                    <a:pt x="597568" y="1596735"/>
                  </a:lnTo>
                  <a:lnTo>
                    <a:pt x="596605" y="1594320"/>
                  </a:lnTo>
                  <a:lnTo>
                    <a:pt x="592755" y="1591422"/>
                  </a:lnTo>
                  <a:lnTo>
                    <a:pt x="571096" y="1598666"/>
                  </a:lnTo>
                  <a:lnTo>
                    <a:pt x="568690" y="1598184"/>
                  </a:lnTo>
                  <a:lnTo>
                    <a:pt x="568690" y="1591422"/>
                  </a:lnTo>
                  <a:lnTo>
                    <a:pt x="567246" y="1588525"/>
                  </a:lnTo>
                  <a:lnTo>
                    <a:pt x="568209" y="1586110"/>
                  </a:lnTo>
                  <a:lnTo>
                    <a:pt x="567246" y="1579349"/>
                  </a:lnTo>
                  <a:lnTo>
                    <a:pt x="568209" y="1576451"/>
                  </a:lnTo>
                  <a:lnTo>
                    <a:pt x="571578" y="1572105"/>
                  </a:lnTo>
                  <a:lnTo>
                    <a:pt x="574465" y="1567759"/>
                  </a:lnTo>
                  <a:lnTo>
                    <a:pt x="576872" y="1565827"/>
                  </a:lnTo>
                  <a:lnTo>
                    <a:pt x="579760" y="1567759"/>
                  </a:lnTo>
                  <a:lnTo>
                    <a:pt x="580722" y="1562929"/>
                  </a:lnTo>
                  <a:lnTo>
                    <a:pt x="576872" y="1561963"/>
                  </a:lnTo>
                  <a:lnTo>
                    <a:pt x="573984" y="1563412"/>
                  </a:lnTo>
                  <a:lnTo>
                    <a:pt x="564839" y="1565344"/>
                  </a:lnTo>
                  <a:lnTo>
                    <a:pt x="560989" y="1563412"/>
                  </a:lnTo>
                  <a:lnTo>
                    <a:pt x="560026" y="1557616"/>
                  </a:lnTo>
                  <a:lnTo>
                    <a:pt x="560989" y="1553753"/>
                  </a:lnTo>
                  <a:lnTo>
                    <a:pt x="558101" y="1552304"/>
                  </a:lnTo>
                  <a:lnTo>
                    <a:pt x="554251" y="1552304"/>
                  </a:lnTo>
                  <a:lnTo>
                    <a:pt x="553288" y="1550372"/>
                  </a:lnTo>
                  <a:lnTo>
                    <a:pt x="552807" y="1545060"/>
                  </a:lnTo>
                  <a:lnTo>
                    <a:pt x="548956" y="1539748"/>
                  </a:lnTo>
                  <a:lnTo>
                    <a:pt x="543662" y="1536368"/>
                  </a:lnTo>
                  <a:lnTo>
                    <a:pt x="541255" y="1537816"/>
                  </a:lnTo>
                  <a:lnTo>
                    <a:pt x="519596" y="1527192"/>
                  </a:lnTo>
                  <a:lnTo>
                    <a:pt x="523447" y="1521396"/>
                  </a:lnTo>
                  <a:lnTo>
                    <a:pt x="522966" y="1518981"/>
                  </a:lnTo>
                  <a:lnTo>
                    <a:pt x="527297" y="1514635"/>
                  </a:lnTo>
                  <a:lnTo>
                    <a:pt x="533073" y="1512220"/>
                  </a:lnTo>
                  <a:lnTo>
                    <a:pt x="532111" y="1506908"/>
                  </a:lnTo>
                  <a:lnTo>
                    <a:pt x="534517" y="1505942"/>
                  </a:lnTo>
                  <a:lnTo>
                    <a:pt x="529223" y="1501113"/>
                  </a:lnTo>
                  <a:lnTo>
                    <a:pt x="527297" y="1496766"/>
                  </a:lnTo>
                  <a:lnTo>
                    <a:pt x="523447" y="1494834"/>
                  </a:lnTo>
                  <a:lnTo>
                    <a:pt x="521041" y="1491454"/>
                  </a:lnTo>
                  <a:lnTo>
                    <a:pt x="514783" y="1493386"/>
                  </a:lnTo>
                  <a:lnTo>
                    <a:pt x="510452" y="1488073"/>
                  </a:lnTo>
                  <a:lnTo>
                    <a:pt x="510452" y="1485659"/>
                  </a:lnTo>
                  <a:lnTo>
                    <a:pt x="505157" y="1483244"/>
                  </a:lnTo>
                  <a:lnTo>
                    <a:pt x="502751" y="1484210"/>
                  </a:lnTo>
                  <a:lnTo>
                    <a:pt x="500344" y="1490971"/>
                  </a:lnTo>
                  <a:lnTo>
                    <a:pt x="498419" y="1497732"/>
                  </a:lnTo>
                  <a:lnTo>
                    <a:pt x="496013" y="1499181"/>
                  </a:lnTo>
                  <a:lnTo>
                    <a:pt x="494087" y="1504976"/>
                  </a:lnTo>
                  <a:lnTo>
                    <a:pt x="490718" y="1500147"/>
                  </a:lnTo>
                  <a:lnTo>
                    <a:pt x="495050" y="1495318"/>
                  </a:lnTo>
                  <a:lnTo>
                    <a:pt x="492643" y="1490005"/>
                  </a:lnTo>
                  <a:lnTo>
                    <a:pt x="490718" y="1489039"/>
                  </a:lnTo>
                  <a:lnTo>
                    <a:pt x="487830" y="1479863"/>
                  </a:lnTo>
                  <a:lnTo>
                    <a:pt x="483498" y="1472136"/>
                  </a:lnTo>
                  <a:lnTo>
                    <a:pt x="478685" y="1469239"/>
                  </a:lnTo>
                  <a:lnTo>
                    <a:pt x="474354" y="1468756"/>
                  </a:lnTo>
                  <a:lnTo>
                    <a:pt x="469059" y="1469721"/>
                  </a:lnTo>
                  <a:lnTo>
                    <a:pt x="465209" y="1467307"/>
                  </a:lnTo>
                  <a:lnTo>
                    <a:pt x="466171" y="1444609"/>
                  </a:lnTo>
                  <a:lnTo>
                    <a:pt x="466653" y="1441228"/>
                  </a:lnTo>
                  <a:lnTo>
                    <a:pt x="453176" y="1436398"/>
                  </a:lnTo>
                  <a:lnTo>
                    <a:pt x="449326" y="1432052"/>
                  </a:lnTo>
                  <a:lnTo>
                    <a:pt x="444994" y="1429637"/>
                  </a:lnTo>
                  <a:lnTo>
                    <a:pt x="440662" y="1429637"/>
                  </a:lnTo>
                  <a:lnTo>
                    <a:pt x="432480" y="1425774"/>
                  </a:lnTo>
                  <a:lnTo>
                    <a:pt x="429592" y="1423359"/>
                  </a:lnTo>
                  <a:lnTo>
                    <a:pt x="428148" y="1434467"/>
                  </a:lnTo>
                  <a:lnTo>
                    <a:pt x="431036" y="1438813"/>
                  </a:lnTo>
                  <a:lnTo>
                    <a:pt x="422854" y="1445092"/>
                  </a:lnTo>
                  <a:lnTo>
                    <a:pt x="423817" y="1439779"/>
                  </a:lnTo>
                  <a:lnTo>
                    <a:pt x="423335" y="1433984"/>
                  </a:lnTo>
                  <a:lnTo>
                    <a:pt x="424298" y="1429637"/>
                  </a:lnTo>
                  <a:lnTo>
                    <a:pt x="420929" y="1426257"/>
                  </a:lnTo>
                  <a:lnTo>
                    <a:pt x="418522" y="1428671"/>
                  </a:lnTo>
                  <a:lnTo>
                    <a:pt x="416115" y="1426257"/>
                  </a:lnTo>
                  <a:lnTo>
                    <a:pt x="404083" y="1420462"/>
                  </a:lnTo>
                  <a:lnTo>
                    <a:pt x="394457" y="1420462"/>
                  </a:lnTo>
                  <a:lnTo>
                    <a:pt x="389644" y="1417081"/>
                  </a:lnTo>
                  <a:lnTo>
                    <a:pt x="385312" y="1416598"/>
                  </a:lnTo>
                  <a:lnTo>
                    <a:pt x="381462" y="1421910"/>
                  </a:lnTo>
                  <a:lnTo>
                    <a:pt x="376167" y="1422876"/>
                  </a:lnTo>
                  <a:lnTo>
                    <a:pt x="375204" y="1428671"/>
                  </a:lnTo>
                  <a:lnTo>
                    <a:pt x="376649" y="1432535"/>
                  </a:lnTo>
                  <a:lnTo>
                    <a:pt x="375686" y="1437365"/>
                  </a:lnTo>
                  <a:lnTo>
                    <a:pt x="372798" y="1439779"/>
                  </a:lnTo>
                  <a:lnTo>
                    <a:pt x="368466" y="1446540"/>
                  </a:lnTo>
                  <a:lnTo>
                    <a:pt x="363653" y="1447023"/>
                  </a:lnTo>
                  <a:lnTo>
                    <a:pt x="357877" y="1449438"/>
                  </a:lnTo>
                  <a:lnTo>
                    <a:pt x="348732" y="1451369"/>
                  </a:lnTo>
                  <a:lnTo>
                    <a:pt x="343919" y="1454268"/>
                  </a:lnTo>
                  <a:lnTo>
                    <a:pt x="334775" y="1456682"/>
                  </a:lnTo>
                  <a:lnTo>
                    <a:pt x="329962" y="1459580"/>
                  </a:lnTo>
                  <a:lnTo>
                    <a:pt x="325149" y="1461028"/>
                  </a:lnTo>
                  <a:lnTo>
                    <a:pt x="318410" y="1461512"/>
                  </a:lnTo>
                  <a:lnTo>
                    <a:pt x="316966" y="1460063"/>
                  </a:lnTo>
                  <a:lnTo>
                    <a:pt x="295308" y="1461512"/>
                  </a:lnTo>
                  <a:lnTo>
                    <a:pt x="280387" y="1467790"/>
                  </a:lnTo>
                  <a:lnTo>
                    <a:pt x="271242" y="1468272"/>
                  </a:lnTo>
                  <a:lnTo>
                    <a:pt x="275574" y="1459097"/>
                  </a:lnTo>
                  <a:lnTo>
                    <a:pt x="278462" y="1440262"/>
                  </a:lnTo>
                  <a:lnTo>
                    <a:pt x="281350" y="1433018"/>
                  </a:lnTo>
                  <a:lnTo>
                    <a:pt x="277981" y="1431086"/>
                  </a:lnTo>
                  <a:lnTo>
                    <a:pt x="269798" y="1431086"/>
                  </a:lnTo>
                  <a:lnTo>
                    <a:pt x="258728" y="1424325"/>
                  </a:lnTo>
                  <a:lnTo>
                    <a:pt x="255840" y="1421910"/>
                  </a:lnTo>
                  <a:lnTo>
                    <a:pt x="257766" y="1411769"/>
                  </a:lnTo>
                  <a:lnTo>
                    <a:pt x="266910" y="1397763"/>
                  </a:lnTo>
                  <a:lnTo>
                    <a:pt x="272205" y="1394866"/>
                  </a:lnTo>
                  <a:lnTo>
                    <a:pt x="276055" y="1393417"/>
                  </a:lnTo>
                  <a:lnTo>
                    <a:pt x="271242" y="1390519"/>
                  </a:lnTo>
                  <a:lnTo>
                    <a:pt x="269317" y="1388104"/>
                  </a:lnTo>
                  <a:lnTo>
                    <a:pt x="265948" y="1386656"/>
                  </a:lnTo>
                  <a:lnTo>
                    <a:pt x="260653" y="1382309"/>
                  </a:lnTo>
                  <a:lnTo>
                    <a:pt x="258247" y="1381343"/>
                  </a:lnTo>
                  <a:lnTo>
                    <a:pt x="258728" y="1376997"/>
                  </a:lnTo>
                  <a:lnTo>
                    <a:pt x="263541" y="1373133"/>
                  </a:lnTo>
                  <a:lnTo>
                    <a:pt x="264504" y="1367338"/>
                  </a:lnTo>
                  <a:lnTo>
                    <a:pt x="255840" y="1363474"/>
                  </a:lnTo>
                  <a:lnTo>
                    <a:pt x="245252" y="1360577"/>
                  </a:lnTo>
                  <a:lnTo>
                    <a:pt x="225037" y="1359128"/>
                  </a:lnTo>
                  <a:lnTo>
                    <a:pt x="219261" y="1356230"/>
                  </a:lnTo>
                  <a:lnTo>
                    <a:pt x="213967" y="1351401"/>
                  </a:lnTo>
                  <a:lnTo>
                    <a:pt x="212523" y="1348503"/>
                  </a:lnTo>
                  <a:lnTo>
                    <a:pt x="211560" y="1339810"/>
                  </a:lnTo>
                  <a:lnTo>
                    <a:pt x="210116" y="1334498"/>
                  </a:lnTo>
                  <a:lnTo>
                    <a:pt x="207710" y="1330634"/>
                  </a:lnTo>
                  <a:lnTo>
                    <a:pt x="200972" y="1325322"/>
                  </a:lnTo>
                  <a:lnTo>
                    <a:pt x="195677" y="1320493"/>
                  </a:lnTo>
                  <a:lnTo>
                    <a:pt x="187976" y="1314697"/>
                  </a:lnTo>
                  <a:lnTo>
                    <a:pt x="183163" y="1313731"/>
                  </a:lnTo>
                  <a:lnTo>
                    <a:pt x="174500" y="1309868"/>
                  </a:lnTo>
                  <a:lnTo>
                    <a:pt x="167761" y="1303590"/>
                  </a:lnTo>
                  <a:lnTo>
                    <a:pt x="154766" y="1300209"/>
                  </a:lnTo>
                  <a:lnTo>
                    <a:pt x="142733" y="1304072"/>
                  </a:lnTo>
                  <a:lnTo>
                    <a:pt x="130701" y="1306487"/>
                  </a:lnTo>
                  <a:lnTo>
                    <a:pt x="125406" y="1305521"/>
                  </a:lnTo>
                  <a:lnTo>
                    <a:pt x="110004" y="1312283"/>
                  </a:lnTo>
                  <a:lnTo>
                    <a:pt x="106635" y="1313248"/>
                  </a:lnTo>
                  <a:lnTo>
                    <a:pt x="103266" y="1313248"/>
                  </a:lnTo>
                  <a:lnTo>
                    <a:pt x="93640" y="1309385"/>
                  </a:lnTo>
                  <a:lnTo>
                    <a:pt x="80163" y="1306971"/>
                  </a:lnTo>
                  <a:lnTo>
                    <a:pt x="58986" y="1299726"/>
                  </a:lnTo>
                  <a:close/>
                </a:path>
              </a:pathLst>
            </a:custGeom>
            <a:solidFill>
              <a:srgbClr val="88A4BC">
                <a:alpha val="10192"/>
              </a:srgbClr>
            </a:solidFill>
            <a:ln w="479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H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75EB117-FEAD-9A3A-8598-D73F3311110B}"/>
                </a:ext>
              </a:extLst>
            </p:cNvPr>
            <p:cNvSpPr/>
            <p:nvPr/>
          </p:nvSpPr>
          <p:spPr>
            <a:xfrm>
              <a:off x="15221548" y="7775064"/>
              <a:ext cx="1840035" cy="1530923"/>
            </a:xfrm>
            <a:custGeom>
              <a:avLst/>
              <a:gdLst>
                <a:gd name="connsiteX0" fmla="*/ 418075 w 1840035"/>
                <a:gd name="connsiteY0" fmla="*/ 872128 h 1530923"/>
                <a:gd name="connsiteX1" fmla="*/ 424332 w 1840035"/>
                <a:gd name="connsiteY1" fmla="*/ 868264 h 1530923"/>
                <a:gd name="connsiteX2" fmla="*/ 428664 w 1840035"/>
                <a:gd name="connsiteY2" fmla="*/ 870196 h 1530923"/>
                <a:gd name="connsiteX3" fmla="*/ 435884 w 1840035"/>
                <a:gd name="connsiteY3" fmla="*/ 870196 h 1530923"/>
                <a:gd name="connsiteX4" fmla="*/ 440697 w 1840035"/>
                <a:gd name="connsiteY4" fmla="*/ 875991 h 1530923"/>
                <a:gd name="connsiteX5" fmla="*/ 445510 w 1840035"/>
                <a:gd name="connsiteY5" fmla="*/ 873576 h 1530923"/>
                <a:gd name="connsiteX6" fmla="*/ 447917 w 1840035"/>
                <a:gd name="connsiteY6" fmla="*/ 869230 h 1530923"/>
                <a:gd name="connsiteX7" fmla="*/ 454655 w 1840035"/>
                <a:gd name="connsiteY7" fmla="*/ 869230 h 1530923"/>
                <a:gd name="connsiteX8" fmla="*/ 460912 w 1840035"/>
                <a:gd name="connsiteY8" fmla="*/ 863435 h 1530923"/>
                <a:gd name="connsiteX9" fmla="*/ 463800 w 1840035"/>
                <a:gd name="connsiteY9" fmla="*/ 862469 h 1530923"/>
                <a:gd name="connsiteX10" fmla="*/ 463800 w 1840035"/>
                <a:gd name="connsiteY10" fmla="*/ 860054 h 1530923"/>
                <a:gd name="connsiteX11" fmla="*/ 467169 w 1840035"/>
                <a:gd name="connsiteY11" fmla="*/ 857640 h 1530923"/>
                <a:gd name="connsiteX12" fmla="*/ 470057 w 1840035"/>
                <a:gd name="connsiteY12" fmla="*/ 852327 h 1530923"/>
                <a:gd name="connsiteX13" fmla="*/ 471500 w 1840035"/>
                <a:gd name="connsiteY13" fmla="*/ 847981 h 1530923"/>
                <a:gd name="connsiteX14" fmla="*/ 478239 w 1840035"/>
                <a:gd name="connsiteY14" fmla="*/ 844117 h 1530923"/>
                <a:gd name="connsiteX15" fmla="*/ 483533 w 1840035"/>
                <a:gd name="connsiteY15" fmla="*/ 844117 h 1530923"/>
                <a:gd name="connsiteX16" fmla="*/ 489790 w 1840035"/>
                <a:gd name="connsiteY16" fmla="*/ 836873 h 1530923"/>
                <a:gd name="connsiteX17" fmla="*/ 491715 w 1840035"/>
                <a:gd name="connsiteY17" fmla="*/ 837839 h 1530923"/>
                <a:gd name="connsiteX18" fmla="*/ 500379 w 1840035"/>
                <a:gd name="connsiteY18" fmla="*/ 827214 h 1530923"/>
                <a:gd name="connsiteX19" fmla="*/ 503748 w 1840035"/>
                <a:gd name="connsiteY19" fmla="*/ 827214 h 1530923"/>
                <a:gd name="connsiteX20" fmla="*/ 507117 w 1840035"/>
                <a:gd name="connsiteY20" fmla="*/ 820453 h 1530923"/>
                <a:gd name="connsiteX21" fmla="*/ 510005 w 1840035"/>
                <a:gd name="connsiteY21" fmla="*/ 816590 h 1530923"/>
                <a:gd name="connsiteX22" fmla="*/ 514818 w 1840035"/>
                <a:gd name="connsiteY22" fmla="*/ 810794 h 1530923"/>
                <a:gd name="connsiteX23" fmla="*/ 518669 w 1840035"/>
                <a:gd name="connsiteY23" fmla="*/ 811277 h 1530923"/>
                <a:gd name="connsiteX24" fmla="*/ 522038 w 1840035"/>
                <a:gd name="connsiteY24" fmla="*/ 804999 h 1530923"/>
                <a:gd name="connsiteX25" fmla="*/ 525888 w 1840035"/>
                <a:gd name="connsiteY25" fmla="*/ 804033 h 1530923"/>
                <a:gd name="connsiteX26" fmla="*/ 526851 w 1840035"/>
                <a:gd name="connsiteY26" fmla="*/ 800652 h 1530923"/>
                <a:gd name="connsiteX27" fmla="*/ 528776 w 1840035"/>
                <a:gd name="connsiteY27" fmla="*/ 799687 h 1530923"/>
                <a:gd name="connsiteX28" fmla="*/ 529257 w 1840035"/>
                <a:gd name="connsiteY28" fmla="*/ 793408 h 1530923"/>
                <a:gd name="connsiteX29" fmla="*/ 528776 w 1840035"/>
                <a:gd name="connsiteY29" fmla="*/ 785681 h 1530923"/>
                <a:gd name="connsiteX30" fmla="*/ 536477 w 1840035"/>
                <a:gd name="connsiteY30" fmla="*/ 780369 h 1530923"/>
                <a:gd name="connsiteX31" fmla="*/ 537440 w 1840035"/>
                <a:gd name="connsiteY31" fmla="*/ 772642 h 1530923"/>
                <a:gd name="connsiteX32" fmla="*/ 535514 w 1840035"/>
                <a:gd name="connsiteY32" fmla="*/ 765881 h 1530923"/>
                <a:gd name="connsiteX33" fmla="*/ 536958 w 1840035"/>
                <a:gd name="connsiteY33" fmla="*/ 760569 h 1530923"/>
                <a:gd name="connsiteX34" fmla="*/ 543215 w 1840035"/>
                <a:gd name="connsiteY34" fmla="*/ 760085 h 1530923"/>
                <a:gd name="connsiteX35" fmla="*/ 546584 w 1840035"/>
                <a:gd name="connsiteY35" fmla="*/ 755739 h 1530923"/>
                <a:gd name="connsiteX36" fmla="*/ 546584 w 1840035"/>
                <a:gd name="connsiteY36" fmla="*/ 752841 h 1530923"/>
                <a:gd name="connsiteX37" fmla="*/ 543215 w 1840035"/>
                <a:gd name="connsiteY37" fmla="*/ 746080 h 1530923"/>
                <a:gd name="connsiteX38" fmla="*/ 543697 w 1840035"/>
                <a:gd name="connsiteY38" fmla="*/ 742217 h 1530923"/>
                <a:gd name="connsiteX39" fmla="*/ 548028 w 1840035"/>
                <a:gd name="connsiteY39" fmla="*/ 743666 h 1530923"/>
                <a:gd name="connsiteX40" fmla="*/ 553804 w 1840035"/>
                <a:gd name="connsiteY40" fmla="*/ 744631 h 1530923"/>
                <a:gd name="connsiteX41" fmla="*/ 558136 w 1840035"/>
                <a:gd name="connsiteY41" fmla="*/ 743182 h 1530923"/>
                <a:gd name="connsiteX42" fmla="*/ 557654 w 1840035"/>
                <a:gd name="connsiteY42" fmla="*/ 737870 h 1530923"/>
                <a:gd name="connsiteX43" fmla="*/ 553804 w 1840035"/>
                <a:gd name="connsiteY43" fmla="*/ 740285 h 1530923"/>
                <a:gd name="connsiteX44" fmla="*/ 548028 w 1840035"/>
                <a:gd name="connsiteY44" fmla="*/ 737870 h 1530923"/>
                <a:gd name="connsiteX45" fmla="*/ 546584 w 1840035"/>
                <a:gd name="connsiteY45" fmla="*/ 728211 h 1530923"/>
                <a:gd name="connsiteX46" fmla="*/ 549954 w 1840035"/>
                <a:gd name="connsiteY46" fmla="*/ 723382 h 1530923"/>
                <a:gd name="connsiteX47" fmla="*/ 550435 w 1840035"/>
                <a:gd name="connsiteY47" fmla="*/ 720001 h 1530923"/>
                <a:gd name="connsiteX48" fmla="*/ 556692 w 1840035"/>
                <a:gd name="connsiteY48" fmla="*/ 720967 h 1530923"/>
                <a:gd name="connsiteX49" fmla="*/ 563911 w 1840035"/>
                <a:gd name="connsiteY49" fmla="*/ 720484 h 1530923"/>
                <a:gd name="connsiteX50" fmla="*/ 568243 w 1840035"/>
                <a:gd name="connsiteY50" fmla="*/ 721450 h 1530923"/>
                <a:gd name="connsiteX51" fmla="*/ 570168 w 1840035"/>
                <a:gd name="connsiteY51" fmla="*/ 719519 h 1530923"/>
                <a:gd name="connsiteX52" fmla="*/ 569206 w 1840035"/>
                <a:gd name="connsiteY52" fmla="*/ 713240 h 1530923"/>
                <a:gd name="connsiteX53" fmla="*/ 564393 w 1840035"/>
                <a:gd name="connsiteY53" fmla="*/ 705996 h 1530923"/>
                <a:gd name="connsiteX54" fmla="*/ 568243 w 1840035"/>
                <a:gd name="connsiteY54" fmla="*/ 698752 h 1530923"/>
                <a:gd name="connsiteX55" fmla="*/ 570650 w 1840035"/>
                <a:gd name="connsiteY55" fmla="*/ 690059 h 1530923"/>
                <a:gd name="connsiteX56" fmla="*/ 567281 w 1840035"/>
                <a:gd name="connsiteY56" fmla="*/ 685713 h 1530923"/>
                <a:gd name="connsiteX57" fmla="*/ 556692 w 1840035"/>
                <a:gd name="connsiteY57" fmla="*/ 684747 h 1530923"/>
                <a:gd name="connsiteX58" fmla="*/ 550916 w 1840035"/>
                <a:gd name="connsiteY58" fmla="*/ 691508 h 1530923"/>
                <a:gd name="connsiteX59" fmla="*/ 548510 w 1840035"/>
                <a:gd name="connsiteY59" fmla="*/ 690542 h 1530923"/>
                <a:gd name="connsiteX60" fmla="*/ 548510 w 1840035"/>
                <a:gd name="connsiteY60" fmla="*/ 685229 h 1530923"/>
                <a:gd name="connsiteX61" fmla="*/ 543697 w 1840035"/>
                <a:gd name="connsiteY61" fmla="*/ 679917 h 1530923"/>
                <a:gd name="connsiteX62" fmla="*/ 543215 w 1840035"/>
                <a:gd name="connsiteY62" fmla="*/ 676054 h 1530923"/>
                <a:gd name="connsiteX63" fmla="*/ 547066 w 1840035"/>
                <a:gd name="connsiteY63" fmla="*/ 676054 h 1530923"/>
                <a:gd name="connsiteX64" fmla="*/ 552360 w 1840035"/>
                <a:gd name="connsiteY64" fmla="*/ 677502 h 1530923"/>
                <a:gd name="connsiteX65" fmla="*/ 551879 w 1840035"/>
                <a:gd name="connsiteY65" fmla="*/ 670741 h 1530923"/>
                <a:gd name="connsiteX66" fmla="*/ 549954 w 1840035"/>
                <a:gd name="connsiteY66" fmla="*/ 666878 h 1530923"/>
                <a:gd name="connsiteX67" fmla="*/ 555729 w 1840035"/>
                <a:gd name="connsiteY67" fmla="*/ 660600 h 1530923"/>
                <a:gd name="connsiteX68" fmla="*/ 555248 w 1840035"/>
                <a:gd name="connsiteY68" fmla="*/ 656736 h 1530923"/>
                <a:gd name="connsiteX69" fmla="*/ 557173 w 1840035"/>
                <a:gd name="connsiteY69" fmla="*/ 654322 h 1530923"/>
                <a:gd name="connsiteX70" fmla="*/ 563911 w 1840035"/>
                <a:gd name="connsiteY70" fmla="*/ 654322 h 1530923"/>
                <a:gd name="connsiteX71" fmla="*/ 568724 w 1840035"/>
                <a:gd name="connsiteY71" fmla="*/ 652390 h 1530923"/>
                <a:gd name="connsiteX72" fmla="*/ 570168 w 1840035"/>
                <a:gd name="connsiteY72" fmla="*/ 658185 h 1530923"/>
                <a:gd name="connsiteX73" fmla="*/ 574981 w 1840035"/>
                <a:gd name="connsiteY73" fmla="*/ 659634 h 1530923"/>
                <a:gd name="connsiteX74" fmla="*/ 577869 w 1840035"/>
                <a:gd name="connsiteY74" fmla="*/ 657219 h 1530923"/>
                <a:gd name="connsiteX75" fmla="*/ 580757 w 1840035"/>
                <a:gd name="connsiteY75" fmla="*/ 648526 h 1530923"/>
                <a:gd name="connsiteX76" fmla="*/ 581238 w 1840035"/>
                <a:gd name="connsiteY76" fmla="*/ 645146 h 1530923"/>
                <a:gd name="connsiteX77" fmla="*/ 573538 w 1840035"/>
                <a:gd name="connsiteY77" fmla="*/ 638867 h 1530923"/>
                <a:gd name="connsiteX78" fmla="*/ 576907 w 1840035"/>
                <a:gd name="connsiteY78" fmla="*/ 637419 h 1530923"/>
                <a:gd name="connsiteX79" fmla="*/ 581238 w 1840035"/>
                <a:gd name="connsiteY79" fmla="*/ 640799 h 1530923"/>
                <a:gd name="connsiteX80" fmla="*/ 582682 w 1840035"/>
                <a:gd name="connsiteY80" fmla="*/ 638384 h 1530923"/>
                <a:gd name="connsiteX81" fmla="*/ 582201 w 1840035"/>
                <a:gd name="connsiteY81" fmla="*/ 634521 h 1530923"/>
                <a:gd name="connsiteX82" fmla="*/ 584608 w 1840035"/>
                <a:gd name="connsiteY82" fmla="*/ 623896 h 1530923"/>
                <a:gd name="connsiteX83" fmla="*/ 583164 w 1840035"/>
                <a:gd name="connsiteY83" fmla="*/ 620999 h 1530923"/>
                <a:gd name="connsiteX84" fmla="*/ 583645 w 1840035"/>
                <a:gd name="connsiteY84" fmla="*/ 616652 h 1530923"/>
                <a:gd name="connsiteX85" fmla="*/ 585570 w 1840035"/>
                <a:gd name="connsiteY85" fmla="*/ 615203 h 1530923"/>
                <a:gd name="connsiteX86" fmla="*/ 589421 w 1840035"/>
                <a:gd name="connsiteY86" fmla="*/ 618101 h 1530923"/>
                <a:gd name="connsiteX87" fmla="*/ 592309 w 1840035"/>
                <a:gd name="connsiteY87" fmla="*/ 616169 h 1530923"/>
                <a:gd name="connsiteX88" fmla="*/ 590383 w 1840035"/>
                <a:gd name="connsiteY88" fmla="*/ 610857 h 1530923"/>
                <a:gd name="connsiteX89" fmla="*/ 587977 w 1840035"/>
                <a:gd name="connsiteY89" fmla="*/ 608925 h 1530923"/>
                <a:gd name="connsiteX90" fmla="*/ 581238 w 1840035"/>
                <a:gd name="connsiteY90" fmla="*/ 610374 h 1530923"/>
                <a:gd name="connsiteX91" fmla="*/ 578351 w 1840035"/>
                <a:gd name="connsiteY91" fmla="*/ 606028 h 1530923"/>
                <a:gd name="connsiteX92" fmla="*/ 581720 w 1840035"/>
                <a:gd name="connsiteY92" fmla="*/ 605061 h 1530923"/>
                <a:gd name="connsiteX93" fmla="*/ 585089 w 1840035"/>
                <a:gd name="connsiteY93" fmla="*/ 599749 h 1530923"/>
                <a:gd name="connsiteX94" fmla="*/ 581720 w 1840035"/>
                <a:gd name="connsiteY94" fmla="*/ 591539 h 1530923"/>
                <a:gd name="connsiteX95" fmla="*/ 581720 w 1840035"/>
                <a:gd name="connsiteY95" fmla="*/ 589125 h 1530923"/>
                <a:gd name="connsiteX96" fmla="*/ 578832 w 1840035"/>
                <a:gd name="connsiteY96" fmla="*/ 581397 h 1530923"/>
                <a:gd name="connsiteX97" fmla="*/ 574500 w 1840035"/>
                <a:gd name="connsiteY97" fmla="*/ 578017 h 1530923"/>
                <a:gd name="connsiteX98" fmla="*/ 572094 w 1840035"/>
                <a:gd name="connsiteY98" fmla="*/ 578017 h 1530923"/>
                <a:gd name="connsiteX99" fmla="*/ 567281 w 1840035"/>
                <a:gd name="connsiteY99" fmla="*/ 571255 h 1530923"/>
                <a:gd name="connsiteX100" fmla="*/ 568724 w 1840035"/>
                <a:gd name="connsiteY100" fmla="*/ 567392 h 1530923"/>
                <a:gd name="connsiteX101" fmla="*/ 571131 w 1840035"/>
                <a:gd name="connsiteY101" fmla="*/ 566909 h 1530923"/>
                <a:gd name="connsiteX102" fmla="*/ 575463 w 1840035"/>
                <a:gd name="connsiteY102" fmla="*/ 568358 h 1530923"/>
                <a:gd name="connsiteX103" fmla="*/ 576907 w 1840035"/>
                <a:gd name="connsiteY103" fmla="*/ 566426 h 1530923"/>
                <a:gd name="connsiteX104" fmla="*/ 574981 w 1840035"/>
                <a:gd name="connsiteY104" fmla="*/ 563046 h 1530923"/>
                <a:gd name="connsiteX105" fmla="*/ 574500 w 1840035"/>
                <a:gd name="connsiteY105" fmla="*/ 549523 h 1530923"/>
                <a:gd name="connsiteX106" fmla="*/ 574981 w 1840035"/>
                <a:gd name="connsiteY106" fmla="*/ 546143 h 1530923"/>
                <a:gd name="connsiteX107" fmla="*/ 576425 w 1840035"/>
                <a:gd name="connsiteY107" fmla="*/ 544211 h 1530923"/>
                <a:gd name="connsiteX108" fmla="*/ 581720 w 1840035"/>
                <a:gd name="connsiteY108" fmla="*/ 545176 h 1530923"/>
                <a:gd name="connsiteX109" fmla="*/ 587014 w 1840035"/>
                <a:gd name="connsiteY109" fmla="*/ 547108 h 1530923"/>
                <a:gd name="connsiteX110" fmla="*/ 589421 w 1840035"/>
                <a:gd name="connsiteY110" fmla="*/ 550006 h 1530923"/>
                <a:gd name="connsiteX111" fmla="*/ 593271 w 1840035"/>
                <a:gd name="connsiteY111" fmla="*/ 551455 h 1530923"/>
                <a:gd name="connsiteX112" fmla="*/ 596159 w 1840035"/>
                <a:gd name="connsiteY112" fmla="*/ 549523 h 1530923"/>
                <a:gd name="connsiteX113" fmla="*/ 598566 w 1840035"/>
                <a:gd name="connsiteY113" fmla="*/ 545660 h 1530923"/>
                <a:gd name="connsiteX114" fmla="*/ 595196 w 1840035"/>
                <a:gd name="connsiteY114" fmla="*/ 542279 h 1530923"/>
                <a:gd name="connsiteX115" fmla="*/ 593752 w 1840035"/>
                <a:gd name="connsiteY115" fmla="*/ 534069 h 1530923"/>
                <a:gd name="connsiteX116" fmla="*/ 594234 w 1840035"/>
                <a:gd name="connsiteY116" fmla="*/ 532137 h 1530923"/>
                <a:gd name="connsiteX117" fmla="*/ 588939 w 1840035"/>
                <a:gd name="connsiteY117" fmla="*/ 529723 h 1530923"/>
                <a:gd name="connsiteX118" fmla="*/ 583645 w 1840035"/>
                <a:gd name="connsiteY118" fmla="*/ 530688 h 1530923"/>
                <a:gd name="connsiteX119" fmla="*/ 573538 w 1840035"/>
                <a:gd name="connsiteY119" fmla="*/ 533586 h 1530923"/>
                <a:gd name="connsiteX120" fmla="*/ 569206 w 1840035"/>
                <a:gd name="connsiteY120" fmla="*/ 531172 h 1530923"/>
                <a:gd name="connsiteX121" fmla="*/ 569206 w 1840035"/>
                <a:gd name="connsiteY121" fmla="*/ 525859 h 1530923"/>
                <a:gd name="connsiteX122" fmla="*/ 574981 w 1840035"/>
                <a:gd name="connsiteY122" fmla="*/ 527308 h 1530923"/>
                <a:gd name="connsiteX123" fmla="*/ 576907 w 1840035"/>
                <a:gd name="connsiteY123" fmla="*/ 524410 h 1530923"/>
                <a:gd name="connsiteX124" fmla="*/ 574500 w 1840035"/>
                <a:gd name="connsiteY124" fmla="*/ 520547 h 1530923"/>
                <a:gd name="connsiteX125" fmla="*/ 574981 w 1840035"/>
                <a:gd name="connsiteY125" fmla="*/ 516200 h 1530923"/>
                <a:gd name="connsiteX126" fmla="*/ 578351 w 1840035"/>
                <a:gd name="connsiteY126" fmla="*/ 513785 h 1530923"/>
                <a:gd name="connsiteX127" fmla="*/ 581238 w 1840035"/>
                <a:gd name="connsiteY127" fmla="*/ 513785 h 1530923"/>
                <a:gd name="connsiteX128" fmla="*/ 585570 w 1840035"/>
                <a:gd name="connsiteY128" fmla="*/ 515234 h 1530923"/>
                <a:gd name="connsiteX129" fmla="*/ 587014 w 1840035"/>
                <a:gd name="connsiteY129" fmla="*/ 513302 h 1530923"/>
                <a:gd name="connsiteX130" fmla="*/ 585089 w 1840035"/>
                <a:gd name="connsiteY130" fmla="*/ 507990 h 1530923"/>
                <a:gd name="connsiteX131" fmla="*/ 579313 w 1840035"/>
                <a:gd name="connsiteY131" fmla="*/ 509439 h 1530923"/>
                <a:gd name="connsiteX132" fmla="*/ 577388 w 1840035"/>
                <a:gd name="connsiteY132" fmla="*/ 511854 h 1530923"/>
                <a:gd name="connsiteX133" fmla="*/ 575463 w 1840035"/>
                <a:gd name="connsiteY133" fmla="*/ 511371 h 1530923"/>
                <a:gd name="connsiteX134" fmla="*/ 576425 w 1840035"/>
                <a:gd name="connsiteY134" fmla="*/ 507507 h 1530923"/>
                <a:gd name="connsiteX135" fmla="*/ 575944 w 1840035"/>
                <a:gd name="connsiteY135" fmla="*/ 503161 h 1530923"/>
                <a:gd name="connsiteX136" fmla="*/ 577869 w 1840035"/>
                <a:gd name="connsiteY136" fmla="*/ 498331 h 1530923"/>
                <a:gd name="connsiteX137" fmla="*/ 580757 w 1840035"/>
                <a:gd name="connsiteY137" fmla="*/ 497849 h 1530923"/>
                <a:gd name="connsiteX138" fmla="*/ 582682 w 1840035"/>
                <a:gd name="connsiteY138" fmla="*/ 501712 h 1530923"/>
                <a:gd name="connsiteX139" fmla="*/ 587495 w 1840035"/>
                <a:gd name="connsiteY139" fmla="*/ 502195 h 1530923"/>
                <a:gd name="connsiteX140" fmla="*/ 591346 w 1840035"/>
                <a:gd name="connsiteY140" fmla="*/ 504126 h 1530923"/>
                <a:gd name="connsiteX141" fmla="*/ 598566 w 1840035"/>
                <a:gd name="connsiteY141" fmla="*/ 502678 h 1530923"/>
                <a:gd name="connsiteX142" fmla="*/ 600491 w 1840035"/>
                <a:gd name="connsiteY142" fmla="*/ 498814 h 1530923"/>
                <a:gd name="connsiteX143" fmla="*/ 596640 w 1840035"/>
                <a:gd name="connsiteY143" fmla="*/ 494468 h 1530923"/>
                <a:gd name="connsiteX144" fmla="*/ 590865 w 1840035"/>
                <a:gd name="connsiteY144" fmla="*/ 485292 h 1530923"/>
                <a:gd name="connsiteX145" fmla="*/ 592790 w 1840035"/>
                <a:gd name="connsiteY145" fmla="*/ 483360 h 1530923"/>
                <a:gd name="connsiteX146" fmla="*/ 595678 w 1840035"/>
                <a:gd name="connsiteY146" fmla="*/ 482394 h 1530923"/>
                <a:gd name="connsiteX147" fmla="*/ 594715 w 1840035"/>
                <a:gd name="connsiteY147" fmla="*/ 479979 h 1530923"/>
                <a:gd name="connsiteX148" fmla="*/ 590383 w 1840035"/>
                <a:gd name="connsiteY148" fmla="*/ 478048 h 1530923"/>
                <a:gd name="connsiteX149" fmla="*/ 585570 w 1840035"/>
                <a:gd name="connsiteY149" fmla="*/ 478048 h 1530923"/>
                <a:gd name="connsiteX150" fmla="*/ 581238 w 1840035"/>
                <a:gd name="connsiteY150" fmla="*/ 475633 h 1530923"/>
                <a:gd name="connsiteX151" fmla="*/ 580757 w 1840035"/>
                <a:gd name="connsiteY151" fmla="*/ 467423 h 1530923"/>
                <a:gd name="connsiteX152" fmla="*/ 584608 w 1840035"/>
                <a:gd name="connsiteY152" fmla="*/ 461628 h 1530923"/>
                <a:gd name="connsiteX153" fmla="*/ 578832 w 1840035"/>
                <a:gd name="connsiteY153" fmla="*/ 454867 h 1530923"/>
                <a:gd name="connsiteX154" fmla="*/ 577869 w 1840035"/>
                <a:gd name="connsiteY154" fmla="*/ 451969 h 1530923"/>
                <a:gd name="connsiteX155" fmla="*/ 570650 w 1840035"/>
                <a:gd name="connsiteY155" fmla="*/ 448105 h 1530923"/>
                <a:gd name="connsiteX156" fmla="*/ 568243 w 1840035"/>
                <a:gd name="connsiteY156" fmla="*/ 443276 h 1530923"/>
                <a:gd name="connsiteX157" fmla="*/ 561986 w 1840035"/>
                <a:gd name="connsiteY157" fmla="*/ 445208 h 1530923"/>
                <a:gd name="connsiteX158" fmla="*/ 559580 w 1840035"/>
                <a:gd name="connsiteY158" fmla="*/ 442310 h 1530923"/>
                <a:gd name="connsiteX159" fmla="*/ 555729 w 1840035"/>
                <a:gd name="connsiteY159" fmla="*/ 441344 h 1530923"/>
                <a:gd name="connsiteX160" fmla="*/ 554767 w 1840035"/>
                <a:gd name="connsiteY160" fmla="*/ 443276 h 1530923"/>
                <a:gd name="connsiteX161" fmla="*/ 556211 w 1840035"/>
                <a:gd name="connsiteY161" fmla="*/ 448588 h 1530923"/>
                <a:gd name="connsiteX162" fmla="*/ 554767 w 1840035"/>
                <a:gd name="connsiteY162" fmla="*/ 451003 h 1530923"/>
                <a:gd name="connsiteX163" fmla="*/ 549954 w 1840035"/>
                <a:gd name="connsiteY163" fmla="*/ 451969 h 1530923"/>
                <a:gd name="connsiteX164" fmla="*/ 541290 w 1840035"/>
                <a:gd name="connsiteY164" fmla="*/ 450520 h 1530923"/>
                <a:gd name="connsiteX165" fmla="*/ 539846 w 1840035"/>
                <a:gd name="connsiteY165" fmla="*/ 447623 h 1530923"/>
                <a:gd name="connsiteX166" fmla="*/ 548510 w 1840035"/>
                <a:gd name="connsiteY166" fmla="*/ 439896 h 1530923"/>
                <a:gd name="connsiteX167" fmla="*/ 551879 w 1840035"/>
                <a:gd name="connsiteY167" fmla="*/ 435066 h 1530923"/>
                <a:gd name="connsiteX168" fmla="*/ 551879 w 1840035"/>
                <a:gd name="connsiteY168" fmla="*/ 431202 h 1530923"/>
                <a:gd name="connsiteX169" fmla="*/ 556211 w 1840035"/>
                <a:gd name="connsiteY169" fmla="*/ 427822 h 1530923"/>
                <a:gd name="connsiteX170" fmla="*/ 560542 w 1840035"/>
                <a:gd name="connsiteY170" fmla="*/ 425407 h 1530923"/>
                <a:gd name="connsiteX171" fmla="*/ 566799 w 1840035"/>
                <a:gd name="connsiteY171" fmla="*/ 422993 h 1530923"/>
                <a:gd name="connsiteX172" fmla="*/ 571612 w 1840035"/>
                <a:gd name="connsiteY172" fmla="*/ 422510 h 1530923"/>
                <a:gd name="connsiteX173" fmla="*/ 576907 w 1840035"/>
                <a:gd name="connsiteY173" fmla="*/ 415749 h 1530923"/>
                <a:gd name="connsiteX174" fmla="*/ 578832 w 1840035"/>
                <a:gd name="connsiteY174" fmla="*/ 410919 h 1530923"/>
                <a:gd name="connsiteX175" fmla="*/ 577388 w 1840035"/>
                <a:gd name="connsiteY175" fmla="*/ 408987 h 1530923"/>
                <a:gd name="connsiteX176" fmla="*/ 572094 w 1840035"/>
                <a:gd name="connsiteY176" fmla="*/ 398363 h 1530923"/>
                <a:gd name="connsiteX177" fmla="*/ 571131 w 1840035"/>
                <a:gd name="connsiteY177" fmla="*/ 395465 h 1530923"/>
                <a:gd name="connsiteX178" fmla="*/ 572575 w 1840035"/>
                <a:gd name="connsiteY178" fmla="*/ 391602 h 1530923"/>
                <a:gd name="connsiteX179" fmla="*/ 577869 w 1840035"/>
                <a:gd name="connsiteY179" fmla="*/ 388704 h 1530923"/>
                <a:gd name="connsiteX180" fmla="*/ 573538 w 1840035"/>
                <a:gd name="connsiteY180" fmla="*/ 385806 h 1530923"/>
                <a:gd name="connsiteX181" fmla="*/ 570168 w 1840035"/>
                <a:gd name="connsiteY181" fmla="*/ 386289 h 1530923"/>
                <a:gd name="connsiteX182" fmla="*/ 568243 w 1840035"/>
                <a:gd name="connsiteY182" fmla="*/ 384357 h 1530923"/>
                <a:gd name="connsiteX183" fmla="*/ 567762 w 1840035"/>
                <a:gd name="connsiteY183" fmla="*/ 380011 h 1530923"/>
                <a:gd name="connsiteX184" fmla="*/ 569206 w 1840035"/>
                <a:gd name="connsiteY184" fmla="*/ 377113 h 1530923"/>
                <a:gd name="connsiteX185" fmla="*/ 567281 w 1840035"/>
                <a:gd name="connsiteY185" fmla="*/ 370835 h 1530923"/>
                <a:gd name="connsiteX186" fmla="*/ 571612 w 1840035"/>
                <a:gd name="connsiteY186" fmla="*/ 369869 h 1530923"/>
                <a:gd name="connsiteX187" fmla="*/ 574981 w 1840035"/>
                <a:gd name="connsiteY187" fmla="*/ 371318 h 1530923"/>
                <a:gd name="connsiteX188" fmla="*/ 578351 w 1840035"/>
                <a:gd name="connsiteY188" fmla="*/ 371801 h 1530923"/>
                <a:gd name="connsiteX189" fmla="*/ 581720 w 1840035"/>
                <a:gd name="connsiteY189" fmla="*/ 367454 h 1530923"/>
                <a:gd name="connsiteX190" fmla="*/ 584126 w 1840035"/>
                <a:gd name="connsiteY190" fmla="*/ 369869 h 1530923"/>
                <a:gd name="connsiteX191" fmla="*/ 584608 w 1840035"/>
                <a:gd name="connsiteY191" fmla="*/ 373250 h 1530923"/>
                <a:gd name="connsiteX192" fmla="*/ 591827 w 1840035"/>
                <a:gd name="connsiteY192" fmla="*/ 382426 h 1530923"/>
                <a:gd name="connsiteX193" fmla="*/ 594715 w 1840035"/>
                <a:gd name="connsiteY193" fmla="*/ 385806 h 1530923"/>
                <a:gd name="connsiteX194" fmla="*/ 599528 w 1840035"/>
                <a:gd name="connsiteY194" fmla="*/ 386289 h 1530923"/>
                <a:gd name="connsiteX195" fmla="*/ 604341 w 1840035"/>
                <a:gd name="connsiteY195" fmla="*/ 385323 h 1530923"/>
                <a:gd name="connsiteX196" fmla="*/ 607710 w 1840035"/>
                <a:gd name="connsiteY196" fmla="*/ 385806 h 1530923"/>
                <a:gd name="connsiteX197" fmla="*/ 612523 w 1840035"/>
                <a:gd name="connsiteY197" fmla="*/ 384840 h 1530923"/>
                <a:gd name="connsiteX198" fmla="*/ 613486 w 1840035"/>
                <a:gd name="connsiteY198" fmla="*/ 382908 h 1530923"/>
                <a:gd name="connsiteX199" fmla="*/ 616855 w 1840035"/>
                <a:gd name="connsiteY199" fmla="*/ 381943 h 1530923"/>
                <a:gd name="connsiteX200" fmla="*/ 618780 w 1840035"/>
                <a:gd name="connsiteY200" fmla="*/ 384840 h 1530923"/>
                <a:gd name="connsiteX201" fmla="*/ 628407 w 1840035"/>
                <a:gd name="connsiteY201" fmla="*/ 384357 h 1530923"/>
                <a:gd name="connsiteX202" fmla="*/ 630332 w 1840035"/>
                <a:gd name="connsiteY202" fmla="*/ 386289 h 1530923"/>
                <a:gd name="connsiteX203" fmla="*/ 627925 w 1840035"/>
                <a:gd name="connsiteY203" fmla="*/ 389187 h 1530923"/>
                <a:gd name="connsiteX204" fmla="*/ 625519 w 1840035"/>
                <a:gd name="connsiteY204" fmla="*/ 389670 h 1530923"/>
                <a:gd name="connsiteX205" fmla="*/ 623593 w 1840035"/>
                <a:gd name="connsiteY205" fmla="*/ 394982 h 1530923"/>
                <a:gd name="connsiteX206" fmla="*/ 631294 w 1840035"/>
                <a:gd name="connsiteY206" fmla="*/ 396914 h 1530923"/>
                <a:gd name="connsiteX207" fmla="*/ 632738 w 1840035"/>
                <a:gd name="connsiteY207" fmla="*/ 398363 h 1530923"/>
                <a:gd name="connsiteX208" fmla="*/ 640439 w 1840035"/>
                <a:gd name="connsiteY208" fmla="*/ 402709 h 1530923"/>
                <a:gd name="connsiteX209" fmla="*/ 647659 w 1840035"/>
                <a:gd name="connsiteY209" fmla="*/ 403675 h 1530923"/>
                <a:gd name="connsiteX210" fmla="*/ 648621 w 1840035"/>
                <a:gd name="connsiteY210" fmla="*/ 398363 h 1530923"/>
                <a:gd name="connsiteX211" fmla="*/ 652472 w 1840035"/>
                <a:gd name="connsiteY211" fmla="*/ 396431 h 1530923"/>
                <a:gd name="connsiteX212" fmla="*/ 657766 w 1840035"/>
                <a:gd name="connsiteY212" fmla="*/ 395465 h 1530923"/>
                <a:gd name="connsiteX213" fmla="*/ 658248 w 1840035"/>
                <a:gd name="connsiteY213" fmla="*/ 392567 h 1530923"/>
                <a:gd name="connsiteX214" fmla="*/ 656804 w 1840035"/>
                <a:gd name="connsiteY214" fmla="*/ 389670 h 1530923"/>
                <a:gd name="connsiteX215" fmla="*/ 651991 w 1840035"/>
                <a:gd name="connsiteY215" fmla="*/ 387738 h 1530923"/>
                <a:gd name="connsiteX216" fmla="*/ 651991 w 1840035"/>
                <a:gd name="connsiteY216" fmla="*/ 385323 h 1530923"/>
                <a:gd name="connsiteX217" fmla="*/ 657766 w 1840035"/>
                <a:gd name="connsiteY217" fmla="*/ 385806 h 1530923"/>
                <a:gd name="connsiteX218" fmla="*/ 660173 w 1840035"/>
                <a:gd name="connsiteY218" fmla="*/ 383391 h 1530923"/>
                <a:gd name="connsiteX219" fmla="*/ 657766 w 1840035"/>
                <a:gd name="connsiteY219" fmla="*/ 380011 h 1530923"/>
                <a:gd name="connsiteX220" fmla="*/ 653434 w 1840035"/>
                <a:gd name="connsiteY220" fmla="*/ 378079 h 1530923"/>
                <a:gd name="connsiteX221" fmla="*/ 653434 w 1840035"/>
                <a:gd name="connsiteY221" fmla="*/ 376147 h 1530923"/>
                <a:gd name="connsiteX222" fmla="*/ 651991 w 1840035"/>
                <a:gd name="connsiteY222" fmla="*/ 370352 h 1530923"/>
                <a:gd name="connsiteX223" fmla="*/ 653916 w 1840035"/>
                <a:gd name="connsiteY223" fmla="*/ 368420 h 1530923"/>
                <a:gd name="connsiteX224" fmla="*/ 657766 w 1840035"/>
                <a:gd name="connsiteY224" fmla="*/ 368903 h 1530923"/>
                <a:gd name="connsiteX225" fmla="*/ 661617 w 1840035"/>
                <a:gd name="connsiteY225" fmla="*/ 378562 h 1530923"/>
                <a:gd name="connsiteX226" fmla="*/ 664986 w 1840035"/>
                <a:gd name="connsiteY226" fmla="*/ 379528 h 1530923"/>
                <a:gd name="connsiteX227" fmla="*/ 674131 w 1840035"/>
                <a:gd name="connsiteY227" fmla="*/ 377113 h 1530923"/>
                <a:gd name="connsiteX228" fmla="*/ 672687 w 1840035"/>
                <a:gd name="connsiteY228" fmla="*/ 371318 h 1530923"/>
                <a:gd name="connsiteX229" fmla="*/ 668836 w 1840035"/>
                <a:gd name="connsiteY229" fmla="*/ 366005 h 1530923"/>
                <a:gd name="connsiteX230" fmla="*/ 671724 w 1840035"/>
                <a:gd name="connsiteY230" fmla="*/ 358278 h 1530923"/>
                <a:gd name="connsiteX231" fmla="*/ 670762 w 1840035"/>
                <a:gd name="connsiteY231" fmla="*/ 351517 h 1530923"/>
                <a:gd name="connsiteX232" fmla="*/ 665948 w 1840035"/>
                <a:gd name="connsiteY232" fmla="*/ 353449 h 1530923"/>
                <a:gd name="connsiteX233" fmla="*/ 659691 w 1840035"/>
                <a:gd name="connsiteY233" fmla="*/ 354415 h 1530923"/>
                <a:gd name="connsiteX234" fmla="*/ 657766 w 1840035"/>
                <a:gd name="connsiteY234" fmla="*/ 353932 h 1530923"/>
                <a:gd name="connsiteX235" fmla="*/ 656322 w 1840035"/>
                <a:gd name="connsiteY235" fmla="*/ 351034 h 1530923"/>
                <a:gd name="connsiteX236" fmla="*/ 649103 w 1840035"/>
                <a:gd name="connsiteY236" fmla="*/ 350069 h 1530923"/>
                <a:gd name="connsiteX237" fmla="*/ 645252 w 1840035"/>
                <a:gd name="connsiteY237" fmla="*/ 353932 h 1530923"/>
                <a:gd name="connsiteX238" fmla="*/ 636589 w 1840035"/>
                <a:gd name="connsiteY238" fmla="*/ 352483 h 1530923"/>
                <a:gd name="connsiteX239" fmla="*/ 635626 w 1840035"/>
                <a:gd name="connsiteY239" fmla="*/ 348137 h 1530923"/>
                <a:gd name="connsiteX240" fmla="*/ 641883 w 1840035"/>
                <a:gd name="connsiteY240" fmla="*/ 346205 h 1530923"/>
                <a:gd name="connsiteX241" fmla="*/ 642364 w 1840035"/>
                <a:gd name="connsiteY241" fmla="*/ 341858 h 1530923"/>
                <a:gd name="connsiteX242" fmla="*/ 640439 w 1840035"/>
                <a:gd name="connsiteY242" fmla="*/ 341376 h 1530923"/>
                <a:gd name="connsiteX243" fmla="*/ 634664 w 1840035"/>
                <a:gd name="connsiteY243" fmla="*/ 342341 h 1530923"/>
                <a:gd name="connsiteX244" fmla="*/ 633220 w 1840035"/>
                <a:gd name="connsiteY244" fmla="*/ 340893 h 1530923"/>
                <a:gd name="connsiteX245" fmla="*/ 633701 w 1840035"/>
                <a:gd name="connsiteY245" fmla="*/ 333166 h 1530923"/>
                <a:gd name="connsiteX246" fmla="*/ 635626 w 1840035"/>
                <a:gd name="connsiteY246" fmla="*/ 323507 h 1530923"/>
                <a:gd name="connsiteX247" fmla="*/ 638995 w 1840035"/>
                <a:gd name="connsiteY247" fmla="*/ 312882 h 1530923"/>
                <a:gd name="connsiteX248" fmla="*/ 641402 w 1840035"/>
                <a:gd name="connsiteY248" fmla="*/ 308535 h 1530923"/>
                <a:gd name="connsiteX249" fmla="*/ 643327 w 1840035"/>
                <a:gd name="connsiteY249" fmla="*/ 308052 h 1530923"/>
                <a:gd name="connsiteX250" fmla="*/ 651028 w 1840035"/>
                <a:gd name="connsiteY250" fmla="*/ 310950 h 1530923"/>
                <a:gd name="connsiteX251" fmla="*/ 652472 w 1840035"/>
                <a:gd name="connsiteY251" fmla="*/ 309502 h 1530923"/>
                <a:gd name="connsiteX252" fmla="*/ 649584 w 1840035"/>
                <a:gd name="connsiteY252" fmla="*/ 305638 h 1530923"/>
                <a:gd name="connsiteX253" fmla="*/ 650065 w 1840035"/>
                <a:gd name="connsiteY253" fmla="*/ 302740 h 1530923"/>
                <a:gd name="connsiteX254" fmla="*/ 655841 w 1840035"/>
                <a:gd name="connsiteY254" fmla="*/ 299843 h 1530923"/>
                <a:gd name="connsiteX255" fmla="*/ 659691 w 1840035"/>
                <a:gd name="connsiteY255" fmla="*/ 306604 h 1530923"/>
                <a:gd name="connsiteX256" fmla="*/ 669318 w 1840035"/>
                <a:gd name="connsiteY256" fmla="*/ 303223 h 1530923"/>
                <a:gd name="connsiteX257" fmla="*/ 666911 w 1840035"/>
                <a:gd name="connsiteY257" fmla="*/ 299360 h 1530923"/>
                <a:gd name="connsiteX258" fmla="*/ 661135 w 1840035"/>
                <a:gd name="connsiteY258" fmla="*/ 292116 h 1530923"/>
                <a:gd name="connsiteX259" fmla="*/ 656804 w 1840035"/>
                <a:gd name="connsiteY259" fmla="*/ 284388 h 1530923"/>
                <a:gd name="connsiteX260" fmla="*/ 657766 w 1840035"/>
                <a:gd name="connsiteY260" fmla="*/ 275213 h 1530923"/>
                <a:gd name="connsiteX261" fmla="*/ 653434 w 1840035"/>
                <a:gd name="connsiteY261" fmla="*/ 273764 h 1530923"/>
                <a:gd name="connsiteX262" fmla="*/ 646215 w 1840035"/>
                <a:gd name="connsiteY262" fmla="*/ 273281 h 1530923"/>
                <a:gd name="connsiteX263" fmla="*/ 644290 w 1840035"/>
                <a:gd name="connsiteY263" fmla="*/ 271832 h 1530923"/>
                <a:gd name="connsiteX264" fmla="*/ 646215 w 1840035"/>
                <a:gd name="connsiteY264" fmla="*/ 268452 h 1530923"/>
                <a:gd name="connsiteX265" fmla="*/ 644771 w 1840035"/>
                <a:gd name="connsiteY265" fmla="*/ 265071 h 1530923"/>
                <a:gd name="connsiteX266" fmla="*/ 645252 w 1840035"/>
                <a:gd name="connsiteY266" fmla="*/ 260725 h 1530923"/>
                <a:gd name="connsiteX267" fmla="*/ 644771 w 1840035"/>
                <a:gd name="connsiteY267" fmla="*/ 254929 h 1530923"/>
                <a:gd name="connsiteX268" fmla="*/ 651509 w 1840035"/>
                <a:gd name="connsiteY268" fmla="*/ 256378 h 1530923"/>
                <a:gd name="connsiteX269" fmla="*/ 657766 w 1840035"/>
                <a:gd name="connsiteY269" fmla="*/ 254929 h 1530923"/>
                <a:gd name="connsiteX270" fmla="*/ 658729 w 1840035"/>
                <a:gd name="connsiteY270" fmla="*/ 252031 h 1530923"/>
                <a:gd name="connsiteX271" fmla="*/ 656322 w 1840035"/>
                <a:gd name="connsiteY271" fmla="*/ 249617 h 1530923"/>
                <a:gd name="connsiteX272" fmla="*/ 649584 w 1840035"/>
                <a:gd name="connsiteY272" fmla="*/ 245753 h 1530923"/>
                <a:gd name="connsiteX273" fmla="*/ 653434 w 1840035"/>
                <a:gd name="connsiteY273" fmla="*/ 241890 h 1530923"/>
                <a:gd name="connsiteX274" fmla="*/ 651509 w 1840035"/>
                <a:gd name="connsiteY274" fmla="*/ 237543 h 1530923"/>
                <a:gd name="connsiteX275" fmla="*/ 651991 w 1840035"/>
                <a:gd name="connsiteY275" fmla="*/ 233197 h 1530923"/>
                <a:gd name="connsiteX276" fmla="*/ 651028 w 1840035"/>
                <a:gd name="connsiteY276" fmla="*/ 230299 h 1530923"/>
                <a:gd name="connsiteX277" fmla="*/ 646215 w 1840035"/>
                <a:gd name="connsiteY277" fmla="*/ 226919 h 1530923"/>
                <a:gd name="connsiteX278" fmla="*/ 644290 w 1840035"/>
                <a:gd name="connsiteY278" fmla="*/ 220157 h 1530923"/>
                <a:gd name="connsiteX279" fmla="*/ 647177 w 1840035"/>
                <a:gd name="connsiteY279" fmla="*/ 216294 h 1530923"/>
                <a:gd name="connsiteX280" fmla="*/ 638033 w 1840035"/>
                <a:gd name="connsiteY280" fmla="*/ 211464 h 1530923"/>
                <a:gd name="connsiteX281" fmla="*/ 639477 w 1840035"/>
                <a:gd name="connsiteY281" fmla="*/ 197942 h 1530923"/>
                <a:gd name="connsiteX282" fmla="*/ 631294 w 1840035"/>
                <a:gd name="connsiteY282" fmla="*/ 195528 h 1530923"/>
                <a:gd name="connsiteX283" fmla="*/ 622631 w 1840035"/>
                <a:gd name="connsiteY283" fmla="*/ 195528 h 1530923"/>
                <a:gd name="connsiteX284" fmla="*/ 618299 w 1840035"/>
                <a:gd name="connsiteY284" fmla="*/ 199874 h 1530923"/>
                <a:gd name="connsiteX285" fmla="*/ 617818 w 1840035"/>
                <a:gd name="connsiteY285" fmla="*/ 196493 h 1530923"/>
                <a:gd name="connsiteX286" fmla="*/ 613967 w 1840035"/>
                <a:gd name="connsiteY286" fmla="*/ 185385 h 1530923"/>
                <a:gd name="connsiteX287" fmla="*/ 609636 w 1840035"/>
                <a:gd name="connsiteY287" fmla="*/ 183937 h 1530923"/>
                <a:gd name="connsiteX288" fmla="*/ 602416 w 1840035"/>
                <a:gd name="connsiteY288" fmla="*/ 183454 h 1530923"/>
                <a:gd name="connsiteX289" fmla="*/ 592790 w 1840035"/>
                <a:gd name="connsiteY289" fmla="*/ 185385 h 1530923"/>
                <a:gd name="connsiteX290" fmla="*/ 594234 w 1840035"/>
                <a:gd name="connsiteY290" fmla="*/ 178625 h 1530923"/>
                <a:gd name="connsiteX291" fmla="*/ 598084 w 1840035"/>
                <a:gd name="connsiteY291" fmla="*/ 176693 h 1530923"/>
                <a:gd name="connsiteX292" fmla="*/ 601935 w 1840035"/>
                <a:gd name="connsiteY292" fmla="*/ 175726 h 1530923"/>
                <a:gd name="connsiteX293" fmla="*/ 603379 w 1840035"/>
                <a:gd name="connsiteY293" fmla="*/ 172346 h 1530923"/>
                <a:gd name="connsiteX294" fmla="*/ 601935 w 1840035"/>
                <a:gd name="connsiteY294" fmla="*/ 169931 h 1530923"/>
                <a:gd name="connsiteX295" fmla="*/ 610598 w 1840035"/>
                <a:gd name="connsiteY295" fmla="*/ 163170 h 1530923"/>
                <a:gd name="connsiteX296" fmla="*/ 615411 w 1840035"/>
                <a:gd name="connsiteY296" fmla="*/ 158824 h 1530923"/>
                <a:gd name="connsiteX297" fmla="*/ 627925 w 1840035"/>
                <a:gd name="connsiteY297" fmla="*/ 140955 h 1530923"/>
                <a:gd name="connsiteX298" fmla="*/ 641883 w 1840035"/>
                <a:gd name="connsiteY298" fmla="*/ 117774 h 1530923"/>
                <a:gd name="connsiteX299" fmla="*/ 643327 w 1840035"/>
                <a:gd name="connsiteY299" fmla="*/ 114876 h 1530923"/>
                <a:gd name="connsiteX300" fmla="*/ 648621 w 1840035"/>
                <a:gd name="connsiteY300" fmla="*/ 111978 h 1530923"/>
                <a:gd name="connsiteX301" fmla="*/ 651991 w 1840035"/>
                <a:gd name="connsiteY301" fmla="*/ 106183 h 1530923"/>
                <a:gd name="connsiteX302" fmla="*/ 652472 w 1840035"/>
                <a:gd name="connsiteY302" fmla="*/ 102802 h 1530923"/>
                <a:gd name="connsiteX303" fmla="*/ 656322 w 1840035"/>
                <a:gd name="connsiteY303" fmla="*/ 104252 h 1530923"/>
                <a:gd name="connsiteX304" fmla="*/ 655360 w 1840035"/>
                <a:gd name="connsiteY304" fmla="*/ 98939 h 1530923"/>
                <a:gd name="connsiteX305" fmla="*/ 656804 w 1840035"/>
                <a:gd name="connsiteY305" fmla="*/ 97973 h 1530923"/>
                <a:gd name="connsiteX306" fmla="*/ 661135 w 1840035"/>
                <a:gd name="connsiteY306" fmla="*/ 97973 h 1530923"/>
                <a:gd name="connsiteX307" fmla="*/ 662579 w 1840035"/>
                <a:gd name="connsiteY307" fmla="*/ 91695 h 1530923"/>
                <a:gd name="connsiteX308" fmla="*/ 667392 w 1840035"/>
                <a:gd name="connsiteY308" fmla="*/ 91212 h 1530923"/>
                <a:gd name="connsiteX309" fmla="*/ 661617 w 1840035"/>
                <a:gd name="connsiteY309" fmla="*/ 86866 h 1530923"/>
                <a:gd name="connsiteX310" fmla="*/ 657766 w 1840035"/>
                <a:gd name="connsiteY310" fmla="*/ 88314 h 1530923"/>
                <a:gd name="connsiteX311" fmla="*/ 653916 w 1840035"/>
                <a:gd name="connsiteY311" fmla="*/ 84934 h 1530923"/>
                <a:gd name="connsiteX312" fmla="*/ 650065 w 1840035"/>
                <a:gd name="connsiteY312" fmla="*/ 84451 h 1530923"/>
                <a:gd name="connsiteX313" fmla="*/ 647659 w 1840035"/>
                <a:gd name="connsiteY313" fmla="*/ 80587 h 1530923"/>
                <a:gd name="connsiteX314" fmla="*/ 648621 w 1840035"/>
                <a:gd name="connsiteY314" fmla="*/ 77690 h 1530923"/>
                <a:gd name="connsiteX315" fmla="*/ 646215 w 1840035"/>
                <a:gd name="connsiteY315" fmla="*/ 76724 h 1530923"/>
                <a:gd name="connsiteX316" fmla="*/ 648140 w 1840035"/>
                <a:gd name="connsiteY316" fmla="*/ 71894 h 1530923"/>
                <a:gd name="connsiteX317" fmla="*/ 659691 w 1840035"/>
                <a:gd name="connsiteY317" fmla="*/ 61270 h 1530923"/>
                <a:gd name="connsiteX318" fmla="*/ 665948 w 1840035"/>
                <a:gd name="connsiteY318" fmla="*/ 61270 h 1530923"/>
                <a:gd name="connsiteX319" fmla="*/ 674612 w 1840035"/>
                <a:gd name="connsiteY319" fmla="*/ 57406 h 1530923"/>
                <a:gd name="connsiteX320" fmla="*/ 676056 w 1840035"/>
                <a:gd name="connsiteY320" fmla="*/ 53543 h 1530923"/>
                <a:gd name="connsiteX321" fmla="*/ 678944 w 1840035"/>
                <a:gd name="connsiteY321" fmla="*/ 50645 h 1530923"/>
                <a:gd name="connsiteX322" fmla="*/ 679906 w 1840035"/>
                <a:gd name="connsiteY322" fmla="*/ 46781 h 1530923"/>
                <a:gd name="connsiteX323" fmla="*/ 686645 w 1840035"/>
                <a:gd name="connsiteY323" fmla="*/ 42918 h 1530923"/>
                <a:gd name="connsiteX324" fmla="*/ 688570 w 1840035"/>
                <a:gd name="connsiteY324" fmla="*/ 43884 h 1530923"/>
                <a:gd name="connsiteX325" fmla="*/ 692420 w 1840035"/>
                <a:gd name="connsiteY325" fmla="*/ 42435 h 1530923"/>
                <a:gd name="connsiteX326" fmla="*/ 697715 w 1840035"/>
                <a:gd name="connsiteY326" fmla="*/ 42918 h 1530923"/>
                <a:gd name="connsiteX327" fmla="*/ 702046 w 1840035"/>
                <a:gd name="connsiteY327" fmla="*/ 45816 h 1530923"/>
                <a:gd name="connsiteX328" fmla="*/ 706860 w 1840035"/>
                <a:gd name="connsiteY328" fmla="*/ 53060 h 1530923"/>
                <a:gd name="connsiteX329" fmla="*/ 710710 w 1840035"/>
                <a:gd name="connsiteY329" fmla="*/ 51128 h 1530923"/>
                <a:gd name="connsiteX330" fmla="*/ 709266 w 1840035"/>
                <a:gd name="connsiteY330" fmla="*/ 46781 h 1530923"/>
                <a:gd name="connsiteX331" fmla="*/ 712154 w 1840035"/>
                <a:gd name="connsiteY331" fmla="*/ 43401 h 1530923"/>
                <a:gd name="connsiteX332" fmla="*/ 716004 w 1840035"/>
                <a:gd name="connsiteY332" fmla="*/ 35191 h 1530923"/>
                <a:gd name="connsiteX333" fmla="*/ 721780 w 1840035"/>
                <a:gd name="connsiteY333" fmla="*/ 31810 h 1530923"/>
                <a:gd name="connsiteX334" fmla="*/ 727074 w 1840035"/>
                <a:gd name="connsiteY334" fmla="*/ 36157 h 1530923"/>
                <a:gd name="connsiteX335" fmla="*/ 728518 w 1840035"/>
                <a:gd name="connsiteY335" fmla="*/ 39537 h 1530923"/>
                <a:gd name="connsiteX336" fmla="*/ 726593 w 1840035"/>
                <a:gd name="connsiteY336" fmla="*/ 44850 h 1530923"/>
                <a:gd name="connsiteX337" fmla="*/ 727074 w 1840035"/>
                <a:gd name="connsiteY337" fmla="*/ 46299 h 1530923"/>
                <a:gd name="connsiteX338" fmla="*/ 734775 w 1840035"/>
                <a:gd name="connsiteY338" fmla="*/ 53060 h 1530923"/>
                <a:gd name="connsiteX339" fmla="*/ 739107 w 1840035"/>
                <a:gd name="connsiteY339" fmla="*/ 54508 h 1530923"/>
                <a:gd name="connsiteX340" fmla="*/ 749696 w 1840035"/>
                <a:gd name="connsiteY340" fmla="*/ 66099 h 1530923"/>
                <a:gd name="connsiteX341" fmla="*/ 764135 w 1840035"/>
                <a:gd name="connsiteY341" fmla="*/ 64650 h 1530923"/>
                <a:gd name="connsiteX342" fmla="*/ 767504 w 1840035"/>
                <a:gd name="connsiteY342" fmla="*/ 66099 h 1530923"/>
                <a:gd name="connsiteX343" fmla="*/ 772799 w 1840035"/>
                <a:gd name="connsiteY343" fmla="*/ 70446 h 1530923"/>
                <a:gd name="connsiteX344" fmla="*/ 780018 w 1840035"/>
                <a:gd name="connsiteY344" fmla="*/ 70928 h 1530923"/>
                <a:gd name="connsiteX345" fmla="*/ 781943 w 1840035"/>
                <a:gd name="connsiteY345" fmla="*/ 72378 h 1530923"/>
                <a:gd name="connsiteX346" fmla="*/ 789644 w 1840035"/>
                <a:gd name="connsiteY346" fmla="*/ 70928 h 1530923"/>
                <a:gd name="connsiteX347" fmla="*/ 793976 w 1840035"/>
                <a:gd name="connsiteY347" fmla="*/ 70928 h 1530923"/>
                <a:gd name="connsiteX348" fmla="*/ 793495 w 1840035"/>
                <a:gd name="connsiteY348" fmla="*/ 68031 h 1530923"/>
                <a:gd name="connsiteX349" fmla="*/ 794939 w 1840035"/>
                <a:gd name="connsiteY349" fmla="*/ 56440 h 1530923"/>
                <a:gd name="connsiteX350" fmla="*/ 808897 w 1840035"/>
                <a:gd name="connsiteY350" fmla="*/ 51128 h 1530923"/>
                <a:gd name="connsiteX351" fmla="*/ 811303 w 1840035"/>
                <a:gd name="connsiteY351" fmla="*/ 47747 h 1530923"/>
                <a:gd name="connsiteX352" fmla="*/ 818523 w 1840035"/>
                <a:gd name="connsiteY352" fmla="*/ 49196 h 1530923"/>
                <a:gd name="connsiteX353" fmla="*/ 819967 w 1840035"/>
                <a:gd name="connsiteY353" fmla="*/ 50162 h 1530923"/>
                <a:gd name="connsiteX354" fmla="*/ 825742 w 1840035"/>
                <a:gd name="connsiteY354" fmla="*/ 49679 h 1530923"/>
                <a:gd name="connsiteX355" fmla="*/ 837775 w 1840035"/>
                <a:gd name="connsiteY355" fmla="*/ 52576 h 1530923"/>
                <a:gd name="connsiteX356" fmla="*/ 841625 w 1840035"/>
                <a:gd name="connsiteY356" fmla="*/ 52094 h 1530923"/>
                <a:gd name="connsiteX357" fmla="*/ 845476 w 1840035"/>
                <a:gd name="connsiteY357" fmla="*/ 52576 h 1530923"/>
                <a:gd name="connsiteX358" fmla="*/ 849808 w 1840035"/>
                <a:gd name="connsiteY358" fmla="*/ 56923 h 1530923"/>
                <a:gd name="connsiteX359" fmla="*/ 853177 w 1840035"/>
                <a:gd name="connsiteY359" fmla="*/ 57889 h 1530923"/>
                <a:gd name="connsiteX360" fmla="*/ 857990 w 1840035"/>
                <a:gd name="connsiteY360" fmla="*/ 55957 h 1530923"/>
                <a:gd name="connsiteX361" fmla="*/ 863284 w 1840035"/>
                <a:gd name="connsiteY361" fmla="*/ 55957 h 1530923"/>
                <a:gd name="connsiteX362" fmla="*/ 867135 w 1840035"/>
                <a:gd name="connsiteY362" fmla="*/ 57406 h 1530923"/>
                <a:gd name="connsiteX363" fmla="*/ 873873 w 1840035"/>
                <a:gd name="connsiteY363" fmla="*/ 54508 h 1530923"/>
                <a:gd name="connsiteX364" fmla="*/ 879649 w 1840035"/>
                <a:gd name="connsiteY364" fmla="*/ 49679 h 1530923"/>
                <a:gd name="connsiteX365" fmla="*/ 882055 w 1840035"/>
                <a:gd name="connsiteY365" fmla="*/ 49196 h 1530923"/>
                <a:gd name="connsiteX366" fmla="*/ 888793 w 1840035"/>
                <a:gd name="connsiteY366" fmla="*/ 51128 h 1530923"/>
                <a:gd name="connsiteX367" fmla="*/ 892644 w 1840035"/>
                <a:gd name="connsiteY367" fmla="*/ 45332 h 1530923"/>
                <a:gd name="connsiteX368" fmla="*/ 896013 w 1840035"/>
                <a:gd name="connsiteY368" fmla="*/ 37605 h 1530923"/>
                <a:gd name="connsiteX369" fmla="*/ 898901 w 1840035"/>
                <a:gd name="connsiteY369" fmla="*/ 35674 h 1530923"/>
                <a:gd name="connsiteX370" fmla="*/ 900826 w 1840035"/>
                <a:gd name="connsiteY370" fmla="*/ 29878 h 1530923"/>
                <a:gd name="connsiteX371" fmla="*/ 902751 w 1840035"/>
                <a:gd name="connsiteY371" fmla="*/ 29396 h 1530923"/>
                <a:gd name="connsiteX372" fmla="*/ 905639 w 1840035"/>
                <a:gd name="connsiteY372" fmla="*/ 31328 h 1530923"/>
                <a:gd name="connsiteX373" fmla="*/ 913821 w 1840035"/>
                <a:gd name="connsiteY373" fmla="*/ 31810 h 1530923"/>
                <a:gd name="connsiteX374" fmla="*/ 917672 w 1840035"/>
                <a:gd name="connsiteY374" fmla="*/ 30844 h 1530923"/>
                <a:gd name="connsiteX375" fmla="*/ 916709 w 1840035"/>
                <a:gd name="connsiteY375" fmla="*/ 26015 h 1530923"/>
                <a:gd name="connsiteX376" fmla="*/ 919116 w 1840035"/>
                <a:gd name="connsiteY376" fmla="*/ 23117 h 1530923"/>
                <a:gd name="connsiteX377" fmla="*/ 918634 w 1840035"/>
                <a:gd name="connsiteY377" fmla="*/ 14425 h 1530923"/>
                <a:gd name="connsiteX378" fmla="*/ 924410 w 1840035"/>
                <a:gd name="connsiteY378" fmla="*/ 11526 h 1530923"/>
                <a:gd name="connsiteX379" fmla="*/ 926817 w 1840035"/>
                <a:gd name="connsiteY379" fmla="*/ 11526 h 1530923"/>
                <a:gd name="connsiteX380" fmla="*/ 933555 w 1840035"/>
                <a:gd name="connsiteY380" fmla="*/ 9112 h 1530923"/>
                <a:gd name="connsiteX381" fmla="*/ 945588 w 1840035"/>
                <a:gd name="connsiteY381" fmla="*/ -547 h 1530923"/>
                <a:gd name="connsiteX382" fmla="*/ 947994 w 1840035"/>
                <a:gd name="connsiteY382" fmla="*/ -1030 h 1530923"/>
                <a:gd name="connsiteX383" fmla="*/ 951363 w 1840035"/>
                <a:gd name="connsiteY383" fmla="*/ 4282 h 1530923"/>
                <a:gd name="connsiteX384" fmla="*/ 959546 w 1840035"/>
                <a:gd name="connsiteY384" fmla="*/ 5731 h 1530923"/>
                <a:gd name="connsiteX385" fmla="*/ 961471 w 1840035"/>
                <a:gd name="connsiteY385" fmla="*/ 8629 h 1530923"/>
                <a:gd name="connsiteX386" fmla="*/ 963877 w 1840035"/>
                <a:gd name="connsiteY386" fmla="*/ 7180 h 1530923"/>
                <a:gd name="connsiteX387" fmla="*/ 972059 w 1840035"/>
                <a:gd name="connsiteY387" fmla="*/ 4766 h 1530923"/>
                <a:gd name="connsiteX388" fmla="*/ 981686 w 1840035"/>
                <a:gd name="connsiteY388" fmla="*/ 5249 h 1530923"/>
                <a:gd name="connsiteX389" fmla="*/ 983130 w 1840035"/>
                <a:gd name="connsiteY389" fmla="*/ 3800 h 1530923"/>
                <a:gd name="connsiteX390" fmla="*/ 990349 w 1840035"/>
                <a:gd name="connsiteY390" fmla="*/ 2351 h 1530923"/>
                <a:gd name="connsiteX391" fmla="*/ 997087 w 1840035"/>
                <a:gd name="connsiteY391" fmla="*/ 24566 h 1530923"/>
                <a:gd name="connsiteX392" fmla="*/ 998050 w 1840035"/>
                <a:gd name="connsiteY392" fmla="*/ 30844 h 1530923"/>
                <a:gd name="connsiteX393" fmla="*/ 1000938 w 1840035"/>
                <a:gd name="connsiteY393" fmla="*/ 32293 h 1530923"/>
                <a:gd name="connsiteX394" fmla="*/ 1005270 w 1840035"/>
                <a:gd name="connsiteY394" fmla="*/ 30844 h 1530923"/>
                <a:gd name="connsiteX395" fmla="*/ 1008157 w 1840035"/>
                <a:gd name="connsiteY395" fmla="*/ 27947 h 1530923"/>
                <a:gd name="connsiteX396" fmla="*/ 1010564 w 1840035"/>
                <a:gd name="connsiteY396" fmla="*/ 27947 h 1530923"/>
                <a:gd name="connsiteX397" fmla="*/ 1019228 w 1840035"/>
                <a:gd name="connsiteY397" fmla="*/ 31810 h 1530923"/>
                <a:gd name="connsiteX398" fmla="*/ 1021153 w 1840035"/>
                <a:gd name="connsiteY398" fmla="*/ 39054 h 1530923"/>
                <a:gd name="connsiteX399" fmla="*/ 1024041 w 1840035"/>
                <a:gd name="connsiteY399" fmla="*/ 40986 h 1530923"/>
                <a:gd name="connsiteX400" fmla="*/ 1027410 w 1840035"/>
                <a:gd name="connsiteY400" fmla="*/ 46781 h 1530923"/>
                <a:gd name="connsiteX401" fmla="*/ 1031742 w 1840035"/>
                <a:gd name="connsiteY401" fmla="*/ 49196 h 1530923"/>
                <a:gd name="connsiteX402" fmla="*/ 1033667 w 1840035"/>
                <a:gd name="connsiteY402" fmla="*/ 49196 h 1530923"/>
                <a:gd name="connsiteX403" fmla="*/ 1036073 w 1840035"/>
                <a:gd name="connsiteY403" fmla="*/ 52576 h 1530923"/>
                <a:gd name="connsiteX404" fmla="*/ 1038961 w 1840035"/>
                <a:gd name="connsiteY404" fmla="*/ 51611 h 1530923"/>
                <a:gd name="connsiteX405" fmla="*/ 1041849 w 1840035"/>
                <a:gd name="connsiteY405" fmla="*/ 53543 h 1530923"/>
                <a:gd name="connsiteX406" fmla="*/ 1041368 w 1840035"/>
                <a:gd name="connsiteY406" fmla="*/ 59821 h 1530923"/>
                <a:gd name="connsiteX407" fmla="*/ 1042812 w 1840035"/>
                <a:gd name="connsiteY407" fmla="*/ 63202 h 1530923"/>
                <a:gd name="connsiteX408" fmla="*/ 1049069 w 1840035"/>
                <a:gd name="connsiteY408" fmla="*/ 62719 h 1530923"/>
                <a:gd name="connsiteX409" fmla="*/ 1053882 w 1840035"/>
                <a:gd name="connsiteY409" fmla="*/ 61270 h 1530923"/>
                <a:gd name="connsiteX410" fmla="*/ 1083241 w 1840035"/>
                <a:gd name="connsiteY410" fmla="*/ 69963 h 1530923"/>
                <a:gd name="connsiteX411" fmla="*/ 1109232 w 1840035"/>
                <a:gd name="connsiteY411" fmla="*/ 78655 h 1530923"/>
                <a:gd name="connsiteX412" fmla="*/ 1117414 w 1840035"/>
                <a:gd name="connsiteY412" fmla="*/ 80104 h 1530923"/>
                <a:gd name="connsiteX413" fmla="*/ 1130409 w 1840035"/>
                <a:gd name="connsiteY413" fmla="*/ 84451 h 1530923"/>
                <a:gd name="connsiteX414" fmla="*/ 1142442 w 1840035"/>
                <a:gd name="connsiteY414" fmla="*/ 97973 h 1530923"/>
                <a:gd name="connsiteX415" fmla="*/ 1142442 w 1840035"/>
                <a:gd name="connsiteY415" fmla="*/ 101354 h 1530923"/>
                <a:gd name="connsiteX416" fmla="*/ 1138110 w 1840035"/>
                <a:gd name="connsiteY416" fmla="*/ 107632 h 1530923"/>
                <a:gd name="connsiteX417" fmla="*/ 1141961 w 1840035"/>
                <a:gd name="connsiteY417" fmla="*/ 107149 h 1530923"/>
                <a:gd name="connsiteX418" fmla="*/ 1145811 w 1840035"/>
                <a:gd name="connsiteY418" fmla="*/ 110047 h 1530923"/>
                <a:gd name="connsiteX419" fmla="*/ 1149662 w 1840035"/>
                <a:gd name="connsiteY419" fmla="*/ 110047 h 1530923"/>
                <a:gd name="connsiteX420" fmla="*/ 1153512 w 1840035"/>
                <a:gd name="connsiteY420" fmla="*/ 111013 h 1530923"/>
                <a:gd name="connsiteX421" fmla="*/ 1157844 w 1840035"/>
                <a:gd name="connsiteY421" fmla="*/ 114876 h 1530923"/>
                <a:gd name="connsiteX422" fmla="*/ 1160732 w 1840035"/>
                <a:gd name="connsiteY422" fmla="*/ 114393 h 1530923"/>
                <a:gd name="connsiteX423" fmla="*/ 1164101 w 1840035"/>
                <a:gd name="connsiteY423" fmla="*/ 115842 h 1530923"/>
                <a:gd name="connsiteX424" fmla="*/ 1170839 w 1840035"/>
                <a:gd name="connsiteY424" fmla="*/ 124052 h 1530923"/>
                <a:gd name="connsiteX425" fmla="*/ 1174208 w 1840035"/>
                <a:gd name="connsiteY425" fmla="*/ 132262 h 1530923"/>
                <a:gd name="connsiteX426" fmla="*/ 1184316 w 1840035"/>
                <a:gd name="connsiteY426" fmla="*/ 135643 h 1530923"/>
                <a:gd name="connsiteX427" fmla="*/ 1191535 w 1840035"/>
                <a:gd name="connsiteY427" fmla="*/ 134676 h 1530923"/>
                <a:gd name="connsiteX428" fmla="*/ 1202124 w 1840035"/>
                <a:gd name="connsiteY428" fmla="*/ 138540 h 1530923"/>
                <a:gd name="connsiteX429" fmla="*/ 1209825 w 1840035"/>
                <a:gd name="connsiteY429" fmla="*/ 144335 h 1530923"/>
                <a:gd name="connsiteX430" fmla="*/ 1210788 w 1840035"/>
                <a:gd name="connsiteY430" fmla="*/ 151097 h 1530923"/>
                <a:gd name="connsiteX431" fmla="*/ 1219451 w 1840035"/>
                <a:gd name="connsiteY431" fmla="*/ 156409 h 1530923"/>
                <a:gd name="connsiteX432" fmla="*/ 1221376 w 1840035"/>
                <a:gd name="connsiteY432" fmla="*/ 158824 h 1530923"/>
                <a:gd name="connsiteX433" fmla="*/ 1227633 w 1840035"/>
                <a:gd name="connsiteY433" fmla="*/ 160755 h 1530923"/>
                <a:gd name="connsiteX434" fmla="*/ 1230040 w 1840035"/>
                <a:gd name="connsiteY434" fmla="*/ 164619 h 1530923"/>
                <a:gd name="connsiteX435" fmla="*/ 1235816 w 1840035"/>
                <a:gd name="connsiteY435" fmla="*/ 168966 h 1530923"/>
                <a:gd name="connsiteX436" fmla="*/ 1241591 w 1840035"/>
                <a:gd name="connsiteY436" fmla="*/ 175244 h 1530923"/>
                <a:gd name="connsiteX437" fmla="*/ 1243517 w 1840035"/>
                <a:gd name="connsiteY437" fmla="*/ 179107 h 1530923"/>
                <a:gd name="connsiteX438" fmla="*/ 1249292 w 1840035"/>
                <a:gd name="connsiteY438" fmla="*/ 181522 h 1530923"/>
                <a:gd name="connsiteX439" fmla="*/ 1253624 w 1840035"/>
                <a:gd name="connsiteY439" fmla="*/ 180073 h 1530923"/>
                <a:gd name="connsiteX440" fmla="*/ 1254587 w 1840035"/>
                <a:gd name="connsiteY440" fmla="*/ 187317 h 1530923"/>
                <a:gd name="connsiteX441" fmla="*/ 1259400 w 1840035"/>
                <a:gd name="connsiteY441" fmla="*/ 195044 h 1530923"/>
                <a:gd name="connsiteX442" fmla="*/ 1259881 w 1840035"/>
                <a:gd name="connsiteY442" fmla="*/ 200357 h 1530923"/>
                <a:gd name="connsiteX443" fmla="*/ 1257474 w 1840035"/>
                <a:gd name="connsiteY443" fmla="*/ 207601 h 1530923"/>
                <a:gd name="connsiteX444" fmla="*/ 1259400 w 1840035"/>
                <a:gd name="connsiteY444" fmla="*/ 210016 h 1530923"/>
                <a:gd name="connsiteX445" fmla="*/ 1262287 w 1840035"/>
                <a:gd name="connsiteY445" fmla="*/ 211464 h 1530923"/>
                <a:gd name="connsiteX446" fmla="*/ 1265657 w 1840035"/>
                <a:gd name="connsiteY446" fmla="*/ 218708 h 1530923"/>
                <a:gd name="connsiteX447" fmla="*/ 1269026 w 1840035"/>
                <a:gd name="connsiteY447" fmla="*/ 220640 h 1530923"/>
                <a:gd name="connsiteX448" fmla="*/ 1270951 w 1840035"/>
                <a:gd name="connsiteY448" fmla="*/ 224504 h 1530923"/>
                <a:gd name="connsiteX449" fmla="*/ 1278652 w 1840035"/>
                <a:gd name="connsiteY449" fmla="*/ 227402 h 1530923"/>
                <a:gd name="connsiteX450" fmla="*/ 1291647 w 1840035"/>
                <a:gd name="connsiteY450" fmla="*/ 230299 h 1530923"/>
                <a:gd name="connsiteX451" fmla="*/ 1288759 w 1840035"/>
                <a:gd name="connsiteY451" fmla="*/ 235128 h 1530923"/>
                <a:gd name="connsiteX452" fmla="*/ 1290685 w 1840035"/>
                <a:gd name="connsiteY452" fmla="*/ 239958 h 1530923"/>
                <a:gd name="connsiteX453" fmla="*/ 1296942 w 1840035"/>
                <a:gd name="connsiteY453" fmla="*/ 247685 h 1530923"/>
                <a:gd name="connsiteX454" fmla="*/ 1297904 w 1840035"/>
                <a:gd name="connsiteY454" fmla="*/ 251549 h 1530923"/>
                <a:gd name="connsiteX455" fmla="*/ 1307049 w 1840035"/>
                <a:gd name="connsiteY455" fmla="*/ 252031 h 1530923"/>
                <a:gd name="connsiteX456" fmla="*/ 1309937 w 1840035"/>
                <a:gd name="connsiteY456" fmla="*/ 253480 h 1530923"/>
                <a:gd name="connsiteX457" fmla="*/ 1314750 w 1840035"/>
                <a:gd name="connsiteY457" fmla="*/ 261207 h 1530923"/>
                <a:gd name="connsiteX458" fmla="*/ 1314269 w 1840035"/>
                <a:gd name="connsiteY458" fmla="*/ 273281 h 1530923"/>
                <a:gd name="connsiteX459" fmla="*/ 1318119 w 1840035"/>
                <a:gd name="connsiteY459" fmla="*/ 275213 h 1530923"/>
                <a:gd name="connsiteX460" fmla="*/ 1321488 w 1840035"/>
                <a:gd name="connsiteY460" fmla="*/ 280525 h 1530923"/>
                <a:gd name="connsiteX461" fmla="*/ 1326783 w 1840035"/>
                <a:gd name="connsiteY461" fmla="*/ 282940 h 1530923"/>
                <a:gd name="connsiteX462" fmla="*/ 1333040 w 1840035"/>
                <a:gd name="connsiteY462" fmla="*/ 287769 h 1530923"/>
                <a:gd name="connsiteX463" fmla="*/ 1335927 w 1840035"/>
                <a:gd name="connsiteY463" fmla="*/ 287769 h 1530923"/>
                <a:gd name="connsiteX464" fmla="*/ 1341703 w 1840035"/>
                <a:gd name="connsiteY464" fmla="*/ 284388 h 1530923"/>
                <a:gd name="connsiteX465" fmla="*/ 1345553 w 1840035"/>
                <a:gd name="connsiteY465" fmla="*/ 285837 h 1530923"/>
                <a:gd name="connsiteX466" fmla="*/ 1347960 w 1840035"/>
                <a:gd name="connsiteY466" fmla="*/ 283905 h 1530923"/>
                <a:gd name="connsiteX467" fmla="*/ 1350848 w 1840035"/>
                <a:gd name="connsiteY467" fmla="*/ 275696 h 1530923"/>
                <a:gd name="connsiteX468" fmla="*/ 1361437 w 1840035"/>
                <a:gd name="connsiteY468" fmla="*/ 270866 h 1530923"/>
                <a:gd name="connsiteX469" fmla="*/ 1363362 w 1840035"/>
                <a:gd name="connsiteY469" fmla="*/ 269417 h 1530923"/>
                <a:gd name="connsiteX470" fmla="*/ 1365768 w 1840035"/>
                <a:gd name="connsiteY470" fmla="*/ 270383 h 1530923"/>
                <a:gd name="connsiteX471" fmla="*/ 1366250 w 1840035"/>
                <a:gd name="connsiteY471" fmla="*/ 273281 h 1530923"/>
                <a:gd name="connsiteX472" fmla="*/ 1369619 w 1840035"/>
                <a:gd name="connsiteY472" fmla="*/ 275696 h 1530923"/>
                <a:gd name="connsiteX473" fmla="*/ 1376357 w 1840035"/>
                <a:gd name="connsiteY473" fmla="*/ 275213 h 1530923"/>
                <a:gd name="connsiteX474" fmla="*/ 1375876 w 1840035"/>
                <a:gd name="connsiteY474" fmla="*/ 270383 h 1530923"/>
                <a:gd name="connsiteX475" fmla="*/ 1380208 w 1840035"/>
                <a:gd name="connsiteY475" fmla="*/ 270866 h 1530923"/>
                <a:gd name="connsiteX476" fmla="*/ 1384058 w 1840035"/>
                <a:gd name="connsiteY476" fmla="*/ 273281 h 1530923"/>
                <a:gd name="connsiteX477" fmla="*/ 1384539 w 1840035"/>
                <a:gd name="connsiteY477" fmla="*/ 276178 h 1530923"/>
                <a:gd name="connsiteX478" fmla="*/ 1388871 w 1840035"/>
                <a:gd name="connsiteY478" fmla="*/ 278110 h 1530923"/>
                <a:gd name="connsiteX479" fmla="*/ 1393203 w 1840035"/>
                <a:gd name="connsiteY479" fmla="*/ 282457 h 1530923"/>
                <a:gd name="connsiteX480" fmla="*/ 1393203 w 1840035"/>
                <a:gd name="connsiteY480" fmla="*/ 288252 h 1530923"/>
                <a:gd name="connsiteX481" fmla="*/ 1394165 w 1840035"/>
                <a:gd name="connsiteY481" fmla="*/ 293564 h 1530923"/>
                <a:gd name="connsiteX482" fmla="*/ 1393684 w 1840035"/>
                <a:gd name="connsiteY482" fmla="*/ 299360 h 1530923"/>
                <a:gd name="connsiteX483" fmla="*/ 1392240 w 1840035"/>
                <a:gd name="connsiteY483" fmla="*/ 301291 h 1530923"/>
                <a:gd name="connsiteX484" fmla="*/ 1394165 w 1840035"/>
                <a:gd name="connsiteY484" fmla="*/ 305638 h 1530923"/>
                <a:gd name="connsiteX485" fmla="*/ 1392722 w 1840035"/>
                <a:gd name="connsiteY485" fmla="*/ 307087 h 1530923"/>
                <a:gd name="connsiteX486" fmla="*/ 1389834 w 1840035"/>
                <a:gd name="connsiteY486" fmla="*/ 313848 h 1530923"/>
                <a:gd name="connsiteX487" fmla="*/ 1386946 w 1840035"/>
                <a:gd name="connsiteY487" fmla="*/ 319160 h 1530923"/>
                <a:gd name="connsiteX488" fmla="*/ 1384539 w 1840035"/>
                <a:gd name="connsiteY488" fmla="*/ 321575 h 1530923"/>
                <a:gd name="connsiteX489" fmla="*/ 1384058 w 1840035"/>
                <a:gd name="connsiteY489" fmla="*/ 327370 h 1530923"/>
                <a:gd name="connsiteX490" fmla="*/ 1381651 w 1840035"/>
                <a:gd name="connsiteY490" fmla="*/ 333166 h 1530923"/>
                <a:gd name="connsiteX491" fmla="*/ 1381170 w 1840035"/>
                <a:gd name="connsiteY491" fmla="*/ 335097 h 1530923"/>
                <a:gd name="connsiteX492" fmla="*/ 1373951 w 1840035"/>
                <a:gd name="connsiteY492" fmla="*/ 349585 h 1530923"/>
                <a:gd name="connsiteX493" fmla="*/ 1374913 w 1840035"/>
                <a:gd name="connsiteY493" fmla="*/ 353449 h 1530923"/>
                <a:gd name="connsiteX494" fmla="*/ 1374432 w 1840035"/>
                <a:gd name="connsiteY494" fmla="*/ 356829 h 1530923"/>
                <a:gd name="connsiteX495" fmla="*/ 1365768 w 1840035"/>
                <a:gd name="connsiteY495" fmla="*/ 367454 h 1530923"/>
                <a:gd name="connsiteX496" fmla="*/ 1366731 w 1840035"/>
                <a:gd name="connsiteY496" fmla="*/ 369869 h 1530923"/>
                <a:gd name="connsiteX497" fmla="*/ 1364325 w 1840035"/>
                <a:gd name="connsiteY497" fmla="*/ 376630 h 1530923"/>
                <a:gd name="connsiteX498" fmla="*/ 1364806 w 1840035"/>
                <a:gd name="connsiteY498" fmla="*/ 378562 h 1530923"/>
                <a:gd name="connsiteX499" fmla="*/ 1369619 w 1840035"/>
                <a:gd name="connsiteY499" fmla="*/ 384840 h 1530923"/>
                <a:gd name="connsiteX500" fmla="*/ 1368175 w 1840035"/>
                <a:gd name="connsiteY500" fmla="*/ 385806 h 1530923"/>
                <a:gd name="connsiteX501" fmla="*/ 1369619 w 1840035"/>
                <a:gd name="connsiteY501" fmla="*/ 389187 h 1530923"/>
                <a:gd name="connsiteX502" fmla="*/ 1372507 w 1840035"/>
                <a:gd name="connsiteY502" fmla="*/ 385806 h 1530923"/>
                <a:gd name="connsiteX503" fmla="*/ 1376838 w 1840035"/>
                <a:gd name="connsiteY503" fmla="*/ 388221 h 1530923"/>
                <a:gd name="connsiteX504" fmla="*/ 1376357 w 1840035"/>
                <a:gd name="connsiteY504" fmla="*/ 393050 h 1530923"/>
                <a:gd name="connsiteX505" fmla="*/ 1377320 w 1840035"/>
                <a:gd name="connsiteY505" fmla="*/ 396431 h 1530923"/>
                <a:gd name="connsiteX506" fmla="*/ 1371544 w 1840035"/>
                <a:gd name="connsiteY506" fmla="*/ 394982 h 1530923"/>
                <a:gd name="connsiteX507" fmla="*/ 1365768 w 1840035"/>
                <a:gd name="connsiteY507" fmla="*/ 398846 h 1530923"/>
                <a:gd name="connsiteX508" fmla="*/ 1362399 w 1840035"/>
                <a:gd name="connsiteY508" fmla="*/ 403192 h 1530923"/>
                <a:gd name="connsiteX509" fmla="*/ 1357586 w 1840035"/>
                <a:gd name="connsiteY509" fmla="*/ 411402 h 1530923"/>
                <a:gd name="connsiteX510" fmla="*/ 1354698 w 1840035"/>
                <a:gd name="connsiteY510" fmla="*/ 414300 h 1530923"/>
                <a:gd name="connsiteX511" fmla="*/ 1358067 w 1840035"/>
                <a:gd name="connsiteY511" fmla="*/ 416714 h 1530923"/>
                <a:gd name="connsiteX512" fmla="*/ 1361437 w 1840035"/>
                <a:gd name="connsiteY512" fmla="*/ 417197 h 1530923"/>
                <a:gd name="connsiteX513" fmla="*/ 1376357 w 1840035"/>
                <a:gd name="connsiteY513" fmla="*/ 420578 h 1530923"/>
                <a:gd name="connsiteX514" fmla="*/ 1379726 w 1840035"/>
                <a:gd name="connsiteY514" fmla="*/ 421061 h 1530923"/>
                <a:gd name="connsiteX515" fmla="*/ 1397053 w 1840035"/>
                <a:gd name="connsiteY515" fmla="*/ 423476 h 1530923"/>
                <a:gd name="connsiteX516" fmla="*/ 1404754 w 1840035"/>
                <a:gd name="connsiteY516" fmla="*/ 430237 h 1530923"/>
                <a:gd name="connsiteX517" fmla="*/ 1408123 w 1840035"/>
                <a:gd name="connsiteY517" fmla="*/ 432652 h 1530923"/>
                <a:gd name="connsiteX518" fmla="*/ 1409567 w 1840035"/>
                <a:gd name="connsiteY518" fmla="*/ 436998 h 1530923"/>
                <a:gd name="connsiteX519" fmla="*/ 1408605 w 1840035"/>
                <a:gd name="connsiteY519" fmla="*/ 439413 h 1530923"/>
                <a:gd name="connsiteX520" fmla="*/ 1404754 w 1840035"/>
                <a:gd name="connsiteY520" fmla="*/ 442310 h 1530923"/>
                <a:gd name="connsiteX521" fmla="*/ 1401385 w 1840035"/>
                <a:gd name="connsiteY521" fmla="*/ 440861 h 1530923"/>
                <a:gd name="connsiteX522" fmla="*/ 1397535 w 1840035"/>
                <a:gd name="connsiteY522" fmla="*/ 444242 h 1530923"/>
                <a:gd name="connsiteX523" fmla="*/ 1398016 w 1840035"/>
                <a:gd name="connsiteY523" fmla="*/ 448105 h 1530923"/>
                <a:gd name="connsiteX524" fmla="*/ 1394165 w 1840035"/>
                <a:gd name="connsiteY524" fmla="*/ 448105 h 1530923"/>
                <a:gd name="connsiteX525" fmla="*/ 1393684 w 1840035"/>
                <a:gd name="connsiteY525" fmla="*/ 451003 h 1530923"/>
                <a:gd name="connsiteX526" fmla="*/ 1395128 w 1840035"/>
                <a:gd name="connsiteY526" fmla="*/ 453418 h 1530923"/>
                <a:gd name="connsiteX527" fmla="*/ 1392240 w 1840035"/>
                <a:gd name="connsiteY527" fmla="*/ 454867 h 1530923"/>
                <a:gd name="connsiteX528" fmla="*/ 1390315 w 1840035"/>
                <a:gd name="connsiteY528" fmla="*/ 459213 h 1530923"/>
                <a:gd name="connsiteX529" fmla="*/ 1391278 w 1840035"/>
                <a:gd name="connsiteY529" fmla="*/ 460662 h 1530923"/>
                <a:gd name="connsiteX530" fmla="*/ 1399941 w 1840035"/>
                <a:gd name="connsiteY530" fmla="*/ 459213 h 1530923"/>
                <a:gd name="connsiteX531" fmla="*/ 1402348 w 1840035"/>
                <a:gd name="connsiteY531" fmla="*/ 457281 h 1530923"/>
                <a:gd name="connsiteX532" fmla="*/ 1411974 w 1840035"/>
                <a:gd name="connsiteY532" fmla="*/ 455350 h 1530923"/>
                <a:gd name="connsiteX533" fmla="*/ 1419193 w 1840035"/>
                <a:gd name="connsiteY533" fmla="*/ 452935 h 1530923"/>
                <a:gd name="connsiteX534" fmla="*/ 1423525 w 1840035"/>
                <a:gd name="connsiteY534" fmla="*/ 452452 h 1530923"/>
                <a:gd name="connsiteX535" fmla="*/ 1426413 w 1840035"/>
                <a:gd name="connsiteY535" fmla="*/ 456799 h 1530923"/>
                <a:gd name="connsiteX536" fmla="*/ 1426413 w 1840035"/>
                <a:gd name="connsiteY536" fmla="*/ 460179 h 1530923"/>
                <a:gd name="connsiteX537" fmla="*/ 1424969 w 1840035"/>
                <a:gd name="connsiteY537" fmla="*/ 465491 h 1530923"/>
                <a:gd name="connsiteX538" fmla="*/ 1418712 w 1840035"/>
                <a:gd name="connsiteY538" fmla="*/ 477082 h 1530923"/>
                <a:gd name="connsiteX539" fmla="*/ 1417268 w 1840035"/>
                <a:gd name="connsiteY539" fmla="*/ 485292 h 1530923"/>
                <a:gd name="connsiteX540" fmla="*/ 1419193 w 1840035"/>
                <a:gd name="connsiteY540" fmla="*/ 488673 h 1530923"/>
                <a:gd name="connsiteX541" fmla="*/ 1417749 w 1840035"/>
                <a:gd name="connsiteY541" fmla="*/ 492536 h 1530923"/>
                <a:gd name="connsiteX542" fmla="*/ 1413899 w 1840035"/>
                <a:gd name="connsiteY542" fmla="*/ 497366 h 1530923"/>
                <a:gd name="connsiteX543" fmla="*/ 1408123 w 1840035"/>
                <a:gd name="connsiteY543" fmla="*/ 499780 h 1530923"/>
                <a:gd name="connsiteX544" fmla="*/ 1404754 w 1840035"/>
                <a:gd name="connsiteY544" fmla="*/ 502195 h 1530923"/>
                <a:gd name="connsiteX545" fmla="*/ 1400904 w 1840035"/>
                <a:gd name="connsiteY545" fmla="*/ 507507 h 1530923"/>
                <a:gd name="connsiteX546" fmla="*/ 1398497 w 1840035"/>
                <a:gd name="connsiteY546" fmla="*/ 511854 h 1530923"/>
                <a:gd name="connsiteX547" fmla="*/ 1395609 w 1840035"/>
                <a:gd name="connsiteY547" fmla="*/ 513785 h 1530923"/>
                <a:gd name="connsiteX548" fmla="*/ 1389834 w 1840035"/>
                <a:gd name="connsiteY548" fmla="*/ 515234 h 1530923"/>
                <a:gd name="connsiteX549" fmla="*/ 1386946 w 1840035"/>
                <a:gd name="connsiteY549" fmla="*/ 532137 h 1530923"/>
                <a:gd name="connsiteX550" fmla="*/ 1384058 w 1840035"/>
                <a:gd name="connsiteY550" fmla="*/ 549040 h 1530923"/>
                <a:gd name="connsiteX551" fmla="*/ 1382614 w 1840035"/>
                <a:gd name="connsiteY551" fmla="*/ 560148 h 1530923"/>
                <a:gd name="connsiteX552" fmla="*/ 1380689 w 1840035"/>
                <a:gd name="connsiteY552" fmla="*/ 570773 h 1530923"/>
                <a:gd name="connsiteX553" fmla="*/ 1377801 w 1840035"/>
                <a:gd name="connsiteY553" fmla="*/ 592505 h 1530923"/>
                <a:gd name="connsiteX554" fmla="*/ 1374432 w 1840035"/>
                <a:gd name="connsiteY554" fmla="*/ 604578 h 1530923"/>
                <a:gd name="connsiteX555" fmla="*/ 1382614 w 1840035"/>
                <a:gd name="connsiteY555" fmla="*/ 603613 h 1530923"/>
                <a:gd name="connsiteX556" fmla="*/ 1384058 w 1840035"/>
                <a:gd name="connsiteY556" fmla="*/ 603129 h 1530923"/>
                <a:gd name="connsiteX557" fmla="*/ 1406679 w 1840035"/>
                <a:gd name="connsiteY557" fmla="*/ 592505 h 1530923"/>
                <a:gd name="connsiteX558" fmla="*/ 1462511 w 1840035"/>
                <a:gd name="connsiteY558" fmla="*/ 567392 h 1530923"/>
                <a:gd name="connsiteX559" fmla="*/ 1466361 w 1840035"/>
                <a:gd name="connsiteY559" fmla="*/ 569324 h 1530923"/>
                <a:gd name="connsiteX560" fmla="*/ 1475506 w 1840035"/>
                <a:gd name="connsiteY560" fmla="*/ 570773 h 1530923"/>
                <a:gd name="connsiteX561" fmla="*/ 1481282 w 1840035"/>
                <a:gd name="connsiteY561" fmla="*/ 566426 h 1530923"/>
                <a:gd name="connsiteX562" fmla="*/ 1488502 w 1840035"/>
                <a:gd name="connsiteY562" fmla="*/ 564978 h 1530923"/>
                <a:gd name="connsiteX563" fmla="*/ 1493796 w 1840035"/>
                <a:gd name="connsiteY563" fmla="*/ 564494 h 1530923"/>
                <a:gd name="connsiteX564" fmla="*/ 1497646 w 1840035"/>
                <a:gd name="connsiteY564" fmla="*/ 562079 h 1530923"/>
                <a:gd name="connsiteX565" fmla="*/ 1498609 w 1840035"/>
                <a:gd name="connsiteY565" fmla="*/ 559665 h 1530923"/>
                <a:gd name="connsiteX566" fmla="*/ 1502459 w 1840035"/>
                <a:gd name="connsiteY566" fmla="*/ 556767 h 1530923"/>
                <a:gd name="connsiteX567" fmla="*/ 1510642 w 1840035"/>
                <a:gd name="connsiteY567" fmla="*/ 556284 h 1530923"/>
                <a:gd name="connsiteX568" fmla="*/ 1513530 w 1840035"/>
                <a:gd name="connsiteY568" fmla="*/ 554835 h 1530923"/>
                <a:gd name="connsiteX569" fmla="*/ 1520749 w 1840035"/>
                <a:gd name="connsiteY569" fmla="*/ 553387 h 1530923"/>
                <a:gd name="connsiteX570" fmla="*/ 1524600 w 1840035"/>
                <a:gd name="connsiteY570" fmla="*/ 550972 h 1530923"/>
                <a:gd name="connsiteX571" fmla="*/ 1532301 w 1840035"/>
                <a:gd name="connsiteY571" fmla="*/ 550489 h 1530923"/>
                <a:gd name="connsiteX572" fmla="*/ 1535670 w 1840035"/>
                <a:gd name="connsiteY572" fmla="*/ 554835 h 1530923"/>
                <a:gd name="connsiteX573" fmla="*/ 1540001 w 1840035"/>
                <a:gd name="connsiteY573" fmla="*/ 558699 h 1530923"/>
                <a:gd name="connsiteX574" fmla="*/ 1541927 w 1840035"/>
                <a:gd name="connsiteY574" fmla="*/ 569324 h 1530923"/>
                <a:gd name="connsiteX575" fmla="*/ 1542889 w 1840035"/>
                <a:gd name="connsiteY575" fmla="*/ 579466 h 1530923"/>
                <a:gd name="connsiteX576" fmla="*/ 1542889 w 1840035"/>
                <a:gd name="connsiteY576" fmla="*/ 585261 h 1530923"/>
                <a:gd name="connsiteX577" fmla="*/ 1549146 w 1840035"/>
                <a:gd name="connsiteY577" fmla="*/ 585261 h 1530923"/>
                <a:gd name="connsiteX578" fmla="*/ 1554922 w 1840035"/>
                <a:gd name="connsiteY578" fmla="*/ 580914 h 1530923"/>
                <a:gd name="connsiteX579" fmla="*/ 1563585 w 1840035"/>
                <a:gd name="connsiteY579" fmla="*/ 576085 h 1530923"/>
                <a:gd name="connsiteX580" fmla="*/ 1566955 w 1840035"/>
                <a:gd name="connsiteY580" fmla="*/ 577534 h 1530923"/>
                <a:gd name="connsiteX581" fmla="*/ 1574174 w 1840035"/>
                <a:gd name="connsiteY581" fmla="*/ 577051 h 1530923"/>
                <a:gd name="connsiteX582" fmla="*/ 1578506 w 1840035"/>
                <a:gd name="connsiteY582" fmla="*/ 578500 h 1530923"/>
                <a:gd name="connsiteX583" fmla="*/ 1583800 w 1840035"/>
                <a:gd name="connsiteY583" fmla="*/ 582363 h 1530923"/>
                <a:gd name="connsiteX584" fmla="*/ 1590057 w 1840035"/>
                <a:gd name="connsiteY584" fmla="*/ 585744 h 1530923"/>
                <a:gd name="connsiteX585" fmla="*/ 1593426 w 1840035"/>
                <a:gd name="connsiteY585" fmla="*/ 589125 h 1530923"/>
                <a:gd name="connsiteX586" fmla="*/ 1595352 w 1840035"/>
                <a:gd name="connsiteY586" fmla="*/ 592988 h 1530923"/>
                <a:gd name="connsiteX587" fmla="*/ 1599683 w 1840035"/>
                <a:gd name="connsiteY587" fmla="*/ 594437 h 1530923"/>
                <a:gd name="connsiteX588" fmla="*/ 1601127 w 1840035"/>
                <a:gd name="connsiteY588" fmla="*/ 597334 h 1530923"/>
                <a:gd name="connsiteX589" fmla="*/ 1603534 w 1840035"/>
                <a:gd name="connsiteY589" fmla="*/ 605061 h 1530923"/>
                <a:gd name="connsiteX590" fmla="*/ 1604978 w 1840035"/>
                <a:gd name="connsiteY590" fmla="*/ 606510 h 1530923"/>
                <a:gd name="connsiteX591" fmla="*/ 1605459 w 1840035"/>
                <a:gd name="connsiteY591" fmla="*/ 612305 h 1530923"/>
                <a:gd name="connsiteX592" fmla="*/ 1608828 w 1840035"/>
                <a:gd name="connsiteY592" fmla="*/ 618101 h 1530923"/>
                <a:gd name="connsiteX593" fmla="*/ 1614123 w 1840035"/>
                <a:gd name="connsiteY593" fmla="*/ 622930 h 1530923"/>
                <a:gd name="connsiteX594" fmla="*/ 1614123 w 1840035"/>
                <a:gd name="connsiteY594" fmla="*/ 625345 h 1530923"/>
                <a:gd name="connsiteX595" fmla="*/ 1617011 w 1840035"/>
                <a:gd name="connsiteY595" fmla="*/ 631623 h 1530923"/>
                <a:gd name="connsiteX596" fmla="*/ 1618936 w 1840035"/>
                <a:gd name="connsiteY596" fmla="*/ 633555 h 1530923"/>
                <a:gd name="connsiteX597" fmla="*/ 1624711 w 1840035"/>
                <a:gd name="connsiteY597" fmla="*/ 632589 h 1530923"/>
                <a:gd name="connsiteX598" fmla="*/ 1626637 w 1840035"/>
                <a:gd name="connsiteY598" fmla="*/ 634521 h 1530923"/>
                <a:gd name="connsiteX599" fmla="*/ 1630006 w 1840035"/>
                <a:gd name="connsiteY599" fmla="*/ 634521 h 1530923"/>
                <a:gd name="connsiteX600" fmla="*/ 1633375 w 1840035"/>
                <a:gd name="connsiteY600" fmla="*/ 640799 h 1530923"/>
                <a:gd name="connsiteX601" fmla="*/ 1632412 w 1840035"/>
                <a:gd name="connsiteY601" fmla="*/ 642731 h 1530923"/>
                <a:gd name="connsiteX602" fmla="*/ 1634819 w 1840035"/>
                <a:gd name="connsiteY602" fmla="*/ 645628 h 1530923"/>
                <a:gd name="connsiteX603" fmla="*/ 1633856 w 1840035"/>
                <a:gd name="connsiteY603" fmla="*/ 650941 h 1530923"/>
                <a:gd name="connsiteX604" fmla="*/ 1631450 w 1840035"/>
                <a:gd name="connsiteY604" fmla="*/ 655770 h 1530923"/>
                <a:gd name="connsiteX605" fmla="*/ 1631450 w 1840035"/>
                <a:gd name="connsiteY605" fmla="*/ 658185 h 1530923"/>
                <a:gd name="connsiteX606" fmla="*/ 1629524 w 1840035"/>
                <a:gd name="connsiteY606" fmla="*/ 666878 h 1530923"/>
                <a:gd name="connsiteX607" fmla="*/ 1630968 w 1840035"/>
                <a:gd name="connsiteY607" fmla="*/ 671225 h 1530923"/>
                <a:gd name="connsiteX608" fmla="*/ 1630006 w 1840035"/>
                <a:gd name="connsiteY608" fmla="*/ 673156 h 1530923"/>
                <a:gd name="connsiteX609" fmla="*/ 1626637 w 1840035"/>
                <a:gd name="connsiteY609" fmla="*/ 672190 h 1530923"/>
                <a:gd name="connsiteX610" fmla="*/ 1622786 w 1840035"/>
                <a:gd name="connsiteY610" fmla="*/ 670258 h 1530923"/>
                <a:gd name="connsiteX611" fmla="*/ 1615567 w 1840035"/>
                <a:gd name="connsiteY611" fmla="*/ 670258 h 1530923"/>
                <a:gd name="connsiteX612" fmla="*/ 1613641 w 1840035"/>
                <a:gd name="connsiteY612" fmla="*/ 672190 h 1530923"/>
                <a:gd name="connsiteX613" fmla="*/ 1611235 w 1840035"/>
                <a:gd name="connsiteY613" fmla="*/ 678952 h 1530923"/>
                <a:gd name="connsiteX614" fmla="*/ 1607384 w 1840035"/>
                <a:gd name="connsiteY614" fmla="*/ 682332 h 1530923"/>
                <a:gd name="connsiteX615" fmla="*/ 1607866 w 1840035"/>
                <a:gd name="connsiteY615" fmla="*/ 691025 h 1530923"/>
                <a:gd name="connsiteX616" fmla="*/ 1606903 w 1840035"/>
                <a:gd name="connsiteY616" fmla="*/ 693923 h 1530923"/>
                <a:gd name="connsiteX617" fmla="*/ 1605940 w 1840035"/>
                <a:gd name="connsiteY617" fmla="*/ 703581 h 1530923"/>
                <a:gd name="connsiteX618" fmla="*/ 1607384 w 1840035"/>
                <a:gd name="connsiteY618" fmla="*/ 708411 h 1530923"/>
                <a:gd name="connsiteX619" fmla="*/ 1608828 w 1840035"/>
                <a:gd name="connsiteY619" fmla="*/ 718070 h 1530923"/>
                <a:gd name="connsiteX620" fmla="*/ 1608828 w 1840035"/>
                <a:gd name="connsiteY620" fmla="*/ 723382 h 1530923"/>
                <a:gd name="connsiteX621" fmla="*/ 1611235 w 1840035"/>
                <a:gd name="connsiteY621" fmla="*/ 730143 h 1530923"/>
                <a:gd name="connsiteX622" fmla="*/ 1610753 w 1840035"/>
                <a:gd name="connsiteY622" fmla="*/ 742217 h 1530923"/>
                <a:gd name="connsiteX623" fmla="*/ 1612679 w 1840035"/>
                <a:gd name="connsiteY623" fmla="*/ 745597 h 1530923"/>
                <a:gd name="connsiteX624" fmla="*/ 1617973 w 1840035"/>
                <a:gd name="connsiteY624" fmla="*/ 750426 h 1530923"/>
                <a:gd name="connsiteX625" fmla="*/ 1621824 w 1840035"/>
                <a:gd name="connsiteY625" fmla="*/ 751875 h 1530923"/>
                <a:gd name="connsiteX626" fmla="*/ 1622786 w 1840035"/>
                <a:gd name="connsiteY626" fmla="*/ 758637 h 1530923"/>
                <a:gd name="connsiteX627" fmla="*/ 1619417 w 1840035"/>
                <a:gd name="connsiteY627" fmla="*/ 761534 h 1530923"/>
                <a:gd name="connsiteX628" fmla="*/ 1615567 w 1840035"/>
                <a:gd name="connsiteY628" fmla="*/ 763466 h 1530923"/>
                <a:gd name="connsiteX629" fmla="*/ 1608347 w 1840035"/>
                <a:gd name="connsiteY629" fmla="*/ 764915 h 1530923"/>
                <a:gd name="connsiteX630" fmla="*/ 1601127 w 1840035"/>
                <a:gd name="connsiteY630" fmla="*/ 769261 h 1530923"/>
                <a:gd name="connsiteX631" fmla="*/ 1598721 w 1840035"/>
                <a:gd name="connsiteY631" fmla="*/ 771676 h 1530923"/>
                <a:gd name="connsiteX632" fmla="*/ 1594870 w 1840035"/>
                <a:gd name="connsiteY632" fmla="*/ 778920 h 1530923"/>
                <a:gd name="connsiteX633" fmla="*/ 1594389 w 1840035"/>
                <a:gd name="connsiteY633" fmla="*/ 789062 h 1530923"/>
                <a:gd name="connsiteX634" fmla="*/ 1597277 w 1840035"/>
                <a:gd name="connsiteY634" fmla="*/ 790994 h 1530923"/>
                <a:gd name="connsiteX635" fmla="*/ 1599683 w 1840035"/>
                <a:gd name="connsiteY635" fmla="*/ 790511 h 1530923"/>
                <a:gd name="connsiteX636" fmla="*/ 1601127 w 1840035"/>
                <a:gd name="connsiteY636" fmla="*/ 785681 h 1530923"/>
                <a:gd name="connsiteX637" fmla="*/ 1605459 w 1840035"/>
                <a:gd name="connsiteY637" fmla="*/ 786164 h 1530923"/>
                <a:gd name="connsiteX638" fmla="*/ 1611716 w 1840035"/>
                <a:gd name="connsiteY638" fmla="*/ 789062 h 1530923"/>
                <a:gd name="connsiteX639" fmla="*/ 1615085 w 1840035"/>
                <a:gd name="connsiteY639" fmla="*/ 789545 h 1530923"/>
                <a:gd name="connsiteX640" fmla="*/ 1617973 w 1840035"/>
                <a:gd name="connsiteY640" fmla="*/ 790994 h 1530923"/>
                <a:gd name="connsiteX641" fmla="*/ 1619417 w 1840035"/>
                <a:gd name="connsiteY641" fmla="*/ 795823 h 1530923"/>
                <a:gd name="connsiteX642" fmla="*/ 1623749 w 1840035"/>
                <a:gd name="connsiteY642" fmla="*/ 800170 h 1530923"/>
                <a:gd name="connsiteX643" fmla="*/ 1627599 w 1840035"/>
                <a:gd name="connsiteY643" fmla="*/ 801619 h 1530923"/>
                <a:gd name="connsiteX644" fmla="*/ 1633375 w 1840035"/>
                <a:gd name="connsiteY644" fmla="*/ 801135 h 1530923"/>
                <a:gd name="connsiteX645" fmla="*/ 1636263 w 1840035"/>
                <a:gd name="connsiteY645" fmla="*/ 802101 h 1530923"/>
                <a:gd name="connsiteX646" fmla="*/ 1644445 w 1840035"/>
                <a:gd name="connsiteY646" fmla="*/ 801619 h 1530923"/>
                <a:gd name="connsiteX647" fmla="*/ 1647333 w 1840035"/>
                <a:gd name="connsiteY647" fmla="*/ 802101 h 1530923"/>
                <a:gd name="connsiteX648" fmla="*/ 1657440 w 1840035"/>
                <a:gd name="connsiteY648" fmla="*/ 799204 h 1530923"/>
                <a:gd name="connsiteX649" fmla="*/ 1659365 w 1840035"/>
                <a:gd name="connsiteY649" fmla="*/ 797755 h 1530923"/>
                <a:gd name="connsiteX650" fmla="*/ 1664179 w 1840035"/>
                <a:gd name="connsiteY650" fmla="*/ 796789 h 1530923"/>
                <a:gd name="connsiteX651" fmla="*/ 1669473 w 1840035"/>
                <a:gd name="connsiteY651" fmla="*/ 800652 h 1530923"/>
                <a:gd name="connsiteX652" fmla="*/ 1674767 w 1840035"/>
                <a:gd name="connsiteY652" fmla="*/ 804033 h 1530923"/>
                <a:gd name="connsiteX653" fmla="*/ 1680543 w 1840035"/>
                <a:gd name="connsiteY653" fmla="*/ 806448 h 1530923"/>
                <a:gd name="connsiteX654" fmla="*/ 1682468 w 1840035"/>
                <a:gd name="connsiteY654" fmla="*/ 804516 h 1530923"/>
                <a:gd name="connsiteX655" fmla="*/ 1690650 w 1840035"/>
                <a:gd name="connsiteY655" fmla="*/ 806931 h 1530923"/>
                <a:gd name="connsiteX656" fmla="*/ 1691132 w 1840035"/>
                <a:gd name="connsiteY656" fmla="*/ 809346 h 1530923"/>
                <a:gd name="connsiteX657" fmla="*/ 1698833 w 1840035"/>
                <a:gd name="connsiteY657" fmla="*/ 810311 h 1530923"/>
                <a:gd name="connsiteX658" fmla="*/ 1701720 w 1840035"/>
                <a:gd name="connsiteY658" fmla="*/ 809346 h 1530923"/>
                <a:gd name="connsiteX659" fmla="*/ 1707496 w 1840035"/>
                <a:gd name="connsiteY659" fmla="*/ 812243 h 1530923"/>
                <a:gd name="connsiteX660" fmla="*/ 1707977 w 1840035"/>
                <a:gd name="connsiteY660" fmla="*/ 815623 h 1530923"/>
                <a:gd name="connsiteX661" fmla="*/ 1713272 w 1840035"/>
                <a:gd name="connsiteY661" fmla="*/ 817073 h 1530923"/>
                <a:gd name="connsiteX662" fmla="*/ 1714234 w 1840035"/>
                <a:gd name="connsiteY662" fmla="*/ 820453 h 1530923"/>
                <a:gd name="connsiteX663" fmla="*/ 1718085 w 1840035"/>
                <a:gd name="connsiteY663" fmla="*/ 821419 h 1530923"/>
                <a:gd name="connsiteX664" fmla="*/ 1725305 w 1840035"/>
                <a:gd name="connsiteY664" fmla="*/ 814658 h 1530923"/>
                <a:gd name="connsiteX665" fmla="*/ 1729636 w 1840035"/>
                <a:gd name="connsiteY665" fmla="*/ 811760 h 1530923"/>
                <a:gd name="connsiteX666" fmla="*/ 1739262 w 1840035"/>
                <a:gd name="connsiteY666" fmla="*/ 814658 h 1530923"/>
                <a:gd name="connsiteX667" fmla="*/ 1743594 w 1840035"/>
                <a:gd name="connsiteY667" fmla="*/ 814175 h 1530923"/>
                <a:gd name="connsiteX668" fmla="*/ 1747445 w 1840035"/>
                <a:gd name="connsiteY668" fmla="*/ 818522 h 1530923"/>
                <a:gd name="connsiteX669" fmla="*/ 1750332 w 1840035"/>
                <a:gd name="connsiteY669" fmla="*/ 819487 h 1530923"/>
                <a:gd name="connsiteX670" fmla="*/ 1755145 w 1840035"/>
                <a:gd name="connsiteY670" fmla="*/ 824799 h 1530923"/>
                <a:gd name="connsiteX671" fmla="*/ 1758515 w 1840035"/>
                <a:gd name="connsiteY671" fmla="*/ 831078 h 1530923"/>
                <a:gd name="connsiteX672" fmla="*/ 1758996 w 1840035"/>
                <a:gd name="connsiteY672" fmla="*/ 837356 h 1530923"/>
                <a:gd name="connsiteX673" fmla="*/ 1763809 w 1840035"/>
                <a:gd name="connsiteY673" fmla="*/ 835425 h 1530923"/>
                <a:gd name="connsiteX674" fmla="*/ 1772954 w 1840035"/>
                <a:gd name="connsiteY674" fmla="*/ 833010 h 1530923"/>
                <a:gd name="connsiteX675" fmla="*/ 1777286 w 1840035"/>
                <a:gd name="connsiteY675" fmla="*/ 859572 h 1530923"/>
                <a:gd name="connsiteX676" fmla="*/ 1778729 w 1840035"/>
                <a:gd name="connsiteY676" fmla="*/ 869713 h 1530923"/>
                <a:gd name="connsiteX677" fmla="*/ 1780655 w 1840035"/>
                <a:gd name="connsiteY677" fmla="*/ 870196 h 1530923"/>
                <a:gd name="connsiteX678" fmla="*/ 1782099 w 1840035"/>
                <a:gd name="connsiteY678" fmla="*/ 873576 h 1530923"/>
                <a:gd name="connsiteX679" fmla="*/ 1789318 w 1840035"/>
                <a:gd name="connsiteY679" fmla="*/ 878406 h 1530923"/>
                <a:gd name="connsiteX680" fmla="*/ 1794131 w 1840035"/>
                <a:gd name="connsiteY680" fmla="*/ 878889 h 1530923"/>
                <a:gd name="connsiteX681" fmla="*/ 1799426 w 1840035"/>
                <a:gd name="connsiteY681" fmla="*/ 880338 h 1530923"/>
                <a:gd name="connsiteX682" fmla="*/ 1831673 w 1840035"/>
                <a:gd name="connsiteY682" fmla="*/ 908831 h 1530923"/>
                <a:gd name="connsiteX683" fmla="*/ 1839856 w 1840035"/>
                <a:gd name="connsiteY683" fmla="*/ 923802 h 1530923"/>
                <a:gd name="connsiteX684" fmla="*/ 1810014 w 1840035"/>
                <a:gd name="connsiteY684" fmla="*/ 933944 h 1530923"/>
                <a:gd name="connsiteX685" fmla="*/ 1801351 w 1840035"/>
                <a:gd name="connsiteY685" fmla="*/ 957125 h 1530923"/>
                <a:gd name="connsiteX686" fmla="*/ 1792206 w 1840035"/>
                <a:gd name="connsiteY686" fmla="*/ 956643 h 1530923"/>
                <a:gd name="connsiteX687" fmla="*/ 1790762 w 1840035"/>
                <a:gd name="connsiteY687" fmla="*/ 961472 h 1530923"/>
                <a:gd name="connsiteX688" fmla="*/ 1788356 w 1840035"/>
                <a:gd name="connsiteY688" fmla="*/ 978858 h 1530923"/>
                <a:gd name="connsiteX689" fmla="*/ 1788356 w 1840035"/>
                <a:gd name="connsiteY689" fmla="*/ 992863 h 1530923"/>
                <a:gd name="connsiteX690" fmla="*/ 1787393 w 1840035"/>
                <a:gd name="connsiteY690" fmla="*/ 998175 h 1530923"/>
                <a:gd name="connsiteX691" fmla="*/ 1788837 w 1840035"/>
                <a:gd name="connsiteY691" fmla="*/ 1006385 h 1530923"/>
                <a:gd name="connsiteX692" fmla="*/ 1790762 w 1840035"/>
                <a:gd name="connsiteY692" fmla="*/ 1012181 h 1530923"/>
                <a:gd name="connsiteX693" fmla="*/ 1789800 w 1840035"/>
                <a:gd name="connsiteY693" fmla="*/ 1018942 h 1530923"/>
                <a:gd name="connsiteX694" fmla="*/ 1786912 w 1840035"/>
                <a:gd name="connsiteY694" fmla="*/ 1019908 h 1530923"/>
                <a:gd name="connsiteX695" fmla="*/ 1781617 w 1840035"/>
                <a:gd name="connsiteY695" fmla="*/ 1017976 h 1530923"/>
                <a:gd name="connsiteX696" fmla="*/ 1779211 w 1840035"/>
                <a:gd name="connsiteY696" fmla="*/ 1020391 h 1530923"/>
                <a:gd name="connsiteX697" fmla="*/ 1772954 w 1840035"/>
                <a:gd name="connsiteY697" fmla="*/ 1022323 h 1530923"/>
                <a:gd name="connsiteX698" fmla="*/ 1770066 w 1840035"/>
                <a:gd name="connsiteY698" fmla="*/ 1020873 h 1530923"/>
                <a:gd name="connsiteX699" fmla="*/ 1755627 w 1840035"/>
                <a:gd name="connsiteY699" fmla="*/ 1021357 h 1530923"/>
                <a:gd name="connsiteX700" fmla="*/ 1753220 w 1840035"/>
                <a:gd name="connsiteY700" fmla="*/ 1019908 h 1530923"/>
                <a:gd name="connsiteX701" fmla="*/ 1748407 w 1840035"/>
                <a:gd name="connsiteY701" fmla="*/ 1020873 h 1530923"/>
                <a:gd name="connsiteX702" fmla="*/ 1745038 w 1840035"/>
                <a:gd name="connsiteY702" fmla="*/ 1020873 h 1530923"/>
                <a:gd name="connsiteX703" fmla="*/ 1742150 w 1840035"/>
                <a:gd name="connsiteY703" fmla="*/ 1023288 h 1530923"/>
                <a:gd name="connsiteX704" fmla="*/ 1738781 w 1840035"/>
                <a:gd name="connsiteY704" fmla="*/ 1023288 h 1530923"/>
                <a:gd name="connsiteX705" fmla="*/ 1728674 w 1840035"/>
                <a:gd name="connsiteY705" fmla="*/ 1023772 h 1530923"/>
                <a:gd name="connsiteX706" fmla="*/ 1724342 w 1840035"/>
                <a:gd name="connsiteY706" fmla="*/ 1023288 h 1530923"/>
                <a:gd name="connsiteX707" fmla="*/ 1721454 w 1840035"/>
                <a:gd name="connsiteY707" fmla="*/ 1021357 h 1530923"/>
                <a:gd name="connsiteX708" fmla="*/ 1715678 w 1840035"/>
                <a:gd name="connsiteY708" fmla="*/ 1025703 h 1530923"/>
                <a:gd name="connsiteX709" fmla="*/ 1708459 w 1840035"/>
                <a:gd name="connsiteY709" fmla="*/ 1029084 h 1530923"/>
                <a:gd name="connsiteX710" fmla="*/ 1705090 w 1840035"/>
                <a:gd name="connsiteY710" fmla="*/ 1039225 h 1530923"/>
                <a:gd name="connsiteX711" fmla="*/ 1706533 w 1840035"/>
                <a:gd name="connsiteY711" fmla="*/ 1043089 h 1530923"/>
                <a:gd name="connsiteX712" fmla="*/ 1705571 w 1840035"/>
                <a:gd name="connsiteY712" fmla="*/ 1044538 h 1530923"/>
                <a:gd name="connsiteX713" fmla="*/ 1707496 w 1840035"/>
                <a:gd name="connsiteY713" fmla="*/ 1048884 h 1530923"/>
                <a:gd name="connsiteX714" fmla="*/ 1704127 w 1840035"/>
                <a:gd name="connsiteY714" fmla="*/ 1057094 h 1530923"/>
                <a:gd name="connsiteX715" fmla="*/ 1705571 w 1840035"/>
                <a:gd name="connsiteY715" fmla="*/ 1059992 h 1530923"/>
                <a:gd name="connsiteX716" fmla="*/ 1705090 w 1840035"/>
                <a:gd name="connsiteY716" fmla="*/ 1061923 h 1530923"/>
                <a:gd name="connsiteX717" fmla="*/ 1702202 w 1840035"/>
                <a:gd name="connsiteY717" fmla="*/ 1062890 h 1530923"/>
                <a:gd name="connsiteX718" fmla="*/ 1696426 w 1840035"/>
                <a:gd name="connsiteY718" fmla="*/ 1059026 h 1530923"/>
                <a:gd name="connsiteX719" fmla="*/ 1693538 w 1840035"/>
                <a:gd name="connsiteY719" fmla="*/ 1061923 h 1530923"/>
                <a:gd name="connsiteX720" fmla="*/ 1694501 w 1840035"/>
                <a:gd name="connsiteY720" fmla="*/ 1066270 h 1530923"/>
                <a:gd name="connsiteX721" fmla="*/ 1690650 w 1840035"/>
                <a:gd name="connsiteY721" fmla="*/ 1070134 h 1530923"/>
                <a:gd name="connsiteX722" fmla="*/ 1685356 w 1840035"/>
                <a:gd name="connsiteY722" fmla="*/ 1069651 h 1530923"/>
                <a:gd name="connsiteX723" fmla="*/ 1680062 w 1840035"/>
                <a:gd name="connsiteY723" fmla="*/ 1073031 h 1530923"/>
                <a:gd name="connsiteX724" fmla="*/ 1674286 w 1840035"/>
                <a:gd name="connsiteY724" fmla="*/ 1073031 h 1530923"/>
                <a:gd name="connsiteX725" fmla="*/ 1670917 w 1840035"/>
                <a:gd name="connsiteY725" fmla="*/ 1073997 h 1530923"/>
                <a:gd name="connsiteX726" fmla="*/ 1666585 w 1840035"/>
                <a:gd name="connsiteY726" fmla="*/ 1073514 h 1530923"/>
                <a:gd name="connsiteX727" fmla="*/ 1656478 w 1840035"/>
                <a:gd name="connsiteY727" fmla="*/ 1075446 h 1530923"/>
                <a:gd name="connsiteX728" fmla="*/ 1648295 w 1840035"/>
                <a:gd name="connsiteY728" fmla="*/ 1075929 h 1530923"/>
                <a:gd name="connsiteX729" fmla="*/ 1644445 w 1840035"/>
                <a:gd name="connsiteY729" fmla="*/ 1079310 h 1530923"/>
                <a:gd name="connsiteX730" fmla="*/ 1645889 w 1840035"/>
                <a:gd name="connsiteY730" fmla="*/ 1094764 h 1530923"/>
                <a:gd name="connsiteX731" fmla="*/ 1645408 w 1840035"/>
                <a:gd name="connsiteY731" fmla="*/ 1123740 h 1530923"/>
                <a:gd name="connsiteX732" fmla="*/ 1643964 w 1840035"/>
                <a:gd name="connsiteY732" fmla="*/ 1138711 h 1530923"/>
                <a:gd name="connsiteX733" fmla="*/ 1646851 w 1840035"/>
                <a:gd name="connsiteY733" fmla="*/ 1175415 h 1530923"/>
                <a:gd name="connsiteX734" fmla="*/ 1646851 w 1840035"/>
                <a:gd name="connsiteY734" fmla="*/ 1198113 h 1530923"/>
                <a:gd name="connsiteX735" fmla="*/ 1645889 w 1840035"/>
                <a:gd name="connsiteY735" fmla="*/ 1211152 h 1530923"/>
                <a:gd name="connsiteX736" fmla="*/ 1628562 w 1840035"/>
                <a:gd name="connsiteY736" fmla="*/ 1213567 h 1530923"/>
                <a:gd name="connsiteX737" fmla="*/ 1618936 w 1840035"/>
                <a:gd name="connsiteY737" fmla="*/ 1215982 h 1530923"/>
                <a:gd name="connsiteX738" fmla="*/ 1613641 w 1840035"/>
                <a:gd name="connsiteY738" fmla="*/ 1217431 h 1530923"/>
                <a:gd name="connsiteX739" fmla="*/ 1602571 w 1840035"/>
                <a:gd name="connsiteY739" fmla="*/ 1224192 h 1530923"/>
                <a:gd name="connsiteX740" fmla="*/ 1600165 w 1840035"/>
                <a:gd name="connsiteY740" fmla="*/ 1224675 h 1530923"/>
                <a:gd name="connsiteX741" fmla="*/ 1600165 w 1840035"/>
                <a:gd name="connsiteY741" fmla="*/ 1227090 h 1530923"/>
                <a:gd name="connsiteX742" fmla="*/ 1595833 w 1840035"/>
                <a:gd name="connsiteY742" fmla="*/ 1231436 h 1530923"/>
                <a:gd name="connsiteX743" fmla="*/ 1593908 w 1840035"/>
                <a:gd name="connsiteY743" fmla="*/ 1238197 h 1530923"/>
                <a:gd name="connsiteX744" fmla="*/ 1591983 w 1840035"/>
                <a:gd name="connsiteY744" fmla="*/ 1240612 h 1530923"/>
                <a:gd name="connsiteX745" fmla="*/ 1588132 w 1840035"/>
                <a:gd name="connsiteY745" fmla="*/ 1248339 h 1530923"/>
                <a:gd name="connsiteX746" fmla="*/ 1589095 w 1840035"/>
                <a:gd name="connsiteY746" fmla="*/ 1253651 h 1530923"/>
                <a:gd name="connsiteX747" fmla="*/ 1590539 w 1840035"/>
                <a:gd name="connsiteY747" fmla="*/ 1257032 h 1530923"/>
                <a:gd name="connsiteX748" fmla="*/ 1586207 w 1840035"/>
                <a:gd name="connsiteY748" fmla="*/ 1261861 h 1530923"/>
                <a:gd name="connsiteX749" fmla="*/ 1587169 w 1840035"/>
                <a:gd name="connsiteY749" fmla="*/ 1268140 h 1530923"/>
                <a:gd name="connsiteX750" fmla="*/ 1580913 w 1840035"/>
                <a:gd name="connsiteY750" fmla="*/ 1270072 h 1530923"/>
                <a:gd name="connsiteX751" fmla="*/ 1577062 w 1840035"/>
                <a:gd name="connsiteY751" fmla="*/ 1275384 h 1530923"/>
                <a:gd name="connsiteX752" fmla="*/ 1578025 w 1840035"/>
                <a:gd name="connsiteY752" fmla="*/ 1278281 h 1530923"/>
                <a:gd name="connsiteX753" fmla="*/ 1571768 w 1840035"/>
                <a:gd name="connsiteY753" fmla="*/ 1280213 h 1530923"/>
                <a:gd name="connsiteX754" fmla="*/ 1566955 w 1840035"/>
                <a:gd name="connsiteY754" fmla="*/ 1280213 h 1530923"/>
                <a:gd name="connsiteX755" fmla="*/ 1547702 w 1840035"/>
                <a:gd name="connsiteY755" fmla="*/ 1284560 h 1530923"/>
                <a:gd name="connsiteX756" fmla="*/ 1535188 w 1840035"/>
                <a:gd name="connsiteY756" fmla="*/ 1286008 h 1530923"/>
                <a:gd name="connsiteX757" fmla="*/ 1528450 w 1840035"/>
                <a:gd name="connsiteY757" fmla="*/ 1287940 h 1530923"/>
                <a:gd name="connsiteX758" fmla="*/ 1521712 w 1840035"/>
                <a:gd name="connsiteY758" fmla="*/ 1292287 h 1530923"/>
                <a:gd name="connsiteX759" fmla="*/ 1517380 w 1840035"/>
                <a:gd name="connsiteY759" fmla="*/ 1293735 h 1530923"/>
                <a:gd name="connsiteX760" fmla="*/ 1512567 w 1840035"/>
                <a:gd name="connsiteY760" fmla="*/ 1297116 h 1530923"/>
                <a:gd name="connsiteX761" fmla="*/ 1510642 w 1840035"/>
                <a:gd name="connsiteY761" fmla="*/ 1300497 h 1530923"/>
                <a:gd name="connsiteX762" fmla="*/ 1511123 w 1840035"/>
                <a:gd name="connsiteY762" fmla="*/ 1304843 h 1530923"/>
                <a:gd name="connsiteX763" fmla="*/ 1508235 w 1840035"/>
                <a:gd name="connsiteY763" fmla="*/ 1307741 h 1530923"/>
                <a:gd name="connsiteX764" fmla="*/ 1507273 w 1840035"/>
                <a:gd name="connsiteY764" fmla="*/ 1313053 h 1530923"/>
                <a:gd name="connsiteX765" fmla="*/ 1509198 w 1840035"/>
                <a:gd name="connsiteY765" fmla="*/ 1313536 h 1530923"/>
                <a:gd name="connsiteX766" fmla="*/ 1510160 w 1840035"/>
                <a:gd name="connsiteY766" fmla="*/ 1318849 h 1530923"/>
                <a:gd name="connsiteX767" fmla="*/ 1507273 w 1840035"/>
                <a:gd name="connsiteY767" fmla="*/ 1318849 h 1530923"/>
                <a:gd name="connsiteX768" fmla="*/ 1497646 w 1840035"/>
                <a:gd name="connsiteY768" fmla="*/ 1322229 h 1530923"/>
                <a:gd name="connsiteX769" fmla="*/ 1488020 w 1840035"/>
                <a:gd name="connsiteY769" fmla="*/ 1326093 h 1530923"/>
                <a:gd name="connsiteX770" fmla="*/ 1478394 w 1840035"/>
                <a:gd name="connsiteY770" fmla="*/ 1330439 h 1530923"/>
                <a:gd name="connsiteX771" fmla="*/ 1471656 w 1840035"/>
                <a:gd name="connsiteY771" fmla="*/ 1338166 h 1530923"/>
                <a:gd name="connsiteX772" fmla="*/ 1469731 w 1840035"/>
                <a:gd name="connsiteY772" fmla="*/ 1341064 h 1530923"/>
                <a:gd name="connsiteX773" fmla="*/ 1469731 w 1840035"/>
                <a:gd name="connsiteY773" fmla="*/ 1343961 h 1530923"/>
                <a:gd name="connsiteX774" fmla="*/ 1471175 w 1840035"/>
                <a:gd name="connsiteY774" fmla="*/ 1345893 h 1530923"/>
                <a:gd name="connsiteX775" fmla="*/ 1470693 w 1840035"/>
                <a:gd name="connsiteY775" fmla="*/ 1349273 h 1530923"/>
                <a:gd name="connsiteX776" fmla="*/ 1466843 w 1840035"/>
                <a:gd name="connsiteY776" fmla="*/ 1353620 h 1530923"/>
                <a:gd name="connsiteX777" fmla="*/ 1464436 w 1840035"/>
                <a:gd name="connsiteY777" fmla="*/ 1360864 h 1530923"/>
                <a:gd name="connsiteX778" fmla="*/ 1467324 w 1840035"/>
                <a:gd name="connsiteY778" fmla="*/ 1362313 h 1530923"/>
                <a:gd name="connsiteX779" fmla="*/ 1469731 w 1840035"/>
                <a:gd name="connsiteY779" fmla="*/ 1367625 h 1530923"/>
                <a:gd name="connsiteX780" fmla="*/ 1471175 w 1840035"/>
                <a:gd name="connsiteY780" fmla="*/ 1369075 h 1530923"/>
                <a:gd name="connsiteX781" fmla="*/ 1477913 w 1840035"/>
                <a:gd name="connsiteY781" fmla="*/ 1370040 h 1530923"/>
                <a:gd name="connsiteX782" fmla="*/ 1481282 w 1840035"/>
                <a:gd name="connsiteY782" fmla="*/ 1369557 h 1530923"/>
                <a:gd name="connsiteX783" fmla="*/ 1479357 w 1840035"/>
                <a:gd name="connsiteY783" fmla="*/ 1375352 h 1530923"/>
                <a:gd name="connsiteX784" fmla="*/ 1477432 w 1840035"/>
                <a:gd name="connsiteY784" fmla="*/ 1376319 h 1530923"/>
                <a:gd name="connsiteX785" fmla="*/ 1466843 w 1840035"/>
                <a:gd name="connsiteY785" fmla="*/ 1376319 h 1530923"/>
                <a:gd name="connsiteX786" fmla="*/ 1463955 w 1840035"/>
                <a:gd name="connsiteY786" fmla="*/ 1377767 h 1530923"/>
                <a:gd name="connsiteX787" fmla="*/ 1457217 w 1840035"/>
                <a:gd name="connsiteY787" fmla="*/ 1379216 h 1530923"/>
                <a:gd name="connsiteX788" fmla="*/ 1452885 w 1840035"/>
                <a:gd name="connsiteY788" fmla="*/ 1381631 h 1530923"/>
                <a:gd name="connsiteX789" fmla="*/ 1446628 w 1840035"/>
                <a:gd name="connsiteY789" fmla="*/ 1381148 h 1530923"/>
                <a:gd name="connsiteX790" fmla="*/ 1444221 w 1840035"/>
                <a:gd name="connsiteY790" fmla="*/ 1382597 h 1530923"/>
                <a:gd name="connsiteX791" fmla="*/ 1439408 w 1840035"/>
                <a:gd name="connsiteY791" fmla="*/ 1383079 h 1530923"/>
                <a:gd name="connsiteX792" fmla="*/ 1434114 w 1840035"/>
                <a:gd name="connsiteY792" fmla="*/ 1381631 h 1530923"/>
                <a:gd name="connsiteX793" fmla="*/ 1424488 w 1840035"/>
                <a:gd name="connsiteY793" fmla="*/ 1383079 h 1530923"/>
                <a:gd name="connsiteX794" fmla="*/ 1420637 w 1840035"/>
                <a:gd name="connsiteY794" fmla="*/ 1385011 h 1530923"/>
                <a:gd name="connsiteX795" fmla="*/ 1414862 w 1840035"/>
                <a:gd name="connsiteY795" fmla="*/ 1386460 h 1530923"/>
                <a:gd name="connsiteX796" fmla="*/ 1410049 w 1840035"/>
                <a:gd name="connsiteY796" fmla="*/ 1384528 h 1530923"/>
                <a:gd name="connsiteX797" fmla="*/ 1402348 w 1840035"/>
                <a:gd name="connsiteY797" fmla="*/ 1384046 h 1530923"/>
                <a:gd name="connsiteX798" fmla="*/ 1395128 w 1840035"/>
                <a:gd name="connsiteY798" fmla="*/ 1387426 h 1530923"/>
                <a:gd name="connsiteX799" fmla="*/ 1394647 w 1840035"/>
                <a:gd name="connsiteY799" fmla="*/ 1391773 h 1530923"/>
                <a:gd name="connsiteX800" fmla="*/ 1382133 w 1840035"/>
                <a:gd name="connsiteY800" fmla="*/ 1394187 h 1530923"/>
                <a:gd name="connsiteX801" fmla="*/ 1376357 w 1840035"/>
                <a:gd name="connsiteY801" fmla="*/ 1397085 h 1530923"/>
                <a:gd name="connsiteX802" fmla="*/ 1372988 w 1840035"/>
                <a:gd name="connsiteY802" fmla="*/ 1400466 h 1530923"/>
                <a:gd name="connsiteX803" fmla="*/ 1372507 w 1840035"/>
                <a:gd name="connsiteY803" fmla="*/ 1402880 h 1530923"/>
                <a:gd name="connsiteX804" fmla="*/ 1370100 w 1840035"/>
                <a:gd name="connsiteY804" fmla="*/ 1405295 h 1530923"/>
                <a:gd name="connsiteX805" fmla="*/ 1372025 w 1840035"/>
                <a:gd name="connsiteY805" fmla="*/ 1408675 h 1530923"/>
                <a:gd name="connsiteX806" fmla="*/ 1368175 w 1840035"/>
                <a:gd name="connsiteY806" fmla="*/ 1411090 h 1530923"/>
                <a:gd name="connsiteX807" fmla="*/ 1362881 w 1840035"/>
                <a:gd name="connsiteY807" fmla="*/ 1411090 h 1530923"/>
                <a:gd name="connsiteX808" fmla="*/ 1352292 w 1840035"/>
                <a:gd name="connsiteY808" fmla="*/ 1412539 h 1530923"/>
                <a:gd name="connsiteX809" fmla="*/ 1345553 w 1840035"/>
                <a:gd name="connsiteY809" fmla="*/ 1412539 h 1530923"/>
                <a:gd name="connsiteX810" fmla="*/ 1341703 w 1840035"/>
                <a:gd name="connsiteY810" fmla="*/ 1414954 h 1530923"/>
                <a:gd name="connsiteX811" fmla="*/ 1336890 w 1840035"/>
                <a:gd name="connsiteY811" fmla="*/ 1415437 h 1530923"/>
                <a:gd name="connsiteX812" fmla="*/ 1329189 w 1840035"/>
                <a:gd name="connsiteY812" fmla="*/ 1418817 h 1530923"/>
                <a:gd name="connsiteX813" fmla="*/ 1328708 w 1840035"/>
                <a:gd name="connsiteY813" fmla="*/ 1420749 h 1530923"/>
                <a:gd name="connsiteX814" fmla="*/ 1320044 w 1840035"/>
                <a:gd name="connsiteY814" fmla="*/ 1424129 h 1530923"/>
                <a:gd name="connsiteX815" fmla="*/ 1317156 w 1840035"/>
                <a:gd name="connsiteY815" fmla="*/ 1426544 h 1530923"/>
                <a:gd name="connsiteX816" fmla="*/ 1316194 w 1840035"/>
                <a:gd name="connsiteY816" fmla="*/ 1430891 h 1530923"/>
                <a:gd name="connsiteX817" fmla="*/ 1313787 w 1840035"/>
                <a:gd name="connsiteY817" fmla="*/ 1431373 h 1530923"/>
                <a:gd name="connsiteX818" fmla="*/ 1310899 w 1840035"/>
                <a:gd name="connsiteY818" fmla="*/ 1434272 h 1530923"/>
                <a:gd name="connsiteX819" fmla="*/ 1301755 w 1840035"/>
                <a:gd name="connsiteY819" fmla="*/ 1433788 h 1530923"/>
                <a:gd name="connsiteX820" fmla="*/ 1294054 w 1840035"/>
                <a:gd name="connsiteY820" fmla="*/ 1434754 h 1530923"/>
                <a:gd name="connsiteX821" fmla="*/ 1287797 w 1840035"/>
                <a:gd name="connsiteY821" fmla="*/ 1436203 h 1530923"/>
                <a:gd name="connsiteX822" fmla="*/ 1285871 w 1840035"/>
                <a:gd name="connsiteY822" fmla="*/ 1437652 h 1530923"/>
                <a:gd name="connsiteX823" fmla="*/ 1283465 w 1840035"/>
                <a:gd name="connsiteY823" fmla="*/ 1441032 h 1530923"/>
                <a:gd name="connsiteX824" fmla="*/ 1286353 w 1840035"/>
                <a:gd name="connsiteY824" fmla="*/ 1442964 h 1530923"/>
                <a:gd name="connsiteX825" fmla="*/ 1284428 w 1840035"/>
                <a:gd name="connsiteY825" fmla="*/ 1447794 h 1530923"/>
                <a:gd name="connsiteX826" fmla="*/ 1269988 w 1840035"/>
                <a:gd name="connsiteY826" fmla="*/ 1452140 h 1530923"/>
                <a:gd name="connsiteX827" fmla="*/ 1264213 w 1840035"/>
                <a:gd name="connsiteY827" fmla="*/ 1455038 h 1530923"/>
                <a:gd name="connsiteX828" fmla="*/ 1260844 w 1840035"/>
                <a:gd name="connsiteY828" fmla="*/ 1457935 h 1530923"/>
                <a:gd name="connsiteX829" fmla="*/ 1259881 w 1840035"/>
                <a:gd name="connsiteY829" fmla="*/ 1465663 h 1530923"/>
                <a:gd name="connsiteX830" fmla="*/ 1257956 w 1840035"/>
                <a:gd name="connsiteY830" fmla="*/ 1469526 h 1530923"/>
                <a:gd name="connsiteX831" fmla="*/ 1253624 w 1840035"/>
                <a:gd name="connsiteY831" fmla="*/ 1470975 h 1530923"/>
                <a:gd name="connsiteX832" fmla="*/ 1249292 w 1840035"/>
                <a:gd name="connsiteY832" fmla="*/ 1471458 h 1530923"/>
                <a:gd name="connsiteX833" fmla="*/ 1251217 w 1840035"/>
                <a:gd name="connsiteY833" fmla="*/ 1475322 h 1530923"/>
                <a:gd name="connsiteX834" fmla="*/ 1250255 w 1840035"/>
                <a:gd name="connsiteY834" fmla="*/ 1477253 h 1530923"/>
                <a:gd name="connsiteX835" fmla="*/ 1246404 w 1840035"/>
                <a:gd name="connsiteY835" fmla="*/ 1479185 h 1530923"/>
                <a:gd name="connsiteX836" fmla="*/ 1243998 w 1840035"/>
                <a:gd name="connsiteY836" fmla="*/ 1481599 h 1530923"/>
                <a:gd name="connsiteX837" fmla="*/ 1242073 w 1840035"/>
                <a:gd name="connsiteY837" fmla="*/ 1481117 h 1530923"/>
                <a:gd name="connsiteX838" fmla="*/ 1238703 w 1840035"/>
                <a:gd name="connsiteY838" fmla="*/ 1486429 h 1530923"/>
                <a:gd name="connsiteX839" fmla="*/ 1233890 w 1840035"/>
                <a:gd name="connsiteY839" fmla="*/ 1489810 h 1530923"/>
                <a:gd name="connsiteX840" fmla="*/ 1233409 w 1840035"/>
                <a:gd name="connsiteY840" fmla="*/ 1491741 h 1530923"/>
                <a:gd name="connsiteX841" fmla="*/ 1230521 w 1840035"/>
                <a:gd name="connsiteY841" fmla="*/ 1492707 h 1530923"/>
                <a:gd name="connsiteX842" fmla="*/ 1225227 w 1840035"/>
                <a:gd name="connsiteY842" fmla="*/ 1495605 h 1530923"/>
                <a:gd name="connsiteX843" fmla="*/ 1222820 w 1840035"/>
                <a:gd name="connsiteY843" fmla="*/ 1498985 h 1530923"/>
                <a:gd name="connsiteX844" fmla="*/ 1223783 w 1840035"/>
                <a:gd name="connsiteY844" fmla="*/ 1501883 h 1530923"/>
                <a:gd name="connsiteX845" fmla="*/ 1221376 w 1840035"/>
                <a:gd name="connsiteY845" fmla="*/ 1508644 h 1530923"/>
                <a:gd name="connsiteX846" fmla="*/ 1219451 w 1840035"/>
                <a:gd name="connsiteY846" fmla="*/ 1510093 h 1530923"/>
                <a:gd name="connsiteX847" fmla="*/ 1217526 w 1840035"/>
                <a:gd name="connsiteY847" fmla="*/ 1508644 h 1530923"/>
                <a:gd name="connsiteX848" fmla="*/ 1213675 w 1840035"/>
                <a:gd name="connsiteY848" fmla="*/ 1510576 h 1530923"/>
                <a:gd name="connsiteX849" fmla="*/ 1209825 w 1840035"/>
                <a:gd name="connsiteY849" fmla="*/ 1510576 h 1530923"/>
                <a:gd name="connsiteX850" fmla="*/ 1208381 w 1840035"/>
                <a:gd name="connsiteY850" fmla="*/ 1508644 h 1530923"/>
                <a:gd name="connsiteX851" fmla="*/ 1204049 w 1840035"/>
                <a:gd name="connsiteY851" fmla="*/ 1508161 h 1530923"/>
                <a:gd name="connsiteX852" fmla="*/ 1195867 w 1840035"/>
                <a:gd name="connsiteY852" fmla="*/ 1508161 h 1530923"/>
                <a:gd name="connsiteX853" fmla="*/ 1179021 w 1840035"/>
                <a:gd name="connsiteY853" fmla="*/ 1510576 h 1530923"/>
                <a:gd name="connsiteX854" fmla="*/ 1165063 w 1840035"/>
                <a:gd name="connsiteY854" fmla="*/ 1510093 h 1530923"/>
                <a:gd name="connsiteX855" fmla="*/ 1159769 w 1840035"/>
                <a:gd name="connsiteY855" fmla="*/ 1511542 h 1530923"/>
                <a:gd name="connsiteX856" fmla="*/ 1155919 w 1840035"/>
                <a:gd name="connsiteY856" fmla="*/ 1514440 h 1530923"/>
                <a:gd name="connsiteX857" fmla="*/ 1155437 w 1840035"/>
                <a:gd name="connsiteY857" fmla="*/ 1511542 h 1530923"/>
                <a:gd name="connsiteX858" fmla="*/ 1152068 w 1840035"/>
                <a:gd name="connsiteY858" fmla="*/ 1512508 h 1530923"/>
                <a:gd name="connsiteX859" fmla="*/ 1152068 w 1840035"/>
                <a:gd name="connsiteY859" fmla="*/ 1514922 h 1530923"/>
                <a:gd name="connsiteX860" fmla="*/ 1147737 w 1840035"/>
                <a:gd name="connsiteY860" fmla="*/ 1514440 h 1530923"/>
                <a:gd name="connsiteX861" fmla="*/ 1143405 w 1840035"/>
                <a:gd name="connsiteY861" fmla="*/ 1516372 h 1530923"/>
                <a:gd name="connsiteX862" fmla="*/ 1142442 w 1840035"/>
                <a:gd name="connsiteY862" fmla="*/ 1520235 h 1530923"/>
                <a:gd name="connsiteX863" fmla="*/ 1135704 w 1840035"/>
                <a:gd name="connsiteY863" fmla="*/ 1525064 h 1530923"/>
                <a:gd name="connsiteX864" fmla="*/ 1125115 w 1840035"/>
                <a:gd name="connsiteY864" fmla="*/ 1523132 h 1530923"/>
                <a:gd name="connsiteX865" fmla="*/ 1124152 w 1840035"/>
                <a:gd name="connsiteY865" fmla="*/ 1521684 h 1530923"/>
                <a:gd name="connsiteX866" fmla="*/ 1120302 w 1840035"/>
                <a:gd name="connsiteY866" fmla="*/ 1523132 h 1530923"/>
                <a:gd name="connsiteX867" fmla="*/ 1116452 w 1840035"/>
                <a:gd name="connsiteY867" fmla="*/ 1520235 h 1530923"/>
                <a:gd name="connsiteX868" fmla="*/ 1108269 w 1840035"/>
                <a:gd name="connsiteY868" fmla="*/ 1519752 h 1530923"/>
                <a:gd name="connsiteX869" fmla="*/ 1101050 w 1840035"/>
                <a:gd name="connsiteY869" fmla="*/ 1522649 h 1530923"/>
                <a:gd name="connsiteX870" fmla="*/ 1095274 w 1840035"/>
                <a:gd name="connsiteY870" fmla="*/ 1529894 h 1530923"/>
                <a:gd name="connsiteX871" fmla="*/ 1094311 w 1840035"/>
                <a:gd name="connsiteY871" fmla="*/ 1526996 h 1530923"/>
                <a:gd name="connsiteX872" fmla="*/ 1095755 w 1840035"/>
                <a:gd name="connsiteY872" fmla="*/ 1524098 h 1530923"/>
                <a:gd name="connsiteX873" fmla="*/ 1092867 w 1840035"/>
                <a:gd name="connsiteY873" fmla="*/ 1519269 h 1530923"/>
                <a:gd name="connsiteX874" fmla="*/ 1086611 w 1840035"/>
                <a:gd name="connsiteY874" fmla="*/ 1515405 h 1530923"/>
                <a:gd name="connsiteX875" fmla="*/ 1073615 w 1840035"/>
                <a:gd name="connsiteY875" fmla="*/ 1513473 h 1530923"/>
                <a:gd name="connsiteX876" fmla="*/ 1074578 w 1840035"/>
                <a:gd name="connsiteY876" fmla="*/ 1510093 h 1530923"/>
                <a:gd name="connsiteX877" fmla="*/ 1074097 w 1840035"/>
                <a:gd name="connsiteY877" fmla="*/ 1505746 h 1530923"/>
                <a:gd name="connsiteX878" fmla="*/ 1074578 w 1840035"/>
                <a:gd name="connsiteY878" fmla="*/ 1502849 h 1530923"/>
                <a:gd name="connsiteX879" fmla="*/ 1073134 w 1840035"/>
                <a:gd name="connsiteY879" fmla="*/ 1499951 h 1530923"/>
                <a:gd name="connsiteX880" fmla="*/ 1079391 w 1840035"/>
                <a:gd name="connsiteY880" fmla="*/ 1494156 h 1530923"/>
                <a:gd name="connsiteX881" fmla="*/ 1080835 w 1840035"/>
                <a:gd name="connsiteY881" fmla="*/ 1490775 h 1530923"/>
                <a:gd name="connsiteX882" fmla="*/ 1077466 w 1840035"/>
                <a:gd name="connsiteY882" fmla="*/ 1485463 h 1530923"/>
                <a:gd name="connsiteX883" fmla="*/ 1070246 w 1840035"/>
                <a:gd name="connsiteY883" fmla="*/ 1479668 h 1530923"/>
                <a:gd name="connsiteX884" fmla="*/ 1066396 w 1840035"/>
                <a:gd name="connsiteY884" fmla="*/ 1478219 h 1530923"/>
                <a:gd name="connsiteX885" fmla="*/ 1062064 w 1840035"/>
                <a:gd name="connsiteY885" fmla="*/ 1475322 h 1530923"/>
                <a:gd name="connsiteX886" fmla="*/ 1053400 w 1840035"/>
                <a:gd name="connsiteY886" fmla="*/ 1473872 h 1530923"/>
                <a:gd name="connsiteX887" fmla="*/ 1048587 w 1840035"/>
                <a:gd name="connsiteY887" fmla="*/ 1475322 h 1530923"/>
                <a:gd name="connsiteX888" fmla="*/ 1046181 w 1840035"/>
                <a:gd name="connsiteY888" fmla="*/ 1471941 h 1530923"/>
                <a:gd name="connsiteX889" fmla="*/ 1038480 w 1840035"/>
                <a:gd name="connsiteY889" fmla="*/ 1468560 h 1530923"/>
                <a:gd name="connsiteX890" fmla="*/ 1034148 w 1840035"/>
                <a:gd name="connsiteY890" fmla="*/ 1467111 h 1530923"/>
                <a:gd name="connsiteX891" fmla="*/ 1025003 w 1840035"/>
                <a:gd name="connsiteY891" fmla="*/ 1466146 h 1530923"/>
                <a:gd name="connsiteX892" fmla="*/ 1018265 w 1840035"/>
                <a:gd name="connsiteY892" fmla="*/ 1466628 h 1530923"/>
                <a:gd name="connsiteX893" fmla="*/ 1013452 w 1840035"/>
                <a:gd name="connsiteY893" fmla="*/ 1468077 h 1530923"/>
                <a:gd name="connsiteX894" fmla="*/ 1012489 w 1840035"/>
                <a:gd name="connsiteY894" fmla="*/ 1473390 h 1530923"/>
                <a:gd name="connsiteX895" fmla="*/ 1010083 w 1840035"/>
                <a:gd name="connsiteY895" fmla="*/ 1470492 h 1530923"/>
                <a:gd name="connsiteX896" fmla="*/ 1012008 w 1840035"/>
                <a:gd name="connsiteY896" fmla="*/ 1469043 h 1530923"/>
                <a:gd name="connsiteX897" fmla="*/ 1012008 w 1840035"/>
                <a:gd name="connsiteY897" fmla="*/ 1463731 h 1530923"/>
                <a:gd name="connsiteX898" fmla="*/ 1008639 w 1840035"/>
                <a:gd name="connsiteY898" fmla="*/ 1461316 h 1530923"/>
                <a:gd name="connsiteX899" fmla="*/ 1011045 w 1840035"/>
                <a:gd name="connsiteY899" fmla="*/ 1458901 h 1530923"/>
                <a:gd name="connsiteX900" fmla="*/ 1011045 w 1840035"/>
                <a:gd name="connsiteY900" fmla="*/ 1456004 h 1530923"/>
                <a:gd name="connsiteX901" fmla="*/ 1006714 w 1840035"/>
                <a:gd name="connsiteY901" fmla="*/ 1454072 h 1530923"/>
                <a:gd name="connsiteX902" fmla="*/ 1005751 w 1840035"/>
                <a:gd name="connsiteY902" fmla="*/ 1450208 h 1530923"/>
                <a:gd name="connsiteX903" fmla="*/ 993718 w 1840035"/>
                <a:gd name="connsiteY903" fmla="*/ 1444896 h 1530923"/>
                <a:gd name="connsiteX904" fmla="*/ 979760 w 1840035"/>
                <a:gd name="connsiteY904" fmla="*/ 1441998 h 1530923"/>
                <a:gd name="connsiteX905" fmla="*/ 974466 w 1840035"/>
                <a:gd name="connsiteY905" fmla="*/ 1440067 h 1530923"/>
                <a:gd name="connsiteX906" fmla="*/ 975429 w 1840035"/>
                <a:gd name="connsiteY906" fmla="*/ 1437169 h 1530923"/>
                <a:gd name="connsiteX907" fmla="*/ 973985 w 1840035"/>
                <a:gd name="connsiteY907" fmla="*/ 1429925 h 1530923"/>
                <a:gd name="connsiteX908" fmla="*/ 971097 w 1840035"/>
                <a:gd name="connsiteY908" fmla="*/ 1427993 h 1530923"/>
                <a:gd name="connsiteX909" fmla="*/ 969653 w 1840035"/>
                <a:gd name="connsiteY909" fmla="*/ 1424613 h 1530923"/>
                <a:gd name="connsiteX910" fmla="*/ 963877 w 1840035"/>
                <a:gd name="connsiteY910" fmla="*/ 1420266 h 1530923"/>
                <a:gd name="connsiteX911" fmla="*/ 955214 w 1840035"/>
                <a:gd name="connsiteY911" fmla="*/ 1416885 h 1530923"/>
                <a:gd name="connsiteX912" fmla="*/ 946069 w 1840035"/>
                <a:gd name="connsiteY912" fmla="*/ 1411573 h 1530923"/>
                <a:gd name="connsiteX913" fmla="*/ 939812 w 1840035"/>
                <a:gd name="connsiteY913" fmla="*/ 1410125 h 1530923"/>
                <a:gd name="connsiteX914" fmla="*/ 934518 w 1840035"/>
                <a:gd name="connsiteY914" fmla="*/ 1407710 h 1530923"/>
                <a:gd name="connsiteX915" fmla="*/ 931630 w 1840035"/>
                <a:gd name="connsiteY915" fmla="*/ 1405295 h 1530923"/>
                <a:gd name="connsiteX916" fmla="*/ 927298 w 1840035"/>
                <a:gd name="connsiteY916" fmla="*/ 1404329 h 1530923"/>
                <a:gd name="connsiteX917" fmla="*/ 928742 w 1840035"/>
                <a:gd name="connsiteY917" fmla="*/ 1400466 h 1530923"/>
                <a:gd name="connsiteX918" fmla="*/ 932111 w 1840035"/>
                <a:gd name="connsiteY918" fmla="*/ 1399982 h 1530923"/>
                <a:gd name="connsiteX919" fmla="*/ 933555 w 1840035"/>
                <a:gd name="connsiteY919" fmla="*/ 1396119 h 1530923"/>
                <a:gd name="connsiteX920" fmla="*/ 931148 w 1840035"/>
                <a:gd name="connsiteY920" fmla="*/ 1395636 h 1530923"/>
                <a:gd name="connsiteX921" fmla="*/ 929223 w 1840035"/>
                <a:gd name="connsiteY921" fmla="*/ 1388392 h 1530923"/>
                <a:gd name="connsiteX922" fmla="*/ 929223 w 1840035"/>
                <a:gd name="connsiteY922" fmla="*/ 1384528 h 1530923"/>
                <a:gd name="connsiteX923" fmla="*/ 926335 w 1840035"/>
                <a:gd name="connsiteY923" fmla="*/ 1382114 h 1530923"/>
                <a:gd name="connsiteX924" fmla="*/ 927779 w 1840035"/>
                <a:gd name="connsiteY924" fmla="*/ 1379699 h 1530923"/>
                <a:gd name="connsiteX925" fmla="*/ 924410 w 1840035"/>
                <a:gd name="connsiteY925" fmla="*/ 1372938 h 1530923"/>
                <a:gd name="connsiteX926" fmla="*/ 916228 w 1840035"/>
                <a:gd name="connsiteY926" fmla="*/ 1368591 h 1530923"/>
                <a:gd name="connsiteX927" fmla="*/ 903714 w 1840035"/>
                <a:gd name="connsiteY927" fmla="*/ 1363762 h 1530923"/>
                <a:gd name="connsiteX928" fmla="*/ 905158 w 1840035"/>
                <a:gd name="connsiteY928" fmla="*/ 1360381 h 1530923"/>
                <a:gd name="connsiteX929" fmla="*/ 904677 w 1840035"/>
                <a:gd name="connsiteY929" fmla="*/ 1356518 h 1530923"/>
                <a:gd name="connsiteX930" fmla="*/ 900345 w 1840035"/>
                <a:gd name="connsiteY930" fmla="*/ 1356035 h 1530923"/>
                <a:gd name="connsiteX931" fmla="*/ 890719 w 1840035"/>
                <a:gd name="connsiteY931" fmla="*/ 1351205 h 1530923"/>
                <a:gd name="connsiteX932" fmla="*/ 873873 w 1840035"/>
                <a:gd name="connsiteY932" fmla="*/ 1343478 h 1530923"/>
                <a:gd name="connsiteX933" fmla="*/ 869541 w 1840035"/>
                <a:gd name="connsiteY933" fmla="*/ 1342513 h 1530923"/>
                <a:gd name="connsiteX934" fmla="*/ 845957 w 1840035"/>
                <a:gd name="connsiteY934" fmla="*/ 1332371 h 1530923"/>
                <a:gd name="connsiteX935" fmla="*/ 823817 w 1840035"/>
                <a:gd name="connsiteY935" fmla="*/ 1324161 h 1530923"/>
                <a:gd name="connsiteX936" fmla="*/ 808897 w 1840035"/>
                <a:gd name="connsiteY936" fmla="*/ 1319331 h 1530923"/>
                <a:gd name="connsiteX937" fmla="*/ 799270 w 1840035"/>
                <a:gd name="connsiteY937" fmla="*/ 1316434 h 1530923"/>
                <a:gd name="connsiteX938" fmla="*/ 791088 w 1840035"/>
                <a:gd name="connsiteY938" fmla="*/ 1313536 h 1530923"/>
                <a:gd name="connsiteX939" fmla="*/ 782425 w 1840035"/>
                <a:gd name="connsiteY939" fmla="*/ 1311122 h 1530923"/>
                <a:gd name="connsiteX940" fmla="*/ 780981 w 1840035"/>
                <a:gd name="connsiteY940" fmla="*/ 1308707 h 1530923"/>
                <a:gd name="connsiteX941" fmla="*/ 776649 w 1840035"/>
                <a:gd name="connsiteY941" fmla="*/ 1309190 h 1530923"/>
                <a:gd name="connsiteX942" fmla="*/ 771355 w 1840035"/>
                <a:gd name="connsiteY942" fmla="*/ 1308223 h 1530923"/>
                <a:gd name="connsiteX943" fmla="*/ 740551 w 1840035"/>
                <a:gd name="connsiteY943" fmla="*/ 1300497 h 1530923"/>
                <a:gd name="connsiteX944" fmla="*/ 737663 w 1840035"/>
                <a:gd name="connsiteY944" fmla="*/ 1299531 h 1530923"/>
                <a:gd name="connsiteX945" fmla="*/ 726593 w 1840035"/>
                <a:gd name="connsiteY945" fmla="*/ 1297116 h 1530923"/>
                <a:gd name="connsiteX946" fmla="*/ 711673 w 1840035"/>
                <a:gd name="connsiteY946" fmla="*/ 1293735 h 1530923"/>
                <a:gd name="connsiteX947" fmla="*/ 689051 w 1840035"/>
                <a:gd name="connsiteY947" fmla="*/ 1288423 h 1530923"/>
                <a:gd name="connsiteX948" fmla="*/ 665948 w 1840035"/>
                <a:gd name="connsiteY948" fmla="*/ 1283594 h 1530923"/>
                <a:gd name="connsiteX949" fmla="*/ 655841 w 1840035"/>
                <a:gd name="connsiteY949" fmla="*/ 1281662 h 1530923"/>
                <a:gd name="connsiteX950" fmla="*/ 642364 w 1840035"/>
                <a:gd name="connsiteY950" fmla="*/ 1278764 h 1530923"/>
                <a:gd name="connsiteX951" fmla="*/ 630813 w 1840035"/>
                <a:gd name="connsiteY951" fmla="*/ 1275384 h 1530923"/>
                <a:gd name="connsiteX952" fmla="*/ 597603 w 1840035"/>
                <a:gd name="connsiteY952" fmla="*/ 1266208 h 1530923"/>
                <a:gd name="connsiteX953" fmla="*/ 595678 w 1840035"/>
                <a:gd name="connsiteY953" fmla="*/ 1262827 h 1530923"/>
                <a:gd name="connsiteX954" fmla="*/ 590865 w 1840035"/>
                <a:gd name="connsiteY954" fmla="*/ 1261378 h 1530923"/>
                <a:gd name="connsiteX955" fmla="*/ 588939 w 1840035"/>
                <a:gd name="connsiteY955" fmla="*/ 1263793 h 1530923"/>
                <a:gd name="connsiteX956" fmla="*/ 587495 w 1840035"/>
                <a:gd name="connsiteY956" fmla="*/ 1269105 h 1530923"/>
                <a:gd name="connsiteX957" fmla="*/ 553323 w 1840035"/>
                <a:gd name="connsiteY957" fmla="*/ 1262344 h 1530923"/>
                <a:gd name="connsiteX958" fmla="*/ 500379 w 1840035"/>
                <a:gd name="connsiteY958" fmla="*/ 1250754 h 1530923"/>
                <a:gd name="connsiteX959" fmla="*/ 346842 w 1840035"/>
                <a:gd name="connsiteY959" fmla="*/ 1217914 h 1530923"/>
                <a:gd name="connsiteX960" fmla="*/ 186567 w 1840035"/>
                <a:gd name="connsiteY960" fmla="*/ 1185557 h 1530923"/>
                <a:gd name="connsiteX961" fmla="*/ 93675 w 1840035"/>
                <a:gd name="connsiteY961" fmla="*/ 1169137 h 1530923"/>
                <a:gd name="connsiteX962" fmla="*/ 32067 w 1840035"/>
                <a:gd name="connsiteY962" fmla="*/ 1154649 h 1530923"/>
                <a:gd name="connsiteX963" fmla="*/ 301 w 1840035"/>
                <a:gd name="connsiteY963" fmla="*/ 1145473 h 1530923"/>
                <a:gd name="connsiteX964" fmla="*/ -180 w 1840035"/>
                <a:gd name="connsiteY964" fmla="*/ 1121325 h 1530923"/>
                <a:gd name="connsiteX965" fmla="*/ 8002 w 1840035"/>
                <a:gd name="connsiteY965" fmla="*/ 1125189 h 1530923"/>
                <a:gd name="connsiteX966" fmla="*/ 13778 w 1840035"/>
                <a:gd name="connsiteY966" fmla="*/ 1124223 h 1530923"/>
                <a:gd name="connsiteX967" fmla="*/ 15703 w 1840035"/>
                <a:gd name="connsiteY967" fmla="*/ 1122291 h 1530923"/>
                <a:gd name="connsiteX968" fmla="*/ 20035 w 1840035"/>
                <a:gd name="connsiteY968" fmla="*/ 1124706 h 1530923"/>
                <a:gd name="connsiteX969" fmla="*/ 25810 w 1840035"/>
                <a:gd name="connsiteY969" fmla="*/ 1125672 h 1530923"/>
                <a:gd name="connsiteX970" fmla="*/ 33993 w 1840035"/>
                <a:gd name="connsiteY970" fmla="*/ 1124706 h 1530923"/>
                <a:gd name="connsiteX971" fmla="*/ 39287 w 1840035"/>
                <a:gd name="connsiteY971" fmla="*/ 1124706 h 1530923"/>
                <a:gd name="connsiteX972" fmla="*/ 40250 w 1840035"/>
                <a:gd name="connsiteY972" fmla="*/ 1117945 h 1530923"/>
                <a:gd name="connsiteX973" fmla="*/ 43138 w 1840035"/>
                <a:gd name="connsiteY973" fmla="*/ 1115530 h 1530923"/>
                <a:gd name="connsiteX974" fmla="*/ 50357 w 1840035"/>
                <a:gd name="connsiteY974" fmla="*/ 1115047 h 1530923"/>
                <a:gd name="connsiteX975" fmla="*/ 53245 w 1840035"/>
                <a:gd name="connsiteY975" fmla="*/ 1117462 h 1530923"/>
                <a:gd name="connsiteX976" fmla="*/ 61427 w 1840035"/>
                <a:gd name="connsiteY976" fmla="*/ 1121325 h 1530923"/>
                <a:gd name="connsiteX977" fmla="*/ 63834 w 1840035"/>
                <a:gd name="connsiteY977" fmla="*/ 1119876 h 1530923"/>
                <a:gd name="connsiteX978" fmla="*/ 65278 w 1840035"/>
                <a:gd name="connsiteY978" fmla="*/ 1116496 h 1530923"/>
                <a:gd name="connsiteX979" fmla="*/ 67684 w 1840035"/>
                <a:gd name="connsiteY979" fmla="*/ 1117462 h 1530923"/>
                <a:gd name="connsiteX980" fmla="*/ 72016 w 1840035"/>
                <a:gd name="connsiteY980" fmla="*/ 1120843 h 1530923"/>
                <a:gd name="connsiteX981" fmla="*/ 76348 w 1840035"/>
                <a:gd name="connsiteY981" fmla="*/ 1120843 h 1530923"/>
                <a:gd name="connsiteX982" fmla="*/ 80679 w 1840035"/>
                <a:gd name="connsiteY982" fmla="*/ 1118911 h 1530923"/>
                <a:gd name="connsiteX983" fmla="*/ 85011 w 1840035"/>
                <a:gd name="connsiteY983" fmla="*/ 1120360 h 1530923"/>
                <a:gd name="connsiteX984" fmla="*/ 90306 w 1840035"/>
                <a:gd name="connsiteY984" fmla="*/ 1119876 h 1530923"/>
                <a:gd name="connsiteX985" fmla="*/ 94156 w 1840035"/>
                <a:gd name="connsiteY985" fmla="*/ 1117945 h 1530923"/>
                <a:gd name="connsiteX986" fmla="*/ 97044 w 1840035"/>
                <a:gd name="connsiteY986" fmla="*/ 1121325 h 1530923"/>
                <a:gd name="connsiteX987" fmla="*/ 104745 w 1840035"/>
                <a:gd name="connsiteY987" fmla="*/ 1124706 h 1530923"/>
                <a:gd name="connsiteX988" fmla="*/ 112446 w 1840035"/>
                <a:gd name="connsiteY988" fmla="*/ 1125189 h 1530923"/>
                <a:gd name="connsiteX989" fmla="*/ 124478 w 1840035"/>
                <a:gd name="connsiteY989" fmla="*/ 1137263 h 1530923"/>
                <a:gd name="connsiteX990" fmla="*/ 124960 w 1840035"/>
                <a:gd name="connsiteY990" fmla="*/ 1138711 h 1530923"/>
                <a:gd name="connsiteX991" fmla="*/ 132179 w 1840035"/>
                <a:gd name="connsiteY991" fmla="*/ 1144507 h 1530923"/>
                <a:gd name="connsiteX992" fmla="*/ 133623 w 1840035"/>
                <a:gd name="connsiteY992" fmla="*/ 1146438 h 1530923"/>
                <a:gd name="connsiteX993" fmla="*/ 142768 w 1840035"/>
                <a:gd name="connsiteY993" fmla="*/ 1152717 h 1530923"/>
                <a:gd name="connsiteX994" fmla="*/ 148062 w 1840035"/>
                <a:gd name="connsiteY994" fmla="*/ 1153199 h 1530923"/>
                <a:gd name="connsiteX995" fmla="*/ 154801 w 1840035"/>
                <a:gd name="connsiteY995" fmla="*/ 1151751 h 1530923"/>
                <a:gd name="connsiteX996" fmla="*/ 166833 w 1840035"/>
                <a:gd name="connsiteY996" fmla="*/ 1155614 h 1530923"/>
                <a:gd name="connsiteX997" fmla="*/ 172128 w 1840035"/>
                <a:gd name="connsiteY997" fmla="*/ 1156097 h 1530923"/>
                <a:gd name="connsiteX998" fmla="*/ 172128 w 1840035"/>
                <a:gd name="connsiteY998" fmla="*/ 1154166 h 1530923"/>
                <a:gd name="connsiteX999" fmla="*/ 175497 w 1840035"/>
                <a:gd name="connsiteY999" fmla="*/ 1151751 h 1530923"/>
                <a:gd name="connsiteX1000" fmla="*/ 180310 w 1840035"/>
                <a:gd name="connsiteY1000" fmla="*/ 1145473 h 1530923"/>
                <a:gd name="connsiteX1001" fmla="*/ 191861 w 1840035"/>
                <a:gd name="connsiteY1001" fmla="*/ 1143541 h 1530923"/>
                <a:gd name="connsiteX1002" fmla="*/ 193305 w 1840035"/>
                <a:gd name="connsiteY1002" fmla="*/ 1142575 h 1530923"/>
                <a:gd name="connsiteX1003" fmla="*/ 192343 w 1840035"/>
                <a:gd name="connsiteY1003" fmla="*/ 1138228 h 1530923"/>
                <a:gd name="connsiteX1004" fmla="*/ 189936 w 1840035"/>
                <a:gd name="connsiteY1004" fmla="*/ 1137746 h 1530923"/>
                <a:gd name="connsiteX1005" fmla="*/ 188492 w 1840035"/>
                <a:gd name="connsiteY1005" fmla="*/ 1130019 h 1530923"/>
                <a:gd name="connsiteX1006" fmla="*/ 187048 w 1840035"/>
                <a:gd name="connsiteY1006" fmla="*/ 1128570 h 1530923"/>
                <a:gd name="connsiteX1007" fmla="*/ 180791 w 1840035"/>
                <a:gd name="connsiteY1007" fmla="*/ 1125672 h 1530923"/>
                <a:gd name="connsiteX1008" fmla="*/ 178866 w 1840035"/>
                <a:gd name="connsiteY1008" fmla="*/ 1122775 h 1530923"/>
                <a:gd name="connsiteX1009" fmla="*/ 181754 w 1840035"/>
                <a:gd name="connsiteY1009" fmla="*/ 1116013 h 1530923"/>
                <a:gd name="connsiteX1010" fmla="*/ 181754 w 1840035"/>
                <a:gd name="connsiteY1010" fmla="*/ 1111667 h 1530923"/>
                <a:gd name="connsiteX1011" fmla="*/ 187048 w 1840035"/>
                <a:gd name="connsiteY1011" fmla="*/ 1111184 h 1530923"/>
                <a:gd name="connsiteX1012" fmla="*/ 188492 w 1840035"/>
                <a:gd name="connsiteY1012" fmla="*/ 1114564 h 1530923"/>
                <a:gd name="connsiteX1013" fmla="*/ 191861 w 1840035"/>
                <a:gd name="connsiteY1013" fmla="*/ 1113599 h 1530923"/>
                <a:gd name="connsiteX1014" fmla="*/ 193787 w 1840035"/>
                <a:gd name="connsiteY1014" fmla="*/ 1116013 h 1530923"/>
                <a:gd name="connsiteX1015" fmla="*/ 197156 w 1840035"/>
                <a:gd name="connsiteY1015" fmla="*/ 1116013 h 1530923"/>
                <a:gd name="connsiteX1016" fmla="*/ 201487 w 1840035"/>
                <a:gd name="connsiteY1016" fmla="*/ 1114564 h 1530923"/>
                <a:gd name="connsiteX1017" fmla="*/ 209188 w 1840035"/>
                <a:gd name="connsiteY1017" fmla="*/ 1115047 h 1530923"/>
                <a:gd name="connsiteX1018" fmla="*/ 212558 w 1840035"/>
                <a:gd name="connsiteY1018" fmla="*/ 1116496 h 1530923"/>
                <a:gd name="connsiteX1019" fmla="*/ 214964 w 1840035"/>
                <a:gd name="connsiteY1019" fmla="*/ 1116013 h 1530923"/>
                <a:gd name="connsiteX1020" fmla="*/ 217852 w 1840035"/>
                <a:gd name="connsiteY1020" fmla="*/ 1113599 h 1530923"/>
                <a:gd name="connsiteX1021" fmla="*/ 222665 w 1840035"/>
                <a:gd name="connsiteY1021" fmla="*/ 1116013 h 1530923"/>
                <a:gd name="connsiteX1022" fmla="*/ 229403 w 1840035"/>
                <a:gd name="connsiteY1022" fmla="*/ 1114081 h 1530923"/>
                <a:gd name="connsiteX1023" fmla="*/ 232772 w 1840035"/>
                <a:gd name="connsiteY1023" fmla="*/ 1117462 h 1530923"/>
                <a:gd name="connsiteX1024" fmla="*/ 234698 w 1840035"/>
                <a:gd name="connsiteY1024" fmla="*/ 1115530 h 1530923"/>
                <a:gd name="connsiteX1025" fmla="*/ 234216 w 1840035"/>
                <a:gd name="connsiteY1025" fmla="*/ 1110701 h 1530923"/>
                <a:gd name="connsiteX1026" fmla="*/ 236142 w 1840035"/>
                <a:gd name="connsiteY1026" fmla="*/ 1109735 h 1530923"/>
                <a:gd name="connsiteX1027" fmla="*/ 240473 w 1840035"/>
                <a:gd name="connsiteY1027" fmla="*/ 1113116 h 1530923"/>
                <a:gd name="connsiteX1028" fmla="*/ 242880 w 1840035"/>
                <a:gd name="connsiteY1028" fmla="*/ 1112632 h 1530923"/>
                <a:gd name="connsiteX1029" fmla="*/ 244324 w 1840035"/>
                <a:gd name="connsiteY1029" fmla="*/ 1110218 h 1530923"/>
                <a:gd name="connsiteX1030" fmla="*/ 249618 w 1840035"/>
                <a:gd name="connsiteY1030" fmla="*/ 1108286 h 1530923"/>
                <a:gd name="connsiteX1031" fmla="*/ 259726 w 1840035"/>
                <a:gd name="connsiteY1031" fmla="*/ 1114564 h 1530923"/>
                <a:gd name="connsiteX1032" fmla="*/ 264539 w 1840035"/>
                <a:gd name="connsiteY1032" fmla="*/ 1113599 h 1530923"/>
                <a:gd name="connsiteX1033" fmla="*/ 268389 w 1840035"/>
                <a:gd name="connsiteY1033" fmla="*/ 1117945 h 1530923"/>
                <a:gd name="connsiteX1034" fmla="*/ 269833 w 1840035"/>
                <a:gd name="connsiteY1034" fmla="*/ 1121325 h 1530923"/>
                <a:gd name="connsiteX1035" fmla="*/ 274165 w 1840035"/>
                <a:gd name="connsiteY1035" fmla="*/ 1121808 h 1530923"/>
                <a:gd name="connsiteX1036" fmla="*/ 276090 w 1840035"/>
                <a:gd name="connsiteY1036" fmla="*/ 1127121 h 1530923"/>
                <a:gd name="connsiteX1037" fmla="*/ 281384 w 1840035"/>
                <a:gd name="connsiteY1037" fmla="*/ 1130019 h 1530923"/>
                <a:gd name="connsiteX1038" fmla="*/ 288123 w 1840035"/>
                <a:gd name="connsiteY1038" fmla="*/ 1130501 h 1530923"/>
                <a:gd name="connsiteX1039" fmla="*/ 291492 w 1840035"/>
                <a:gd name="connsiteY1039" fmla="*/ 1128570 h 1530923"/>
                <a:gd name="connsiteX1040" fmla="*/ 288604 w 1840035"/>
                <a:gd name="connsiteY1040" fmla="*/ 1124706 h 1530923"/>
                <a:gd name="connsiteX1041" fmla="*/ 293898 w 1840035"/>
                <a:gd name="connsiteY1041" fmla="*/ 1121808 h 1530923"/>
                <a:gd name="connsiteX1042" fmla="*/ 295342 w 1840035"/>
                <a:gd name="connsiteY1042" fmla="*/ 1116013 h 1530923"/>
                <a:gd name="connsiteX1043" fmla="*/ 302081 w 1840035"/>
                <a:gd name="connsiteY1043" fmla="*/ 1116496 h 1530923"/>
                <a:gd name="connsiteX1044" fmla="*/ 306412 w 1840035"/>
                <a:gd name="connsiteY1044" fmla="*/ 1121325 h 1530923"/>
                <a:gd name="connsiteX1045" fmla="*/ 307375 w 1840035"/>
                <a:gd name="connsiteY1045" fmla="*/ 1126638 h 1530923"/>
                <a:gd name="connsiteX1046" fmla="*/ 312669 w 1840035"/>
                <a:gd name="connsiteY1046" fmla="*/ 1128570 h 1530923"/>
                <a:gd name="connsiteX1047" fmla="*/ 313151 w 1840035"/>
                <a:gd name="connsiteY1047" fmla="*/ 1132433 h 1530923"/>
                <a:gd name="connsiteX1048" fmla="*/ 316520 w 1840035"/>
                <a:gd name="connsiteY1048" fmla="*/ 1131467 h 1530923"/>
                <a:gd name="connsiteX1049" fmla="*/ 314595 w 1840035"/>
                <a:gd name="connsiteY1049" fmla="*/ 1126638 h 1530923"/>
                <a:gd name="connsiteX1050" fmla="*/ 317964 w 1840035"/>
                <a:gd name="connsiteY1050" fmla="*/ 1124223 h 1530923"/>
                <a:gd name="connsiteX1051" fmla="*/ 320370 w 1840035"/>
                <a:gd name="connsiteY1051" fmla="*/ 1127121 h 1530923"/>
                <a:gd name="connsiteX1052" fmla="*/ 319408 w 1840035"/>
                <a:gd name="connsiteY1052" fmla="*/ 1130501 h 1530923"/>
                <a:gd name="connsiteX1053" fmla="*/ 321814 w 1840035"/>
                <a:gd name="connsiteY1053" fmla="*/ 1131950 h 1530923"/>
                <a:gd name="connsiteX1054" fmla="*/ 325183 w 1840035"/>
                <a:gd name="connsiteY1054" fmla="*/ 1130984 h 1530923"/>
                <a:gd name="connsiteX1055" fmla="*/ 324702 w 1840035"/>
                <a:gd name="connsiteY1055" fmla="*/ 1126638 h 1530923"/>
                <a:gd name="connsiteX1056" fmla="*/ 326627 w 1840035"/>
                <a:gd name="connsiteY1056" fmla="*/ 1126638 h 1530923"/>
                <a:gd name="connsiteX1057" fmla="*/ 330959 w 1840035"/>
                <a:gd name="connsiteY1057" fmla="*/ 1130501 h 1530923"/>
                <a:gd name="connsiteX1058" fmla="*/ 338660 w 1840035"/>
                <a:gd name="connsiteY1058" fmla="*/ 1131467 h 1530923"/>
                <a:gd name="connsiteX1059" fmla="*/ 343473 w 1840035"/>
                <a:gd name="connsiteY1059" fmla="*/ 1130501 h 1530923"/>
                <a:gd name="connsiteX1060" fmla="*/ 345398 w 1840035"/>
                <a:gd name="connsiteY1060" fmla="*/ 1126155 h 1530923"/>
                <a:gd name="connsiteX1061" fmla="*/ 345398 w 1840035"/>
                <a:gd name="connsiteY1061" fmla="*/ 1122775 h 1530923"/>
                <a:gd name="connsiteX1062" fmla="*/ 347805 w 1840035"/>
                <a:gd name="connsiteY1062" fmla="*/ 1119876 h 1530923"/>
                <a:gd name="connsiteX1063" fmla="*/ 349249 w 1840035"/>
                <a:gd name="connsiteY1063" fmla="*/ 1123257 h 1530923"/>
                <a:gd name="connsiteX1064" fmla="*/ 347323 w 1840035"/>
                <a:gd name="connsiteY1064" fmla="*/ 1127121 h 1530923"/>
                <a:gd name="connsiteX1065" fmla="*/ 350693 w 1840035"/>
                <a:gd name="connsiteY1065" fmla="*/ 1129052 h 1530923"/>
                <a:gd name="connsiteX1066" fmla="*/ 353099 w 1840035"/>
                <a:gd name="connsiteY1066" fmla="*/ 1125672 h 1530923"/>
                <a:gd name="connsiteX1067" fmla="*/ 355506 w 1840035"/>
                <a:gd name="connsiteY1067" fmla="*/ 1127121 h 1530923"/>
                <a:gd name="connsiteX1068" fmla="*/ 361281 w 1840035"/>
                <a:gd name="connsiteY1068" fmla="*/ 1126155 h 1530923"/>
                <a:gd name="connsiteX1069" fmla="*/ 366094 w 1840035"/>
                <a:gd name="connsiteY1069" fmla="*/ 1129535 h 1530923"/>
                <a:gd name="connsiteX1070" fmla="*/ 368982 w 1840035"/>
                <a:gd name="connsiteY1070" fmla="*/ 1128570 h 1530923"/>
                <a:gd name="connsiteX1071" fmla="*/ 370907 w 1840035"/>
                <a:gd name="connsiteY1071" fmla="*/ 1134848 h 1530923"/>
                <a:gd name="connsiteX1072" fmla="*/ 375720 w 1840035"/>
                <a:gd name="connsiteY1072" fmla="*/ 1134848 h 1530923"/>
                <a:gd name="connsiteX1073" fmla="*/ 376202 w 1840035"/>
                <a:gd name="connsiteY1073" fmla="*/ 1138228 h 1530923"/>
                <a:gd name="connsiteX1074" fmla="*/ 378608 w 1840035"/>
                <a:gd name="connsiteY1074" fmla="*/ 1138228 h 1530923"/>
                <a:gd name="connsiteX1075" fmla="*/ 379090 w 1840035"/>
                <a:gd name="connsiteY1075" fmla="*/ 1133399 h 1530923"/>
                <a:gd name="connsiteX1076" fmla="*/ 381496 w 1840035"/>
                <a:gd name="connsiteY1076" fmla="*/ 1128570 h 1530923"/>
                <a:gd name="connsiteX1077" fmla="*/ 380052 w 1840035"/>
                <a:gd name="connsiteY1077" fmla="*/ 1126155 h 1530923"/>
                <a:gd name="connsiteX1078" fmla="*/ 382459 w 1840035"/>
                <a:gd name="connsiteY1078" fmla="*/ 1120843 h 1530923"/>
                <a:gd name="connsiteX1079" fmla="*/ 386309 w 1840035"/>
                <a:gd name="connsiteY1079" fmla="*/ 1122291 h 1530923"/>
                <a:gd name="connsiteX1080" fmla="*/ 389197 w 1840035"/>
                <a:gd name="connsiteY1080" fmla="*/ 1120843 h 1530923"/>
                <a:gd name="connsiteX1081" fmla="*/ 394973 w 1840035"/>
                <a:gd name="connsiteY1081" fmla="*/ 1124223 h 1530923"/>
                <a:gd name="connsiteX1082" fmla="*/ 400267 w 1840035"/>
                <a:gd name="connsiteY1082" fmla="*/ 1118428 h 1530923"/>
                <a:gd name="connsiteX1083" fmla="*/ 397379 w 1840035"/>
                <a:gd name="connsiteY1083" fmla="*/ 1116979 h 1530923"/>
                <a:gd name="connsiteX1084" fmla="*/ 397379 w 1840035"/>
                <a:gd name="connsiteY1084" fmla="*/ 1112149 h 1530923"/>
                <a:gd name="connsiteX1085" fmla="*/ 399786 w 1840035"/>
                <a:gd name="connsiteY1085" fmla="*/ 1107320 h 1530923"/>
                <a:gd name="connsiteX1086" fmla="*/ 401711 w 1840035"/>
                <a:gd name="connsiteY1086" fmla="*/ 1106837 h 1530923"/>
                <a:gd name="connsiteX1087" fmla="*/ 405080 w 1840035"/>
                <a:gd name="connsiteY1087" fmla="*/ 1107803 h 1530923"/>
                <a:gd name="connsiteX1088" fmla="*/ 406043 w 1840035"/>
                <a:gd name="connsiteY1088" fmla="*/ 1105388 h 1530923"/>
                <a:gd name="connsiteX1089" fmla="*/ 405080 w 1840035"/>
                <a:gd name="connsiteY1089" fmla="*/ 1101525 h 1530923"/>
                <a:gd name="connsiteX1090" fmla="*/ 407968 w 1840035"/>
                <a:gd name="connsiteY1090" fmla="*/ 1102008 h 1530923"/>
                <a:gd name="connsiteX1091" fmla="*/ 411337 w 1840035"/>
                <a:gd name="connsiteY1091" fmla="*/ 1098144 h 1530923"/>
                <a:gd name="connsiteX1092" fmla="*/ 411337 w 1840035"/>
                <a:gd name="connsiteY1092" fmla="*/ 1090417 h 1530923"/>
                <a:gd name="connsiteX1093" fmla="*/ 407968 w 1840035"/>
                <a:gd name="connsiteY1093" fmla="*/ 1086554 h 1530923"/>
                <a:gd name="connsiteX1094" fmla="*/ 407005 w 1840035"/>
                <a:gd name="connsiteY1094" fmla="*/ 1082690 h 1530923"/>
                <a:gd name="connsiteX1095" fmla="*/ 404599 w 1840035"/>
                <a:gd name="connsiteY1095" fmla="*/ 1083173 h 1530923"/>
                <a:gd name="connsiteX1096" fmla="*/ 403636 w 1840035"/>
                <a:gd name="connsiteY1096" fmla="*/ 1086071 h 1530923"/>
                <a:gd name="connsiteX1097" fmla="*/ 401230 w 1840035"/>
                <a:gd name="connsiteY1097" fmla="*/ 1086071 h 1530923"/>
                <a:gd name="connsiteX1098" fmla="*/ 398823 w 1840035"/>
                <a:gd name="connsiteY1098" fmla="*/ 1083656 h 1530923"/>
                <a:gd name="connsiteX1099" fmla="*/ 397861 w 1840035"/>
                <a:gd name="connsiteY1099" fmla="*/ 1080275 h 1530923"/>
                <a:gd name="connsiteX1100" fmla="*/ 395454 w 1840035"/>
                <a:gd name="connsiteY1100" fmla="*/ 1078344 h 1530923"/>
                <a:gd name="connsiteX1101" fmla="*/ 395935 w 1840035"/>
                <a:gd name="connsiteY1101" fmla="*/ 1076412 h 1530923"/>
                <a:gd name="connsiteX1102" fmla="*/ 400267 w 1840035"/>
                <a:gd name="connsiteY1102" fmla="*/ 1073514 h 1530923"/>
                <a:gd name="connsiteX1103" fmla="*/ 396417 w 1840035"/>
                <a:gd name="connsiteY1103" fmla="*/ 1072549 h 1530923"/>
                <a:gd name="connsiteX1104" fmla="*/ 391122 w 1840035"/>
                <a:gd name="connsiteY1104" fmla="*/ 1066270 h 1530923"/>
                <a:gd name="connsiteX1105" fmla="*/ 393048 w 1840035"/>
                <a:gd name="connsiteY1105" fmla="*/ 1064338 h 1530923"/>
                <a:gd name="connsiteX1106" fmla="*/ 395935 w 1840035"/>
                <a:gd name="connsiteY1106" fmla="*/ 1056128 h 1530923"/>
                <a:gd name="connsiteX1107" fmla="*/ 394973 w 1840035"/>
                <a:gd name="connsiteY1107" fmla="*/ 1050816 h 1530923"/>
                <a:gd name="connsiteX1108" fmla="*/ 390641 w 1840035"/>
                <a:gd name="connsiteY1108" fmla="*/ 1047435 h 1530923"/>
                <a:gd name="connsiteX1109" fmla="*/ 391122 w 1840035"/>
                <a:gd name="connsiteY1109" fmla="*/ 1044055 h 1530923"/>
                <a:gd name="connsiteX1110" fmla="*/ 389197 w 1840035"/>
                <a:gd name="connsiteY1110" fmla="*/ 1039708 h 1530923"/>
                <a:gd name="connsiteX1111" fmla="*/ 387272 w 1840035"/>
                <a:gd name="connsiteY1111" fmla="*/ 1037294 h 1530923"/>
                <a:gd name="connsiteX1112" fmla="*/ 386791 w 1840035"/>
                <a:gd name="connsiteY1112" fmla="*/ 1034396 h 1530923"/>
                <a:gd name="connsiteX1113" fmla="*/ 389197 w 1840035"/>
                <a:gd name="connsiteY1113" fmla="*/ 1028118 h 1530923"/>
                <a:gd name="connsiteX1114" fmla="*/ 383421 w 1840035"/>
                <a:gd name="connsiteY1114" fmla="*/ 1028118 h 1530923"/>
                <a:gd name="connsiteX1115" fmla="*/ 378608 w 1840035"/>
                <a:gd name="connsiteY1115" fmla="*/ 1029567 h 1530923"/>
                <a:gd name="connsiteX1116" fmla="*/ 375720 w 1840035"/>
                <a:gd name="connsiteY1116" fmla="*/ 1022805 h 1530923"/>
                <a:gd name="connsiteX1117" fmla="*/ 375239 w 1840035"/>
                <a:gd name="connsiteY1117" fmla="*/ 1017493 h 1530923"/>
                <a:gd name="connsiteX1118" fmla="*/ 372351 w 1840035"/>
                <a:gd name="connsiteY1118" fmla="*/ 1016044 h 1530923"/>
                <a:gd name="connsiteX1119" fmla="*/ 371870 w 1840035"/>
                <a:gd name="connsiteY1119" fmla="*/ 1010249 h 1530923"/>
                <a:gd name="connsiteX1120" fmla="*/ 374758 w 1840035"/>
                <a:gd name="connsiteY1120" fmla="*/ 1011215 h 1530923"/>
                <a:gd name="connsiteX1121" fmla="*/ 378608 w 1840035"/>
                <a:gd name="connsiteY1121" fmla="*/ 1010732 h 1530923"/>
                <a:gd name="connsiteX1122" fmla="*/ 376683 w 1840035"/>
                <a:gd name="connsiteY1122" fmla="*/ 1007351 h 1530923"/>
                <a:gd name="connsiteX1123" fmla="*/ 378127 w 1840035"/>
                <a:gd name="connsiteY1123" fmla="*/ 1002522 h 1530923"/>
                <a:gd name="connsiteX1124" fmla="*/ 377164 w 1840035"/>
                <a:gd name="connsiteY1124" fmla="*/ 999625 h 1530923"/>
                <a:gd name="connsiteX1125" fmla="*/ 374758 w 1840035"/>
                <a:gd name="connsiteY1125" fmla="*/ 998175 h 1530923"/>
                <a:gd name="connsiteX1126" fmla="*/ 376683 w 1840035"/>
                <a:gd name="connsiteY1126" fmla="*/ 995278 h 1530923"/>
                <a:gd name="connsiteX1127" fmla="*/ 379571 w 1840035"/>
                <a:gd name="connsiteY1127" fmla="*/ 996726 h 1530923"/>
                <a:gd name="connsiteX1128" fmla="*/ 380534 w 1840035"/>
                <a:gd name="connsiteY1128" fmla="*/ 994795 h 1530923"/>
                <a:gd name="connsiteX1129" fmla="*/ 377164 w 1840035"/>
                <a:gd name="connsiteY1129" fmla="*/ 992380 h 1530923"/>
                <a:gd name="connsiteX1130" fmla="*/ 370426 w 1840035"/>
                <a:gd name="connsiteY1130" fmla="*/ 992380 h 1530923"/>
                <a:gd name="connsiteX1131" fmla="*/ 369463 w 1840035"/>
                <a:gd name="connsiteY1131" fmla="*/ 990931 h 1530923"/>
                <a:gd name="connsiteX1132" fmla="*/ 373314 w 1840035"/>
                <a:gd name="connsiteY1132" fmla="*/ 980790 h 1530923"/>
                <a:gd name="connsiteX1133" fmla="*/ 376202 w 1840035"/>
                <a:gd name="connsiteY1133" fmla="*/ 980790 h 1530923"/>
                <a:gd name="connsiteX1134" fmla="*/ 376683 w 1840035"/>
                <a:gd name="connsiteY1134" fmla="*/ 985136 h 1530923"/>
                <a:gd name="connsiteX1135" fmla="*/ 381015 w 1840035"/>
                <a:gd name="connsiteY1135" fmla="*/ 984653 h 1530923"/>
                <a:gd name="connsiteX1136" fmla="*/ 381015 w 1840035"/>
                <a:gd name="connsiteY1136" fmla="*/ 981755 h 1530923"/>
                <a:gd name="connsiteX1137" fmla="*/ 374758 w 1840035"/>
                <a:gd name="connsiteY1137" fmla="*/ 976443 h 1530923"/>
                <a:gd name="connsiteX1138" fmla="*/ 378127 w 1840035"/>
                <a:gd name="connsiteY1138" fmla="*/ 975960 h 1530923"/>
                <a:gd name="connsiteX1139" fmla="*/ 381015 w 1840035"/>
                <a:gd name="connsiteY1139" fmla="*/ 978375 h 1530923"/>
                <a:gd name="connsiteX1140" fmla="*/ 382940 w 1840035"/>
                <a:gd name="connsiteY1140" fmla="*/ 977409 h 1530923"/>
                <a:gd name="connsiteX1141" fmla="*/ 381496 w 1840035"/>
                <a:gd name="connsiteY1141" fmla="*/ 972579 h 1530923"/>
                <a:gd name="connsiteX1142" fmla="*/ 378608 w 1840035"/>
                <a:gd name="connsiteY1142" fmla="*/ 969682 h 1530923"/>
                <a:gd name="connsiteX1143" fmla="*/ 371389 w 1840035"/>
                <a:gd name="connsiteY1143" fmla="*/ 970165 h 1530923"/>
                <a:gd name="connsiteX1144" fmla="*/ 370907 w 1840035"/>
                <a:gd name="connsiteY1144" fmla="*/ 966784 h 1530923"/>
                <a:gd name="connsiteX1145" fmla="*/ 368982 w 1840035"/>
                <a:gd name="connsiteY1145" fmla="*/ 965335 h 1530923"/>
                <a:gd name="connsiteX1146" fmla="*/ 366576 w 1840035"/>
                <a:gd name="connsiteY1146" fmla="*/ 967750 h 1530923"/>
                <a:gd name="connsiteX1147" fmla="*/ 361281 w 1840035"/>
                <a:gd name="connsiteY1147" fmla="*/ 966784 h 1530923"/>
                <a:gd name="connsiteX1148" fmla="*/ 359356 w 1840035"/>
                <a:gd name="connsiteY1148" fmla="*/ 960023 h 1530923"/>
                <a:gd name="connsiteX1149" fmla="*/ 355987 w 1840035"/>
                <a:gd name="connsiteY1149" fmla="*/ 961955 h 1530923"/>
                <a:gd name="connsiteX1150" fmla="*/ 355024 w 1840035"/>
                <a:gd name="connsiteY1150" fmla="*/ 958575 h 1530923"/>
                <a:gd name="connsiteX1151" fmla="*/ 360319 w 1840035"/>
                <a:gd name="connsiteY1151" fmla="*/ 957125 h 1530923"/>
                <a:gd name="connsiteX1152" fmla="*/ 359837 w 1840035"/>
                <a:gd name="connsiteY1152" fmla="*/ 950364 h 1530923"/>
                <a:gd name="connsiteX1153" fmla="*/ 355024 w 1840035"/>
                <a:gd name="connsiteY1153" fmla="*/ 948432 h 1530923"/>
                <a:gd name="connsiteX1154" fmla="*/ 352618 w 1840035"/>
                <a:gd name="connsiteY1154" fmla="*/ 946501 h 1530923"/>
                <a:gd name="connsiteX1155" fmla="*/ 350211 w 1840035"/>
                <a:gd name="connsiteY1155" fmla="*/ 942154 h 1530923"/>
                <a:gd name="connsiteX1156" fmla="*/ 348286 w 1840035"/>
                <a:gd name="connsiteY1156" fmla="*/ 937325 h 1530923"/>
                <a:gd name="connsiteX1157" fmla="*/ 349249 w 1840035"/>
                <a:gd name="connsiteY1157" fmla="*/ 930081 h 1530923"/>
                <a:gd name="connsiteX1158" fmla="*/ 353580 w 1840035"/>
                <a:gd name="connsiteY1158" fmla="*/ 927666 h 1530923"/>
                <a:gd name="connsiteX1159" fmla="*/ 362725 w 1840035"/>
                <a:gd name="connsiteY1159" fmla="*/ 929598 h 1530923"/>
                <a:gd name="connsiteX1160" fmla="*/ 365613 w 1840035"/>
                <a:gd name="connsiteY1160" fmla="*/ 927666 h 1530923"/>
                <a:gd name="connsiteX1161" fmla="*/ 365132 w 1840035"/>
                <a:gd name="connsiteY1161" fmla="*/ 923802 h 1530923"/>
                <a:gd name="connsiteX1162" fmla="*/ 367057 w 1840035"/>
                <a:gd name="connsiteY1162" fmla="*/ 921871 h 1530923"/>
                <a:gd name="connsiteX1163" fmla="*/ 368501 w 1840035"/>
                <a:gd name="connsiteY1163" fmla="*/ 915593 h 1530923"/>
                <a:gd name="connsiteX1164" fmla="*/ 367057 w 1840035"/>
                <a:gd name="connsiteY1164" fmla="*/ 914144 h 1530923"/>
                <a:gd name="connsiteX1165" fmla="*/ 369463 w 1840035"/>
                <a:gd name="connsiteY1165" fmla="*/ 904002 h 1530923"/>
                <a:gd name="connsiteX1166" fmla="*/ 365132 w 1840035"/>
                <a:gd name="connsiteY1166" fmla="*/ 898690 h 1530923"/>
                <a:gd name="connsiteX1167" fmla="*/ 363688 w 1840035"/>
                <a:gd name="connsiteY1167" fmla="*/ 895309 h 1530923"/>
                <a:gd name="connsiteX1168" fmla="*/ 363206 w 1840035"/>
                <a:gd name="connsiteY1168" fmla="*/ 890479 h 1530923"/>
                <a:gd name="connsiteX1169" fmla="*/ 356950 w 1840035"/>
                <a:gd name="connsiteY1169" fmla="*/ 887582 h 1530923"/>
                <a:gd name="connsiteX1170" fmla="*/ 360319 w 1840035"/>
                <a:gd name="connsiteY1170" fmla="*/ 882270 h 1530923"/>
                <a:gd name="connsiteX1171" fmla="*/ 363688 w 1840035"/>
                <a:gd name="connsiteY1171" fmla="*/ 884201 h 1530923"/>
                <a:gd name="connsiteX1172" fmla="*/ 364169 w 1840035"/>
                <a:gd name="connsiteY1172" fmla="*/ 881787 h 1530923"/>
                <a:gd name="connsiteX1173" fmla="*/ 358393 w 1840035"/>
                <a:gd name="connsiteY1173" fmla="*/ 875991 h 1530923"/>
                <a:gd name="connsiteX1174" fmla="*/ 357912 w 1840035"/>
                <a:gd name="connsiteY1174" fmla="*/ 870679 h 1530923"/>
                <a:gd name="connsiteX1175" fmla="*/ 365132 w 1840035"/>
                <a:gd name="connsiteY1175" fmla="*/ 865367 h 1530923"/>
                <a:gd name="connsiteX1176" fmla="*/ 366576 w 1840035"/>
                <a:gd name="connsiteY1176" fmla="*/ 860054 h 1530923"/>
                <a:gd name="connsiteX1177" fmla="*/ 370426 w 1840035"/>
                <a:gd name="connsiteY1177" fmla="*/ 861020 h 1530923"/>
                <a:gd name="connsiteX1178" fmla="*/ 375239 w 1840035"/>
                <a:gd name="connsiteY1178" fmla="*/ 867781 h 1530923"/>
                <a:gd name="connsiteX1179" fmla="*/ 378127 w 1840035"/>
                <a:gd name="connsiteY1179" fmla="*/ 869713 h 1530923"/>
                <a:gd name="connsiteX1180" fmla="*/ 379090 w 1840035"/>
                <a:gd name="connsiteY1180" fmla="*/ 874060 h 1530923"/>
                <a:gd name="connsiteX1181" fmla="*/ 384384 w 1840035"/>
                <a:gd name="connsiteY1181" fmla="*/ 873094 h 1530923"/>
                <a:gd name="connsiteX1182" fmla="*/ 394973 w 1840035"/>
                <a:gd name="connsiteY1182" fmla="*/ 873094 h 1530923"/>
                <a:gd name="connsiteX1183" fmla="*/ 398823 w 1840035"/>
                <a:gd name="connsiteY1183" fmla="*/ 870679 h 1530923"/>
                <a:gd name="connsiteX1184" fmla="*/ 402674 w 1840035"/>
                <a:gd name="connsiteY1184" fmla="*/ 875025 h 1530923"/>
                <a:gd name="connsiteX1185" fmla="*/ 406524 w 1840035"/>
                <a:gd name="connsiteY1185" fmla="*/ 876475 h 1530923"/>
                <a:gd name="connsiteX1186" fmla="*/ 411818 w 1840035"/>
                <a:gd name="connsiteY1186" fmla="*/ 877440 h 1530923"/>
                <a:gd name="connsiteX1187" fmla="*/ 418075 w 1840035"/>
                <a:gd name="connsiteY1187" fmla="*/ 872128 h 153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</a:cxnLst>
              <a:rect l="l" t="t" r="r" b="b"/>
              <a:pathLst>
                <a:path w="1840035" h="1530923">
                  <a:moveTo>
                    <a:pt x="418075" y="872128"/>
                  </a:moveTo>
                  <a:lnTo>
                    <a:pt x="424332" y="868264"/>
                  </a:lnTo>
                  <a:lnTo>
                    <a:pt x="428664" y="870196"/>
                  </a:lnTo>
                  <a:lnTo>
                    <a:pt x="435884" y="870196"/>
                  </a:lnTo>
                  <a:lnTo>
                    <a:pt x="440697" y="875991"/>
                  </a:lnTo>
                  <a:lnTo>
                    <a:pt x="445510" y="873576"/>
                  </a:lnTo>
                  <a:lnTo>
                    <a:pt x="447917" y="869230"/>
                  </a:lnTo>
                  <a:lnTo>
                    <a:pt x="454655" y="869230"/>
                  </a:lnTo>
                  <a:lnTo>
                    <a:pt x="460912" y="863435"/>
                  </a:lnTo>
                  <a:lnTo>
                    <a:pt x="463800" y="862469"/>
                  </a:lnTo>
                  <a:lnTo>
                    <a:pt x="463800" y="860054"/>
                  </a:lnTo>
                  <a:lnTo>
                    <a:pt x="467169" y="857640"/>
                  </a:lnTo>
                  <a:lnTo>
                    <a:pt x="470057" y="852327"/>
                  </a:lnTo>
                  <a:lnTo>
                    <a:pt x="471500" y="847981"/>
                  </a:lnTo>
                  <a:lnTo>
                    <a:pt x="478239" y="844117"/>
                  </a:lnTo>
                  <a:lnTo>
                    <a:pt x="483533" y="844117"/>
                  </a:lnTo>
                  <a:lnTo>
                    <a:pt x="489790" y="836873"/>
                  </a:lnTo>
                  <a:lnTo>
                    <a:pt x="491715" y="837839"/>
                  </a:lnTo>
                  <a:lnTo>
                    <a:pt x="500379" y="827214"/>
                  </a:lnTo>
                  <a:lnTo>
                    <a:pt x="503748" y="827214"/>
                  </a:lnTo>
                  <a:lnTo>
                    <a:pt x="507117" y="820453"/>
                  </a:lnTo>
                  <a:lnTo>
                    <a:pt x="510005" y="816590"/>
                  </a:lnTo>
                  <a:lnTo>
                    <a:pt x="514818" y="810794"/>
                  </a:lnTo>
                  <a:lnTo>
                    <a:pt x="518669" y="811277"/>
                  </a:lnTo>
                  <a:lnTo>
                    <a:pt x="522038" y="804999"/>
                  </a:lnTo>
                  <a:lnTo>
                    <a:pt x="525888" y="804033"/>
                  </a:lnTo>
                  <a:lnTo>
                    <a:pt x="526851" y="800652"/>
                  </a:lnTo>
                  <a:lnTo>
                    <a:pt x="528776" y="799687"/>
                  </a:lnTo>
                  <a:lnTo>
                    <a:pt x="529257" y="793408"/>
                  </a:lnTo>
                  <a:lnTo>
                    <a:pt x="528776" y="785681"/>
                  </a:lnTo>
                  <a:lnTo>
                    <a:pt x="536477" y="780369"/>
                  </a:lnTo>
                  <a:lnTo>
                    <a:pt x="537440" y="772642"/>
                  </a:lnTo>
                  <a:lnTo>
                    <a:pt x="535514" y="765881"/>
                  </a:lnTo>
                  <a:lnTo>
                    <a:pt x="536958" y="760569"/>
                  </a:lnTo>
                  <a:lnTo>
                    <a:pt x="543215" y="760085"/>
                  </a:lnTo>
                  <a:lnTo>
                    <a:pt x="546584" y="755739"/>
                  </a:lnTo>
                  <a:lnTo>
                    <a:pt x="546584" y="752841"/>
                  </a:lnTo>
                  <a:lnTo>
                    <a:pt x="543215" y="746080"/>
                  </a:lnTo>
                  <a:lnTo>
                    <a:pt x="543697" y="742217"/>
                  </a:lnTo>
                  <a:lnTo>
                    <a:pt x="548028" y="743666"/>
                  </a:lnTo>
                  <a:lnTo>
                    <a:pt x="553804" y="744631"/>
                  </a:lnTo>
                  <a:lnTo>
                    <a:pt x="558136" y="743182"/>
                  </a:lnTo>
                  <a:lnTo>
                    <a:pt x="557654" y="737870"/>
                  </a:lnTo>
                  <a:lnTo>
                    <a:pt x="553804" y="740285"/>
                  </a:lnTo>
                  <a:lnTo>
                    <a:pt x="548028" y="737870"/>
                  </a:lnTo>
                  <a:lnTo>
                    <a:pt x="546584" y="728211"/>
                  </a:lnTo>
                  <a:lnTo>
                    <a:pt x="549954" y="723382"/>
                  </a:lnTo>
                  <a:lnTo>
                    <a:pt x="550435" y="720001"/>
                  </a:lnTo>
                  <a:lnTo>
                    <a:pt x="556692" y="720967"/>
                  </a:lnTo>
                  <a:lnTo>
                    <a:pt x="563911" y="720484"/>
                  </a:lnTo>
                  <a:lnTo>
                    <a:pt x="568243" y="721450"/>
                  </a:lnTo>
                  <a:lnTo>
                    <a:pt x="570168" y="719519"/>
                  </a:lnTo>
                  <a:lnTo>
                    <a:pt x="569206" y="713240"/>
                  </a:lnTo>
                  <a:lnTo>
                    <a:pt x="564393" y="705996"/>
                  </a:lnTo>
                  <a:lnTo>
                    <a:pt x="568243" y="698752"/>
                  </a:lnTo>
                  <a:lnTo>
                    <a:pt x="570650" y="690059"/>
                  </a:lnTo>
                  <a:lnTo>
                    <a:pt x="567281" y="685713"/>
                  </a:lnTo>
                  <a:lnTo>
                    <a:pt x="556692" y="684747"/>
                  </a:lnTo>
                  <a:lnTo>
                    <a:pt x="550916" y="691508"/>
                  </a:lnTo>
                  <a:lnTo>
                    <a:pt x="548510" y="690542"/>
                  </a:lnTo>
                  <a:lnTo>
                    <a:pt x="548510" y="685229"/>
                  </a:lnTo>
                  <a:lnTo>
                    <a:pt x="543697" y="679917"/>
                  </a:lnTo>
                  <a:lnTo>
                    <a:pt x="543215" y="676054"/>
                  </a:lnTo>
                  <a:lnTo>
                    <a:pt x="547066" y="676054"/>
                  </a:lnTo>
                  <a:lnTo>
                    <a:pt x="552360" y="677502"/>
                  </a:lnTo>
                  <a:lnTo>
                    <a:pt x="551879" y="670741"/>
                  </a:lnTo>
                  <a:lnTo>
                    <a:pt x="549954" y="666878"/>
                  </a:lnTo>
                  <a:lnTo>
                    <a:pt x="555729" y="660600"/>
                  </a:lnTo>
                  <a:lnTo>
                    <a:pt x="555248" y="656736"/>
                  </a:lnTo>
                  <a:lnTo>
                    <a:pt x="557173" y="654322"/>
                  </a:lnTo>
                  <a:lnTo>
                    <a:pt x="563911" y="654322"/>
                  </a:lnTo>
                  <a:lnTo>
                    <a:pt x="568724" y="652390"/>
                  </a:lnTo>
                  <a:lnTo>
                    <a:pt x="570168" y="658185"/>
                  </a:lnTo>
                  <a:lnTo>
                    <a:pt x="574981" y="659634"/>
                  </a:lnTo>
                  <a:lnTo>
                    <a:pt x="577869" y="657219"/>
                  </a:lnTo>
                  <a:lnTo>
                    <a:pt x="580757" y="648526"/>
                  </a:lnTo>
                  <a:lnTo>
                    <a:pt x="581238" y="645146"/>
                  </a:lnTo>
                  <a:lnTo>
                    <a:pt x="573538" y="638867"/>
                  </a:lnTo>
                  <a:lnTo>
                    <a:pt x="576907" y="637419"/>
                  </a:lnTo>
                  <a:lnTo>
                    <a:pt x="581238" y="640799"/>
                  </a:lnTo>
                  <a:lnTo>
                    <a:pt x="582682" y="638384"/>
                  </a:lnTo>
                  <a:lnTo>
                    <a:pt x="582201" y="634521"/>
                  </a:lnTo>
                  <a:lnTo>
                    <a:pt x="584608" y="623896"/>
                  </a:lnTo>
                  <a:lnTo>
                    <a:pt x="583164" y="620999"/>
                  </a:lnTo>
                  <a:lnTo>
                    <a:pt x="583645" y="616652"/>
                  </a:lnTo>
                  <a:lnTo>
                    <a:pt x="585570" y="615203"/>
                  </a:lnTo>
                  <a:lnTo>
                    <a:pt x="589421" y="618101"/>
                  </a:lnTo>
                  <a:lnTo>
                    <a:pt x="592309" y="616169"/>
                  </a:lnTo>
                  <a:lnTo>
                    <a:pt x="590383" y="610857"/>
                  </a:lnTo>
                  <a:lnTo>
                    <a:pt x="587977" y="608925"/>
                  </a:lnTo>
                  <a:lnTo>
                    <a:pt x="581238" y="610374"/>
                  </a:lnTo>
                  <a:lnTo>
                    <a:pt x="578351" y="606028"/>
                  </a:lnTo>
                  <a:lnTo>
                    <a:pt x="581720" y="605061"/>
                  </a:lnTo>
                  <a:lnTo>
                    <a:pt x="585089" y="599749"/>
                  </a:lnTo>
                  <a:lnTo>
                    <a:pt x="581720" y="591539"/>
                  </a:lnTo>
                  <a:lnTo>
                    <a:pt x="581720" y="589125"/>
                  </a:lnTo>
                  <a:lnTo>
                    <a:pt x="578832" y="581397"/>
                  </a:lnTo>
                  <a:lnTo>
                    <a:pt x="574500" y="578017"/>
                  </a:lnTo>
                  <a:lnTo>
                    <a:pt x="572094" y="578017"/>
                  </a:lnTo>
                  <a:lnTo>
                    <a:pt x="567281" y="571255"/>
                  </a:lnTo>
                  <a:lnTo>
                    <a:pt x="568724" y="567392"/>
                  </a:lnTo>
                  <a:lnTo>
                    <a:pt x="571131" y="566909"/>
                  </a:lnTo>
                  <a:lnTo>
                    <a:pt x="575463" y="568358"/>
                  </a:lnTo>
                  <a:lnTo>
                    <a:pt x="576907" y="566426"/>
                  </a:lnTo>
                  <a:lnTo>
                    <a:pt x="574981" y="563046"/>
                  </a:lnTo>
                  <a:lnTo>
                    <a:pt x="574500" y="549523"/>
                  </a:lnTo>
                  <a:lnTo>
                    <a:pt x="574981" y="546143"/>
                  </a:lnTo>
                  <a:lnTo>
                    <a:pt x="576425" y="544211"/>
                  </a:lnTo>
                  <a:lnTo>
                    <a:pt x="581720" y="545176"/>
                  </a:lnTo>
                  <a:lnTo>
                    <a:pt x="587014" y="547108"/>
                  </a:lnTo>
                  <a:lnTo>
                    <a:pt x="589421" y="550006"/>
                  </a:lnTo>
                  <a:lnTo>
                    <a:pt x="593271" y="551455"/>
                  </a:lnTo>
                  <a:lnTo>
                    <a:pt x="596159" y="549523"/>
                  </a:lnTo>
                  <a:lnTo>
                    <a:pt x="598566" y="545660"/>
                  </a:lnTo>
                  <a:lnTo>
                    <a:pt x="595196" y="542279"/>
                  </a:lnTo>
                  <a:lnTo>
                    <a:pt x="593752" y="534069"/>
                  </a:lnTo>
                  <a:lnTo>
                    <a:pt x="594234" y="532137"/>
                  </a:lnTo>
                  <a:lnTo>
                    <a:pt x="588939" y="529723"/>
                  </a:lnTo>
                  <a:lnTo>
                    <a:pt x="583645" y="530688"/>
                  </a:lnTo>
                  <a:lnTo>
                    <a:pt x="573538" y="533586"/>
                  </a:lnTo>
                  <a:lnTo>
                    <a:pt x="569206" y="531172"/>
                  </a:lnTo>
                  <a:lnTo>
                    <a:pt x="569206" y="525859"/>
                  </a:lnTo>
                  <a:lnTo>
                    <a:pt x="574981" y="527308"/>
                  </a:lnTo>
                  <a:lnTo>
                    <a:pt x="576907" y="524410"/>
                  </a:lnTo>
                  <a:lnTo>
                    <a:pt x="574500" y="520547"/>
                  </a:lnTo>
                  <a:lnTo>
                    <a:pt x="574981" y="516200"/>
                  </a:lnTo>
                  <a:lnTo>
                    <a:pt x="578351" y="513785"/>
                  </a:lnTo>
                  <a:lnTo>
                    <a:pt x="581238" y="513785"/>
                  </a:lnTo>
                  <a:lnTo>
                    <a:pt x="585570" y="515234"/>
                  </a:lnTo>
                  <a:lnTo>
                    <a:pt x="587014" y="513302"/>
                  </a:lnTo>
                  <a:lnTo>
                    <a:pt x="585089" y="507990"/>
                  </a:lnTo>
                  <a:lnTo>
                    <a:pt x="579313" y="509439"/>
                  </a:lnTo>
                  <a:lnTo>
                    <a:pt x="577388" y="511854"/>
                  </a:lnTo>
                  <a:lnTo>
                    <a:pt x="575463" y="511371"/>
                  </a:lnTo>
                  <a:lnTo>
                    <a:pt x="576425" y="507507"/>
                  </a:lnTo>
                  <a:lnTo>
                    <a:pt x="575944" y="503161"/>
                  </a:lnTo>
                  <a:lnTo>
                    <a:pt x="577869" y="498331"/>
                  </a:lnTo>
                  <a:lnTo>
                    <a:pt x="580757" y="497849"/>
                  </a:lnTo>
                  <a:lnTo>
                    <a:pt x="582682" y="501712"/>
                  </a:lnTo>
                  <a:lnTo>
                    <a:pt x="587495" y="502195"/>
                  </a:lnTo>
                  <a:lnTo>
                    <a:pt x="591346" y="504126"/>
                  </a:lnTo>
                  <a:lnTo>
                    <a:pt x="598566" y="502678"/>
                  </a:lnTo>
                  <a:lnTo>
                    <a:pt x="600491" y="498814"/>
                  </a:lnTo>
                  <a:lnTo>
                    <a:pt x="596640" y="494468"/>
                  </a:lnTo>
                  <a:lnTo>
                    <a:pt x="590865" y="485292"/>
                  </a:lnTo>
                  <a:lnTo>
                    <a:pt x="592790" y="483360"/>
                  </a:lnTo>
                  <a:lnTo>
                    <a:pt x="595678" y="482394"/>
                  </a:lnTo>
                  <a:lnTo>
                    <a:pt x="594715" y="479979"/>
                  </a:lnTo>
                  <a:lnTo>
                    <a:pt x="590383" y="478048"/>
                  </a:lnTo>
                  <a:lnTo>
                    <a:pt x="585570" y="478048"/>
                  </a:lnTo>
                  <a:lnTo>
                    <a:pt x="581238" y="475633"/>
                  </a:lnTo>
                  <a:lnTo>
                    <a:pt x="580757" y="467423"/>
                  </a:lnTo>
                  <a:lnTo>
                    <a:pt x="584608" y="461628"/>
                  </a:lnTo>
                  <a:lnTo>
                    <a:pt x="578832" y="454867"/>
                  </a:lnTo>
                  <a:lnTo>
                    <a:pt x="577869" y="451969"/>
                  </a:lnTo>
                  <a:lnTo>
                    <a:pt x="570650" y="448105"/>
                  </a:lnTo>
                  <a:lnTo>
                    <a:pt x="568243" y="443276"/>
                  </a:lnTo>
                  <a:lnTo>
                    <a:pt x="561986" y="445208"/>
                  </a:lnTo>
                  <a:lnTo>
                    <a:pt x="559580" y="442310"/>
                  </a:lnTo>
                  <a:lnTo>
                    <a:pt x="555729" y="441344"/>
                  </a:lnTo>
                  <a:lnTo>
                    <a:pt x="554767" y="443276"/>
                  </a:lnTo>
                  <a:lnTo>
                    <a:pt x="556211" y="448588"/>
                  </a:lnTo>
                  <a:lnTo>
                    <a:pt x="554767" y="451003"/>
                  </a:lnTo>
                  <a:lnTo>
                    <a:pt x="549954" y="451969"/>
                  </a:lnTo>
                  <a:lnTo>
                    <a:pt x="541290" y="450520"/>
                  </a:lnTo>
                  <a:lnTo>
                    <a:pt x="539846" y="447623"/>
                  </a:lnTo>
                  <a:lnTo>
                    <a:pt x="548510" y="439896"/>
                  </a:lnTo>
                  <a:lnTo>
                    <a:pt x="551879" y="435066"/>
                  </a:lnTo>
                  <a:lnTo>
                    <a:pt x="551879" y="431202"/>
                  </a:lnTo>
                  <a:lnTo>
                    <a:pt x="556211" y="427822"/>
                  </a:lnTo>
                  <a:lnTo>
                    <a:pt x="560542" y="425407"/>
                  </a:lnTo>
                  <a:lnTo>
                    <a:pt x="566799" y="422993"/>
                  </a:lnTo>
                  <a:lnTo>
                    <a:pt x="571612" y="422510"/>
                  </a:lnTo>
                  <a:lnTo>
                    <a:pt x="576907" y="415749"/>
                  </a:lnTo>
                  <a:lnTo>
                    <a:pt x="578832" y="410919"/>
                  </a:lnTo>
                  <a:lnTo>
                    <a:pt x="577388" y="408987"/>
                  </a:lnTo>
                  <a:lnTo>
                    <a:pt x="572094" y="398363"/>
                  </a:lnTo>
                  <a:lnTo>
                    <a:pt x="571131" y="395465"/>
                  </a:lnTo>
                  <a:lnTo>
                    <a:pt x="572575" y="391602"/>
                  </a:lnTo>
                  <a:lnTo>
                    <a:pt x="577869" y="388704"/>
                  </a:lnTo>
                  <a:lnTo>
                    <a:pt x="573538" y="385806"/>
                  </a:lnTo>
                  <a:lnTo>
                    <a:pt x="570168" y="386289"/>
                  </a:lnTo>
                  <a:lnTo>
                    <a:pt x="568243" y="384357"/>
                  </a:lnTo>
                  <a:lnTo>
                    <a:pt x="567762" y="380011"/>
                  </a:lnTo>
                  <a:lnTo>
                    <a:pt x="569206" y="377113"/>
                  </a:lnTo>
                  <a:lnTo>
                    <a:pt x="567281" y="370835"/>
                  </a:lnTo>
                  <a:lnTo>
                    <a:pt x="571612" y="369869"/>
                  </a:lnTo>
                  <a:lnTo>
                    <a:pt x="574981" y="371318"/>
                  </a:lnTo>
                  <a:lnTo>
                    <a:pt x="578351" y="371801"/>
                  </a:lnTo>
                  <a:lnTo>
                    <a:pt x="581720" y="367454"/>
                  </a:lnTo>
                  <a:lnTo>
                    <a:pt x="584126" y="369869"/>
                  </a:lnTo>
                  <a:lnTo>
                    <a:pt x="584608" y="373250"/>
                  </a:lnTo>
                  <a:lnTo>
                    <a:pt x="591827" y="382426"/>
                  </a:lnTo>
                  <a:lnTo>
                    <a:pt x="594715" y="385806"/>
                  </a:lnTo>
                  <a:lnTo>
                    <a:pt x="599528" y="386289"/>
                  </a:lnTo>
                  <a:lnTo>
                    <a:pt x="604341" y="385323"/>
                  </a:lnTo>
                  <a:lnTo>
                    <a:pt x="607710" y="385806"/>
                  </a:lnTo>
                  <a:lnTo>
                    <a:pt x="612523" y="384840"/>
                  </a:lnTo>
                  <a:lnTo>
                    <a:pt x="613486" y="382908"/>
                  </a:lnTo>
                  <a:lnTo>
                    <a:pt x="616855" y="381943"/>
                  </a:lnTo>
                  <a:lnTo>
                    <a:pt x="618780" y="384840"/>
                  </a:lnTo>
                  <a:lnTo>
                    <a:pt x="628407" y="384357"/>
                  </a:lnTo>
                  <a:lnTo>
                    <a:pt x="630332" y="386289"/>
                  </a:lnTo>
                  <a:lnTo>
                    <a:pt x="627925" y="389187"/>
                  </a:lnTo>
                  <a:lnTo>
                    <a:pt x="625519" y="389670"/>
                  </a:lnTo>
                  <a:lnTo>
                    <a:pt x="623593" y="394982"/>
                  </a:lnTo>
                  <a:lnTo>
                    <a:pt x="631294" y="396914"/>
                  </a:lnTo>
                  <a:lnTo>
                    <a:pt x="632738" y="398363"/>
                  </a:lnTo>
                  <a:lnTo>
                    <a:pt x="640439" y="402709"/>
                  </a:lnTo>
                  <a:lnTo>
                    <a:pt x="647659" y="403675"/>
                  </a:lnTo>
                  <a:lnTo>
                    <a:pt x="648621" y="398363"/>
                  </a:lnTo>
                  <a:lnTo>
                    <a:pt x="652472" y="396431"/>
                  </a:lnTo>
                  <a:lnTo>
                    <a:pt x="657766" y="395465"/>
                  </a:lnTo>
                  <a:lnTo>
                    <a:pt x="658248" y="392567"/>
                  </a:lnTo>
                  <a:lnTo>
                    <a:pt x="656804" y="389670"/>
                  </a:lnTo>
                  <a:lnTo>
                    <a:pt x="651991" y="387738"/>
                  </a:lnTo>
                  <a:lnTo>
                    <a:pt x="651991" y="385323"/>
                  </a:lnTo>
                  <a:lnTo>
                    <a:pt x="657766" y="385806"/>
                  </a:lnTo>
                  <a:lnTo>
                    <a:pt x="660173" y="383391"/>
                  </a:lnTo>
                  <a:lnTo>
                    <a:pt x="657766" y="380011"/>
                  </a:lnTo>
                  <a:lnTo>
                    <a:pt x="653434" y="378079"/>
                  </a:lnTo>
                  <a:lnTo>
                    <a:pt x="653434" y="376147"/>
                  </a:lnTo>
                  <a:lnTo>
                    <a:pt x="651991" y="370352"/>
                  </a:lnTo>
                  <a:lnTo>
                    <a:pt x="653916" y="368420"/>
                  </a:lnTo>
                  <a:lnTo>
                    <a:pt x="657766" y="368903"/>
                  </a:lnTo>
                  <a:lnTo>
                    <a:pt x="661617" y="378562"/>
                  </a:lnTo>
                  <a:lnTo>
                    <a:pt x="664986" y="379528"/>
                  </a:lnTo>
                  <a:lnTo>
                    <a:pt x="674131" y="377113"/>
                  </a:lnTo>
                  <a:lnTo>
                    <a:pt x="672687" y="371318"/>
                  </a:lnTo>
                  <a:lnTo>
                    <a:pt x="668836" y="366005"/>
                  </a:lnTo>
                  <a:lnTo>
                    <a:pt x="671724" y="358278"/>
                  </a:lnTo>
                  <a:lnTo>
                    <a:pt x="670762" y="351517"/>
                  </a:lnTo>
                  <a:lnTo>
                    <a:pt x="665948" y="353449"/>
                  </a:lnTo>
                  <a:lnTo>
                    <a:pt x="659691" y="354415"/>
                  </a:lnTo>
                  <a:lnTo>
                    <a:pt x="657766" y="353932"/>
                  </a:lnTo>
                  <a:lnTo>
                    <a:pt x="656322" y="351034"/>
                  </a:lnTo>
                  <a:lnTo>
                    <a:pt x="649103" y="350069"/>
                  </a:lnTo>
                  <a:lnTo>
                    <a:pt x="645252" y="353932"/>
                  </a:lnTo>
                  <a:lnTo>
                    <a:pt x="636589" y="352483"/>
                  </a:lnTo>
                  <a:lnTo>
                    <a:pt x="635626" y="348137"/>
                  </a:lnTo>
                  <a:lnTo>
                    <a:pt x="641883" y="346205"/>
                  </a:lnTo>
                  <a:lnTo>
                    <a:pt x="642364" y="341858"/>
                  </a:lnTo>
                  <a:lnTo>
                    <a:pt x="640439" y="341376"/>
                  </a:lnTo>
                  <a:lnTo>
                    <a:pt x="634664" y="342341"/>
                  </a:lnTo>
                  <a:lnTo>
                    <a:pt x="633220" y="340893"/>
                  </a:lnTo>
                  <a:lnTo>
                    <a:pt x="633701" y="333166"/>
                  </a:lnTo>
                  <a:lnTo>
                    <a:pt x="635626" y="323507"/>
                  </a:lnTo>
                  <a:lnTo>
                    <a:pt x="638995" y="312882"/>
                  </a:lnTo>
                  <a:lnTo>
                    <a:pt x="641402" y="308535"/>
                  </a:lnTo>
                  <a:lnTo>
                    <a:pt x="643327" y="308052"/>
                  </a:lnTo>
                  <a:lnTo>
                    <a:pt x="651028" y="310950"/>
                  </a:lnTo>
                  <a:lnTo>
                    <a:pt x="652472" y="309502"/>
                  </a:lnTo>
                  <a:lnTo>
                    <a:pt x="649584" y="305638"/>
                  </a:lnTo>
                  <a:lnTo>
                    <a:pt x="650065" y="302740"/>
                  </a:lnTo>
                  <a:lnTo>
                    <a:pt x="655841" y="299843"/>
                  </a:lnTo>
                  <a:lnTo>
                    <a:pt x="659691" y="306604"/>
                  </a:lnTo>
                  <a:lnTo>
                    <a:pt x="669318" y="303223"/>
                  </a:lnTo>
                  <a:lnTo>
                    <a:pt x="666911" y="299360"/>
                  </a:lnTo>
                  <a:lnTo>
                    <a:pt x="661135" y="292116"/>
                  </a:lnTo>
                  <a:lnTo>
                    <a:pt x="656804" y="284388"/>
                  </a:lnTo>
                  <a:lnTo>
                    <a:pt x="657766" y="275213"/>
                  </a:lnTo>
                  <a:lnTo>
                    <a:pt x="653434" y="273764"/>
                  </a:lnTo>
                  <a:lnTo>
                    <a:pt x="646215" y="273281"/>
                  </a:lnTo>
                  <a:lnTo>
                    <a:pt x="644290" y="271832"/>
                  </a:lnTo>
                  <a:lnTo>
                    <a:pt x="646215" y="268452"/>
                  </a:lnTo>
                  <a:lnTo>
                    <a:pt x="644771" y="265071"/>
                  </a:lnTo>
                  <a:lnTo>
                    <a:pt x="645252" y="260725"/>
                  </a:lnTo>
                  <a:lnTo>
                    <a:pt x="644771" y="254929"/>
                  </a:lnTo>
                  <a:lnTo>
                    <a:pt x="651509" y="256378"/>
                  </a:lnTo>
                  <a:lnTo>
                    <a:pt x="657766" y="254929"/>
                  </a:lnTo>
                  <a:lnTo>
                    <a:pt x="658729" y="252031"/>
                  </a:lnTo>
                  <a:lnTo>
                    <a:pt x="656322" y="249617"/>
                  </a:lnTo>
                  <a:lnTo>
                    <a:pt x="649584" y="245753"/>
                  </a:lnTo>
                  <a:lnTo>
                    <a:pt x="653434" y="241890"/>
                  </a:lnTo>
                  <a:lnTo>
                    <a:pt x="651509" y="237543"/>
                  </a:lnTo>
                  <a:lnTo>
                    <a:pt x="651991" y="233197"/>
                  </a:lnTo>
                  <a:lnTo>
                    <a:pt x="651028" y="230299"/>
                  </a:lnTo>
                  <a:lnTo>
                    <a:pt x="646215" y="226919"/>
                  </a:lnTo>
                  <a:lnTo>
                    <a:pt x="644290" y="220157"/>
                  </a:lnTo>
                  <a:lnTo>
                    <a:pt x="647177" y="216294"/>
                  </a:lnTo>
                  <a:lnTo>
                    <a:pt x="638033" y="211464"/>
                  </a:lnTo>
                  <a:lnTo>
                    <a:pt x="639477" y="197942"/>
                  </a:lnTo>
                  <a:lnTo>
                    <a:pt x="631294" y="195528"/>
                  </a:lnTo>
                  <a:lnTo>
                    <a:pt x="622631" y="195528"/>
                  </a:lnTo>
                  <a:lnTo>
                    <a:pt x="618299" y="199874"/>
                  </a:lnTo>
                  <a:lnTo>
                    <a:pt x="617818" y="196493"/>
                  </a:lnTo>
                  <a:lnTo>
                    <a:pt x="613967" y="185385"/>
                  </a:lnTo>
                  <a:lnTo>
                    <a:pt x="609636" y="183937"/>
                  </a:lnTo>
                  <a:lnTo>
                    <a:pt x="602416" y="183454"/>
                  </a:lnTo>
                  <a:lnTo>
                    <a:pt x="592790" y="185385"/>
                  </a:lnTo>
                  <a:lnTo>
                    <a:pt x="594234" y="178625"/>
                  </a:lnTo>
                  <a:lnTo>
                    <a:pt x="598084" y="176693"/>
                  </a:lnTo>
                  <a:lnTo>
                    <a:pt x="601935" y="175726"/>
                  </a:lnTo>
                  <a:lnTo>
                    <a:pt x="603379" y="172346"/>
                  </a:lnTo>
                  <a:lnTo>
                    <a:pt x="601935" y="169931"/>
                  </a:lnTo>
                  <a:lnTo>
                    <a:pt x="610598" y="163170"/>
                  </a:lnTo>
                  <a:lnTo>
                    <a:pt x="615411" y="158824"/>
                  </a:lnTo>
                  <a:lnTo>
                    <a:pt x="627925" y="140955"/>
                  </a:lnTo>
                  <a:lnTo>
                    <a:pt x="641883" y="117774"/>
                  </a:lnTo>
                  <a:lnTo>
                    <a:pt x="643327" y="114876"/>
                  </a:lnTo>
                  <a:lnTo>
                    <a:pt x="648621" y="111978"/>
                  </a:lnTo>
                  <a:lnTo>
                    <a:pt x="651991" y="106183"/>
                  </a:lnTo>
                  <a:lnTo>
                    <a:pt x="652472" y="102802"/>
                  </a:lnTo>
                  <a:lnTo>
                    <a:pt x="656322" y="104252"/>
                  </a:lnTo>
                  <a:lnTo>
                    <a:pt x="655360" y="98939"/>
                  </a:lnTo>
                  <a:lnTo>
                    <a:pt x="656804" y="97973"/>
                  </a:lnTo>
                  <a:lnTo>
                    <a:pt x="661135" y="97973"/>
                  </a:lnTo>
                  <a:lnTo>
                    <a:pt x="662579" y="91695"/>
                  </a:lnTo>
                  <a:lnTo>
                    <a:pt x="667392" y="91212"/>
                  </a:lnTo>
                  <a:lnTo>
                    <a:pt x="661617" y="86866"/>
                  </a:lnTo>
                  <a:lnTo>
                    <a:pt x="657766" y="88314"/>
                  </a:lnTo>
                  <a:lnTo>
                    <a:pt x="653916" y="84934"/>
                  </a:lnTo>
                  <a:lnTo>
                    <a:pt x="650065" y="84451"/>
                  </a:lnTo>
                  <a:lnTo>
                    <a:pt x="647659" y="80587"/>
                  </a:lnTo>
                  <a:lnTo>
                    <a:pt x="648621" y="77690"/>
                  </a:lnTo>
                  <a:lnTo>
                    <a:pt x="646215" y="76724"/>
                  </a:lnTo>
                  <a:lnTo>
                    <a:pt x="648140" y="71894"/>
                  </a:lnTo>
                  <a:lnTo>
                    <a:pt x="659691" y="61270"/>
                  </a:lnTo>
                  <a:lnTo>
                    <a:pt x="665948" y="61270"/>
                  </a:lnTo>
                  <a:lnTo>
                    <a:pt x="674612" y="57406"/>
                  </a:lnTo>
                  <a:lnTo>
                    <a:pt x="676056" y="53543"/>
                  </a:lnTo>
                  <a:lnTo>
                    <a:pt x="678944" y="50645"/>
                  </a:lnTo>
                  <a:lnTo>
                    <a:pt x="679906" y="46781"/>
                  </a:lnTo>
                  <a:lnTo>
                    <a:pt x="686645" y="42918"/>
                  </a:lnTo>
                  <a:lnTo>
                    <a:pt x="688570" y="43884"/>
                  </a:lnTo>
                  <a:lnTo>
                    <a:pt x="692420" y="42435"/>
                  </a:lnTo>
                  <a:lnTo>
                    <a:pt x="697715" y="42918"/>
                  </a:lnTo>
                  <a:lnTo>
                    <a:pt x="702046" y="45816"/>
                  </a:lnTo>
                  <a:lnTo>
                    <a:pt x="706860" y="53060"/>
                  </a:lnTo>
                  <a:lnTo>
                    <a:pt x="710710" y="51128"/>
                  </a:lnTo>
                  <a:lnTo>
                    <a:pt x="709266" y="46781"/>
                  </a:lnTo>
                  <a:lnTo>
                    <a:pt x="712154" y="43401"/>
                  </a:lnTo>
                  <a:lnTo>
                    <a:pt x="716004" y="35191"/>
                  </a:lnTo>
                  <a:lnTo>
                    <a:pt x="721780" y="31810"/>
                  </a:lnTo>
                  <a:lnTo>
                    <a:pt x="727074" y="36157"/>
                  </a:lnTo>
                  <a:lnTo>
                    <a:pt x="728518" y="39537"/>
                  </a:lnTo>
                  <a:lnTo>
                    <a:pt x="726593" y="44850"/>
                  </a:lnTo>
                  <a:lnTo>
                    <a:pt x="727074" y="46299"/>
                  </a:lnTo>
                  <a:lnTo>
                    <a:pt x="734775" y="53060"/>
                  </a:lnTo>
                  <a:lnTo>
                    <a:pt x="739107" y="54508"/>
                  </a:lnTo>
                  <a:lnTo>
                    <a:pt x="749696" y="66099"/>
                  </a:lnTo>
                  <a:lnTo>
                    <a:pt x="764135" y="64650"/>
                  </a:lnTo>
                  <a:lnTo>
                    <a:pt x="767504" y="66099"/>
                  </a:lnTo>
                  <a:lnTo>
                    <a:pt x="772799" y="70446"/>
                  </a:lnTo>
                  <a:lnTo>
                    <a:pt x="780018" y="70928"/>
                  </a:lnTo>
                  <a:lnTo>
                    <a:pt x="781943" y="72378"/>
                  </a:lnTo>
                  <a:lnTo>
                    <a:pt x="789644" y="70928"/>
                  </a:lnTo>
                  <a:lnTo>
                    <a:pt x="793976" y="70928"/>
                  </a:lnTo>
                  <a:lnTo>
                    <a:pt x="793495" y="68031"/>
                  </a:lnTo>
                  <a:lnTo>
                    <a:pt x="794939" y="56440"/>
                  </a:lnTo>
                  <a:lnTo>
                    <a:pt x="808897" y="51128"/>
                  </a:lnTo>
                  <a:lnTo>
                    <a:pt x="811303" y="47747"/>
                  </a:lnTo>
                  <a:lnTo>
                    <a:pt x="818523" y="49196"/>
                  </a:lnTo>
                  <a:lnTo>
                    <a:pt x="819967" y="50162"/>
                  </a:lnTo>
                  <a:lnTo>
                    <a:pt x="825742" y="49679"/>
                  </a:lnTo>
                  <a:lnTo>
                    <a:pt x="837775" y="52576"/>
                  </a:lnTo>
                  <a:lnTo>
                    <a:pt x="841625" y="52094"/>
                  </a:lnTo>
                  <a:lnTo>
                    <a:pt x="845476" y="52576"/>
                  </a:lnTo>
                  <a:lnTo>
                    <a:pt x="849808" y="56923"/>
                  </a:lnTo>
                  <a:lnTo>
                    <a:pt x="853177" y="57889"/>
                  </a:lnTo>
                  <a:lnTo>
                    <a:pt x="857990" y="55957"/>
                  </a:lnTo>
                  <a:lnTo>
                    <a:pt x="863284" y="55957"/>
                  </a:lnTo>
                  <a:lnTo>
                    <a:pt x="867135" y="57406"/>
                  </a:lnTo>
                  <a:lnTo>
                    <a:pt x="873873" y="54508"/>
                  </a:lnTo>
                  <a:lnTo>
                    <a:pt x="879649" y="49679"/>
                  </a:lnTo>
                  <a:lnTo>
                    <a:pt x="882055" y="49196"/>
                  </a:lnTo>
                  <a:lnTo>
                    <a:pt x="888793" y="51128"/>
                  </a:lnTo>
                  <a:lnTo>
                    <a:pt x="892644" y="45332"/>
                  </a:lnTo>
                  <a:lnTo>
                    <a:pt x="896013" y="37605"/>
                  </a:lnTo>
                  <a:lnTo>
                    <a:pt x="898901" y="35674"/>
                  </a:lnTo>
                  <a:lnTo>
                    <a:pt x="900826" y="29878"/>
                  </a:lnTo>
                  <a:lnTo>
                    <a:pt x="902751" y="29396"/>
                  </a:lnTo>
                  <a:lnTo>
                    <a:pt x="905639" y="31328"/>
                  </a:lnTo>
                  <a:lnTo>
                    <a:pt x="913821" y="31810"/>
                  </a:lnTo>
                  <a:lnTo>
                    <a:pt x="917672" y="30844"/>
                  </a:lnTo>
                  <a:lnTo>
                    <a:pt x="916709" y="26015"/>
                  </a:lnTo>
                  <a:lnTo>
                    <a:pt x="919116" y="23117"/>
                  </a:lnTo>
                  <a:lnTo>
                    <a:pt x="918634" y="14425"/>
                  </a:lnTo>
                  <a:lnTo>
                    <a:pt x="924410" y="11526"/>
                  </a:lnTo>
                  <a:lnTo>
                    <a:pt x="926817" y="11526"/>
                  </a:lnTo>
                  <a:lnTo>
                    <a:pt x="933555" y="9112"/>
                  </a:lnTo>
                  <a:lnTo>
                    <a:pt x="945588" y="-547"/>
                  </a:lnTo>
                  <a:lnTo>
                    <a:pt x="947994" y="-1030"/>
                  </a:lnTo>
                  <a:lnTo>
                    <a:pt x="951363" y="4282"/>
                  </a:lnTo>
                  <a:lnTo>
                    <a:pt x="959546" y="5731"/>
                  </a:lnTo>
                  <a:lnTo>
                    <a:pt x="961471" y="8629"/>
                  </a:lnTo>
                  <a:lnTo>
                    <a:pt x="963877" y="7180"/>
                  </a:lnTo>
                  <a:lnTo>
                    <a:pt x="972059" y="4766"/>
                  </a:lnTo>
                  <a:lnTo>
                    <a:pt x="981686" y="5249"/>
                  </a:lnTo>
                  <a:lnTo>
                    <a:pt x="983130" y="3800"/>
                  </a:lnTo>
                  <a:lnTo>
                    <a:pt x="990349" y="2351"/>
                  </a:lnTo>
                  <a:lnTo>
                    <a:pt x="997087" y="24566"/>
                  </a:lnTo>
                  <a:lnTo>
                    <a:pt x="998050" y="30844"/>
                  </a:lnTo>
                  <a:lnTo>
                    <a:pt x="1000938" y="32293"/>
                  </a:lnTo>
                  <a:lnTo>
                    <a:pt x="1005270" y="30844"/>
                  </a:lnTo>
                  <a:lnTo>
                    <a:pt x="1008157" y="27947"/>
                  </a:lnTo>
                  <a:lnTo>
                    <a:pt x="1010564" y="27947"/>
                  </a:lnTo>
                  <a:lnTo>
                    <a:pt x="1019228" y="31810"/>
                  </a:lnTo>
                  <a:lnTo>
                    <a:pt x="1021153" y="39054"/>
                  </a:lnTo>
                  <a:lnTo>
                    <a:pt x="1024041" y="40986"/>
                  </a:lnTo>
                  <a:lnTo>
                    <a:pt x="1027410" y="46781"/>
                  </a:lnTo>
                  <a:lnTo>
                    <a:pt x="1031742" y="49196"/>
                  </a:lnTo>
                  <a:lnTo>
                    <a:pt x="1033667" y="49196"/>
                  </a:lnTo>
                  <a:lnTo>
                    <a:pt x="1036073" y="52576"/>
                  </a:lnTo>
                  <a:lnTo>
                    <a:pt x="1038961" y="51611"/>
                  </a:lnTo>
                  <a:lnTo>
                    <a:pt x="1041849" y="53543"/>
                  </a:lnTo>
                  <a:lnTo>
                    <a:pt x="1041368" y="59821"/>
                  </a:lnTo>
                  <a:lnTo>
                    <a:pt x="1042812" y="63202"/>
                  </a:lnTo>
                  <a:lnTo>
                    <a:pt x="1049069" y="62719"/>
                  </a:lnTo>
                  <a:lnTo>
                    <a:pt x="1053882" y="61270"/>
                  </a:lnTo>
                  <a:lnTo>
                    <a:pt x="1083241" y="69963"/>
                  </a:lnTo>
                  <a:lnTo>
                    <a:pt x="1109232" y="78655"/>
                  </a:lnTo>
                  <a:lnTo>
                    <a:pt x="1117414" y="80104"/>
                  </a:lnTo>
                  <a:lnTo>
                    <a:pt x="1130409" y="84451"/>
                  </a:lnTo>
                  <a:lnTo>
                    <a:pt x="1142442" y="97973"/>
                  </a:lnTo>
                  <a:lnTo>
                    <a:pt x="1142442" y="101354"/>
                  </a:lnTo>
                  <a:lnTo>
                    <a:pt x="1138110" y="107632"/>
                  </a:lnTo>
                  <a:lnTo>
                    <a:pt x="1141961" y="107149"/>
                  </a:lnTo>
                  <a:lnTo>
                    <a:pt x="1145811" y="110047"/>
                  </a:lnTo>
                  <a:lnTo>
                    <a:pt x="1149662" y="110047"/>
                  </a:lnTo>
                  <a:lnTo>
                    <a:pt x="1153512" y="111013"/>
                  </a:lnTo>
                  <a:lnTo>
                    <a:pt x="1157844" y="114876"/>
                  </a:lnTo>
                  <a:lnTo>
                    <a:pt x="1160732" y="114393"/>
                  </a:lnTo>
                  <a:lnTo>
                    <a:pt x="1164101" y="115842"/>
                  </a:lnTo>
                  <a:lnTo>
                    <a:pt x="1170839" y="124052"/>
                  </a:lnTo>
                  <a:lnTo>
                    <a:pt x="1174208" y="132262"/>
                  </a:lnTo>
                  <a:lnTo>
                    <a:pt x="1184316" y="135643"/>
                  </a:lnTo>
                  <a:lnTo>
                    <a:pt x="1191535" y="134676"/>
                  </a:lnTo>
                  <a:lnTo>
                    <a:pt x="1202124" y="138540"/>
                  </a:lnTo>
                  <a:lnTo>
                    <a:pt x="1209825" y="144335"/>
                  </a:lnTo>
                  <a:lnTo>
                    <a:pt x="1210788" y="151097"/>
                  </a:lnTo>
                  <a:lnTo>
                    <a:pt x="1219451" y="156409"/>
                  </a:lnTo>
                  <a:lnTo>
                    <a:pt x="1221376" y="158824"/>
                  </a:lnTo>
                  <a:lnTo>
                    <a:pt x="1227633" y="160755"/>
                  </a:lnTo>
                  <a:lnTo>
                    <a:pt x="1230040" y="164619"/>
                  </a:lnTo>
                  <a:lnTo>
                    <a:pt x="1235816" y="168966"/>
                  </a:lnTo>
                  <a:lnTo>
                    <a:pt x="1241591" y="175244"/>
                  </a:lnTo>
                  <a:lnTo>
                    <a:pt x="1243517" y="179107"/>
                  </a:lnTo>
                  <a:lnTo>
                    <a:pt x="1249292" y="181522"/>
                  </a:lnTo>
                  <a:lnTo>
                    <a:pt x="1253624" y="180073"/>
                  </a:lnTo>
                  <a:lnTo>
                    <a:pt x="1254587" y="187317"/>
                  </a:lnTo>
                  <a:lnTo>
                    <a:pt x="1259400" y="195044"/>
                  </a:lnTo>
                  <a:lnTo>
                    <a:pt x="1259881" y="200357"/>
                  </a:lnTo>
                  <a:lnTo>
                    <a:pt x="1257474" y="207601"/>
                  </a:lnTo>
                  <a:lnTo>
                    <a:pt x="1259400" y="210016"/>
                  </a:lnTo>
                  <a:lnTo>
                    <a:pt x="1262287" y="211464"/>
                  </a:lnTo>
                  <a:lnTo>
                    <a:pt x="1265657" y="218708"/>
                  </a:lnTo>
                  <a:lnTo>
                    <a:pt x="1269026" y="220640"/>
                  </a:lnTo>
                  <a:lnTo>
                    <a:pt x="1270951" y="224504"/>
                  </a:lnTo>
                  <a:lnTo>
                    <a:pt x="1278652" y="227402"/>
                  </a:lnTo>
                  <a:lnTo>
                    <a:pt x="1291647" y="230299"/>
                  </a:lnTo>
                  <a:lnTo>
                    <a:pt x="1288759" y="235128"/>
                  </a:lnTo>
                  <a:lnTo>
                    <a:pt x="1290685" y="239958"/>
                  </a:lnTo>
                  <a:lnTo>
                    <a:pt x="1296942" y="247685"/>
                  </a:lnTo>
                  <a:lnTo>
                    <a:pt x="1297904" y="251549"/>
                  </a:lnTo>
                  <a:lnTo>
                    <a:pt x="1307049" y="252031"/>
                  </a:lnTo>
                  <a:lnTo>
                    <a:pt x="1309937" y="253480"/>
                  </a:lnTo>
                  <a:lnTo>
                    <a:pt x="1314750" y="261207"/>
                  </a:lnTo>
                  <a:lnTo>
                    <a:pt x="1314269" y="273281"/>
                  </a:lnTo>
                  <a:lnTo>
                    <a:pt x="1318119" y="275213"/>
                  </a:lnTo>
                  <a:lnTo>
                    <a:pt x="1321488" y="280525"/>
                  </a:lnTo>
                  <a:lnTo>
                    <a:pt x="1326783" y="282940"/>
                  </a:lnTo>
                  <a:lnTo>
                    <a:pt x="1333040" y="287769"/>
                  </a:lnTo>
                  <a:lnTo>
                    <a:pt x="1335927" y="287769"/>
                  </a:lnTo>
                  <a:lnTo>
                    <a:pt x="1341703" y="284388"/>
                  </a:lnTo>
                  <a:lnTo>
                    <a:pt x="1345553" y="285837"/>
                  </a:lnTo>
                  <a:lnTo>
                    <a:pt x="1347960" y="283905"/>
                  </a:lnTo>
                  <a:lnTo>
                    <a:pt x="1350848" y="275696"/>
                  </a:lnTo>
                  <a:lnTo>
                    <a:pt x="1361437" y="270866"/>
                  </a:lnTo>
                  <a:lnTo>
                    <a:pt x="1363362" y="269417"/>
                  </a:lnTo>
                  <a:lnTo>
                    <a:pt x="1365768" y="270383"/>
                  </a:lnTo>
                  <a:lnTo>
                    <a:pt x="1366250" y="273281"/>
                  </a:lnTo>
                  <a:lnTo>
                    <a:pt x="1369619" y="275696"/>
                  </a:lnTo>
                  <a:lnTo>
                    <a:pt x="1376357" y="275213"/>
                  </a:lnTo>
                  <a:lnTo>
                    <a:pt x="1375876" y="270383"/>
                  </a:lnTo>
                  <a:lnTo>
                    <a:pt x="1380208" y="270866"/>
                  </a:lnTo>
                  <a:lnTo>
                    <a:pt x="1384058" y="273281"/>
                  </a:lnTo>
                  <a:lnTo>
                    <a:pt x="1384539" y="276178"/>
                  </a:lnTo>
                  <a:lnTo>
                    <a:pt x="1388871" y="278110"/>
                  </a:lnTo>
                  <a:lnTo>
                    <a:pt x="1393203" y="282457"/>
                  </a:lnTo>
                  <a:lnTo>
                    <a:pt x="1393203" y="288252"/>
                  </a:lnTo>
                  <a:lnTo>
                    <a:pt x="1394165" y="293564"/>
                  </a:lnTo>
                  <a:lnTo>
                    <a:pt x="1393684" y="299360"/>
                  </a:lnTo>
                  <a:lnTo>
                    <a:pt x="1392240" y="301291"/>
                  </a:lnTo>
                  <a:lnTo>
                    <a:pt x="1394165" y="305638"/>
                  </a:lnTo>
                  <a:lnTo>
                    <a:pt x="1392722" y="307087"/>
                  </a:lnTo>
                  <a:lnTo>
                    <a:pt x="1389834" y="313848"/>
                  </a:lnTo>
                  <a:lnTo>
                    <a:pt x="1386946" y="319160"/>
                  </a:lnTo>
                  <a:lnTo>
                    <a:pt x="1384539" y="321575"/>
                  </a:lnTo>
                  <a:lnTo>
                    <a:pt x="1384058" y="327370"/>
                  </a:lnTo>
                  <a:lnTo>
                    <a:pt x="1381651" y="333166"/>
                  </a:lnTo>
                  <a:lnTo>
                    <a:pt x="1381170" y="335097"/>
                  </a:lnTo>
                  <a:lnTo>
                    <a:pt x="1373951" y="349585"/>
                  </a:lnTo>
                  <a:lnTo>
                    <a:pt x="1374913" y="353449"/>
                  </a:lnTo>
                  <a:lnTo>
                    <a:pt x="1374432" y="356829"/>
                  </a:lnTo>
                  <a:lnTo>
                    <a:pt x="1365768" y="367454"/>
                  </a:lnTo>
                  <a:lnTo>
                    <a:pt x="1366731" y="369869"/>
                  </a:lnTo>
                  <a:lnTo>
                    <a:pt x="1364325" y="376630"/>
                  </a:lnTo>
                  <a:lnTo>
                    <a:pt x="1364806" y="378562"/>
                  </a:lnTo>
                  <a:lnTo>
                    <a:pt x="1369619" y="384840"/>
                  </a:lnTo>
                  <a:lnTo>
                    <a:pt x="1368175" y="385806"/>
                  </a:lnTo>
                  <a:lnTo>
                    <a:pt x="1369619" y="389187"/>
                  </a:lnTo>
                  <a:lnTo>
                    <a:pt x="1372507" y="385806"/>
                  </a:lnTo>
                  <a:lnTo>
                    <a:pt x="1376838" y="388221"/>
                  </a:lnTo>
                  <a:lnTo>
                    <a:pt x="1376357" y="393050"/>
                  </a:lnTo>
                  <a:lnTo>
                    <a:pt x="1377320" y="396431"/>
                  </a:lnTo>
                  <a:lnTo>
                    <a:pt x="1371544" y="394982"/>
                  </a:lnTo>
                  <a:lnTo>
                    <a:pt x="1365768" y="398846"/>
                  </a:lnTo>
                  <a:lnTo>
                    <a:pt x="1362399" y="403192"/>
                  </a:lnTo>
                  <a:lnTo>
                    <a:pt x="1357586" y="411402"/>
                  </a:lnTo>
                  <a:lnTo>
                    <a:pt x="1354698" y="414300"/>
                  </a:lnTo>
                  <a:lnTo>
                    <a:pt x="1358067" y="416714"/>
                  </a:lnTo>
                  <a:lnTo>
                    <a:pt x="1361437" y="417197"/>
                  </a:lnTo>
                  <a:lnTo>
                    <a:pt x="1376357" y="420578"/>
                  </a:lnTo>
                  <a:lnTo>
                    <a:pt x="1379726" y="421061"/>
                  </a:lnTo>
                  <a:lnTo>
                    <a:pt x="1397053" y="423476"/>
                  </a:lnTo>
                  <a:lnTo>
                    <a:pt x="1404754" y="430237"/>
                  </a:lnTo>
                  <a:lnTo>
                    <a:pt x="1408123" y="432652"/>
                  </a:lnTo>
                  <a:lnTo>
                    <a:pt x="1409567" y="436998"/>
                  </a:lnTo>
                  <a:lnTo>
                    <a:pt x="1408605" y="439413"/>
                  </a:lnTo>
                  <a:lnTo>
                    <a:pt x="1404754" y="442310"/>
                  </a:lnTo>
                  <a:lnTo>
                    <a:pt x="1401385" y="440861"/>
                  </a:lnTo>
                  <a:lnTo>
                    <a:pt x="1397535" y="444242"/>
                  </a:lnTo>
                  <a:lnTo>
                    <a:pt x="1398016" y="448105"/>
                  </a:lnTo>
                  <a:lnTo>
                    <a:pt x="1394165" y="448105"/>
                  </a:lnTo>
                  <a:lnTo>
                    <a:pt x="1393684" y="451003"/>
                  </a:lnTo>
                  <a:lnTo>
                    <a:pt x="1395128" y="453418"/>
                  </a:lnTo>
                  <a:lnTo>
                    <a:pt x="1392240" y="454867"/>
                  </a:lnTo>
                  <a:lnTo>
                    <a:pt x="1390315" y="459213"/>
                  </a:lnTo>
                  <a:lnTo>
                    <a:pt x="1391278" y="460662"/>
                  </a:lnTo>
                  <a:lnTo>
                    <a:pt x="1399941" y="459213"/>
                  </a:lnTo>
                  <a:lnTo>
                    <a:pt x="1402348" y="457281"/>
                  </a:lnTo>
                  <a:lnTo>
                    <a:pt x="1411974" y="455350"/>
                  </a:lnTo>
                  <a:lnTo>
                    <a:pt x="1419193" y="452935"/>
                  </a:lnTo>
                  <a:lnTo>
                    <a:pt x="1423525" y="452452"/>
                  </a:lnTo>
                  <a:lnTo>
                    <a:pt x="1426413" y="456799"/>
                  </a:lnTo>
                  <a:lnTo>
                    <a:pt x="1426413" y="460179"/>
                  </a:lnTo>
                  <a:lnTo>
                    <a:pt x="1424969" y="465491"/>
                  </a:lnTo>
                  <a:lnTo>
                    <a:pt x="1418712" y="477082"/>
                  </a:lnTo>
                  <a:lnTo>
                    <a:pt x="1417268" y="485292"/>
                  </a:lnTo>
                  <a:lnTo>
                    <a:pt x="1419193" y="488673"/>
                  </a:lnTo>
                  <a:lnTo>
                    <a:pt x="1417749" y="492536"/>
                  </a:lnTo>
                  <a:lnTo>
                    <a:pt x="1413899" y="497366"/>
                  </a:lnTo>
                  <a:lnTo>
                    <a:pt x="1408123" y="499780"/>
                  </a:lnTo>
                  <a:lnTo>
                    <a:pt x="1404754" y="502195"/>
                  </a:lnTo>
                  <a:lnTo>
                    <a:pt x="1400904" y="507507"/>
                  </a:lnTo>
                  <a:lnTo>
                    <a:pt x="1398497" y="511854"/>
                  </a:lnTo>
                  <a:lnTo>
                    <a:pt x="1395609" y="513785"/>
                  </a:lnTo>
                  <a:lnTo>
                    <a:pt x="1389834" y="515234"/>
                  </a:lnTo>
                  <a:lnTo>
                    <a:pt x="1386946" y="532137"/>
                  </a:lnTo>
                  <a:lnTo>
                    <a:pt x="1384058" y="549040"/>
                  </a:lnTo>
                  <a:lnTo>
                    <a:pt x="1382614" y="560148"/>
                  </a:lnTo>
                  <a:lnTo>
                    <a:pt x="1380689" y="570773"/>
                  </a:lnTo>
                  <a:lnTo>
                    <a:pt x="1377801" y="592505"/>
                  </a:lnTo>
                  <a:lnTo>
                    <a:pt x="1374432" y="604578"/>
                  </a:lnTo>
                  <a:lnTo>
                    <a:pt x="1382614" y="603613"/>
                  </a:lnTo>
                  <a:lnTo>
                    <a:pt x="1384058" y="603129"/>
                  </a:lnTo>
                  <a:lnTo>
                    <a:pt x="1406679" y="592505"/>
                  </a:lnTo>
                  <a:lnTo>
                    <a:pt x="1462511" y="567392"/>
                  </a:lnTo>
                  <a:lnTo>
                    <a:pt x="1466361" y="569324"/>
                  </a:lnTo>
                  <a:lnTo>
                    <a:pt x="1475506" y="570773"/>
                  </a:lnTo>
                  <a:lnTo>
                    <a:pt x="1481282" y="566426"/>
                  </a:lnTo>
                  <a:lnTo>
                    <a:pt x="1488502" y="564978"/>
                  </a:lnTo>
                  <a:lnTo>
                    <a:pt x="1493796" y="564494"/>
                  </a:lnTo>
                  <a:lnTo>
                    <a:pt x="1497646" y="562079"/>
                  </a:lnTo>
                  <a:lnTo>
                    <a:pt x="1498609" y="559665"/>
                  </a:lnTo>
                  <a:lnTo>
                    <a:pt x="1502459" y="556767"/>
                  </a:lnTo>
                  <a:lnTo>
                    <a:pt x="1510642" y="556284"/>
                  </a:lnTo>
                  <a:lnTo>
                    <a:pt x="1513530" y="554835"/>
                  </a:lnTo>
                  <a:lnTo>
                    <a:pt x="1520749" y="553387"/>
                  </a:lnTo>
                  <a:lnTo>
                    <a:pt x="1524600" y="550972"/>
                  </a:lnTo>
                  <a:lnTo>
                    <a:pt x="1532301" y="550489"/>
                  </a:lnTo>
                  <a:lnTo>
                    <a:pt x="1535670" y="554835"/>
                  </a:lnTo>
                  <a:lnTo>
                    <a:pt x="1540001" y="558699"/>
                  </a:lnTo>
                  <a:lnTo>
                    <a:pt x="1541927" y="569324"/>
                  </a:lnTo>
                  <a:lnTo>
                    <a:pt x="1542889" y="579466"/>
                  </a:lnTo>
                  <a:lnTo>
                    <a:pt x="1542889" y="585261"/>
                  </a:lnTo>
                  <a:lnTo>
                    <a:pt x="1549146" y="585261"/>
                  </a:lnTo>
                  <a:lnTo>
                    <a:pt x="1554922" y="580914"/>
                  </a:lnTo>
                  <a:lnTo>
                    <a:pt x="1563585" y="576085"/>
                  </a:lnTo>
                  <a:lnTo>
                    <a:pt x="1566955" y="577534"/>
                  </a:lnTo>
                  <a:lnTo>
                    <a:pt x="1574174" y="577051"/>
                  </a:lnTo>
                  <a:lnTo>
                    <a:pt x="1578506" y="578500"/>
                  </a:lnTo>
                  <a:lnTo>
                    <a:pt x="1583800" y="582363"/>
                  </a:lnTo>
                  <a:lnTo>
                    <a:pt x="1590057" y="585744"/>
                  </a:lnTo>
                  <a:lnTo>
                    <a:pt x="1593426" y="589125"/>
                  </a:lnTo>
                  <a:lnTo>
                    <a:pt x="1595352" y="592988"/>
                  </a:lnTo>
                  <a:lnTo>
                    <a:pt x="1599683" y="594437"/>
                  </a:lnTo>
                  <a:lnTo>
                    <a:pt x="1601127" y="597334"/>
                  </a:lnTo>
                  <a:lnTo>
                    <a:pt x="1603534" y="605061"/>
                  </a:lnTo>
                  <a:lnTo>
                    <a:pt x="1604978" y="606510"/>
                  </a:lnTo>
                  <a:lnTo>
                    <a:pt x="1605459" y="612305"/>
                  </a:lnTo>
                  <a:lnTo>
                    <a:pt x="1608828" y="618101"/>
                  </a:lnTo>
                  <a:lnTo>
                    <a:pt x="1614123" y="622930"/>
                  </a:lnTo>
                  <a:lnTo>
                    <a:pt x="1614123" y="625345"/>
                  </a:lnTo>
                  <a:lnTo>
                    <a:pt x="1617011" y="631623"/>
                  </a:lnTo>
                  <a:lnTo>
                    <a:pt x="1618936" y="633555"/>
                  </a:lnTo>
                  <a:lnTo>
                    <a:pt x="1624711" y="632589"/>
                  </a:lnTo>
                  <a:lnTo>
                    <a:pt x="1626637" y="634521"/>
                  </a:lnTo>
                  <a:lnTo>
                    <a:pt x="1630006" y="634521"/>
                  </a:lnTo>
                  <a:lnTo>
                    <a:pt x="1633375" y="640799"/>
                  </a:lnTo>
                  <a:lnTo>
                    <a:pt x="1632412" y="642731"/>
                  </a:lnTo>
                  <a:lnTo>
                    <a:pt x="1634819" y="645628"/>
                  </a:lnTo>
                  <a:lnTo>
                    <a:pt x="1633856" y="650941"/>
                  </a:lnTo>
                  <a:lnTo>
                    <a:pt x="1631450" y="655770"/>
                  </a:lnTo>
                  <a:lnTo>
                    <a:pt x="1631450" y="658185"/>
                  </a:lnTo>
                  <a:lnTo>
                    <a:pt x="1629524" y="666878"/>
                  </a:lnTo>
                  <a:lnTo>
                    <a:pt x="1630968" y="671225"/>
                  </a:lnTo>
                  <a:lnTo>
                    <a:pt x="1630006" y="673156"/>
                  </a:lnTo>
                  <a:lnTo>
                    <a:pt x="1626637" y="672190"/>
                  </a:lnTo>
                  <a:lnTo>
                    <a:pt x="1622786" y="670258"/>
                  </a:lnTo>
                  <a:lnTo>
                    <a:pt x="1615567" y="670258"/>
                  </a:lnTo>
                  <a:lnTo>
                    <a:pt x="1613641" y="672190"/>
                  </a:lnTo>
                  <a:lnTo>
                    <a:pt x="1611235" y="678952"/>
                  </a:lnTo>
                  <a:lnTo>
                    <a:pt x="1607384" y="682332"/>
                  </a:lnTo>
                  <a:lnTo>
                    <a:pt x="1607866" y="691025"/>
                  </a:lnTo>
                  <a:lnTo>
                    <a:pt x="1606903" y="693923"/>
                  </a:lnTo>
                  <a:lnTo>
                    <a:pt x="1605940" y="703581"/>
                  </a:lnTo>
                  <a:lnTo>
                    <a:pt x="1607384" y="708411"/>
                  </a:lnTo>
                  <a:lnTo>
                    <a:pt x="1608828" y="718070"/>
                  </a:lnTo>
                  <a:lnTo>
                    <a:pt x="1608828" y="723382"/>
                  </a:lnTo>
                  <a:lnTo>
                    <a:pt x="1611235" y="730143"/>
                  </a:lnTo>
                  <a:lnTo>
                    <a:pt x="1610753" y="742217"/>
                  </a:lnTo>
                  <a:lnTo>
                    <a:pt x="1612679" y="745597"/>
                  </a:lnTo>
                  <a:lnTo>
                    <a:pt x="1617973" y="750426"/>
                  </a:lnTo>
                  <a:lnTo>
                    <a:pt x="1621824" y="751875"/>
                  </a:lnTo>
                  <a:lnTo>
                    <a:pt x="1622786" y="758637"/>
                  </a:lnTo>
                  <a:lnTo>
                    <a:pt x="1619417" y="761534"/>
                  </a:lnTo>
                  <a:lnTo>
                    <a:pt x="1615567" y="763466"/>
                  </a:lnTo>
                  <a:lnTo>
                    <a:pt x="1608347" y="764915"/>
                  </a:lnTo>
                  <a:lnTo>
                    <a:pt x="1601127" y="769261"/>
                  </a:lnTo>
                  <a:lnTo>
                    <a:pt x="1598721" y="771676"/>
                  </a:lnTo>
                  <a:lnTo>
                    <a:pt x="1594870" y="778920"/>
                  </a:lnTo>
                  <a:lnTo>
                    <a:pt x="1594389" y="789062"/>
                  </a:lnTo>
                  <a:lnTo>
                    <a:pt x="1597277" y="790994"/>
                  </a:lnTo>
                  <a:lnTo>
                    <a:pt x="1599683" y="790511"/>
                  </a:lnTo>
                  <a:lnTo>
                    <a:pt x="1601127" y="785681"/>
                  </a:lnTo>
                  <a:lnTo>
                    <a:pt x="1605459" y="786164"/>
                  </a:lnTo>
                  <a:lnTo>
                    <a:pt x="1611716" y="789062"/>
                  </a:lnTo>
                  <a:lnTo>
                    <a:pt x="1615085" y="789545"/>
                  </a:lnTo>
                  <a:lnTo>
                    <a:pt x="1617973" y="790994"/>
                  </a:lnTo>
                  <a:lnTo>
                    <a:pt x="1619417" y="795823"/>
                  </a:lnTo>
                  <a:lnTo>
                    <a:pt x="1623749" y="800170"/>
                  </a:lnTo>
                  <a:lnTo>
                    <a:pt x="1627599" y="801619"/>
                  </a:lnTo>
                  <a:lnTo>
                    <a:pt x="1633375" y="801135"/>
                  </a:lnTo>
                  <a:lnTo>
                    <a:pt x="1636263" y="802101"/>
                  </a:lnTo>
                  <a:lnTo>
                    <a:pt x="1644445" y="801619"/>
                  </a:lnTo>
                  <a:lnTo>
                    <a:pt x="1647333" y="802101"/>
                  </a:lnTo>
                  <a:lnTo>
                    <a:pt x="1657440" y="799204"/>
                  </a:lnTo>
                  <a:lnTo>
                    <a:pt x="1659365" y="797755"/>
                  </a:lnTo>
                  <a:lnTo>
                    <a:pt x="1664179" y="796789"/>
                  </a:lnTo>
                  <a:lnTo>
                    <a:pt x="1669473" y="800652"/>
                  </a:lnTo>
                  <a:lnTo>
                    <a:pt x="1674767" y="804033"/>
                  </a:lnTo>
                  <a:lnTo>
                    <a:pt x="1680543" y="806448"/>
                  </a:lnTo>
                  <a:lnTo>
                    <a:pt x="1682468" y="804516"/>
                  </a:lnTo>
                  <a:lnTo>
                    <a:pt x="1690650" y="806931"/>
                  </a:lnTo>
                  <a:lnTo>
                    <a:pt x="1691132" y="809346"/>
                  </a:lnTo>
                  <a:lnTo>
                    <a:pt x="1698833" y="810311"/>
                  </a:lnTo>
                  <a:lnTo>
                    <a:pt x="1701720" y="809346"/>
                  </a:lnTo>
                  <a:lnTo>
                    <a:pt x="1707496" y="812243"/>
                  </a:lnTo>
                  <a:lnTo>
                    <a:pt x="1707977" y="815623"/>
                  </a:lnTo>
                  <a:lnTo>
                    <a:pt x="1713272" y="817073"/>
                  </a:lnTo>
                  <a:lnTo>
                    <a:pt x="1714234" y="820453"/>
                  </a:lnTo>
                  <a:lnTo>
                    <a:pt x="1718085" y="821419"/>
                  </a:lnTo>
                  <a:lnTo>
                    <a:pt x="1725305" y="814658"/>
                  </a:lnTo>
                  <a:lnTo>
                    <a:pt x="1729636" y="811760"/>
                  </a:lnTo>
                  <a:lnTo>
                    <a:pt x="1739262" y="814658"/>
                  </a:lnTo>
                  <a:lnTo>
                    <a:pt x="1743594" y="814175"/>
                  </a:lnTo>
                  <a:lnTo>
                    <a:pt x="1747445" y="818522"/>
                  </a:lnTo>
                  <a:lnTo>
                    <a:pt x="1750332" y="819487"/>
                  </a:lnTo>
                  <a:lnTo>
                    <a:pt x="1755145" y="824799"/>
                  </a:lnTo>
                  <a:lnTo>
                    <a:pt x="1758515" y="831078"/>
                  </a:lnTo>
                  <a:lnTo>
                    <a:pt x="1758996" y="837356"/>
                  </a:lnTo>
                  <a:lnTo>
                    <a:pt x="1763809" y="835425"/>
                  </a:lnTo>
                  <a:lnTo>
                    <a:pt x="1772954" y="833010"/>
                  </a:lnTo>
                  <a:lnTo>
                    <a:pt x="1777286" y="859572"/>
                  </a:lnTo>
                  <a:lnTo>
                    <a:pt x="1778729" y="869713"/>
                  </a:lnTo>
                  <a:lnTo>
                    <a:pt x="1780655" y="870196"/>
                  </a:lnTo>
                  <a:lnTo>
                    <a:pt x="1782099" y="873576"/>
                  </a:lnTo>
                  <a:lnTo>
                    <a:pt x="1789318" y="878406"/>
                  </a:lnTo>
                  <a:lnTo>
                    <a:pt x="1794131" y="878889"/>
                  </a:lnTo>
                  <a:lnTo>
                    <a:pt x="1799426" y="880338"/>
                  </a:lnTo>
                  <a:lnTo>
                    <a:pt x="1831673" y="908831"/>
                  </a:lnTo>
                  <a:lnTo>
                    <a:pt x="1839856" y="923802"/>
                  </a:lnTo>
                  <a:lnTo>
                    <a:pt x="1810014" y="933944"/>
                  </a:lnTo>
                  <a:lnTo>
                    <a:pt x="1801351" y="957125"/>
                  </a:lnTo>
                  <a:lnTo>
                    <a:pt x="1792206" y="956643"/>
                  </a:lnTo>
                  <a:lnTo>
                    <a:pt x="1790762" y="961472"/>
                  </a:lnTo>
                  <a:lnTo>
                    <a:pt x="1788356" y="978858"/>
                  </a:lnTo>
                  <a:lnTo>
                    <a:pt x="1788356" y="992863"/>
                  </a:lnTo>
                  <a:lnTo>
                    <a:pt x="1787393" y="998175"/>
                  </a:lnTo>
                  <a:lnTo>
                    <a:pt x="1788837" y="1006385"/>
                  </a:lnTo>
                  <a:lnTo>
                    <a:pt x="1790762" y="1012181"/>
                  </a:lnTo>
                  <a:lnTo>
                    <a:pt x="1789800" y="1018942"/>
                  </a:lnTo>
                  <a:lnTo>
                    <a:pt x="1786912" y="1019908"/>
                  </a:lnTo>
                  <a:lnTo>
                    <a:pt x="1781617" y="1017976"/>
                  </a:lnTo>
                  <a:lnTo>
                    <a:pt x="1779211" y="1020391"/>
                  </a:lnTo>
                  <a:lnTo>
                    <a:pt x="1772954" y="1022323"/>
                  </a:lnTo>
                  <a:lnTo>
                    <a:pt x="1770066" y="1020873"/>
                  </a:lnTo>
                  <a:lnTo>
                    <a:pt x="1755627" y="1021357"/>
                  </a:lnTo>
                  <a:lnTo>
                    <a:pt x="1753220" y="1019908"/>
                  </a:lnTo>
                  <a:lnTo>
                    <a:pt x="1748407" y="1020873"/>
                  </a:lnTo>
                  <a:lnTo>
                    <a:pt x="1745038" y="1020873"/>
                  </a:lnTo>
                  <a:lnTo>
                    <a:pt x="1742150" y="1023288"/>
                  </a:lnTo>
                  <a:lnTo>
                    <a:pt x="1738781" y="1023288"/>
                  </a:lnTo>
                  <a:lnTo>
                    <a:pt x="1728674" y="1023772"/>
                  </a:lnTo>
                  <a:lnTo>
                    <a:pt x="1724342" y="1023288"/>
                  </a:lnTo>
                  <a:lnTo>
                    <a:pt x="1721454" y="1021357"/>
                  </a:lnTo>
                  <a:lnTo>
                    <a:pt x="1715678" y="1025703"/>
                  </a:lnTo>
                  <a:lnTo>
                    <a:pt x="1708459" y="1029084"/>
                  </a:lnTo>
                  <a:lnTo>
                    <a:pt x="1705090" y="1039225"/>
                  </a:lnTo>
                  <a:lnTo>
                    <a:pt x="1706533" y="1043089"/>
                  </a:lnTo>
                  <a:lnTo>
                    <a:pt x="1705571" y="1044538"/>
                  </a:lnTo>
                  <a:lnTo>
                    <a:pt x="1707496" y="1048884"/>
                  </a:lnTo>
                  <a:lnTo>
                    <a:pt x="1704127" y="1057094"/>
                  </a:lnTo>
                  <a:lnTo>
                    <a:pt x="1705571" y="1059992"/>
                  </a:lnTo>
                  <a:lnTo>
                    <a:pt x="1705090" y="1061923"/>
                  </a:lnTo>
                  <a:lnTo>
                    <a:pt x="1702202" y="1062890"/>
                  </a:lnTo>
                  <a:lnTo>
                    <a:pt x="1696426" y="1059026"/>
                  </a:lnTo>
                  <a:lnTo>
                    <a:pt x="1693538" y="1061923"/>
                  </a:lnTo>
                  <a:lnTo>
                    <a:pt x="1694501" y="1066270"/>
                  </a:lnTo>
                  <a:lnTo>
                    <a:pt x="1690650" y="1070134"/>
                  </a:lnTo>
                  <a:lnTo>
                    <a:pt x="1685356" y="1069651"/>
                  </a:lnTo>
                  <a:lnTo>
                    <a:pt x="1680062" y="1073031"/>
                  </a:lnTo>
                  <a:lnTo>
                    <a:pt x="1674286" y="1073031"/>
                  </a:lnTo>
                  <a:lnTo>
                    <a:pt x="1670917" y="1073997"/>
                  </a:lnTo>
                  <a:lnTo>
                    <a:pt x="1666585" y="1073514"/>
                  </a:lnTo>
                  <a:lnTo>
                    <a:pt x="1656478" y="1075446"/>
                  </a:lnTo>
                  <a:lnTo>
                    <a:pt x="1648295" y="1075929"/>
                  </a:lnTo>
                  <a:lnTo>
                    <a:pt x="1644445" y="1079310"/>
                  </a:lnTo>
                  <a:lnTo>
                    <a:pt x="1645889" y="1094764"/>
                  </a:lnTo>
                  <a:lnTo>
                    <a:pt x="1645408" y="1123740"/>
                  </a:lnTo>
                  <a:lnTo>
                    <a:pt x="1643964" y="1138711"/>
                  </a:lnTo>
                  <a:lnTo>
                    <a:pt x="1646851" y="1175415"/>
                  </a:lnTo>
                  <a:lnTo>
                    <a:pt x="1646851" y="1198113"/>
                  </a:lnTo>
                  <a:lnTo>
                    <a:pt x="1645889" y="1211152"/>
                  </a:lnTo>
                  <a:lnTo>
                    <a:pt x="1628562" y="1213567"/>
                  </a:lnTo>
                  <a:lnTo>
                    <a:pt x="1618936" y="1215982"/>
                  </a:lnTo>
                  <a:lnTo>
                    <a:pt x="1613641" y="1217431"/>
                  </a:lnTo>
                  <a:lnTo>
                    <a:pt x="1602571" y="1224192"/>
                  </a:lnTo>
                  <a:lnTo>
                    <a:pt x="1600165" y="1224675"/>
                  </a:lnTo>
                  <a:lnTo>
                    <a:pt x="1600165" y="1227090"/>
                  </a:lnTo>
                  <a:lnTo>
                    <a:pt x="1595833" y="1231436"/>
                  </a:lnTo>
                  <a:lnTo>
                    <a:pt x="1593908" y="1238197"/>
                  </a:lnTo>
                  <a:lnTo>
                    <a:pt x="1591983" y="1240612"/>
                  </a:lnTo>
                  <a:lnTo>
                    <a:pt x="1588132" y="1248339"/>
                  </a:lnTo>
                  <a:lnTo>
                    <a:pt x="1589095" y="1253651"/>
                  </a:lnTo>
                  <a:lnTo>
                    <a:pt x="1590539" y="1257032"/>
                  </a:lnTo>
                  <a:lnTo>
                    <a:pt x="1586207" y="1261861"/>
                  </a:lnTo>
                  <a:lnTo>
                    <a:pt x="1587169" y="1268140"/>
                  </a:lnTo>
                  <a:lnTo>
                    <a:pt x="1580913" y="1270072"/>
                  </a:lnTo>
                  <a:lnTo>
                    <a:pt x="1577062" y="1275384"/>
                  </a:lnTo>
                  <a:lnTo>
                    <a:pt x="1578025" y="1278281"/>
                  </a:lnTo>
                  <a:lnTo>
                    <a:pt x="1571768" y="1280213"/>
                  </a:lnTo>
                  <a:lnTo>
                    <a:pt x="1566955" y="1280213"/>
                  </a:lnTo>
                  <a:lnTo>
                    <a:pt x="1547702" y="1284560"/>
                  </a:lnTo>
                  <a:lnTo>
                    <a:pt x="1535188" y="1286008"/>
                  </a:lnTo>
                  <a:lnTo>
                    <a:pt x="1528450" y="1287940"/>
                  </a:lnTo>
                  <a:lnTo>
                    <a:pt x="1521712" y="1292287"/>
                  </a:lnTo>
                  <a:lnTo>
                    <a:pt x="1517380" y="1293735"/>
                  </a:lnTo>
                  <a:lnTo>
                    <a:pt x="1512567" y="1297116"/>
                  </a:lnTo>
                  <a:lnTo>
                    <a:pt x="1510642" y="1300497"/>
                  </a:lnTo>
                  <a:lnTo>
                    <a:pt x="1511123" y="1304843"/>
                  </a:lnTo>
                  <a:lnTo>
                    <a:pt x="1508235" y="1307741"/>
                  </a:lnTo>
                  <a:lnTo>
                    <a:pt x="1507273" y="1313053"/>
                  </a:lnTo>
                  <a:lnTo>
                    <a:pt x="1509198" y="1313536"/>
                  </a:lnTo>
                  <a:lnTo>
                    <a:pt x="1510160" y="1318849"/>
                  </a:lnTo>
                  <a:lnTo>
                    <a:pt x="1507273" y="1318849"/>
                  </a:lnTo>
                  <a:lnTo>
                    <a:pt x="1497646" y="1322229"/>
                  </a:lnTo>
                  <a:lnTo>
                    <a:pt x="1488020" y="1326093"/>
                  </a:lnTo>
                  <a:lnTo>
                    <a:pt x="1478394" y="1330439"/>
                  </a:lnTo>
                  <a:lnTo>
                    <a:pt x="1471656" y="1338166"/>
                  </a:lnTo>
                  <a:lnTo>
                    <a:pt x="1469731" y="1341064"/>
                  </a:lnTo>
                  <a:lnTo>
                    <a:pt x="1469731" y="1343961"/>
                  </a:lnTo>
                  <a:lnTo>
                    <a:pt x="1471175" y="1345893"/>
                  </a:lnTo>
                  <a:lnTo>
                    <a:pt x="1470693" y="1349273"/>
                  </a:lnTo>
                  <a:lnTo>
                    <a:pt x="1466843" y="1353620"/>
                  </a:lnTo>
                  <a:lnTo>
                    <a:pt x="1464436" y="1360864"/>
                  </a:lnTo>
                  <a:lnTo>
                    <a:pt x="1467324" y="1362313"/>
                  </a:lnTo>
                  <a:lnTo>
                    <a:pt x="1469731" y="1367625"/>
                  </a:lnTo>
                  <a:lnTo>
                    <a:pt x="1471175" y="1369075"/>
                  </a:lnTo>
                  <a:lnTo>
                    <a:pt x="1477913" y="1370040"/>
                  </a:lnTo>
                  <a:lnTo>
                    <a:pt x="1481282" y="1369557"/>
                  </a:lnTo>
                  <a:lnTo>
                    <a:pt x="1479357" y="1375352"/>
                  </a:lnTo>
                  <a:lnTo>
                    <a:pt x="1477432" y="1376319"/>
                  </a:lnTo>
                  <a:lnTo>
                    <a:pt x="1466843" y="1376319"/>
                  </a:lnTo>
                  <a:lnTo>
                    <a:pt x="1463955" y="1377767"/>
                  </a:lnTo>
                  <a:lnTo>
                    <a:pt x="1457217" y="1379216"/>
                  </a:lnTo>
                  <a:lnTo>
                    <a:pt x="1452885" y="1381631"/>
                  </a:lnTo>
                  <a:lnTo>
                    <a:pt x="1446628" y="1381148"/>
                  </a:lnTo>
                  <a:lnTo>
                    <a:pt x="1444221" y="1382597"/>
                  </a:lnTo>
                  <a:lnTo>
                    <a:pt x="1439408" y="1383079"/>
                  </a:lnTo>
                  <a:lnTo>
                    <a:pt x="1434114" y="1381631"/>
                  </a:lnTo>
                  <a:lnTo>
                    <a:pt x="1424488" y="1383079"/>
                  </a:lnTo>
                  <a:lnTo>
                    <a:pt x="1420637" y="1385011"/>
                  </a:lnTo>
                  <a:lnTo>
                    <a:pt x="1414862" y="1386460"/>
                  </a:lnTo>
                  <a:lnTo>
                    <a:pt x="1410049" y="1384528"/>
                  </a:lnTo>
                  <a:lnTo>
                    <a:pt x="1402348" y="1384046"/>
                  </a:lnTo>
                  <a:lnTo>
                    <a:pt x="1395128" y="1387426"/>
                  </a:lnTo>
                  <a:lnTo>
                    <a:pt x="1394647" y="1391773"/>
                  </a:lnTo>
                  <a:lnTo>
                    <a:pt x="1382133" y="1394187"/>
                  </a:lnTo>
                  <a:lnTo>
                    <a:pt x="1376357" y="1397085"/>
                  </a:lnTo>
                  <a:lnTo>
                    <a:pt x="1372988" y="1400466"/>
                  </a:lnTo>
                  <a:lnTo>
                    <a:pt x="1372507" y="1402880"/>
                  </a:lnTo>
                  <a:lnTo>
                    <a:pt x="1370100" y="1405295"/>
                  </a:lnTo>
                  <a:lnTo>
                    <a:pt x="1372025" y="1408675"/>
                  </a:lnTo>
                  <a:lnTo>
                    <a:pt x="1368175" y="1411090"/>
                  </a:lnTo>
                  <a:lnTo>
                    <a:pt x="1362881" y="1411090"/>
                  </a:lnTo>
                  <a:lnTo>
                    <a:pt x="1352292" y="1412539"/>
                  </a:lnTo>
                  <a:lnTo>
                    <a:pt x="1345553" y="1412539"/>
                  </a:lnTo>
                  <a:lnTo>
                    <a:pt x="1341703" y="1414954"/>
                  </a:lnTo>
                  <a:lnTo>
                    <a:pt x="1336890" y="1415437"/>
                  </a:lnTo>
                  <a:lnTo>
                    <a:pt x="1329189" y="1418817"/>
                  </a:lnTo>
                  <a:lnTo>
                    <a:pt x="1328708" y="1420749"/>
                  </a:lnTo>
                  <a:lnTo>
                    <a:pt x="1320044" y="1424129"/>
                  </a:lnTo>
                  <a:lnTo>
                    <a:pt x="1317156" y="1426544"/>
                  </a:lnTo>
                  <a:lnTo>
                    <a:pt x="1316194" y="1430891"/>
                  </a:lnTo>
                  <a:lnTo>
                    <a:pt x="1313787" y="1431373"/>
                  </a:lnTo>
                  <a:lnTo>
                    <a:pt x="1310899" y="1434272"/>
                  </a:lnTo>
                  <a:lnTo>
                    <a:pt x="1301755" y="1433788"/>
                  </a:lnTo>
                  <a:lnTo>
                    <a:pt x="1294054" y="1434754"/>
                  </a:lnTo>
                  <a:lnTo>
                    <a:pt x="1287797" y="1436203"/>
                  </a:lnTo>
                  <a:lnTo>
                    <a:pt x="1285871" y="1437652"/>
                  </a:lnTo>
                  <a:lnTo>
                    <a:pt x="1283465" y="1441032"/>
                  </a:lnTo>
                  <a:lnTo>
                    <a:pt x="1286353" y="1442964"/>
                  </a:lnTo>
                  <a:lnTo>
                    <a:pt x="1284428" y="1447794"/>
                  </a:lnTo>
                  <a:lnTo>
                    <a:pt x="1269988" y="1452140"/>
                  </a:lnTo>
                  <a:lnTo>
                    <a:pt x="1264213" y="1455038"/>
                  </a:lnTo>
                  <a:lnTo>
                    <a:pt x="1260844" y="1457935"/>
                  </a:lnTo>
                  <a:lnTo>
                    <a:pt x="1259881" y="1465663"/>
                  </a:lnTo>
                  <a:lnTo>
                    <a:pt x="1257956" y="1469526"/>
                  </a:lnTo>
                  <a:lnTo>
                    <a:pt x="1253624" y="1470975"/>
                  </a:lnTo>
                  <a:lnTo>
                    <a:pt x="1249292" y="1471458"/>
                  </a:lnTo>
                  <a:lnTo>
                    <a:pt x="1251217" y="1475322"/>
                  </a:lnTo>
                  <a:lnTo>
                    <a:pt x="1250255" y="1477253"/>
                  </a:lnTo>
                  <a:lnTo>
                    <a:pt x="1246404" y="1479185"/>
                  </a:lnTo>
                  <a:lnTo>
                    <a:pt x="1243998" y="1481599"/>
                  </a:lnTo>
                  <a:lnTo>
                    <a:pt x="1242073" y="1481117"/>
                  </a:lnTo>
                  <a:lnTo>
                    <a:pt x="1238703" y="1486429"/>
                  </a:lnTo>
                  <a:lnTo>
                    <a:pt x="1233890" y="1489810"/>
                  </a:lnTo>
                  <a:lnTo>
                    <a:pt x="1233409" y="1491741"/>
                  </a:lnTo>
                  <a:lnTo>
                    <a:pt x="1230521" y="1492707"/>
                  </a:lnTo>
                  <a:lnTo>
                    <a:pt x="1225227" y="1495605"/>
                  </a:lnTo>
                  <a:lnTo>
                    <a:pt x="1222820" y="1498985"/>
                  </a:lnTo>
                  <a:lnTo>
                    <a:pt x="1223783" y="1501883"/>
                  </a:lnTo>
                  <a:lnTo>
                    <a:pt x="1221376" y="1508644"/>
                  </a:lnTo>
                  <a:lnTo>
                    <a:pt x="1219451" y="1510093"/>
                  </a:lnTo>
                  <a:lnTo>
                    <a:pt x="1217526" y="1508644"/>
                  </a:lnTo>
                  <a:lnTo>
                    <a:pt x="1213675" y="1510576"/>
                  </a:lnTo>
                  <a:lnTo>
                    <a:pt x="1209825" y="1510576"/>
                  </a:lnTo>
                  <a:lnTo>
                    <a:pt x="1208381" y="1508644"/>
                  </a:lnTo>
                  <a:lnTo>
                    <a:pt x="1204049" y="1508161"/>
                  </a:lnTo>
                  <a:lnTo>
                    <a:pt x="1195867" y="1508161"/>
                  </a:lnTo>
                  <a:lnTo>
                    <a:pt x="1179021" y="1510576"/>
                  </a:lnTo>
                  <a:lnTo>
                    <a:pt x="1165063" y="1510093"/>
                  </a:lnTo>
                  <a:lnTo>
                    <a:pt x="1159769" y="1511542"/>
                  </a:lnTo>
                  <a:lnTo>
                    <a:pt x="1155919" y="1514440"/>
                  </a:lnTo>
                  <a:lnTo>
                    <a:pt x="1155437" y="1511542"/>
                  </a:lnTo>
                  <a:lnTo>
                    <a:pt x="1152068" y="1512508"/>
                  </a:lnTo>
                  <a:lnTo>
                    <a:pt x="1152068" y="1514922"/>
                  </a:lnTo>
                  <a:lnTo>
                    <a:pt x="1147737" y="1514440"/>
                  </a:lnTo>
                  <a:lnTo>
                    <a:pt x="1143405" y="1516372"/>
                  </a:lnTo>
                  <a:lnTo>
                    <a:pt x="1142442" y="1520235"/>
                  </a:lnTo>
                  <a:lnTo>
                    <a:pt x="1135704" y="1525064"/>
                  </a:lnTo>
                  <a:lnTo>
                    <a:pt x="1125115" y="1523132"/>
                  </a:lnTo>
                  <a:lnTo>
                    <a:pt x="1124152" y="1521684"/>
                  </a:lnTo>
                  <a:lnTo>
                    <a:pt x="1120302" y="1523132"/>
                  </a:lnTo>
                  <a:lnTo>
                    <a:pt x="1116452" y="1520235"/>
                  </a:lnTo>
                  <a:lnTo>
                    <a:pt x="1108269" y="1519752"/>
                  </a:lnTo>
                  <a:lnTo>
                    <a:pt x="1101050" y="1522649"/>
                  </a:lnTo>
                  <a:lnTo>
                    <a:pt x="1095274" y="1529894"/>
                  </a:lnTo>
                  <a:lnTo>
                    <a:pt x="1094311" y="1526996"/>
                  </a:lnTo>
                  <a:lnTo>
                    <a:pt x="1095755" y="1524098"/>
                  </a:lnTo>
                  <a:lnTo>
                    <a:pt x="1092867" y="1519269"/>
                  </a:lnTo>
                  <a:lnTo>
                    <a:pt x="1086611" y="1515405"/>
                  </a:lnTo>
                  <a:lnTo>
                    <a:pt x="1073615" y="1513473"/>
                  </a:lnTo>
                  <a:lnTo>
                    <a:pt x="1074578" y="1510093"/>
                  </a:lnTo>
                  <a:lnTo>
                    <a:pt x="1074097" y="1505746"/>
                  </a:lnTo>
                  <a:lnTo>
                    <a:pt x="1074578" y="1502849"/>
                  </a:lnTo>
                  <a:lnTo>
                    <a:pt x="1073134" y="1499951"/>
                  </a:lnTo>
                  <a:lnTo>
                    <a:pt x="1079391" y="1494156"/>
                  </a:lnTo>
                  <a:lnTo>
                    <a:pt x="1080835" y="1490775"/>
                  </a:lnTo>
                  <a:lnTo>
                    <a:pt x="1077466" y="1485463"/>
                  </a:lnTo>
                  <a:lnTo>
                    <a:pt x="1070246" y="1479668"/>
                  </a:lnTo>
                  <a:lnTo>
                    <a:pt x="1066396" y="1478219"/>
                  </a:lnTo>
                  <a:lnTo>
                    <a:pt x="1062064" y="1475322"/>
                  </a:lnTo>
                  <a:lnTo>
                    <a:pt x="1053400" y="1473872"/>
                  </a:lnTo>
                  <a:lnTo>
                    <a:pt x="1048587" y="1475322"/>
                  </a:lnTo>
                  <a:lnTo>
                    <a:pt x="1046181" y="1471941"/>
                  </a:lnTo>
                  <a:lnTo>
                    <a:pt x="1038480" y="1468560"/>
                  </a:lnTo>
                  <a:lnTo>
                    <a:pt x="1034148" y="1467111"/>
                  </a:lnTo>
                  <a:lnTo>
                    <a:pt x="1025003" y="1466146"/>
                  </a:lnTo>
                  <a:lnTo>
                    <a:pt x="1018265" y="1466628"/>
                  </a:lnTo>
                  <a:lnTo>
                    <a:pt x="1013452" y="1468077"/>
                  </a:lnTo>
                  <a:lnTo>
                    <a:pt x="1012489" y="1473390"/>
                  </a:lnTo>
                  <a:lnTo>
                    <a:pt x="1010083" y="1470492"/>
                  </a:lnTo>
                  <a:lnTo>
                    <a:pt x="1012008" y="1469043"/>
                  </a:lnTo>
                  <a:lnTo>
                    <a:pt x="1012008" y="1463731"/>
                  </a:lnTo>
                  <a:lnTo>
                    <a:pt x="1008639" y="1461316"/>
                  </a:lnTo>
                  <a:lnTo>
                    <a:pt x="1011045" y="1458901"/>
                  </a:lnTo>
                  <a:lnTo>
                    <a:pt x="1011045" y="1456004"/>
                  </a:lnTo>
                  <a:lnTo>
                    <a:pt x="1006714" y="1454072"/>
                  </a:lnTo>
                  <a:lnTo>
                    <a:pt x="1005751" y="1450208"/>
                  </a:lnTo>
                  <a:lnTo>
                    <a:pt x="993718" y="1444896"/>
                  </a:lnTo>
                  <a:lnTo>
                    <a:pt x="979760" y="1441998"/>
                  </a:lnTo>
                  <a:lnTo>
                    <a:pt x="974466" y="1440067"/>
                  </a:lnTo>
                  <a:lnTo>
                    <a:pt x="975429" y="1437169"/>
                  </a:lnTo>
                  <a:lnTo>
                    <a:pt x="973985" y="1429925"/>
                  </a:lnTo>
                  <a:lnTo>
                    <a:pt x="971097" y="1427993"/>
                  </a:lnTo>
                  <a:lnTo>
                    <a:pt x="969653" y="1424613"/>
                  </a:lnTo>
                  <a:lnTo>
                    <a:pt x="963877" y="1420266"/>
                  </a:lnTo>
                  <a:lnTo>
                    <a:pt x="955214" y="1416885"/>
                  </a:lnTo>
                  <a:lnTo>
                    <a:pt x="946069" y="1411573"/>
                  </a:lnTo>
                  <a:lnTo>
                    <a:pt x="939812" y="1410125"/>
                  </a:lnTo>
                  <a:lnTo>
                    <a:pt x="934518" y="1407710"/>
                  </a:lnTo>
                  <a:lnTo>
                    <a:pt x="931630" y="1405295"/>
                  </a:lnTo>
                  <a:lnTo>
                    <a:pt x="927298" y="1404329"/>
                  </a:lnTo>
                  <a:lnTo>
                    <a:pt x="928742" y="1400466"/>
                  </a:lnTo>
                  <a:lnTo>
                    <a:pt x="932111" y="1399982"/>
                  </a:lnTo>
                  <a:lnTo>
                    <a:pt x="933555" y="1396119"/>
                  </a:lnTo>
                  <a:lnTo>
                    <a:pt x="931148" y="1395636"/>
                  </a:lnTo>
                  <a:lnTo>
                    <a:pt x="929223" y="1388392"/>
                  </a:lnTo>
                  <a:lnTo>
                    <a:pt x="929223" y="1384528"/>
                  </a:lnTo>
                  <a:lnTo>
                    <a:pt x="926335" y="1382114"/>
                  </a:lnTo>
                  <a:lnTo>
                    <a:pt x="927779" y="1379699"/>
                  </a:lnTo>
                  <a:lnTo>
                    <a:pt x="924410" y="1372938"/>
                  </a:lnTo>
                  <a:lnTo>
                    <a:pt x="916228" y="1368591"/>
                  </a:lnTo>
                  <a:lnTo>
                    <a:pt x="903714" y="1363762"/>
                  </a:lnTo>
                  <a:lnTo>
                    <a:pt x="905158" y="1360381"/>
                  </a:lnTo>
                  <a:lnTo>
                    <a:pt x="904677" y="1356518"/>
                  </a:lnTo>
                  <a:lnTo>
                    <a:pt x="900345" y="1356035"/>
                  </a:lnTo>
                  <a:lnTo>
                    <a:pt x="890719" y="1351205"/>
                  </a:lnTo>
                  <a:lnTo>
                    <a:pt x="873873" y="1343478"/>
                  </a:lnTo>
                  <a:lnTo>
                    <a:pt x="869541" y="1342513"/>
                  </a:lnTo>
                  <a:lnTo>
                    <a:pt x="845957" y="1332371"/>
                  </a:lnTo>
                  <a:lnTo>
                    <a:pt x="823817" y="1324161"/>
                  </a:lnTo>
                  <a:lnTo>
                    <a:pt x="808897" y="1319331"/>
                  </a:lnTo>
                  <a:lnTo>
                    <a:pt x="799270" y="1316434"/>
                  </a:lnTo>
                  <a:lnTo>
                    <a:pt x="791088" y="1313536"/>
                  </a:lnTo>
                  <a:lnTo>
                    <a:pt x="782425" y="1311122"/>
                  </a:lnTo>
                  <a:lnTo>
                    <a:pt x="780981" y="1308707"/>
                  </a:lnTo>
                  <a:lnTo>
                    <a:pt x="776649" y="1309190"/>
                  </a:lnTo>
                  <a:lnTo>
                    <a:pt x="771355" y="1308223"/>
                  </a:lnTo>
                  <a:lnTo>
                    <a:pt x="740551" y="1300497"/>
                  </a:lnTo>
                  <a:lnTo>
                    <a:pt x="737663" y="1299531"/>
                  </a:lnTo>
                  <a:lnTo>
                    <a:pt x="726593" y="1297116"/>
                  </a:lnTo>
                  <a:lnTo>
                    <a:pt x="711673" y="1293735"/>
                  </a:lnTo>
                  <a:lnTo>
                    <a:pt x="689051" y="1288423"/>
                  </a:lnTo>
                  <a:lnTo>
                    <a:pt x="665948" y="1283594"/>
                  </a:lnTo>
                  <a:lnTo>
                    <a:pt x="655841" y="1281662"/>
                  </a:lnTo>
                  <a:lnTo>
                    <a:pt x="642364" y="1278764"/>
                  </a:lnTo>
                  <a:lnTo>
                    <a:pt x="630813" y="1275384"/>
                  </a:lnTo>
                  <a:lnTo>
                    <a:pt x="597603" y="1266208"/>
                  </a:lnTo>
                  <a:lnTo>
                    <a:pt x="595678" y="1262827"/>
                  </a:lnTo>
                  <a:lnTo>
                    <a:pt x="590865" y="1261378"/>
                  </a:lnTo>
                  <a:lnTo>
                    <a:pt x="588939" y="1263793"/>
                  </a:lnTo>
                  <a:lnTo>
                    <a:pt x="587495" y="1269105"/>
                  </a:lnTo>
                  <a:lnTo>
                    <a:pt x="553323" y="1262344"/>
                  </a:lnTo>
                  <a:lnTo>
                    <a:pt x="500379" y="1250754"/>
                  </a:lnTo>
                  <a:lnTo>
                    <a:pt x="346842" y="1217914"/>
                  </a:lnTo>
                  <a:lnTo>
                    <a:pt x="186567" y="1185557"/>
                  </a:lnTo>
                  <a:lnTo>
                    <a:pt x="93675" y="1169137"/>
                  </a:lnTo>
                  <a:lnTo>
                    <a:pt x="32067" y="1154649"/>
                  </a:lnTo>
                  <a:lnTo>
                    <a:pt x="301" y="1145473"/>
                  </a:lnTo>
                  <a:lnTo>
                    <a:pt x="-180" y="1121325"/>
                  </a:lnTo>
                  <a:lnTo>
                    <a:pt x="8002" y="1125189"/>
                  </a:lnTo>
                  <a:lnTo>
                    <a:pt x="13778" y="1124223"/>
                  </a:lnTo>
                  <a:lnTo>
                    <a:pt x="15703" y="1122291"/>
                  </a:lnTo>
                  <a:lnTo>
                    <a:pt x="20035" y="1124706"/>
                  </a:lnTo>
                  <a:lnTo>
                    <a:pt x="25810" y="1125672"/>
                  </a:lnTo>
                  <a:lnTo>
                    <a:pt x="33993" y="1124706"/>
                  </a:lnTo>
                  <a:lnTo>
                    <a:pt x="39287" y="1124706"/>
                  </a:lnTo>
                  <a:lnTo>
                    <a:pt x="40250" y="1117945"/>
                  </a:lnTo>
                  <a:lnTo>
                    <a:pt x="43138" y="1115530"/>
                  </a:lnTo>
                  <a:lnTo>
                    <a:pt x="50357" y="1115047"/>
                  </a:lnTo>
                  <a:lnTo>
                    <a:pt x="53245" y="1117462"/>
                  </a:lnTo>
                  <a:lnTo>
                    <a:pt x="61427" y="1121325"/>
                  </a:lnTo>
                  <a:lnTo>
                    <a:pt x="63834" y="1119876"/>
                  </a:lnTo>
                  <a:lnTo>
                    <a:pt x="65278" y="1116496"/>
                  </a:lnTo>
                  <a:lnTo>
                    <a:pt x="67684" y="1117462"/>
                  </a:lnTo>
                  <a:lnTo>
                    <a:pt x="72016" y="1120843"/>
                  </a:lnTo>
                  <a:lnTo>
                    <a:pt x="76348" y="1120843"/>
                  </a:lnTo>
                  <a:lnTo>
                    <a:pt x="80679" y="1118911"/>
                  </a:lnTo>
                  <a:lnTo>
                    <a:pt x="85011" y="1120360"/>
                  </a:lnTo>
                  <a:lnTo>
                    <a:pt x="90306" y="1119876"/>
                  </a:lnTo>
                  <a:lnTo>
                    <a:pt x="94156" y="1117945"/>
                  </a:lnTo>
                  <a:lnTo>
                    <a:pt x="97044" y="1121325"/>
                  </a:lnTo>
                  <a:lnTo>
                    <a:pt x="104745" y="1124706"/>
                  </a:lnTo>
                  <a:lnTo>
                    <a:pt x="112446" y="1125189"/>
                  </a:lnTo>
                  <a:lnTo>
                    <a:pt x="124478" y="1137263"/>
                  </a:lnTo>
                  <a:lnTo>
                    <a:pt x="124960" y="1138711"/>
                  </a:lnTo>
                  <a:lnTo>
                    <a:pt x="132179" y="1144507"/>
                  </a:lnTo>
                  <a:lnTo>
                    <a:pt x="133623" y="1146438"/>
                  </a:lnTo>
                  <a:lnTo>
                    <a:pt x="142768" y="1152717"/>
                  </a:lnTo>
                  <a:lnTo>
                    <a:pt x="148062" y="1153199"/>
                  </a:lnTo>
                  <a:lnTo>
                    <a:pt x="154801" y="1151751"/>
                  </a:lnTo>
                  <a:lnTo>
                    <a:pt x="166833" y="1155614"/>
                  </a:lnTo>
                  <a:lnTo>
                    <a:pt x="172128" y="1156097"/>
                  </a:lnTo>
                  <a:lnTo>
                    <a:pt x="172128" y="1154166"/>
                  </a:lnTo>
                  <a:lnTo>
                    <a:pt x="175497" y="1151751"/>
                  </a:lnTo>
                  <a:lnTo>
                    <a:pt x="180310" y="1145473"/>
                  </a:lnTo>
                  <a:lnTo>
                    <a:pt x="191861" y="1143541"/>
                  </a:lnTo>
                  <a:lnTo>
                    <a:pt x="193305" y="1142575"/>
                  </a:lnTo>
                  <a:lnTo>
                    <a:pt x="192343" y="1138228"/>
                  </a:lnTo>
                  <a:lnTo>
                    <a:pt x="189936" y="1137746"/>
                  </a:lnTo>
                  <a:lnTo>
                    <a:pt x="188492" y="1130019"/>
                  </a:lnTo>
                  <a:lnTo>
                    <a:pt x="187048" y="1128570"/>
                  </a:lnTo>
                  <a:lnTo>
                    <a:pt x="180791" y="1125672"/>
                  </a:lnTo>
                  <a:lnTo>
                    <a:pt x="178866" y="1122775"/>
                  </a:lnTo>
                  <a:lnTo>
                    <a:pt x="181754" y="1116013"/>
                  </a:lnTo>
                  <a:lnTo>
                    <a:pt x="181754" y="1111667"/>
                  </a:lnTo>
                  <a:lnTo>
                    <a:pt x="187048" y="1111184"/>
                  </a:lnTo>
                  <a:lnTo>
                    <a:pt x="188492" y="1114564"/>
                  </a:lnTo>
                  <a:lnTo>
                    <a:pt x="191861" y="1113599"/>
                  </a:lnTo>
                  <a:lnTo>
                    <a:pt x="193787" y="1116013"/>
                  </a:lnTo>
                  <a:lnTo>
                    <a:pt x="197156" y="1116013"/>
                  </a:lnTo>
                  <a:lnTo>
                    <a:pt x="201487" y="1114564"/>
                  </a:lnTo>
                  <a:lnTo>
                    <a:pt x="209188" y="1115047"/>
                  </a:lnTo>
                  <a:lnTo>
                    <a:pt x="212558" y="1116496"/>
                  </a:lnTo>
                  <a:lnTo>
                    <a:pt x="214964" y="1116013"/>
                  </a:lnTo>
                  <a:lnTo>
                    <a:pt x="217852" y="1113599"/>
                  </a:lnTo>
                  <a:lnTo>
                    <a:pt x="222665" y="1116013"/>
                  </a:lnTo>
                  <a:lnTo>
                    <a:pt x="229403" y="1114081"/>
                  </a:lnTo>
                  <a:lnTo>
                    <a:pt x="232772" y="1117462"/>
                  </a:lnTo>
                  <a:lnTo>
                    <a:pt x="234698" y="1115530"/>
                  </a:lnTo>
                  <a:lnTo>
                    <a:pt x="234216" y="1110701"/>
                  </a:lnTo>
                  <a:lnTo>
                    <a:pt x="236142" y="1109735"/>
                  </a:lnTo>
                  <a:lnTo>
                    <a:pt x="240473" y="1113116"/>
                  </a:lnTo>
                  <a:lnTo>
                    <a:pt x="242880" y="1112632"/>
                  </a:lnTo>
                  <a:lnTo>
                    <a:pt x="244324" y="1110218"/>
                  </a:lnTo>
                  <a:lnTo>
                    <a:pt x="249618" y="1108286"/>
                  </a:lnTo>
                  <a:lnTo>
                    <a:pt x="259726" y="1114564"/>
                  </a:lnTo>
                  <a:lnTo>
                    <a:pt x="264539" y="1113599"/>
                  </a:lnTo>
                  <a:lnTo>
                    <a:pt x="268389" y="1117945"/>
                  </a:lnTo>
                  <a:lnTo>
                    <a:pt x="269833" y="1121325"/>
                  </a:lnTo>
                  <a:lnTo>
                    <a:pt x="274165" y="1121808"/>
                  </a:lnTo>
                  <a:lnTo>
                    <a:pt x="276090" y="1127121"/>
                  </a:lnTo>
                  <a:lnTo>
                    <a:pt x="281384" y="1130019"/>
                  </a:lnTo>
                  <a:lnTo>
                    <a:pt x="288123" y="1130501"/>
                  </a:lnTo>
                  <a:lnTo>
                    <a:pt x="291492" y="1128570"/>
                  </a:lnTo>
                  <a:lnTo>
                    <a:pt x="288604" y="1124706"/>
                  </a:lnTo>
                  <a:lnTo>
                    <a:pt x="293898" y="1121808"/>
                  </a:lnTo>
                  <a:lnTo>
                    <a:pt x="295342" y="1116013"/>
                  </a:lnTo>
                  <a:lnTo>
                    <a:pt x="302081" y="1116496"/>
                  </a:lnTo>
                  <a:lnTo>
                    <a:pt x="306412" y="1121325"/>
                  </a:lnTo>
                  <a:lnTo>
                    <a:pt x="307375" y="1126638"/>
                  </a:lnTo>
                  <a:lnTo>
                    <a:pt x="312669" y="1128570"/>
                  </a:lnTo>
                  <a:lnTo>
                    <a:pt x="313151" y="1132433"/>
                  </a:lnTo>
                  <a:lnTo>
                    <a:pt x="316520" y="1131467"/>
                  </a:lnTo>
                  <a:lnTo>
                    <a:pt x="314595" y="1126638"/>
                  </a:lnTo>
                  <a:lnTo>
                    <a:pt x="317964" y="1124223"/>
                  </a:lnTo>
                  <a:lnTo>
                    <a:pt x="320370" y="1127121"/>
                  </a:lnTo>
                  <a:lnTo>
                    <a:pt x="319408" y="1130501"/>
                  </a:lnTo>
                  <a:lnTo>
                    <a:pt x="321814" y="1131950"/>
                  </a:lnTo>
                  <a:lnTo>
                    <a:pt x="325183" y="1130984"/>
                  </a:lnTo>
                  <a:lnTo>
                    <a:pt x="324702" y="1126638"/>
                  </a:lnTo>
                  <a:lnTo>
                    <a:pt x="326627" y="1126638"/>
                  </a:lnTo>
                  <a:lnTo>
                    <a:pt x="330959" y="1130501"/>
                  </a:lnTo>
                  <a:lnTo>
                    <a:pt x="338660" y="1131467"/>
                  </a:lnTo>
                  <a:lnTo>
                    <a:pt x="343473" y="1130501"/>
                  </a:lnTo>
                  <a:lnTo>
                    <a:pt x="345398" y="1126155"/>
                  </a:lnTo>
                  <a:lnTo>
                    <a:pt x="345398" y="1122775"/>
                  </a:lnTo>
                  <a:lnTo>
                    <a:pt x="347805" y="1119876"/>
                  </a:lnTo>
                  <a:lnTo>
                    <a:pt x="349249" y="1123257"/>
                  </a:lnTo>
                  <a:lnTo>
                    <a:pt x="347323" y="1127121"/>
                  </a:lnTo>
                  <a:lnTo>
                    <a:pt x="350693" y="1129052"/>
                  </a:lnTo>
                  <a:lnTo>
                    <a:pt x="353099" y="1125672"/>
                  </a:lnTo>
                  <a:lnTo>
                    <a:pt x="355506" y="1127121"/>
                  </a:lnTo>
                  <a:lnTo>
                    <a:pt x="361281" y="1126155"/>
                  </a:lnTo>
                  <a:lnTo>
                    <a:pt x="366094" y="1129535"/>
                  </a:lnTo>
                  <a:lnTo>
                    <a:pt x="368982" y="1128570"/>
                  </a:lnTo>
                  <a:lnTo>
                    <a:pt x="370907" y="1134848"/>
                  </a:lnTo>
                  <a:lnTo>
                    <a:pt x="375720" y="1134848"/>
                  </a:lnTo>
                  <a:lnTo>
                    <a:pt x="376202" y="1138228"/>
                  </a:lnTo>
                  <a:lnTo>
                    <a:pt x="378608" y="1138228"/>
                  </a:lnTo>
                  <a:lnTo>
                    <a:pt x="379090" y="1133399"/>
                  </a:lnTo>
                  <a:lnTo>
                    <a:pt x="381496" y="1128570"/>
                  </a:lnTo>
                  <a:lnTo>
                    <a:pt x="380052" y="1126155"/>
                  </a:lnTo>
                  <a:lnTo>
                    <a:pt x="382459" y="1120843"/>
                  </a:lnTo>
                  <a:lnTo>
                    <a:pt x="386309" y="1122291"/>
                  </a:lnTo>
                  <a:lnTo>
                    <a:pt x="389197" y="1120843"/>
                  </a:lnTo>
                  <a:lnTo>
                    <a:pt x="394973" y="1124223"/>
                  </a:lnTo>
                  <a:lnTo>
                    <a:pt x="400267" y="1118428"/>
                  </a:lnTo>
                  <a:lnTo>
                    <a:pt x="397379" y="1116979"/>
                  </a:lnTo>
                  <a:lnTo>
                    <a:pt x="397379" y="1112149"/>
                  </a:lnTo>
                  <a:lnTo>
                    <a:pt x="399786" y="1107320"/>
                  </a:lnTo>
                  <a:lnTo>
                    <a:pt x="401711" y="1106837"/>
                  </a:lnTo>
                  <a:lnTo>
                    <a:pt x="405080" y="1107803"/>
                  </a:lnTo>
                  <a:lnTo>
                    <a:pt x="406043" y="1105388"/>
                  </a:lnTo>
                  <a:lnTo>
                    <a:pt x="405080" y="1101525"/>
                  </a:lnTo>
                  <a:lnTo>
                    <a:pt x="407968" y="1102008"/>
                  </a:lnTo>
                  <a:lnTo>
                    <a:pt x="411337" y="1098144"/>
                  </a:lnTo>
                  <a:lnTo>
                    <a:pt x="411337" y="1090417"/>
                  </a:lnTo>
                  <a:lnTo>
                    <a:pt x="407968" y="1086554"/>
                  </a:lnTo>
                  <a:lnTo>
                    <a:pt x="407005" y="1082690"/>
                  </a:lnTo>
                  <a:lnTo>
                    <a:pt x="404599" y="1083173"/>
                  </a:lnTo>
                  <a:lnTo>
                    <a:pt x="403636" y="1086071"/>
                  </a:lnTo>
                  <a:lnTo>
                    <a:pt x="401230" y="1086071"/>
                  </a:lnTo>
                  <a:lnTo>
                    <a:pt x="398823" y="1083656"/>
                  </a:lnTo>
                  <a:lnTo>
                    <a:pt x="397861" y="1080275"/>
                  </a:lnTo>
                  <a:lnTo>
                    <a:pt x="395454" y="1078344"/>
                  </a:lnTo>
                  <a:lnTo>
                    <a:pt x="395935" y="1076412"/>
                  </a:lnTo>
                  <a:lnTo>
                    <a:pt x="400267" y="1073514"/>
                  </a:lnTo>
                  <a:lnTo>
                    <a:pt x="396417" y="1072549"/>
                  </a:lnTo>
                  <a:lnTo>
                    <a:pt x="391122" y="1066270"/>
                  </a:lnTo>
                  <a:lnTo>
                    <a:pt x="393048" y="1064338"/>
                  </a:lnTo>
                  <a:lnTo>
                    <a:pt x="395935" y="1056128"/>
                  </a:lnTo>
                  <a:lnTo>
                    <a:pt x="394973" y="1050816"/>
                  </a:lnTo>
                  <a:lnTo>
                    <a:pt x="390641" y="1047435"/>
                  </a:lnTo>
                  <a:lnTo>
                    <a:pt x="391122" y="1044055"/>
                  </a:lnTo>
                  <a:lnTo>
                    <a:pt x="389197" y="1039708"/>
                  </a:lnTo>
                  <a:lnTo>
                    <a:pt x="387272" y="1037294"/>
                  </a:lnTo>
                  <a:lnTo>
                    <a:pt x="386791" y="1034396"/>
                  </a:lnTo>
                  <a:lnTo>
                    <a:pt x="389197" y="1028118"/>
                  </a:lnTo>
                  <a:lnTo>
                    <a:pt x="383421" y="1028118"/>
                  </a:lnTo>
                  <a:lnTo>
                    <a:pt x="378608" y="1029567"/>
                  </a:lnTo>
                  <a:lnTo>
                    <a:pt x="375720" y="1022805"/>
                  </a:lnTo>
                  <a:lnTo>
                    <a:pt x="375239" y="1017493"/>
                  </a:lnTo>
                  <a:lnTo>
                    <a:pt x="372351" y="1016044"/>
                  </a:lnTo>
                  <a:lnTo>
                    <a:pt x="371870" y="1010249"/>
                  </a:lnTo>
                  <a:lnTo>
                    <a:pt x="374758" y="1011215"/>
                  </a:lnTo>
                  <a:lnTo>
                    <a:pt x="378608" y="1010732"/>
                  </a:lnTo>
                  <a:lnTo>
                    <a:pt x="376683" y="1007351"/>
                  </a:lnTo>
                  <a:lnTo>
                    <a:pt x="378127" y="1002522"/>
                  </a:lnTo>
                  <a:lnTo>
                    <a:pt x="377164" y="999625"/>
                  </a:lnTo>
                  <a:lnTo>
                    <a:pt x="374758" y="998175"/>
                  </a:lnTo>
                  <a:lnTo>
                    <a:pt x="376683" y="995278"/>
                  </a:lnTo>
                  <a:lnTo>
                    <a:pt x="379571" y="996726"/>
                  </a:lnTo>
                  <a:lnTo>
                    <a:pt x="380534" y="994795"/>
                  </a:lnTo>
                  <a:lnTo>
                    <a:pt x="377164" y="992380"/>
                  </a:lnTo>
                  <a:lnTo>
                    <a:pt x="370426" y="992380"/>
                  </a:lnTo>
                  <a:lnTo>
                    <a:pt x="369463" y="990931"/>
                  </a:lnTo>
                  <a:lnTo>
                    <a:pt x="373314" y="980790"/>
                  </a:lnTo>
                  <a:lnTo>
                    <a:pt x="376202" y="980790"/>
                  </a:lnTo>
                  <a:lnTo>
                    <a:pt x="376683" y="985136"/>
                  </a:lnTo>
                  <a:lnTo>
                    <a:pt x="381015" y="984653"/>
                  </a:lnTo>
                  <a:lnTo>
                    <a:pt x="381015" y="981755"/>
                  </a:lnTo>
                  <a:lnTo>
                    <a:pt x="374758" y="976443"/>
                  </a:lnTo>
                  <a:lnTo>
                    <a:pt x="378127" y="975960"/>
                  </a:lnTo>
                  <a:lnTo>
                    <a:pt x="381015" y="978375"/>
                  </a:lnTo>
                  <a:lnTo>
                    <a:pt x="382940" y="977409"/>
                  </a:lnTo>
                  <a:lnTo>
                    <a:pt x="381496" y="972579"/>
                  </a:lnTo>
                  <a:lnTo>
                    <a:pt x="378608" y="969682"/>
                  </a:lnTo>
                  <a:lnTo>
                    <a:pt x="371389" y="970165"/>
                  </a:lnTo>
                  <a:lnTo>
                    <a:pt x="370907" y="966784"/>
                  </a:lnTo>
                  <a:lnTo>
                    <a:pt x="368982" y="965335"/>
                  </a:lnTo>
                  <a:lnTo>
                    <a:pt x="366576" y="967750"/>
                  </a:lnTo>
                  <a:lnTo>
                    <a:pt x="361281" y="966784"/>
                  </a:lnTo>
                  <a:lnTo>
                    <a:pt x="359356" y="960023"/>
                  </a:lnTo>
                  <a:lnTo>
                    <a:pt x="355987" y="961955"/>
                  </a:lnTo>
                  <a:lnTo>
                    <a:pt x="355024" y="958575"/>
                  </a:lnTo>
                  <a:lnTo>
                    <a:pt x="360319" y="957125"/>
                  </a:lnTo>
                  <a:lnTo>
                    <a:pt x="359837" y="950364"/>
                  </a:lnTo>
                  <a:lnTo>
                    <a:pt x="355024" y="948432"/>
                  </a:lnTo>
                  <a:lnTo>
                    <a:pt x="352618" y="946501"/>
                  </a:lnTo>
                  <a:lnTo>
                    <a:pt x="350211" y="942154"/>
                  </a:lnTo>
                  <a:lnTo>
                    <a:pt x="348286" y="937325"/>
                  </a:lnTo>
                  <a:lnTo>
                    <a:pt x="349249" y="930081"/>
                  </a:lnTo>
                  <a:lnTo>
                    <a:pt x="353580" y="927666"/>
                  </a:lnTo>
                  <a:lnTo>
                    <a:pt x="362725" y="929598"/>
                  </a:lnTo>
                  <a:lnTo>
                    <a:pt x="365613" y="927666"/>
                  </a:lnTo>
                  <a:lnTo>
                    <a:pt x="365132" y="923802"/>
                  </a:lnTo>
                  <a:lnTo>
                    <a:pt x="367057" y="921871"/>
                  </a:lnTo>
                  <a:lnTo>
                    <a:pt x="368501" y="915593"/>
                  </a:lnTo>
                  <a:lnTo>
                    <a:pt x="367057" y="914144"/>
                  </a:lnTo>
                  <a:lnTo>
                    <a:pt x="369463" y="904002"/>
                  </a:lnTo>
                  <a:lnTo>
                    <a:pt x="365132" y="898690"/>
                  </a:lnTo>
                  <a:lnTo>
                    <a:pt x="363688" y="895309"/>
                  </a:lnTo>
                  <a:lnTo>
                    <a:pt x="363206" y="890479"/>
                  </a:lnTo>
                  <a:lnTo>
                    <a:pt x="356950" y="887582"/>
                  </a:lnTo>
                  <a:lnTo>
                    <a:pt x="360319" y="882270"/>
                  </a:lnTo>
                  <a:lnTo>
                    <a:pt x="363688" y="884201"/>
                  </a:lnTo>
                  <a:lnTo>
                    <a:pt x="364169" y="881787"/>
                  </a:lnTo>
                  <a:lnTo>
                    <a:pt x="358393" y="875991"/>
                  </a:lnTo>
                  <a:lnTo>
                    <a:pt x="357912" y="870679"/>
                  </a:lnTo>
                  <a:lnTo>
                    <a:pt x="365132" y="865367"/>
                  </a:lnTo>
                  <a:lnTo>
                    <a:pt x="366576" y="860054"/>
                  </a:lnTo>
                  <a:lnTo>
                    <a:pt x="370426" y="861020"/>
                  </a:lnTo>
                  <a:lnTo>
                    <a:pt x="375239" y="867781"/>
                  </a:lnTo>
                  <a:lnTo>
                    <a:pt x="378127" y="869713"/>
                  </a:lnTo>
                  <a:lnTo>
                    <a:pt x="379090" y="874060"/>
                  </a:lnTo>
                  <a:lnTo>
                    <a:pt x="384384" y="873094"/>
                  </a:lnTo>
                  <a:lnTo>
                    <a:pt x="394973" y="873094"/>
                  </a:lnTo>
                  <a:lnTo>
                    <a:pt x="398823" y="870679"/>
                  </a:lnTo>
                  <a:lnTo>
                    <a:pt x="402674" y="875025"/>
                  </a:lnTo>
                  <a:lnTo>
                    <a:pt x="406524" y="876475"/>
                  </a:lnTo>
                  <a:lnTo>
                    <a:pt x="411818" y="877440"/>
                  </a:lnTo>
                  <a:lnTo>
                    <a:pt x="418075" y="872128"/>
                  </a:lnTo>
                  <a:close/>
                </a:path>
              </a:pathLst>
            </a:custGeom>
            <a:solidFill>
              <a:srgbClr val="88A4BC">
                <a:alpha val="10192"/>
              </a:srgbClr>
            </a:solidFill>
            <a:ln w="479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H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CD354BA-C0CD-214D-863A-B8082A6C79AD}"/>
                </a:ext>
              </a:extLst>
            </p:cNvPr>
            <p:cNvSpPr/>
            <p:nvPr/>
          </p:nvSpPr>
          <p:spPr>
            <a:xfrm>
              <a:off x="18147893" y="4915570"/>
              <a:ext cx="1208560" cy="1838556"/>
            </a:xfrm>
            <a:custGeom>
              <a:avLst/>
              <a:gdLst>
                <a:gd name="connsiteX0" fmla="*/ 661666 w 1208560"/>
                <a:gd name="connsiteY0" fmla="*/ 1826865 h 1838556"/>
                <a:gd name="connsiteX1" fmla="*/ 668405 w 1208560"/>
                <a:gd name="connsiteY1" fmla="*/ 1818655 h 1838556"/>
                <a:gd name="connsiteX2" fmla="*/ 675143 w 1208560"/>
                <a:gd name="connsiteY2" fmla="*/ 1806582 h 1838556"/>
                <a:gd name="connsiteX3" fmla="*/ 681400 w 1208560"/>
                <a:gd name="connsiteY3" fmla="*/ 1796923 h 1838556"/>
                <a:gd name="connsiteX4" fmla="*/ 682363 w 1208560"/>
                <a:gd name="connsiteY4" fmla="*/ 1785815 h 1838556"/>
                <a:gd name="connsiteX5" fmla="*/ 680919 w 1208560"/>
                <a:gd name="connsiteY5" fmla="*/ 1773259 h 1838556"/>
                <a:gd name="connsiteX6" fmla="*/ 673218 w 1208560"/>
                <a:gd name="connsiteY6" fmla="*/ 1752975 h 1838556"/>
                <a:gd name="connsiteX7" fmla="*/ 652522 w 1208560"/>
                <a:gd name="connsiteY7" fmla="*/ 1745731 h 1838556"/>
                <a:gd name="connsiteX8" fmla="*/ 616424 w 1208560"/>
                <a:gd name="connsiteY8" fmla="*/ 1739453 h 1838556"/>
                <a:gd name="connsiteX9" fmla="*/ 616424 w 1208560"/>
                <a:gd name="connsiteY9" fmla="*/ 1724482 h 1838556"/>
                <a:gd name="connsiteX10" fmla="*/ 626531 w 1208560"/>
                <a:gd name="connsiteY10" fmla="*/ 1696471 h 1838556"/>
                <a:gd name="connsiteX11" fmla="*/ 639526 w 1208560"/>
                <a:gd name="connsiteY11" fmla="*/ 1635138 h 1838556"/>
                <a:gd name="connsiteX12" fmla="*/ 651559 w 1208560"/>
                <a:gd name="connsiteY12" fmla="*/ 1597468 h 1838556"/>
                <a:gd name="connsiteX13" fmla="*/ 644339 w 1208560"/>
                <a:gd name="connsiteY13" fmla="*/ 1553038 h 1838556"/>
                <a:gd name="connsiteX14" fmla="*/ 633751 w 1208560"/>
                <a:gd name="connsiteY14" fmla="*/ 1534203 h 1838556"/>
                <a:gd name="connsiteX15" fmla="*/ 612573 w 1208560"/>
                <a:gd name="connsiteY15" fmla="*/ 1520198 h 1838556"/>
                <a:gd name="connsiteX16" fmla="*/ 605835 w 1208560"/>
                <a:gd name="connsiteY16" fmla="*/ 1520680 h 1838556"/>
                <a:gd name="connsiteX17" fmla="*/ 581770 w 1208560"/>
                <a:gd name="connsiteY17" fmla="*/ 1509573 h 1838556"/>
                <a:gd name="connsiteX18" fmla="*/ 566849 w 1208560"/>
                <a:gd name="connsiteY18" fmla="*/ 1497016 h 1838556"/>
                <a:gd name="connsiteX19" fmla="*/ 553372 w 1208560"/>
                <a:gd name="connsiteY19" fmla="*/ 1492187 h 1838556"/>
                <a:gd name="connsiteX20" fmla="*/ 527382 w 1208560"/>
                <a:gd name="connsiteY20" fmla="*/ 1471420 h 1838556"/>
                <a:gd name="connsiteX21" fmla="*/ 517756 w 1208560"/>
                <a:gd name="connsiteY21" fmla="*/ 1467557 h 1838556"/>
                <a:gd name="connsiteX22" fmla="*/ 509574 w 1208560"/>
                <a:gd name="connsiteY22" fmla="*/ 1446790 h 1838556"/>
                <a:gd name="connsiteX23" fmla="*/ 502835 w 1208560"/>
                <a:gd name="connsiteY23" fmla="*/ 1410087 h 1838556"/>
                <a:gd name="connsiteX24" fmla="*/ 466256 w 1208560"/>
                <a:gd name="connsiteY24" fmla="*/ 1347788 h 1838556"/>
                <a:gd name="connsiteX25" fmla="*/ 430158 w 1208560"/>
                <a:gd name="connsiteY25" fmla="*/ 1304806 h 1838556"/>
                <a:gd name="connsiteX26" fmla="*/ 404649 w 1208560"/>
                <a:gd name="connsiteY26" fmla="*/ 1253131 h 1838556"/>
                <a:gd name="connsiteX27" fmla="*/ 401761 w 1208560"/>
                <a:gd name="connsiteY27" fmla="*/ 1228984 h 1838556"/>
                <a:gd name="connsiteX28" fmla="*/ 403205 w 1208560"/>
                <a:gd name="connsiteY28" fmla="*/ 1212564 h 1838556"/>
                <a:gd name="connsiteX29" fmla="*/ 403686 w 1208560"/>
                <a:gd name="connsiteY29" fmla="*/ 1189866 h 1838556"/>
                <a:gd name="connsiteX30" fmla="*/ 422457 w 1208560"/>
                <a:gd name="connsiteY30" fmla="*/ 1153162 h 1838556"/>
                <a:gd name="connsiteX31" fmla="*/ 424382 w 1208560"/>
                <a:gd name="connsiteY31" fmla="*/ 1126117 h 1838556"/>
                <a:gd name="connsiteX32" fmla="*/ 418125 w 1208560"/>
                <a:gd name="connsiteY32" fmla="*/ 1121288 h 1838556"/>
                <a:gd name="connsiteX33" fmla="*/ 404167 w 1208560"/>
                <a:gd name="connsiteY33" fmla="*/ 1110663 h 1838556"/>
                <a:gd name="connsiteX34" fmla="*/ 391653 w 1208560"/>
                <a:gd name="connsiteY34" fmla="*/ 1110663 h 1838556"/>
                <a:gd name="connsiteX35" fmla="*/ 374326 w 1208560"/>
                <a:gd name="connsiteY35" fmla="*/ 1113078 h 1838556"/>
                <a:gd name="connsiteX36" fmla="*/ 356999 w 1208560"/>
                <a:gd name="connsiteY36" fmla="*/ 1119356 h 1838556"/>
                <a:gd name="connsiteX37" fmla="*/ 336784 w 1208560"/>
                <a:gd name="connsiteY37" fmla="*/ 1121288 h 1838556"/>
                <a:gd name="connsiteX38" fmla="*/ 312238 w 1208560"/>
                <a:gd name="connsiteY38" fmla="*/ 1117425 h 1838556"/>
                <a:gd name="connsiteX39" fmla="*/ 300686 w 1208560"/>
                <a:gd name="connsiteY39" fmla="*/ 1106800 h 1838556"/>
                <a:gd name="connsiteX40" fmla="*/ 294429 w 1208560"/>
                <a:gd name="connsiteY40" fmla="*/ 1093760 h 1838556"/>
                <a:gd name="connsiteX41" fmla="*/ 283841 w 1208560"/>
                <a:gd name="connsiteY41" fmla="*/ 1076375 h 1838556"/>
                <a:gd name="connsiteX42" fmla="*/ 279509 w 1208560"/>
                <a:gd name="connsiteY42" fmla="*/ 1063818 h 1838556"/>
                <a:gd name="connsiteX43" fmla="*/ 273252 w 1208560"/>
                <a:gd name="connsiteY43" fmla="*/ 1036290 h 1838556"/>
                <a:gd name="connsiteX44" fmla="*/ 263626 w 1208560"/>
                <a:gd name="connsiteY44" fmla="*/ 951293 h 1838556"/>
                <a:gd name="connsiteX45" fmla="*/ 264588 w 1208560"/>
                <a:gd name="connsiteY45" fmla="*/ 944049 h 1838556"/>
                <a:gd name="connsiteX46" fmla="*/ 267476 w 1208560"/>
                <a:gd name="connsiteY46" fmla="*/ 916038 h 1838556"/>
                <a:gd name="connsiteX47" fmla="*/ 272771 w 1208560"/>
                <a:gd name="connsiteY47" fmla="*/ 911209 h 1838556"/>
                <a:gd name="connsiteX48" fmla="*/ 274696 w 1208560"/>
                <a:gd name="connsiteY48" fmla="*/ 901550 h 1838556"/>
                <a:gd name="connsiteX49" fmla="*/ 267958 w 1208560"/>
                <a:gd name="connsiteY49" fmla="*/ 890925 h 1838556"/>
                <a:gd name="connsiteX50" fmla="*/ 232822 w 1208560"/>
                <a:gd name="connsiteY50" fmla="*/ 891891 h 1838556"/>
                <a:gd name="connsiteX51" fmla="*/ 236673 w 1208560"/>
                <a:gd name="connsiteY51" fmla="*/ 878369 h 1838556"/>
                <a:gd name="connsiteX52" fmla="*/ 264588 w 1208560"/>
                <a:gd name="connsiteY52" fmla="*/ 839733 h 1838556"/>
                <a:gd name="connsiteX53" fmla="*/ 267476 w 1208560"/>
                <a:gd name="connsiteY53" fmla="*/ 825728 h 1838556"/>
                <a:gd name="connsiteX54" fmla="*/ 255444 w 1208560"/>
                <a:gd name="connsiteY54" fmla="*/ 811240 h 1838556"/>
                <a:gd name="connsiteX55" fmla="*/ 233303 w 1208560"/>
                <a:gd name="connsiteY55" fmla="*/ 818484 h 1838556"/>
                <a:gd name="connsiteX56" fmla="*/ 189023 w 1208560"/>
                <a:gd name="connsiteY56" fmla="*/ 811723 h 1838556"/>
                <a:gd name="connsiteX57" fmla="*/ 161107 w 1208560"/>
                <a:gd name="connsiteY57" fmla="*/ 791439 h 1838556"/>
                <a:gd name="connsiteX58" fmla="*/ 151963 w 1208560"/>
                <a:gd name="connsiteY58" fmla="*/ 761497 h 1838556"/>
                <a:gd name="connsiteX59" fmla="*/ 102388 w 1208560"/>
                <a:gd name="connsiteY59" fmla="*/ 717549 h 1838556"/>
                <a:gd name="connsiteX60" fmla="*/ 76398 w 1208560"/>
                <a:gd name="connsiteY60" fmla="*/ 703061 h 1838556"/>
                <a:gd name="connsiteX61" fmla="*/ 38856 w 1208560"/>
                <a:gd name="connsiteY61" fmla="*/ 688573 h 1838556"/>
                <a:gd name="connsiteX62" fmla="*/ 5645 w 1208560"/>
                <a:gd name="connsiteY62" fmla="*/ 678914 h 1838556"/>
                <a:gd name="connsiteX63" fmla="*/ 26823 w 1208560"/>
                <a:gd name="connsiteY63" fmla="*/ 667323 h 1838556"/>
                <a:gd name="connsiteX64" fmla="*/ 38856 w 1208560"/>
                <a:gd name="connsiteY64" fmla="*/ 663943 h 1838556"/>
                <a:gd name="connsiteX65" fmla="*/ 41262 w 1208560"/>
                <a:gd name="connsiteY65" fmla="*/ 657182 h 1838556"/>
                <a:gd name="connsiteX66" fmla="*/ 36449 w 1208560"/>
                <a:gd name="connsiteY66" fmla="*/ 650904 h 1838556"/>
                <a:gd name="connsiteX67" fmla="*/ 34043 w 1208560"/>
                <a:gd name="connsiteY67" fmla="*/ 642693 h 1838556"/>
                <a:gd name="connsiteX68" fmla="*/ 41262 w 1208560"/>
                <a:gd name="connsiteY68" fmla="*/ 634966 h 1838556"/>
                <a:gd name="connsiteX69" fmla="*/ 44631 w 1208560"/>
                <a:gd name="connsiteY69" fmla="*/ 625307 h 1838556"/>
                <a:gd name="connsiteX70" fmla="*/ 33080 w 1208560"/>
                <a:gd name="connsiteY70" fmla="*/ 624342 h 1838556"/>
                <a:gd name="connsiteX71" fmla="*/ 23454 w 1208560"/>
                <a:gd name="connsiteY71" fmla="*/ 626273 h 1838556"/>
                <a:gd name="connsiteX72" fmla="*/ 9977 w 1208560"/>
                <a:gd name="connsiteY72" fmla="*/ 632069 h 1838556"/>
                <a:gd name="connsiteX73" fmla="*/ 5645 w 1208560"/>
                <a:gd name="connsiteY73" fmla="*/ 632552 h 1838556"/>
                <a:gd name="connsiteX74" fmla="*/ 351 w 1208560"/>
                <a:gd name="connsiteY74" fmla="*/ 628688 h 1838556"/>
                <a:gd name="connsiteX75" fmla="*/ -612 w 1208560"/>
                <a:gd name="connsiteY75" fmla="*/ 615166 h 1838556"/>
                <a:gd name="connsiteX76" fmla="*/ 2758 w 1208560"/>
                <a:gd name="connsiteY76" fmla="*/ 601160 h 1838556"/>
                <a:gd name="connsiteX77" fmla="*/ 12865 w 1208560"/>
                <a:gd name="connsiteY77" fmla="*/ 596331 h 1838556"/>
                <a:gd name="connsiteX78" fmla="*/ 22010 w 1208560"/>
                <a:gd name="connsiteY78" fmla="*/ 593433 h 1838556"/>
                <a:gd name="connsiteX79" fmla="*/ 32117 w 1208560"/>
                <a:gd name="connsiteY79" fmla="*/ 593433 h 1838556"/>
                <a:gd name="connsiteX80" fmla="*/ 42225 w 1208560"/>
                <a:gd name="connsiteY80" fmla="*/ 596331 h 1838556"/>
                <a:gd name="connsiteX81" fmla="*/ 62921 w 1208560"/>
                <a:gd name="connsiteY81" fmla="*/ 598263 h 1838556"/>
                <a:gd name="connsiteX82" fmla="*/ 76398 w 1208560"/>
                <a:gd name="connsiteY82" fmla="*/ 598263 h 1838556"/>
                <a:gd name="connsiteX83" fmla="*/ 90355 w 1208560"/>
                <a:gd name="connsiteY83" fmla="*/ 591502 h 1838556"/>
                <a:gd name="connsiteX84" fmla="*/ 100944 w 1208560"/>
                <a:gd name="connsiteY84" fmla="*/ 584257 h 1838556"/>
                <a:gd name="connsiteX85" fmla="*/ 105757 w 1208560"/>
                <a:gd name="connsiteY85" fmla="*/ 580394 h 1838556"/>
                <a:gd name="connsiteX86" fmla="*/ 117790 w 1208560"/>
                <a:gd name="connsiteY86" fmla="*/ 577496 h 1838556"/>
                <a:gd name="connsiteX87" fmla="*/ 124047 w 1208560"/>
                <a:gd name="connsiteY87" fmla="*/ 594882 h 1838556"/>
                <a:gd name="connsiteX88" fmla="*/ 129822 w 1208560"/>
                <a:gd name="connsiteY88" fmla="*/ 602609 h 1838556"/>
                <a:gd name="connsiteX89" fmla="*/ 140892 w 1208560"/>
                <a:gd name="connsiteY89" fmla="*/ 609370 h 1838556"/>
                <a:gd name="connsiteX90" fmla="*/ 151000 w 1208560"/>
                <a:gd name="connsiteY90" fmla="*/ 610336 h 1838556"/>
                <a:gd name="connsiteX91" fmla="*/ 163995 w 1208560"/>
                <a:gd name="connsiteY91" fmla="*/ 607922 h 1838556"/>
                <a:gd name="connsiteX92" fmla="*/ 169290 w 1208560"/>
                <a:gd name="connsiteY92" fmla="*/ 613234 h 1838556"/>
                <a:gd name="connsiteX93" fmla="*/ 178435 w 1208560"/>
                <a:gd name="connsiteY93" fmla="*/ 613234 h 1838556"/>
                <a:gd name="connsiteX94" fmla="*/ 184210 w 1208560"/>
                <a:gd name="connsiteY94" fmla="*/ 607439 h 1838556"/>
                <a:gd name="connsiteX95" fmla="*/ 197205 w 1208560"/>
                <a:gd name="connsiteY95" fmla="*/ 607439 h 1838556"/>
                <a:gd name="connsiteX96" fmla="*/ 206350 w 1208560"/>
                <a:gd name="connsiteY96" fmla="*/ 605990 h 1838556"/>
                <a:gd name="connsiteX97" fmla="*/ 207313 w 1208560"/>
                <a:gd name="connsiteY97" fmla="*/ 604541 h 1838556"/>
                <a:gd name="connsiteX98" fmla="*/ 207313 w 1208560"/>
                <a:gd name="connsiteY98" fmla="*/ 600678 h 1838556"/>
                <a:gd name="connsiteX99" fmla="*/ 211163 w 1208560"/>
                <a:gd name="connsiteY99" fmla="*/ 596331 h 1838556"/>
                <a:gd name="connsiteX100" fmla="*/ 216458 w 1208560"/>
                <a:gd name="connsiteY100" fmla="*/ 592951 h 1838556"/>
                <a:gd name="connsiteX101" fmla="*/ 221752 w 1208560"/>
                <a:gd name="connsiteY101" fmla="*/ 591502 h 1838556"/>
                <a:gd name="connsiteX102" fmla="*/ 225121 w 1208560"/>
                <a:gd name="connsiteY102" fmla="*/ 592467 h 1838556"/>
                <a:gd name="connsiteX103" fmla="*/ 228972 w 1208560"/>
                <a:gd name="connsiteY103" fmla="*/ 596814 h 1838556"/>
                <a:gd name="connsiteX104" fmla="*/ 234266 w 1208560"/>
                <a:gd name="connsiteY104" fmla="*/ 595365 h 1838556"/>
                <a:gd name="connsiteX105" fmla="*/ 238598 w 1208560"/>
                <a:gd name="connsiteY105" fmla="*/ 592467 h 1838556"/>
                <a:gd name="connsiteX106" fmla="*/ 240042 w 1208560"/>
                <a:gd name="connsiteY106" fmla="*/ 587155 h 1838556"/>
                <a:gd name="connsiteX107" fmla="*/ 241967 w 1208560"/>
                <a:gd name="connsiteY107" fmla="*/ 585706 h 1838556"/>
                <a:gd name="connsiteX108" fmla="*/ 239560 w 1208560"/>
                <a:gd name="connsiteY108" fmla="*/ 579428 h 1838556"/>
                <a:gd name="connsiteX109" fmla="*/ 239079 w 1208560"/>
                <a:gd name="connsiteY109" fmla="*/ 576530 h 1838556"/>
                <a:gd name="connsiteX110" fmla="*/ 237154 w 1208560"/>
                <a:gd name="connsiteY110" fmla="*/ 572184 h 1838556"/>
                <a:gd name="connsiteX111" fmla="*/ 237635 w 1208560"/>
                <a:gd name="connsiteY111" fmla="*/ 568804 h 1838556"/>
                <a:gd name="connsiteX112" fmla="*/ 244373 w 1208560"/>
                <a:gd name="connsiteY112" fmla="*/ 566872 h 1838556"/>
                <a:gd name="connsiteX113" fmla="*/ 248224 w 1208560"/>
                <a:gd name="connsiteY113" fmla="*/ 561559 h 1838556"/>
                <a:gd name="connsiteX114" fmla="*/ 255444 w 1208560"/>
                <a:gd name="connsiteY114" fmla="*/ 558179 h 1838556"/>
                <a:gd name="connsiteX115" fmla="*/ 258331 w 1208560"/>
                <a:gd name="connsiteY115" fmla="*/ 555764 h 1838556"/>
                <a:gd name="connsiteX116" fmla="*/ 263626 w 1208560"/>
                <a:gd name="connsiteY116" fmla="*/ 548520 h 1838556"/>
                <a:gd name="connsiteX117" fmla="*/ 266514 w 1208560"/>
                <a:gd name="connsiteY117" fmla="*/ 548520 h 1838556"/>
                <a:gd name="connsiteX118" fmla="*/ 279028 w 1208560"/>
                <a:gd name="connsiteY118" fmla="*/ 547554 h 1838556"/>
                <a:gd name="connsiteX119" fmla="*/ 284803 w 1208560"/>
                <a:gd name="connsiteY119" fmla="*/ 548037 h 1838556"/>
                <a:gd name="connsiteX120" fmla="*/ 286247 w 1208560"/>
                <a:gd name="connsiteY120" fmla="*/ 547554 h 1838556"/>
                <a:gd name="connsiteX121" fmla="*/ 288654 w 1208560"/>
                <a:gd name="connsiteY121" fmla="*/ 539827 h 1838556"/>
                <a:gd name="connsiteX122" fmla="*/ 290098 w 1208560"/>
                <a:gd name="connsiteY122" fmla="*/ 537895 h 1838556"/>
                <a:gd name="connsiteX123" fmla="*/ 292504 w 1208560"/>
                <a:gd name="connsiteY123" fmla="*/ 531617 h 1838556"/>
                <a:gd name="connsiteX124" fmla="*/ 292986 w 1208560"/>
                <a:gd name="connsiteY124" fmla="*/ 528236 h 1838556"/>
                <a:gd name="connsiteX125" fmla="*/ 295873 w 1208560"/>
                <a:gd name="connsiteY125" fmla="*/ 524373 h 1838556"/>
                <a:gd name="connsiteX126" fmla="*/ 297317 w 1208560"/>
                <a:gd name="connsiteY126" fmla="*/ 512782 h 1838556"/>
                <a:gd name="connsiteX127" fmla="*/ 298280 w 1208560"/>
                <a:gd name="connsiteY127" fmla="*/ 511333 h 1838556"/>
                <a:gd name="connsiteX128" fmla="*/ 297317 w 1208560"/>
                <a:gd name="connsiteY128" fmla="*/ 505055 h 1838556"/>
                <a:gd name="connsiteX129" fmla="*/ 297799 w 1208560"/>
                <a:gd name="connsiteY129" fmla="*/ 501192 h 1838556"/>
                <a:gd name="connsiteX130" fmla="*/ 298280 w 1208560"/>
                <a:gd name="connsiteY130" fmla="*/ 490084 h 1838556"/>
                <a:gd name="connsiteX131" fmla="*/ 300205 w 1208560"/>
                <a:gd name="connsiteY131" fmla="*/ 486704 h 1838556"/>
                <a:gd name="connsiteX132" fmla="*/ 301168 w 1208560"/>
                <a:gd name="connsiteY132" fmla="*/ 478976 h 1838556"/>
                <a:gd name="connsiteX133" fmla="*/ 309831 w 1208560"/>
                <a:gd name="connsiteY133" fmla="*/ 478493 h 1838556"/>
                <a:gd name="connsiteX134" fmla="*/ 312238 w 1208560"/>
                <a:gd name="connsiteY134" fmla="*/ 480908 h 1838556"/>
                <a:gd name="connsiteX135" fmla="*/ 318014 w 1208560"/>
                <a:gd name="connsiteY135" fmla="*/ 482357 h 1838556"/>
                <a:gd name="connsiteX136" fmla="*/ 321382 w 1208560"/>
                <a:gd name="connsiteY136" fmla="*/ 480908 h 1838556"/>
                <a:gd name="connsiteX137" fmla="*/ 325714 w 1208560"/>
                <a:gd name="connsiteY137" fmla="*/ 482840 h 1838556"/>
                <a:gd name="connsiteX138" fmla="*/ 328121 w 1208560"/>
                <a:gd name="connsiteY138" fmla="*/ 478010 h 1838556"/>
                <a:gd name="connsiteX139" fmla="*/ 338710 w 1208560"/>
                <a:gd name="connsiteY139" fmla="*/ 474630 h 1838556"/>
                <a:gd name="connsiteX140" fmla="*/ 345448 w 1208560"/>
                <a:gd name="connsiteY140" fmla="*/ 475596 h 1838556"/>
                <a:gd name="connsiteX141" fmla="*/ 346892 w 1208560"/>
                <a:gd name="connsiteY141" fmla="*/ 474630 h 1838556"/>
                <a:gd name="connsiteX142" fmla="*/ 348336 w 1208560"/>
                <a:gd name="connsiteY142" fmla="*/ 468835 h 1838556"/>
                <a:gd name="connsiteX143" fmla="*/ 347373 w 1208560"/>
                <a:gd name="connsiteY143" fmla="*/ 465454 h 1838556"/>
                <a:gd name="connsiteX144" fmla="*/ 349299 w 1208560"/>
                <a:gd name="connsiteY144" fmla="*/ 463039 h 1838556"/>
                <a:gd name="connsiteX145" fmla="*/ 356999 w 1208560"/>
                <a:gd name="connsiteY145" fmla="*/ 460625 h 1838556"/>
                <a:gd name="connsiteX146" fmla="*/ 360850 w 1208560"/>
                <a:gd name="connsiteY146" fmla="*/ 462073 h 1838556"/>
                <a:gd name="connsiteX147" fmla="*/ 368069 w 1208560"/>
                <a:gd name="connsiteY147" fmla="*/ 461107 h 1838556"/>
                <a:gd name="connsiteX148" fmla="*/ 373364 w 1208560"/>
                <a:gd name="connsiteY148" fmla="*/ 464005 h 1838556"/>
                <a:gd name="connsiteX149" fmla="*/ 376733 w 1208560"/>
                <a:gd name="connsiteY149" fmla="*/ 464005 h 1838556"/>
                <a:gd name="connsiteX150" fmla="*/ 378177 w 1208560"/>
                <a:gd name="connsiteY150" fmla="*/ 470766 h 1838556"/>
                <a:gd name="connsiteX151" fmla="*/ 376733 w 1208560"/>
                <a:gd name="connsiteY151" fmla="*/ 472215 h 1838556"/>
                <a:gd name="connsiteX152" fmla="*/ 377695 w 1208560"/>
                <a:gd name="connsiteY152" fmla="*/ 479459 h 1838556"/>
                <a:gd name="connsiteX153" fmla="*/ 380583 w 1208560"/>
                <a:gd name="connsiteY153" fmla="*/ 481874 h 1838556"/>
                <a:gd name="connsiteX154" fmla="*/ 386840 w 1208560"/>
                <a:gd name="connsiteY154" fmla="*/ 485738 h 1838556"/>
                <a:gd name="connsiteX155" fmla="*/ 392616 w 1208560"/>
                <a:gd name="connsiteY155" fmla="*/ 485738 h 1838556"/>
                <a:gd name="connsiteX156" fmla="*/ 395985 w 1208560"/>
                <a:gd name="connsiteY156" fmla="*/ 484772 h 1838556"/>
                <a:gd name="connsiteX157" fmla="*/ 402242 w 1208560"/>
                <a:gd name="connsiteY157" fmla="*/ 491050 h 1838556"/>
                <a:gd name="connsiteX158" fmla="*/ 403686 w 1208560"/>
                <a:gd name="connsiteY158" fmla="*/ 490567 h 1838556"/>
                <a:gd name="connsiteX159" fmla="*/ 409462 w 1208560"/>
                <a:gd name="connsiteY159" fmla="*/ 492016 h 1838556"/>
                <a:gd name="connsiteX160" fmla="*/ 417163 w 1208560"/>
                <a:gd name="connsiteY160" fmla="*/ 495879 h 1838556"/>
                <a:gd name="connsiteX161" fmla="*/ 428233 w 1208560"/>
                <a:gd name="connsiteY161" fmla="*/ 514714 h 1838556"/>
                <a:gd name="connsiteX162" fmla="*/ 431121 w 1208560"/>
                <a:gd name="connsiteY162" fmla="*/ 520509 h 1838556"/>
                <a:gd name="connsiteX163" fmla="*/ 440265 w 1208560"/>
                <a:gd name="connsiteY163" fmla="*/ 519543 h 1838556"/>
                <a:gd name="connsiteX164" fmla="*/ 444597 w 1208560"/>
                <a:gd name="connsiteY164" fmla="*/ 520992 h 1838556"/>
                <a:gd name="connsiteX165" fmla="*/ 449410 w 1208560"/>
                <a:gd name="connsiteY165" fmla="*/ 520992 h 1838556"/>
                <a:gd name="connsiteX166" fmla="*/ 456148 w 1208560"/>
                <a:gd name="connsiteY166" fmla="*/ 522441 h 1838556"/>
                <a:gd name="connsiteX167" fmla="*/ 459518 w 1208560"/>
                <a:gd name="connsiteY167" fmla="*/ 525339 h 1838556"/>
                <a:gd name="connsiteX168" fmla="*/ 465774 w 1208560"/>
                <a:gd name="connsiteY168" fmla="*/ 527754 h 1838556"/>
                <a:gd name="connsiteX169" fmla="*/ 472994 w 1208560"/>
                <a:gd name="connsiteY169" fmla="*/ 526788 h 1838556"/>
                <a:gd name="connsiteX170" fmla="*/ 478770 w 1208560"/>
                <a:gd name="connsiteY170" fmla="*/ 529685 h 1838556"/>
                <a:gd name="connsiteX171" fmla="*/ 482139 w 1208560"/>
                <a:gd name="connsiteY171" fmla="*/ 535480 h 1838556"/>
                <a:gd name="connsiteX172" fmla="*/ 484546 w 1208560"/>
                <a:gd name="connsiteY172" fmla="*/ 537895 h 1838556"/>
                <a:gd name="connsiteX173" fmla="*/ 487915 w 1208560"/>
                <a:gd name="connsiteY173" fmla="*/ 538378 h 1838556"/>
                <a:gd name="connsiteX174" fmla="*/ 490321 w 1208560"/>
                <a:gd name="connsiteY174" fmla="*/ 537412 h 1838556"/>
                <a:gd name="connsiteX175" fmla="*/ 496097 w 1208560"/>
                <a:gd name="connsiteY175" fmla="*/ 536446 h 1838556"/>
                <a:gd name="connsiteX176" fmla="*/ 503317 w 1208560"/>
                <a:gd name="connsiteY176" fmla="*/ 537412 h 1838556"/>
                <a:gd name="connsiteX177" fmla="*/ 506686 w 1208560"/>
                <a:gd name="connsiteY177" fmla="*/ 539827 h 1838556"/>
                <a:gd name="connsiteX178" fmla="*/ 508130 w 1208560"/>
                <a:gd name="connsiteY178" fmla="*/ 547554 h 1838556"/>
                <a:gd name="connsiteX179" fmla="*/ 518237 w 1208560"/>
                <a:gd name="connsiteY179" fmla="*/ 554798 h 1838556"/>
                <a:gd name="connsiteX180" fmla="*/ 517756 w 1208560"/>
                <a:gd name="connsiteY180" fmla="*/ 558179 h 1838556"/>
                <a:gd name="connsiteX181" fmla="*/ 520644 w 1208560"/>
                <a:gd name="connsiteY181" fmla="*/ 561076 h 1838556"/>
                <a:gd name="connsiteX182" fmla="*/ 526901 w 1208560"/>
                <a:gd name="connsiteY182" fmla="*/ 572184 h 1838556"/>
                <a:gd name="connsiteX183" fmla="*/ 530270 w 1208560"/>
                <a:gd name="connsiteY183" fmla="*/ 577013 h 1838556"/>
                <a:gd name="connsiteX184" fmla="*/ 531714 w 1208560"/>
                <a:gd name="connsiteY184" fmla="*/ 581360 h 1838556"/>
                <a:gd name="connsiteX185" fmla="*/ 532195 w 1208560"/>
                <a:gd name="connsiteY185" fmla="*/ 585223 h 1838556"/>
                <a:gd name="connsiteX186" fmla="*/ 529789 w 1208560"/>
                <a:gd name="connsiteY186" fmla="*/ 588121 h 1838556"/>
                <a:gd name="connsiteX187" fmla="*/ 521606 w 1208560"/>
                <a:gd name="connsiteY187" fmla="*/ 591502 h 1838556"/>
                <a:gd name="connsiteX188" fmla="*/ 515831 w 1208560"/>
                <a:gd name="connsiteY188" fmla="*/ 592951 h 1838556"/>
                <a:gd name="connsiteX189" fmla="*/ 512461 w 1208560"/>
                <a:gd name="connsiteY189" fmla="*/ 591019 h 1838556"/>
                <a:gd name="connsiteX190" fmla="*/ 508611 w 1208560"/>
                <a:gd name="connsiteY190" fmla="*/ 596814 h 1838556"/>
                <a:gd name="connsiteX191" fmla="*/ 505723 w 1208560"/>
                <a:gd name="connsiteY191" fmla="*/ 598263 h 1838556"/>
                <a:gd name="connsiteX192" fmla="*/ 505723 w 1208560"/>
                <a:gd name="connsiteY192" fmla="*/ 602609 h 1838556"/>
                <a:gd name="connsiteX193" fmla="*/ 511499 w 1208560"/>
                <a:gd name="connsiteY193" fmla="*/ 598746 h 1838556"/>
                <a:gd name="connsiteX194" fmla="*/ 513905 w 1208560"/>
                <a:gd name="connsiteY194" fmla="*/ 600678 h 1838556"/>
                <a:gd name="connsiteX195" fmla="*/ 523050 w 1208560"/>
                <a:gd name="connsiteY195" fmla="*/ 593916 h 1838556"/>
                <a:gd name="connsiteX196" fmla="*/ 532195 w 1208560"/>
                <a:gd name="connsiteY196" fmla="*/ 597297 h 1838556"/>
                <a:gd name="connsiteX197" fmla="*/ 533639 w 1208560"/>
                <a:gd name="connsiteY197" fmla="*/ 600195 h 1838556"/>
                <a:gd name="connsiteX198" fmla="*/ 536045 w 1208560"/>
                <a:gd name="connsiteY198" fmla="*/ 601160 h 1838556"/>
                <a:gd name="connsiteX199" fmla="*/ 542784 w 1208560"/>
                <a:gd name="connsiteY199" fmla="*/ 595365 h 1838556"/>
                <a:gd name="connsiteX200" fmla="*/ 544709 w 1208560"/>
                <a:gd name="connsiteY200" fmla="*/ 596331 h 1838556"/>
                <a:gd name="connsiteX201" fmla="*/ 545672 w 1208560"/>
                <a:gd name="connsiteY201" fmla="*/ 607922 h 1838556"/>
                <a:gd name="connsiteX202" fmla="*/ 559629 w 1208560"/>
                <a:gd name="connsiteY202" fmla="*/ 611302 h 1838556"/>
                <a:gd name="connsiteX203" fmla="*/ 554335 w 1208560"/>
                <a:gd name="connsiteY203" fmla="*/ 597780 h 1838556"/>
                <a:gd name="connsiteX204" fmla="*/ 552410 w 1208560"/>
                <a:gd name="connsiteY204" fmla="*/ 591985 h 1838556"/>
                <a:gd name="connsiteX205" fmla="*/ 575994 w 1208560"/>
                <a:gd name="connsiteY205" fmla="*/ 582809 h 1838556"/>
                <a:gd name="connsiteX206" fmla="*/ 588027 w 1208560"/>
                <a:gd name="connsiteY206" fmla="*/ 583292 h 1838556"/>
                <a:gd name="connsiteX207" fmla="*/ 595246 w 1208560"/>
                <a:gd name="connsiteY207" fmla="*/ 581843 h 1838556"/>
                <a:gd name="connsiteX208" fmla="*/ 601503 w 1208560"/>
                <a:gd name="connsiteY208" fmla="*/ 578462 h 1838556"/>
                <a:gd name="connsiteX209" fmla="*/ 612092 w 1208560"/>
                <a:gd name="connsiteY209" fmla="*/ 577013 h 1838556"/>
                <a:gd name="connsiteX210" fmla="*/ 623643 w 1208560"/>
                <a:gd name="connsiteY210" fmla="*/ 573633 h 1838556"/>
                <a:gd name="connsiteX211" fmla="*/ 628456 w 1208560"/>
                <a:gd name="connsiteY211" fmla="*/ 569286 h 1838556"/>
                <a:gd name="connsiteX212" fmla="*/ 631344 w 1208560"/>
                <a:gd name="connsiteY212" fmla="*/ 561559 h 1838556"/>
                <a:gd name="connsiteX213" fmla="*/ 629900 w 1208560"/>
                <a:gd name="connsiteY213" fmla="*/ 548520 h 1838556"/>
                <a:gd name="connsiteX214" fmla="*/ 630863 w 1208560"/>
                <a:gd name="connsiteY214" fmla="*/ 540310 h 1838556"/>
                <a:gd name="connsiteX215" fmla="*/ 632788 w 1208560"/>
                <a:gd name="connsiteY215" fmla="*/ 531617 h 1838556"/>
                <a:gd name="connsiteX216" fmla="*/ 633269 w 1208560"/>
                <a:gd name="connsiteY216" fmla="*/ 527270 h 1838556"/>
                <a:gd name="connsiteX217" fmla="*/ 631344 w 1208560"/>
                <a:gd name="connsiteY217" fmla="*/ 516163 h 1838556"/>
                <a:gd name="connsiteX218" fmla="*/ 627975 w 1208560"/>
                <a:gd name="connsiteY218" fmla="*/ 511333 h 1838556"/>
                <a:gd name="connsiteX219" fmla="*/ 622681 w 1208560"/>
                <a:gd name="connsiteY219" fmla="*/ 501675 h 1838556"/>
                <a:gd name="connsiteX220" fmla="*/ 619311 w 1208560"/>
                <a:gd name="connsiteY220" fmla="*/ 493465 h 1838556"/>
                <a:gd name="connsiteX221" fmla="*/ 619793 w 1208560"/>
                <a:gd name="connsiteY221" fmla="*/ 489118 h 1838556"/>
                <a:gd name="connsiteX222" fmla="*/ 624606 w 1208560"/>
                <a:gd name="connsiteY222" fmla="*/ 481874 h 1838556"/>
                <a:gd name="connsiteX223" fmla="*/ 639045 w 1208560"/>
                <a:gd name="connsiteY223" fmla="*/ 473181 h 1838556"/>
                <a:gd name="connsiteX224" fmla="*/ 643858 w 1208560"/>
                <a:gd name="connsiteY224" fmla="*/ 472215 h 1838556"/>
                <a:gd name="connsiteX225" fmla="*/ 650596 w 1208560"/>
                <a:gd name="connsiteY225" fmla="*/ 471732 h 1838556"/>
                <a:gd name="connsiteX226" fmla="*/ 665036 w 1208560"/>
                <a:gd name="connsiteY226" fmla="*/ 472215 h 1838556"/>
                <a:gd name="connsiteX227" fmla="*/ 673218 w 1208560"/>
                <a:gd name="connsiteY227" fmla="*/ 470283 h 1838556"/>
                <a:gd name="connsiteX228" fmla="*/ 681400 w 1208560"/>
                <a:gd name="connsiteY228" fmla="*/ 459176 h 1838556"/>
                <a:gd name="connsiteX229" fmla="*/ 683807 w 1208560"/>
                <a:gd name="connsiteY229" fmla="*/ 444688 h 1838556"/>
                <a:gd name="connsiteX230" fmla="*/ 682844 w 1208560"/>
                <a:gd name="connsiteY230" fmla="*/ 423921 h 1838556"/>
                <a:gd name="connsiteX231" fmla="*/ 671774 w 1208560"/>
                <a:gd name="connsiteY231" fmla="*/ 410882 h 1838556"/>
                <a:gd name="connsiteX232" fmla="*/ 659741 w 1208560"/>
                <a:gd name="connsiteY232" fmla="*/ 401223 h 1838556"/>
                <a:gd name="connsiteX233" fmla="*/ 643377 w 1208560"/>
                <a:gd name="connsiteY233" fmla="*/ 397842 h 1838556"/>
                <a:gd name="connsiteX234" fmla="*/ 616905 w 1208560"/>
                <a:gd name="connsiteY234" fmla="*/ 408950 h 1838556"/>
                <a:gd name="connsiteX235" fmla="*/ 598134 w 1208560"/>
                <a:gd name="connsiteY235" fmla="*/ 418609 h 1838556"/>
                <a:gd name="connsiteX236" fmla="*/ 580326 w 1208560"/>
                <a:gd name="connsiteY236" fmla="*/ 424404 h 1838556"/>
                <a:gd name="connsiteX237" fmla="*/ 563480 w 1208560"/>
                <a:gd name="connsiteY237" fmla="*/ 423921 h 1838556"/>
                <a:gd name="connsiteX238" fmla="*/ 554335 w 1208560"/>
                <a:gd name="connsiteY238" fmla="*/ 427785 h 1838556"/>
                <a:gd name="connsiteX239" fmla="*/ 532676 w 1208560"/>
                <a:gd name="connsiteY239" fmla="*/ 419575 h 1838556"/>
                <a:gd name="connsiteX240" fmla="*/ 512943 w 1208560"/>
                <a:gd name="connsiteY240" fmla="*/ 405569 h 1838556"/>
                <a:gd name="connsiteX241" fmla="*/ 519200 w 1208560"/>
                <a:gd name="connsiteY241" fmla="*/ 388183 h 1838556"/>
                <a:gd name="connsiteX242" fmla="*/ 520162 w 1208560"/>
                <a:gd name="connsiteY242" fmla="*/ 379007 h 1838556"/>
                <a:gd name="connsiteX243" fmla="*/ 517756 w 1208560"/>
                <a:gd name="connsiteY243" fmla="*/ 365968 h 1838556"/>
                <a:gd name="connsiteX244" fmla="*/ 517756 w 1208560"/>
                <a:gd name="connsiteY244" fmla="*/ 359207 h 1838556"/>
                <a:gd name="connsiteX245" fmla="*/ 514387 w 1208560"/>
                <a:gd name="connsiteY245" fmla="*/ 351480 h 1838556"/>
                <a:gd name="connsiteX246" fmla="*/ 509574 w 1208560"/>
                <a:gd name="connsiteY246" fmla="*/ 346651 h 1838556"/>
                <a:gd name="connsiteX247" fmla="*/ 507648 w 1208560"/>
                <a:gd name="connsiteY247" fmla="*/ 342787 h 1838556"/>
                <a:gd name="connsiteX248" fmla="*/ 516793 w 1208560"/>
                <a:gd name="connsiteY248" fmla="*/ 334577 h 1838556"/>
                <a:gd name="connsiteX249" fmla="*/ 522087 w 1208560"/>
                <a:gd name="connsiteY249" fmla="*/ 330713 h 1838556"/>
                <a:gd name="connsiteX250" fmla="*/ 533157 w 1208560"/>
                <a:gd name="connsiteY250" fmla="*/ 326367 h 1838556"/>
                <a:gd name="connsiteX251" fmla="*/ 544709 w 1208560"/>
                <a:gd name="connsiteY251" fmla="*/ 320089 h 1838556"/>
                <a:gd name="connsiteX252" fmla="*/ 550003 w 1208560"/>
                <a:gd name="connsiteY252" fmla="*/ 315742 h 1838556"/>
                <a:gd name="connsiteX253" fmla="*/ 540859 w 1208560"/>
                <a:gd name="connsiteY253" fmla="*/ 307532 h 1838556"/>
                <a:gd name="connsiteX254" fmla="*/ 521125 w 1208560"/>
                <a:gd name="connsiteY254" fmla="*/ 297873 h 1838556"/>
                <a:gd name="connsiteX255" fmla="*/ 516312 w 1208560"/>
                <a:gd name="connsiteY255" fmla="*/ 280970 h 1838556"/>
                <a:gd name="connsiteX256" fmla="*/ 510536 w 1208560"/>
                <a:gd name="connsiteY256" fmla="*/ 275175 h 1838556"/>
                <a:gd name="connsiteX257" fmla="*/ 509092 w 1208560"/>
                <a:gd name="connsiteY257" fmla="*/ 268897 h 1838556"/>
                <a:gd name="connsiteX258" fmla="*/ 513424 w 1208560"/>
                <a:gd name="connsiteY258" fmla="*/ 258272 h 1838556"/>
                <a:gd name="connsiteX259" fmla="*/ 517756 w 1208560"/>
                <a:gd name="connsiteY259" fmla="*/ 250062 h 1838556"/>
                <a:gd name="connsiteX260" fmla="*/ 522087 w 1208560"/>
                <a:gd name="connsiteY260" fmla="*/ 242818 h 1838556"/>
                <a:gd name="connsiteX261" fmla="*/ 523050 w 1208560"/>
                <a:gd name="connsiteY261" fmla="*/ 239920 h 1838556"/>
                <a:gd name="connsiteX262" fmla="*/ 524975 w 1208560"/>
                <a:gd name="connsiteY262" fmla="*/ 227847 h 1838556"/>
                <a:gd name="connsiteX263" fmla="*/ 526901 w 1208560"/>
                <a:gd name="connsiteY263" fmla="*/ 223018 h 1838556"/>
                <a:gd name="connsiteX264" fmla="*/ 529789 w 1208560"/>
                <a:gd name="connsiteY264" fmla="*/ 219637 h 1838556"/>
                <a:gd name="connsiteX265" fmla="*/ 536527 w 1208560"/>
                <a:gd name="connsiteY265" fmla="*/ 200802 h 1838556"/>
                <a:gd name="connsiteX266" fmla="*/ 540377 w 1208560"/>
                <a:gd name="connsiteY266" fmla="*/ 194041 h 1838556"/>
                <a:gd name="connsiteX267" fmla="*/ 551447 w 1208560"/>
                <a:gd name="connsiteY267" fmla="*/ 189212 h 1838556"/>
                <a:gd name="connsiteX268" fmla="*/ 557223 w 1208560"/>
                <a:gd name="connsiteY268" fmla="*/ 184865 h 1838556"/>
                <a:gd name="connsiteX269" fmla="*/ 559629 w 1208560"/>
                <a:gd name="connsiteY269" fmla="*/ 185348 h 1838556"/>
                <a:gd name="connsiteX270" fmla="*/ 565405 w 1208560"/>
                <a:gd name="connsiteY270" fmla="*/ 189695 h 1838556"/>
                <a:gd name="connsiteX271" fmla="*/ 570218 w 1208560"/>
                <a:gd name="connsiteY271" fmla="*/ 193075 h 1838556"/>
                <a:gd name="connsiteX272" fmla="*/ 574069 w 1208560"/>
                <a:gd name="connsiteY272" fmla="*/ 197422 h 1838556"/>
                <a:gd name="connsiteX273" fmla="*/ 575994 w 1208560"/>
                <a:gd name="connsiteY273" fmla="*/ 201285 h 1838556"/>
                <a:gd name="connsiteX274" fmla="*/ 582251 w 1208560"/>
                <a:gd name="connsiteY274" fmla="*/ 203217 h 1838556"/>
                <a:gd name="connsiteX275" fmla="*/ 586101 w 1208560"/>
                <a:gd name="connsiteY275" fmla="*/ 202251 h 1838556"/>
                <a:gd name="connsiteX276" fmla="*/ 595727 w 1208560"/>
                <a:gd name="connsiteY276" fmla="*/ 198870 h 1838556"/>
                <a:gd name="connsiteX277" fmla="*/ 597653 w 1208560"/>
                <a:gd name="connsiteY277" fmla="*/ 197422 h 1838556"/>
                <a:gd name="connsiteX278" fmla="*/ 602466 w 1208560"/>
                <a:gd name="connsiteY278" fmla="*/ 196939 h 1838556"/>
                <a:gd name="connsiteX279" fmla="*/ 603910 w 1208560"/>
                <a:gd name="connsiteY279" fmla="*/ 195007 h 1838556"/>
                <a:gd name="connsiteX280" fmla="*/ 605353 w 1208560"/>
                <a:gd name="connsiteY280" fmla="*/ 190178 h 1838556"/>
                <a:gd name="connsiteX281" fmla="*/ 605353 w 1208560"/>
                <a:gd name="connsiteY281" fmla="*/ 179070 h 1838556"/>
                <a:gd name="connsiteX282" fmla="*/ 602947 w 1208560"/>
                <a:gd name="connsiteY282" fmla="*/ 173275 h 1838556"/>
                <a:gd name="connsiteX283" fmla="*/ 585620 w 1208560"/>
                <a:gd name="connsiteY283" fmla="*/ 165548 h 1838556"/>
                <a:gd name="connsiteX284" fmla="*/ 577919 w 1208560"/>
                <a:gd name="connsiteY284" fmla="*/ 158304 h 1838556"/>
                <a:gd name="connsiteX285" fmla="*/ 571662 w 1208560"/>
                <a:gd name="connsiteY285" fmla="*/ 150576 h 1838556"/>
                <a:gd name="connsiteX286" fmla="*/ 568293 w 1208560"/>
                <a:gd name="connsiteY286" fmla="*/ 145264 h 1838556"/>
                <a:gd name="connsiteX287" fmla="*/ 567812 w 1208560"/>
                <a:gd name="connsiteY287" fmla="*/ 139469 h 1838556"/>
                <a:gd name="connsiteX288" fmla="*/ 566368 w 1208560"/>
                <a:gd name="connsiteY288" fmla="*/ 132225 h 1838556"/>
                <a:gd name="connsiteX289" fmla="*/ 566849 w 1208560"/>
                <a:gd name="connsiteY289" fmla="*/ 125463 h 1838556"/>
                <a:gd name="connsiteX290" fmla="*/ 568774 w 1208560"/>
                <a:gd name="connsiteY290" fmla="*/ 116288 h 1838556"/>
                <a:gd name="connsiteX291" fmla="*/ 572143 w 1208560"/>
                <a:gd name="connsiteY291" fmla="*/ 111941 h 1838556"/>
                <a:gd name="connsiteX292" fmla="*/ 576475 w 1208560"/>
                <a:gd name="connsiteY292" fmla="*/ 108078 h 1838556"/>
                <a:gd name="connsiteX293" fmla="*/ 578882 w 1208560"/>
                <a:gd name="connsiteY293" fmla="*/ 103248 h 1838556"/>
                <a:gd name="connsiteX294" fmla="*/ 582251 w 1208560"/>
                <a:gd name="connsiteY294" fmla="*/ 99385 h 1838556"/>
                <a:gd name="connsiteX295" fmla="*/ 591877 w 1208560"/>
                <a:gd name="connsiteY295" fmla="*/ 90209 h 1838556"/>
                <a:gd name="connsiteX296" fmla="*/ 599578 w 1208560"/>
                <a:gd name="connsiteY296" fmla="*/ 81033 h 1838556"/>
                <a:gd name="connsiteX297" fmla="*/ 606316 w 1208560"/>
                <a:gd name="connsiteY297" fmla="*/ 75720 h 1838556"/>
                <a:gd name="connsiteX298" fmla="*/ 611611 w 1208560"/>
                <a:gd name="connsiteY298" fmla="*/ 73789 h 1838556"/>
                <a:gd name="connsiteX299" fmla="*/ 614017 w 1208560"/>
                <a:gd name="connsiteY299" fmla="*/ 70408 h 1838556"/>
                <a:gd name="connsiteX300" fmla="*/ 616424 w 1208560"/>
                <a:gd name="connsiteY300" fmla="*/ 61232 h 1838556"/>
                <a:gd name="connsiteX301" fmla="*/ 615942 w 1208560"/>
                <a:gd name="connsiteY301" fmla="*/ 57369 h 1838556"/>
                <a:gd name="connsiteX302" fmla="*/ 610167 w 1208560"/>
                <a:gd name="connsiteY302" fmla="*/ 46261 h 1838556"/>
                <a:gd name="connsiteX303" fmla="*/ 604391 w 1208560"/>
                <a:gd name="connsiteY303" fmla="*/ 33222 h 1838556"/>
                <a:gd name="connsiteX304" fmla="*/ 601985 w 1208560"/>
                <a:gd name="connsiteY304" fmla="*/ 29841 h 1838556"/>
                <a:gd name="connsiteX305" fmla="*/ 598134 w 1208560"/>
                <a:gd name="connsiteY305" fmla="*/ 19699 h 1838556"/>
                <a:gd name="connsiteX306" fmla="*/ 599097 w 1208560"/>
                <a:gd name="connsiteY306" fmla="*/ 8109 h 1838556"/>
                <a:gd name="connsiteX307" fmla="*/ 598134 w 1208560"/>
                <a:gd name="connsiteY307" fmla="*/ 5211 h 1838556"/>
                <a:gd name="connsiteX308" fmla="*/ 600059 w 1208560"/>
                <a:gd name="connsiteY308" fmla="*/ 865 h 1838556"/>
                <a:gd name="connsiteX309" fmla="*/ 602947 w 1208560"/>
                <a:gd name="connsiteY309" fmla="*/ -584 h 1838556"/>
                <a:gd name="connsiteX310" fmla="*/ 605353 w 1208560"/>
                <a:gd name="connsiteY310" fmla="*/ 865 h 1838556"/>
                <a:gd name="connsiteX311" fmla="*/ 607760 w 1208560"/>
                <a:gd name="connsiteY311" fmla="*/ 5211 h 1838556"/>
                <a:gd name="connsiteX312" fmla="*/ 603428 w 1208560"/>
                <a:gd name="connsiteY312" fmla="*/ 6660 h 1838556"/>
                <a:gd name="connsiteX313" fmla="*/ 604872 w 1208560"/>
                <a:gd name="connsiteY313" fmla="*/ 11007 h 1838556"/>
                <a:gd name="connsiteX314" fmla="*/ 612573 w 1208560"/>
                <a:gd name="connsiteY314" fmla="*/ 11489 h 1838556"/>
                <a:gd name="connsiteX315" fmla="*/ 615461 w 1208560"/>
                <a:gd name="connsiteY315" fmla="*/ 16319 h 1838556"/>
                <a:gd name="connsiteX316" fmla="*/ 615942 w 1208560"/>
                <a:gd name="connsiteY316" fmla="*/ 20182 h 1838556"/>
                <a:gd name="connsiteX317" fmla="*/ 614498 w 1208560"/>
                <a:gd name="connsiteY317" fmla="*/ 30807 h 1838556"/>
                <a:gd name="connsiteX318" fmla="*/ 615461 w 1208560"/>
                <a:gd name="connsiteY318" fmla="*/ 33222 h 1838556"/>
                <a:gd name="connsiteX319" fmla="*/ 619793 w 1208560"/>
                <a:gd name="connsiteY319" fmla="*/ 36602 h 1838556"/>
                <a:gd name="connsiteX320" fmla="*/ 622199 w 1208560"/>
                <a:gd name="connsiteY320" fmla="*/ 34670 h 1838556"/>
                <a:gd name="connsiteX321" fmla="*/ 620755 w 1208560"/>
                <a:gd name="connsiteY321" fmla="*/ 30807 h 1838556"/>
                <a:gd name="connsiteX322" fmla="*/ 622681 w 1208560"/>
                <a:gd name="connsiteY322" fmla="*/ 30324 h 1838556"/>
                <a:gd name="connsiteX323" fmla="*/ 625087 w 1208560"/>
                <a:gd name="connsiteY323" fmla="*/ 33222 h 1838556"/>
                <a:gd name="connsiteX324" fmla="*/ 634713 w 1208560"/>
                <a:gd name="connsiteY324" fmla="*/ 32739 h 1838556"/>
                <a:gd name="connsiteX325" fmla="*/ 637601 w 1208560"/>
                <a:gd name="connsiteY325" fmla="*/ 30324 h 1838556"/>
                <a:gd name="connsiteX326" fmla="*/ 639045 w 1208560"/>
                <a:gd name="connsiteY326" fmla="*/ 26944 h 1838556"/>
                <a:gd name="connsiteX327" fmla="*/ 641933 w 1208560"/>
                <a:gd name="connsiteY327" fmla="*/ 25012 h 1838556"/>
                <a:gd name="connsiteX328" fmla="*/ 650115 w 1208560"/>
                <a:gd name="connsiteY328" fmla="*/ 21148 h 1838556"/>
                <a:gd name="connsiteX329" fmla="*/ 652522 w 1208560"/>
                <a:gd name="connsiteY329" fmla="*/ 21148 h 1838556"/>
                <a:gd name="connsiteX330" fmla="*/ 656853 w 1208560"/>
                <a:gd name="connsiteY330" fmla="*/ 26944 h 1838556"/>
                <a:gd name="connsiteX331" fmla="*/ 662148 w 1208560"/>
                <a:gd name="connsiteY331" fmla="*/ 26460 h 1838556"/>
                <a:gd name="connsiteX332" fmla="*/ 669367 w 1208560"/>
                <a:gd name="connsiteY332" fmla="*/ 23080 h 1838556"/>
                <a:gd name="connsiteX333" fmla="*/ 677549 w 1208560"/>
                <a:gd name="connsiteY333" fmla="*/ 25495 h 1838556"/>
                <a:gd name="connsiteX334" fmla="*/ 680437 w 1208560"/>
                <a:gd name="connsiteY334" fmla="*/ 35154 h 1838556"/>
                <a:gd name="connsiteX335" fmla="*/ 682844 w 1208560"/>
                <a:gd name="connsiteY335" fmla="*/ 36602 h 1838556"/>
                <a:gd name="connsiteX336" fmla="*/ 685251 w 1208560"/>
                <a:gd name="connsiteY336" fmla="*/ 36602 h 1838556"/>
                <a:gd name="connsiteX337" fmla="*/ 688138 w 1208560"/>
                <a:gd name="connsiteY337" fmla="*/ 32739 h 1838556"/>
                <a:gd name="connsiteX338" fmla="*/ 693433 w 1208560"/>
                <a:gd name="connsiteY338" fmla="*/ 29841 h 1838556"/>
                <a:gd name="connsiteX339" fmla="*/ 698246 w 1208560"/>
                <a:gd name="connsiteY339" fmla="*/ 29841 h 1838556"/>
                <a:gd name="connsiteX340" fmla="*/ 701134 w 1208560"/>
                <a:gd name="connsiteY340" fmla="*/ 31773 h 1838556"/>
                <a:gd name="connsiteX341" fmla="*/ 703059 w 1208560"/>
                <a:gd name="connsiteY341" fmla="*/ 36602 h 1838556"/>
                <a:gd name="connsiteX342" fmla="*/ 709797 w 1208560"/>
                <a:gd name="connsiteY342" fmla="*/ 37085 h 1838556"/>
                <a:gd name="connsiteX343" fmla="*/ 710279 w 1208560"/>
                <a:gd name="connsiteY343" fmla="*/ 39983 h 1838556"/>
                <a:gd name="connsiteX344" fmla="*/ 708353 w 1208560"/>
                <a:gd name="connsiteY344" fmla="*/ 43846 h 1838556"/>
                <a:gd name="connsiteX345" fmla="*/ 710279 w 1208560"/>
                <a:gd name="connsiteY345" fmla="*/ 47227 h 1838556"/>
                <a:gd name="connsiteX346" fmla="*/ 722792 w 1208560"/>
                <a:gd name="connsiteY346" fmla="*/ 54954 h 1838556"/>
                <a:gd name="connsiteX347" fmla="*/ 726162 w 1208560"/>
                <a:gd name="connsiteY347" fmla="*/ 53988 h 1838556"/>
                <a:gd name="connsiteX348" fmla="*/ 728087 w 1208560"/>
                <a:gd name="connsiteY348" fmla="*/ 46261 h 1838556"/>
                <a:gd name="connsiteX349" fmla="*/ 729049 w 1208560"/>
                <a:gd name="connsiteY349" fmla="*/ 44329 h 1838556"/>
                <a:gd name="connsiteX350" fmla="*/ 732900 w 1208560"/>
                <a:gd name="connsiteY350" fmla="*/ 45778 h 1838556"/>
                <a:gd name="connsiteX351" fmla="*/ 734825 w 1208560"/>
                <a:gd name="connsiteY351" fmla="*/ 42881 h 1838556"/>
                <a:gd name="connsiteX352" fmla="*/ 734825 w 1208560"/>
                <a:gd name="connsiteY352" fmla="*/ 36602 h 1838556"/>
                <a:gd name="connsiteX353" fmla="*/ 736750 w 1208560"/>
                <a:gd name="connsiteY353" fmla="*/ 35154 h 1838556"/>
                <a:gd name="connsiteX354" fmla="*/ 741563 w 1208560"/>
                <a:gd name="connsiteY354" fmla="*/ 35636 h 1838556"/>
                <a:gd name="connsiteX355" fmla="*/ 740601 w 1208560"/>
                <a:gd name="connsiteY355" fmla="*/ 42881 h 1838556"/>
                <a:gd name="connsiteX356" fmla="*/ 743007 w 1208560"/>
                <a:gd name="connsiteY356" fmla="*/ 47710 h 1838556"/>
                <a:gd name="connsiteX357" fmla="*/ 743007 w 1208560"/>
                <a:gd name="connsiteY357" fmla="*/ 51091 h 1838556"/>
                <a:gd name="connsiteX358" fmla="*/ 745414 w 1208560"/>
                <a:gd name="connsiteY358" fmla="*/ 53022 h 1838556"/>
                <a:gd name="connsiteX359" fmla="*/ 753115 w 1208560"/>
                <a:gd name="connsiteY359" fmla="*/ 48676 h 1838556"/>
                <a:gd name="connsiteX360" fmla="*/ 757447 w 1208560"/>
                <a:gd name="connsiteY360" fmla="*/ 43846 h 1838556"/>
                <a:gd name="connsiteX361" fmla="*/ 766110 w 1208560"/>
                <a:gd name="connsiteY361" fmla="*/ 45778 h 1838556"/>
                <a:gd name="connsiteX362" fmla="*/ 767554 w 1208560"/>
                <a:gd name="connsiteY362" fmla="*/ 49159 h 1838556"/>
                <a:gd name="connsiteX363" fmla="*/ 770923 w 1208560"/>
                <a:gd name="connsiteY363" fmla="*/ 50125 h 1838556"/>
                <a:gd name="connsiteX364" fmla="*/ 777180 w 1208560"/>
                <a:gd name="connsiteY364" fmla="*/ 47710 h 1838556"/>
                <a:gd name="connsiteX365" fmla="*/ 784881 w 1208560"/>
                <a:gd name="connsiteY365" fmla="*/ 48193 h 1838556"/>
                <a:gd name="connsiteX366" fmla="*/ 788250 w 1208560"/>
                <a:gd name="connsiteY366" fmla="*/ 49642 h 1838556"/>
                <a:gd name="connsiteX367" fmla="*/ 789213 w 1208560"/>
                <a:gd name="connsiteY367" fmla="*/ 60749 h 1838556"/>
                <a:gd name="connsiteX368" fmla="*/ 797876 w 1208560"/>
                <a:gd name="connsiteY368" fmla="*/ 60266 h 1838556"/>
                <a:gd name="connsiteX369" fmla="*/ 805096 w 1208560"/>
                <a:gd name="connsiteY369" fmla="*/ 61232 h 1838556"/>
                <a:gd name="connsiteX370" fmla="*/ 807502 w 1208560"/>
                <a:gd name="connsiteY370" fmla="*/ 58818 h 1838556"/>
                <a:gd name="connsiteX371" fmla="*/ 806540 w 1208560"/>
                <a:gd name="connsiteY371" fmla="*/ 53022 h 1838556"/>
                <a:gd name="connsiteX372" fmla="*/ 801727 w 1208560"/>
                <a:gd name="connsiteY372" fmla="*/ 50607 h 1838556"/>
                <a:gd name="connsiteX373" fmla="*/ 799801 w 1208560"/>
                <a:gd name="connsiteY373" fmla="*/ 45778 h 1838556"/>
                <a:gd name="connsiteX374" fmla="*/ 794507 w 1208560"/>
                <a:gd name="connsiteY374" fmla="*/ 41432 h 1838556"/>
                <a:gd name="connsiteX375" fmla="*/ 792582 w 1208560"/>
                <a:gd name="connsiteY375" fmla="*/ 36602 h 1838556"/>
                <a:gd name="connsiteX376" fmla="*/ 796914 w 1208560"/>
                <a:gd name="connsiteY376" fmla="*/ 37085 h 1838556"/>
                <a:gd name="connsiteX377" fmla="*/ 798839 w 1208560"/>
                <a:gd name="connsiteY377" fmla="*/ 35636 h 1838556"/>
                <a:gd name="connsiteX378" fmla="*/ 807502 w 1208560"/>
                <a:gd name="connsiteY378" fmla="*/ 37568 h 1838556"/>
                <a:gd name="connsiteX379" fmla="*/ 813759 w 1208560"/>
                <a:gd name="connsiteY379" fmla="*/ 40466 h 1838556"/>
                <a:gd name="connsiteX380" fmla="*/ 818573 w 1208560"/>
                <a:gd name="connsiteY380" fmla="*/ 41915 h 1838556"/>
                <a:gd name="connsiteX381" fmla="*/ 823867 w 1208560"/>
                <a:gd name="connsiteY381" fmla="*/ 42398 h 1838556"/>
                <a:gd name="connsiteX382" fmla="*/ 831568 w 1208560"/>
                <a:gd name="connsiteY382" fmla="*/ 38534 h 1838556"/>
                <a:gd name="connsiteX383" fmla="*/ 833012 w 1208560"/>
                <a:gd name="connsiteY383" fmla="*/ 37085 h 1838556"/>
                <a:gd name="connsiteX384" fmla="*/ 868628 w 1208560"/>
                <a:gd name="connsiteY384" fmla="*/ 94555 h 1838556"/>
                <a:gd name="connsiteX385" fmla="*/ 894619 w 1208560"/>
                <a:gd name="connsiteY385" fmla="*/ 138020 h 1838556"/>
                <a:gd name="connsiteX386" fmla="*/ 927829 w 1208560"/>
                <a:gd name="connsiteY386" fmla="*/ 190660 h 1838556"/>
                <a:gd name="connsiteX387" fmla="*/ 933123 w 1208560"/>
                <a:gd name="connsiteY387" fmla="*/ 192592 h 1838556"/>
                <a:gd name="connsiteX388" fmla="*/ 949488 w 1208560"/>
                <a:gd name="connsiteY388" fmla="*/ 191144 h 1838556"/>
                <a:gd name="connsiteX389" fmla="*/ 954301 w 1208560"/>
                <a:gd name="connsiteY389" fmla="*/ 194524 h 1838556"/>
                <a:gd name="connsiteX390" fmla="*/ 958633 w 1208560"/>
                <a:gd name="connsiteY390" fmla="*/ 210461 h 1838556"/>
                <a:gd name="connsiteX391" fmla="*/ 962483 w 1208560"/>
                <a:gd name="connsiteY391" fmla="*/ 214325 h 1838556"/>
                <a:gd name="connsiteX392" fmla="*/ 967778 w 1208560"/>
                <a:gd name="connsiteY392" fmla="*/ 217222 h 1838556"/>
                <a:gd name="connsiteX393" fmla="*/ 972109 w 1208560"/>
                <a:gd name="connsiteY393" fmla="*/ 224949 h 1838556"/>
                <a:gd name="connsiteX394" fmla="*/ 979329 w 1208560"/>
                <a:gd name="connsiteY394" fmla="*/ 226398 h 1838556"/>
                <a:gd name="connsiteX395" fmla="*/ 987511 w 1208560"/>
                <a:gd name="connsiteY395" fmla="*/ 219154 h 1838556"/>
                <a:gd name="connsiteX396" fmla="*/ 993287 w 1208560"/>
                <a:gd name="connsiteY396" fmla="*/ 219154 h 1838556"/>
                <a:gd name="connsiteX397" fmla="*/ 996656 w 1208560"/>
                <a:gd name="connsiteY397" fmla="*/ 226881 h 1838556"/>
                <a:gd name="connsiteX398" fmla="*/ 999063 w 1208560"/>
                <a:gd name="connsiteY398" fmla="*/ 235574 h 1838556"/>
                <a:gd name="connsiteX399" fmla="*/ 1003394 w 1208560"/>
                <a:gd name="connsiteY399" fmla="*/ 238472 h 1838556"/>
                <a:gd name="connsiteX400" fmla="*/ 1011095 w 1208560"/>
                <a:gd name="connsiteY400" fmla="*/ 239438 h 1838556"/>
                <a:gd name="connsiteX401" fmla="*/ 1020721 w 1208560"/>
                <a:gd name="connsiteY401" fmla="*/ 244750 h 1838556"/>
                <a:gd name="connsiteX402" fmla="*/ 1026497 w 1208560"/>
                <a:gd name="connsiteY402" fmla="*/ 251028 h 1838556"/>
                <a:gd name="connsiteX403" fmla="*/ 1043343 w 1208560"/>
                <a:gd name="connsiteY403" fmla="*/ 270829 h 1838556"/>
                <a:gd name="connsiteX404" fmla="*/ 1052006 w 1208560"/>
                <a:gd name="connsiteY404" fmla="*/ 276624 h 1838556"/>
                <a:gd name="connsiteX405" fmla="*/ 1078478 w 1208560"/>
                <a:gd name="connsiteY405" fmla="*/ 283385 h 1838556"/>
                <a:gd name="connsiteX406" fmla="*/ 1084254 w 1208560"/>
                <a:gd name="connsiteY406" fmla="*/ 284834 h 1838556"/>
                <a:gd name="connsiteX407" fmla="*/ 1092436 w 1208560"/>
                <a:gd name="connsiteY407" fmla="*/ 290146 h 1838556"/>
                <a:gd name="connsiteX408" fmla="*/ 1095805 w 1208560"/>
                <a:gd name="connsiteY408" fmla="*/ 299322 h 1838556"/>
                <a:gd name="connsiteX409" fmla="*/ 1112651 w 1208560"/>
                <a:gd name="connsiteY409" fmla="*/ 308498 h 1838556"/>
                <a:gd name="connsiteX410" fmla="*/ 1118908 w 1208560"/>
                <a:gd name="connsiteY410" fmla="*/ 318640 h 1838556"/>
                <a:gd name="connsiteX411" fmla="*/ 1125646 w 1208560"/>
                <a:gd name="connsiteY411" fmla="*/ 339407 h 1838556"/>
                <a:gd name="connsiteX412" fmla="*/ 1129497 w 1208560"/>
                <a:gd name="connsiteY412" fmla="*/ 374661 h 1838556"/>
                <a:gd name="connsiteX413" fmla="*/ 1129978 w 1208560"/>
                <a:gd name="connsiteY413" fmla="*/ 377559 h 1838556"/>
                <a:gd name="connsiteX414" fmla="*/ 1134791 w 1208560"/>
                <a:gd name="connsiteY414" fmla="*/ 386735 h 1838556"/>
                <a:gd name="connsiteX415" fmla="*/ 1157894 w 1208560"/>
                <a:gd name="connsiteY415" fmla="*/ 397842 h 1838556"/>
                <a:gd name="connsiteX416" fmla="*/ 1171370 w 1208560"/>
                <a:gd name="connsiteY416" fmla="*/ 410882 h 1838556"/>
                <a:gd name="connsiteX417" fmla="*/ 1176183 w 1208560"/>
                <a:gd name="connsiteY417" fmla="*/ 410399 h 1838556"/>
                <a:gd name="connsiteX418" fmla="*/ 1181959 w 1208560"/>
                <a:gd name="connsiteY418" fmla="*/ 412330 h 1838556"/>
                <a:gd name="connsiteX419" fmla="*/ 1182440 w 1208560"/>
                <a:gd name="connsiteY419" fmla="*/ 421989 h 1838556"/>
                <a:gd name="connsiteX420" fmla="*/ 1188697 w 1208560"/>
                <a:gd name="connsiteY420" fmla="*/ 425853 h 1838556"/>
                <a:gd name="connsiteX421" fmla="*/ 1188216 w 1208560"/>
                <a:gd name="connsiteY421" fmla="*/ 442273 h 1838556"/>
                <a:gd name="connsiteX422" fmla="*/ 1188216 w 1208560"/>
                <a:gd name="connsiteY422" fmla="*/ 450000 h 1838556"/>
                <a:gd name="connsiteX423" fmla="*/ 1189660 w 1208560"/>
                <a:gd name="connsiteY423" fmla="*/ 455795 h 1838556"/>
                <a:gd name="connsiteX424" fmla="*/ 1193510 w 1208560"/>
                <a:gd name="connsiteY424" fmla="*/ 458693 h 1838556"/>
                <a:gd name="connsiteX425" fmla="*/ 1197361 w 1208560"/>
                <a:gd name="connsiteY425" fmla="*/ 459176 h 1838556"/>
                <a:gd name="connsiteX426" fmla="*/ 1194954 w 1208560"/>
                <a:gd name="connsiteY426" fmla="*/ 472215 h 1838556"/>
                <a:gd name="connsiteX427" fmla="*/ 1200730 w 1208560"/>
                <a:gd name="connsiteY427" fmla="*/ 478010 h 1838556"/>
                <a:gd name="connsiteX428" fmla="*/ 1205543 w 1208560"/>
                <a:gd name="connsiteY428" fmla="*/ 482357 h 1838556"/>
                <a:gd name="connsiteX429" fmla="*/ 1207950 w 1208560"/>
                <a:gd name="connsiteY429" fmla="*/ 512299 h 1838556"/>
                <a:gd name="connsiteX430" fmla="*/ 1206987 w 1208560"/>
                <a:gd name="connsiteY430" fmla="*/ 531617 h 1838556"/>
                <a:gd name="connsiteX431" fmla="*/ 1201693 w 1208560"/>
                <a:gd name="connsiteY431" fmla="*/ 534998 h 1838556"/>
                <a:gd name="connsiteX432" fmla="*/ 1187253 w 1208560"/>
                <a:gd name="connsiteY432" fmla="*/ 539827 h 1838556"/>
                <a:gd name="connsiteX433" fmla="*/ 1178108 w 1208560"/>
                <a:gd name="connsiteY433" fmla="*/ 538378 h 1838556"/>
                <a:gd name="connsiteX434" fmla="*/ 1167038 w 1208560"/>
                <a:gd name="connsiteY434" fmla="*/ 538378 h 1838556"/>
                <a:gd name="connsiteX435" fmla="*/ 1157894 w 1208560"/>
                <a:gd name="connsiteY435" fmla="*/ 544173 h 1838556"/>
                <a:gd name="connsiteX436" fmla="*/ 1146342 w 1208560"/>
                <a:gd name="connsiteY436" fmla="*/ 558662 h 1838556"/>
                <a:gd name="connsiteX437" fmla="*/ 1140085 w 1208560"/>
                <a:gd name="connsiteY437" fmla="*/ 561076 h 1838556"/>
                <a:gd name="connsiteX438" fmla="*/ 1134791 w 1208560"/>
                <a:gd name="connsiteY438" fmla="*/ 562525 h 1838556"/>
                <a:gd name="connsiteX439" fmla="*/ 1121796 w 1208560"/>
                <a:gd name="connsiteY439" fmla="*/ 563008 h 1838556"/>
                <a:gd name="connsiteX440" fmla="*/ 1111688 w 1208560"/>
                <a:gd name="connsiteY440" fmla="*/ 563974 h 1838556"/>
                <a:gd name="connsiteX441" fmla="*/ 1109763 w 1208560"/>
                <a:gd name="connsiteY441" fmla="*/ 564940 h 1838556"/>
                <a:gd name="connsiteX442" fmla="*/ 1107838 w 1208560"/>
                <a:gd name="connsiteY442" fmla="*/ 572184 h 1838556"/>
                <a:gd name="connsiteX443" fmla="*/ 1105431 w 1208560"/>
                <a:gd name="connsiteY443" fmla="*/ 577013 h 1838556"/>
                <a:gd name="connsiteX444" fmla="*/ 1099656 w 1208560"/>
                <a:gd name="connsiteY444" fmla="*/ 586189 h 1838556"/>
                <a:gd name="connsiteX445" fmla="*/ 1097730 w 1208560"/>
                <a:gd name="connsiteY445" fmla="*/ 587638 h 1838556"/>
                <a:gd name="connsiteX446" fmla="*/ 1093399 w 1208560"/>
                <a:gd name="connsiteY446" fmla="*/ 592467 h 1838556"/>
                <a:gd name="connsiteX447" fmla="*/ 1091955 w 1208560"/>
                <a:gd name="connsiteY447" fmla="*/ 604541 h 1838556"/>
                <a:gd name="connsiteX448" fmla="*/ 1074146 w 1208560"/>
                <a:gd name="connsiteY448" fmla="*/ 613234 h 1838556"/>
                <a:gd name="connsiteX449" fmla="*/ 1060188 w 1208560"/>
                <a:gd name="connsiteY449" fmla="*/ 621444 h 1838556"/>
                <a:gd name="connsiteX450" fmla="*/ 1056819 w 1208560"/>
                <a:gd name="connsiteY450" fmla="*/ 630620 h 1838556"/>
                <a:gd name="connsiteX451" fmla="*/ 1059226 w 1208560"/>
                <a:gd name="connsiteY451" fmla="*/ 638830 h 1838556"/>
                <a:gd name="connsiteX452" fmla="*/ 1074146 w 1208560"/>
                <a:gd name="connsiteY452" fmla="*/ 655733 h 1838556"/>
                <a:gd name="connsiteX453" fmla="*/ 1076072 w 1208560"/>
                <a:gd name="connsiteY453" fmla="*/ 664426 h 1838556"/>
                <a:gd name="connsiteX454" fmla="*/ 1076072 w 1208560"/>
                <a:gd name="connsiteY454" fmla="*/ 673119 h 1838556"/>
                <a:gd name="connsiteX455" fmla="*/ 1075590 w 1208560"/>
                <a:gd name="connsiteY455" fmla="*/ 678914 h 1838556"/>
                <a:gd name="connsiteX456" fmla="*/ 1073665 w 1208560"/>
                <a:gd name="connsiteY456" fmla="*/ 689056 h 1838556"/>
                <a:gd name="connsiteX457" fmla="*/ 1060670 w 1208560"/>
                <a:gd name="connsiteY457" fmla="*/ 697749 h 1838556"/>
                <a:gd name="connsiteX458" fmla="*/ 1056338 w 1208560"/>
                <a:gd name="connsiteY458" fmla="*/ 714169 h 1838556"/>
                <a:gd name="connsiteX459" fmla="*/ 1056338 w 1208560"/>
                <a:gd name="connsiteY459" fmla="*/ 743145 h 1838556"/>
                <a:gd name="connsiteX460" fmla="*/ 1057301 w 1208560"/>
                <a:gd name="connsiteY460" fmla="*/ 762946 h 1838556"/>
                <a:gd name="connsiteX461" fmla="*/ 1063076 w 1208560"/>
                <a:gd name="connsiteY461" fmla="*/ 790473 h 1838556"/>
                <a:gd name="connsiteX462" fmla="*/ 1064039 w 1208560"/>
                <a:gd name="connsiteY462" fmla="*/ 795303 h 1838556"/>
                <a:gd name="connsiteX463" fmla="*/ 1062595 w 1208560"/>
                <a:gd name="connsiteY463" fmla="*/ 803513 h 1838556"/>
                <a:gd name="connsiteX464" fmla="*/ 1070296 w 1208560"/>
                <a:gd name="connsiteY464" fmla="*/ 826694 h 1838556"/>
                <a:gd name="connsiteX465" fmla="*/ 1073665 w 1208560"/>
                <a:gd name="connsiteY465" fmla="*/ 841665 h 1838556"/>
                <a:gd name="connsiteX466" fmla="*/ 1066927 w 1208560"/>
                <a:gd name="connsiteY466" fmla="*/ 845529 h 1838556"/>
                <a:gd name="connsiteX467" fmla="*/ 1063076 w 1208560"/>
                <a:gd name="connsiteY467" fmla="*/ 873056 h 1838556"/>
                <a:gd name="connsiteX468" fmla="*/ 1075590 w 1208560"/>
                <a:gd name="connsiteY468" fmla="*/ 928595 h 1838556"/>
                <a:gd name="connsiteX469" fmla="*/ 1080403 w 1208560"/>
                <a:gd name="connsiteY469" fmla="*/ 931975 h 1838556"/>
                <a:gd name="connsiteX470" fmla="*/ 1081847 w 1208560"/>
                <a:gd name="connsiteY470" fmla="*/ 953707 h 1838556"/>
                <a:gd name="connsiteX471" fmla="*/ 1082810 w 1208560"/>
                <a:gd name="connsiteY471" fmla="*/ 963849 h 1838556"/>
                <a:gd name="connsiteX472" fmla="*/ 1087623 w 1208560"/>
                <a:gd name="connsiteY472" fmla="*/ 992826 h 1838556"/>
                <a:gd name="connsiteX473" fmla="*/ 1090029 w 1208560"/>
                <a:gd name="connsiteY473" fmla="*/ 997655 h 1838556"/>
                <a:gd name="connsiteX474" fmla="*/ 1082810 w 1208560"/>
                <a:gd name="connsiteY474" fmla="*/ 1028080 h 1838556"/>
                <a:gd name="connsiteX475" fmla="*/ 1089548 w 1208560"/>
                <a:gd name="connsiteY475" fmla="*/ 1039188 h 1838556"/>
                <a:gd name="connsiteX476" fmla="*/ 1086660 w 1208560"/>
                <a:gd name="connsiteY476" fmla="*/ 1049330 h 1838556"/>
                <a:gd name="connsiteX477" fmla="*/ 1088586 w 1208560"/>
                <a:gd name="connsiteY477" fmla="*/ 1058023 h 1838556"/>
                <a:gd name="connsiteX478" fmla="*/ 1091955 w 1208560"/>
                <a:gd name="connsiteY478" fmla="*/ 1072028 h 1838556"/>
                <a:gd name="connsiteX479" fmla="*/ 1099656 w 1208560"/>
                <a:gd name="connsiteY479" fmla="*/ 1074443 h 1838556"/>
                <a:gd name="connsiteX480" fmla="*/ 1095805 w 1208560"/>
                <a:gd name="connsiteY480" fmla="*/ 1082170 h 1838556"/>
                <a:gd name="connsiteX481" fmla="*/ 1091955 w 1208560"/>
                <a:gd name="connsiteY481" fmla="*/ 1102454 h 1838556"/>
                <a:gd name="connsiteX482" fmla="*/ 1090029 w 1208560"/>
                <a:gd name="connsiteY482" fmla="*/ 1104868 h 1838556"/>
                <a:gd name="connsiteX483" fmla="*/ 1080885 w 1208560"/>
                <a:gd name="connsiteY483" fmla="*/ 1106317 h 1838556"/>
                <a:gd name="connsiteX484" fmla="*/ 1076072 w 1208560"/>
                <a:gd name="connsiteY484" fmla="*/ 1113078 h 1838556"/>
                <a:gd name="connsiteX485" fmla="*/ 1074628 w 1208560"/>
                <a:gd name="connsiteY485" fmla="*/ 1122254 h 1838556"/>
                <a:gd name="connsiteX486" fmla="*/ 1078959 w 1208560"/>
                <a:gd name="connsiteY486" fmla="*/ 1143986 h 1838556"/>
                <a:gd name="connsiteX487" fmla="*/ 1082329 w 1208560"/>
                <a:gd name="connsiteY487" fmla="*/ 1148333 h 1838556"/>
                <a:gd name="connsiteX488" fmla="*/ 1099174 w 1208560"/>
                <a:gd name="connsiteY488" fmla="*/ 1166202 h 1838556"/>
                <a:gd name="connsiteX489" fmla="*/ 1099174 w 1208560"/>
                <a:gd name="connsiteY489" fmla="*/ 1170548 h 1838556"/>
                <a:gd name="connsiteX490" fmla="*/ 1089548 w 1208560"/>
                <a:gd name="connsiteY490" fmla="*/ 1172480 h 1838556"/>
                <a:gd name="connsiteX491" fmla="*/ 1078959 w 1208560"/>
                <a:gd name="connsiteY491" fmla="*/ 1164753 h 1838556"/>
                <a:gd name="connsiteX492" fmla="*/ 1068852 w 1208560"/>
                <a:gd name="connsiteY492" fmla="*/ 1166202 h 1838556"/>
                <a:gd name="connsiteX493" fmla="*/ 1060670 w 1208560"/>
                <a:gd name="connsiteY493" fmla="*/ 1171514 h 1838556"/>
                <a:gd name="connsiteX494" fmla="*/ 1055375 w 1208560"/>
                <a:gd name="connsiteY494" fmla="*/ 1194212 h 1838556"/>
                <a:gd name="connsiteX495" fmla="*/ 1052006 w 1208560"/>
                <a:gd name="connsiteY495" fmla="*/ 1210149 h 1838556"/>
                <a:gd name="connsiteX496" fmla="*/ 1048156 w 1208560"/>
                <a:gd name="connsiteY496" fmla="*/ 1228984 h 1838556"/>
                <a:gd name="connsiteX497" fmla="*/ 1049600 w 1208560"/>
                <a:gd name="connsiteY497" fmla="*/ 1245404 h 1838556"/>
                <a:gd name="connsiteX498" fmla="*/ 1052969 w 1208560"/>
                <a:gd name="connsiteY498" fmla="*/ 1254097 h 1838556"/>
                <a:gd name="connsiteX499" fmla="*/ 1052969 w 1208560"/>
                <a:gd name="connsiteY499" fmla="*/ 1258926 h 1838556"/>
                <a:gd name="connsiteX500" fmla="*/ 1024090 w 1208560"/>
                <a:gd name="connsiteY500" fmla="*/ 1271483 h 1838556"/>
                <a:gd name="connsiteX501" fmla="*/ 1016389 w 1208560"/>
                <a:gd name="connsiteY501" fmla="*/ 1277761 h 1838556"/>
                <a:gd name="connsiteX502" fmla="*/ 1007245 w 1208560"/>
                <a:gd name="connsiteY502" fmla="*/ 1277761 h 1838556"/>
                <a:gd name="connsiteX503" fmla="*/ 999544 w 1208560"/>
                <a:gd name="connsiteY503" fmla="*/ 1281625 h 1838556"/>
                <a:gd name="connsiteX504" fmla="*/ 981735 w 1208560"/>
                <a:gd name="connsiteY504" fmla="*/ 1294664 h 1838556"/>
                <a:gd name="connsiteX505" fmla="*/ 989918 w 1208560"/>
                <a:gd name="connsiteY505" fmla="*/ 1299976 h 1838556"/>
                <a:gd name="connsiteX506" fmla="*/ 985105 w 1208560"/>
                <a:gd name="connsiteY506" fmla="*/ 1352617 h 1838556"/>
                <a:gd name="connsiteX507" fmla="*/ 982698 w 1208560"/>
                <a:gd name="connsiteY507" fmla="*/ 1368071 h 1838556"/>
                <a:gd name="connsiteX508" fmla="*/ 981735 w 1208560"/>
                <a:gd name="connsiteY508" fmla="*/ 1374832 h 1838556"/>
                <a:gd name="connsiteX509" fmla="*/ 982698 w 1208560"/>
                <a:gd name="connsiteY509" fmla="*/ 1383525 h 1838556"/>
                <a:gd name="connsiteX510" fmla="*/ 990399 w 1208560"/>
                <a:gd name="connsiteY510" fmla="*/ 1413951 h 1838556"/>
                <a:gd name="connsiteX511" fmla="*/ 981254 w 1208560"/>
                <a:gd name="connsiteY511" fmla="*/ 1426990 h 1838556"/>
                <a:gd name="connsiteX512" fmla="*/ 982217 w 1208560"/>
                <a:gd name="connsiteY512" fmla="*/ 1432785 h 1838556"/>
                <a:gd name="connsiteX513" fmla="*/ 982217 w 1208560"/>
                <a:gd name="connsiteY513" fmla="*/ 1439063 h 1838556"/>
                <a:gd name="connsiteX514" fmla="*/ 984623 w 1208560"/>
                <a:gd name="connsiteY514" fmla="*/ 1441478 h 1838556"/>
                <a:gd name="connsiteX515" fmla="*/ 984623 w 1208560"/>
                <a:gd name="connsiteY515" fmla="*/ 1448722 h 1838556"/>
                <a:gd name="connsiteX516" fmla="*/ 988955 w 1208560"/>
                <a:gd name="connsiteY516" fmla="*/ 1463693 h 1838556"/>
                <a:gd name="connsiteX517" fmla="*/ 989918 w 1208560"/>
                <a:gd name="connsiteY517" fmla="*/ 1479148 h 1838556"/>
                <a:gd name="connsiteX518" fmla="*/ 993287 w 1208560"/>
                <a:gd name="connsiteY518" fmla="*/ 1482045 h 1838556"/>
                <a:gd name="connsiteX519" fmla="*/ 995693 w 1208560"/>
                <a:gd name="connsiteY519" fmla="*/ 1488806 h 1838556"/>
                <a:gd name="connsiteX520" fmla="*/ 1007245 w 1208560"/>
                <a:gd name="connsiteY520" fmla="*/ 1500880 h 1838556"/>
                <a:gd name="connsiteX521" fmla="*/ 1013502 w 1208560"/>
                <a:gd name="connsiteY521" fmla="*/ 1501846 h 1838556"/>
                <a:gd name="connsiteX522" fmla="*/ 1027459 w 1208560"/>
                <a:gd name="connsiteY522" fmla="*/ 1502812 h 1838556"/>
                <a:gd name="connsiteX523" fmla="*/ 1036604 w 1208560"/>
                <a:gd name="connsiteY523" fmla="*/ 1505709 h 1838556"/>
                <a:gd name="connsiteX524" fmla="*/ 1048637 w 1208560"/>
                <a:gd name="connsiteY524" fmla="*/ 1506192 h 1838556"/>
                <a:gd name="connsiteX525" fmla="*/ 1063076 w 1208560"/>
                <a:gd name="connsiteY525" fmla="*/ 1503777 h 1838556"/>
                <a:gd name="connsiteX526" fmla="*/ 1069333 w 1208560"/>
                <a:gd name="connsiteY526" fmla="*/ 1502329 h 1838556"/>
                <a:gd name="connsiteX527" fmla="*/ 1082329 w 1208560"/>
                <a:gd name="connsiteY527" fmla="*/ 1496533 h 1838556"/>
                <a:gd name="connsiteX528" fmla="*/ 1095805 w 1208560"/>
                <a:gd name="connsiteY528" fmla="*/ 1498465 h 1838556"/>
                <a:gd name="connsiteX529" fmla="*/ 1109763 w 1208560"/>
                <a:gd name="connsiteY529" fmla="*/ 1504743 h 1838556"/>
                <a:gd name="connsiteX530" fmla="*/ 1115539 w 1208560"/>
                <a:gd name="connsiteY530" fmla="*/ 1510539 h 1838556"/>
                <a:gd name="connsiteX531" fmla="*/ 1120833 w 1208560"/>
                <a:gd name="connsiteY531" fmla="*/ 1530822 h 1838556"/>
                <a:gd name="connsiteX532" fmla="*/ 1120352 w 1208560"/>
                <a:gd name="connsiteY532" fmla="*/ 1549657 h 1838556"/>
                <a:gd name="connsiteX533" fmla="*/ 1122758 w 1208560"/>
                <a:gd name="connsiteY533" fmla="*/ 1572355 h 1838556"/>
                <a:gd name="connsiteX534" fmla="*/ 1128534 w 1208560"/>
                <a:gd name="connsiteY534" fmla="*/ 1596502 h 1838556"/>
                <a:gd name="connsiteX535" fmla="*/ 1127090 w 1208560"/>
                <a:gd name="connsiteY535" fmla="*/ 1604229 h 1838556"/>
                <a:gd name="connsiteX536" fmla="*/ 1113132 w 1208560"/>
                <a:gd name="connsiteY536" fmla="*/ 1629825 h 1838556"/>
                <a:gd name="connsiteX537" fmla="*/ 1112651 w 1208560"/>
                <a:gd name="connsiteY537" fmla="*/ 1641416 h 1838556"/>
                <a:gd name="connsiteX538" fmla="*/ 1111688 w 1208560"/>
                <a:gd name="connsiteY538" fmla="*/ 1648660 h 1838556"/>
                <a:gd name="connsiteX539" fmla="*/ 1102062 w 1208560"/>
                <a:gd name="connsiteY539" fmla="*/ 1647211 h 1838556"/>
                <a:gd name="connsiteX540" fmla="*/ 1086660 w 1208560"/>
                <a:gd name="connsiteY540" fmla="*/ 1647211 h 1838556"/>
                <a:gd name="connsiteX541" fmla="*/ 1072702 w 1208560"/>
                <a:gd name="connsiteY541" fmla="*/ 1644796 h 1838556"/>
                <a:gd name="connsiteX542" fmla="*/ 1049118 w 1208560"/>
                <a:gd name="connsiteY542" fmla="*/ 1633206 h 1838556"/>
                <a:gd name="connsiteX543" fmla="*/ 1046231 w 1208560"/>
                <a:gd name="connsiteY543" fmla="*/ 1627893 h 1838556"/>
                <a:gd name="connsiteX544" fmla="*/ 1045749 w 1208560"/>
                <a:gd name="connsiteY544" fmla="*/ 1622581 h 1838556"/>
                <a:gd name="connsiteX545" fmla="*/ 1041417 w 1208560"/>
                <a:gd name="connsiteY545" fmla="*/ 1621615 h 1838556"/>
                <a:gd name="connsiteX546" fmla="*/ 1037567 w 1208560"/>
                <a:gd name="connsiteY546" fmla="*/ 1622581 h 1838556"/>
                <a:gd name="connsiteX547" fmla="*/ 1039011 w 1208560"/>
                <a:gd name="connsiteY547" fmla="*/ 1626445 h 1838556"/>
                <a:gd name="connsiteX548" fmla="*/ 1037086 w 1208560"/>
                <a:gd name="connsiteY548" fmla="*/ 1628859 h 1838556"/>
                <a:gd name="connsiteX549" fmla="*/ 1037567 w 1208560"/>
                <a:gd name="connsiteY549" fmla="*/ 1633689 h 1838556"/>
                <a:gd name="connsiteX550" fmla="*/ 1035642 w 1208560"/>
                <a:gd name="connsiteY550" fmla="*/ 1638518 h 1838556"/>
                <a:gd name="connsiteX551" fmla="*/ 1035161 w 1208560"/>
                <a:gd name="connsiteY551" fmla="*/ 1643830 h 1838556"/>
                <a:gd name="connsiteX552" fmla="*/ 1031310 w 1208560"/>
                <a:gd name="connsiteY552" fmla="*/ 1644796 h 1838556"/>
                <a:gd name="connsiteX553" fmla="*/ 1027459 w 1208560"/>
                <a:gd name="connsiteY553" fmla="*/ 1642382 h 1838556"/>
                <a:gd name="connsiteX554" fmla="*/ 1026016 w 1208560"/>
                <a:gd name="connsiteY554" fmla="*/ 1646245 h 1838556"/>
                <a:gd name="connsiteX555" fmla="*/ 1023609 w 1208560"/>
                <a:gd name="connsiteY555" fmla="*/ 1646728 h 1838556"/>
                <a:gd name="connsiteX556" fmla="*/ 1023609 w 1208560"/>
                <a:gd name="connsiteY556" fmla="*/ 1652040 h 1838556"/>
                <a:gd name="connsiteX557" fmla="*/ 1019759 w 1208560"/>
                <a:gd name="connsiteY557" fmla="*/ 1658801 h 1838556"/>
                <a:gd name="connsiteX558" fmla="*/ 1014464 w 1208560"/>
                <a:gd name="connsiteY558" fmla="*/ 1660733 h 1838556"/>
                <a:gd name="connsiteX559" fmla="*/ 1015908 w 1208560"/>
                <a:gd name="connsiteY559" fmla="*/ 1664597 h 1838556"/>
                <a:gd name="connsiteX560" fmla="*/ 1011095 w 1208560"/>
                <a:gd name="connsiteY560" fmla="*/ 1666529 h 1838556"/>
                <a:gd name="connsiteX561" fmla="*/ 1009651 w 1208560"/>
                <a:gd name="connsiteY561" fmla="*/ 1670875 h 1838556"/>
                <a:gd name="connsiteX562" fmla="*/ 1010614 w 1208560"/>
                <a:gd name="connsiteY562" fmla="*/ 1674739 h 1838556"/>
                <a:gd name="connsiteX563" fmla="*/ 1005319 w 1208560"/>
                <a:gd name="connsiteY563" fmla="*/ 1675222 h 1838556"/>
                <a:gd name="connsiteX564" fmla="*/ 1002431 w 1208560"/>
                <a:gd name="connsiteY564" fmla="*/ 1681017 h 1838556"/>
                <a:gd name="connsiteX565" fmla="*/ 1002431 w 1208560"/>
                <a:gd name="connsiteY565" fmla="*/ 1685846 h 1838556"/>
                <a:gd name="connsiteX566" fmla="*/ 1004357 w 1208560"/>
                <a:gd name="connsiteY566" fmla="*/ 1689710 h 1838556"/>
                <a:gd name="connsiteX567" fmla="*/ 1000025 w 1208560"/>
                <a:gd name="connsiteY567" fmla="*/ 1692607 h 1838556"/>
                <a:gd name="connsiteX568" fmla="*/ 996656 w 1208560"/>
                <a:gd name="connsiteY568" fmla="*/ 1695505 h 1838556"/>
                <a:gd name="connsiteX569" fmla="*/ 990880 w 1208560"/>
                <a:gd name="connsiteY569" fmla="*/ 1694056 h 1838556"/>
                <a:gd name="connsiteX570" fmla="*/ 978848 w 1208560"/>
                <a:gd name="connsiteY570" fmla="*/ 1695022 h 1838556"/>
                <a:gd name="connsiteX571" fmla="*/ 981254 w 1208560"/>
                <a:gd name="connsiteY571" fmla="*/ 1679568 h 1838556"/>
                <a:gd name="connsiteX572" fmla="*/ 976441 w 1208560"/>
                <a:gd name="connsiteY572" fmla="*/ 1673773 h 1838556"/>
                <a:gd name="connsiteX573" fmla="*/ 987030 w 1208560"/>
                <a:gd name="connsiteY573" fmla="*/ 1669426 h 1838556"/>
                <a:gd name="connsiteX574" fmla="*/ 987030 w 1208560"/>
                <a:gd name="connsiteY574" fmla="*/ 1668943 h 1838556"/>
                <a:gd name="connsiteX575" fmla="*/ 994249 w 1208560"/>
                <a:gd name="connsiteY575" fmla="*/ 1665563 h 1838556"/>
                <a:gd name="connsiteX576" fmla="*/ 993768 w 1208560"/>
                <a:gd name="connsiteY576" fmla="*/ 1663631 h 1838556"/>
                <a:gd name="connsiteX577" fmla="*/ 994731 w 1208560"/>
                <a:gd name="connsiteY577" fmla="*/ 1656870 h 1838556"/>
                <a:gd name="connsiteX578" fmla="*/ 998100 w 1208560"/>
                <a:gd name="connsiteY578" fmla="*/ 1655904 h 1838556"/>
                <a:gd name="connsiteX579" fmla="*/ 999063 w 1208560"/>
                <a:gd name="connsiteY579" fmla="*/ 1653489 h 1838556"/>
                <a:gd name="connsiteX580" fmla="*/ 1000988 w 1208560"/>
                <a:gd name="connsiteY580" fmla="*/ 1640450 h 1838556"/>
                <a:gd name="connsiteX581" fmla="*/ 1002913 w 1208560"/>
                <a:gd name="connsiteY581" fmla="*/ 1639484 h 1838556"/>
                <a:gd name="connsiteX582" fmla="*/ 1003394 w 1208560"/>
                <a:gd name="connsiteY582" fmla="*/ 1636103 h 1838556"/>
                <a:gd name="connsiteX583" fmla="*/ 1002913 w 1208560"/>
                <a:gd name="connsiteY583" fmla="*/ 1628376 h 1838556"/>
                <a:gd name="connsiteX584" fmla="*/ 1001469 w 1208560"/>
                <a:gd name="connsiteY584" fmla="*/ 1620166 h 1838556"/>
                <a:gd name="connsiteX585" fmla="*/ 1001950 w 1208560"/>
                <a:gd name="connsiteY585" fmla="*/ 1613405 h 1838556"/>
                <a:gd name="connsiteX586" fmla="*/ 995693 w 1208560"/>
                <a:gd name="connsiteY586" fmla="*/ 1608576 h 1838556"/>
                <a:gd name="connsiteX587" fmla="*/ 996175 w 1208560"/>
                <a:gd name="connsiteY587" fmla="*/ 1604229 h 1838556"/>
                <a:gd name="connsiteX588" fmla="*/ 995212 w 1208560"/>
                <a:gd name="connsiteY588" fmla="*/ 1602780 h 1838556"/>
                <a:gd name="connsiteX589" fmla="*/ 990399 w 1208560"/>
                <a:gd name="connsiteY589" fmla="*/ 1603746 h 1838556"/>
                <a:gd name="connsiteX590" fmla="*/ 987511 w 1208560"/>
                <a:gd name="connsiteY590" fmla="*/ 1605195 h 1838556"/>
                <a:gd name="connsiteX591" fmla="*/ 985105 w 1208560"/>
                <a:gd name="connsiteY591" fmla="*/ 1609059 h 1838556"/>
                <a:gd name="connsiteX592" fmla="*/ 981735 w 1208560"/>
                <a:gd name="connsiteY592" fmla="*/ 1610990 h 1838556"/>
                <a:gd name="connsiteX593" fmla="*/ 973553 w 1208560"/>
                <a:gd name="connsiteY593" fmla="*/ 1607127 h 1838556"/>
                <a:gd name="connsiteX594" fmla="*/ 963446 w 1208560"/>
                <a:gd name="connsiteY594" fmla="*/ 1607127 h 1838556"/>
                <a:gd name="connsiteX595" fmla="*/ 956226 w 1208560"/>
                <a:gd name="connsiteY595" fmla="*/ 1611473 h 1838556"/>
                <a:gd name="connsiteX596" fmla="*/ 953338 w 1208560"/>
                <a:gd name="connsiteY596" fmla="*/ 1613888 h 1838556"/>
                <a:gd name="connsiteX597" fmla="*/ 952857 w 1208560"/>
                <a:gd name="connsiteY597" fmla="*/ 1616303 h 1838556"/>
                <a:gd name="connsiteX598" fmla="*/ 949007 w 1208560"/>
                <a:gd name="connsiteY598" fmla="*/ 1619201 h 1838556"/>
                <a:gd name="connsiteX599" fmla="*/ 940824 w 1208560"/>
                <a:gd name="connsiteY599" fmla="*/ 1615820 h 1838556"/>
                <a:gd name="connsiteX600" fmla="*/ 931198 w 1208560"/>
                <a:gd name="connsiteY600" fmla="*/ 1617751 h 1838556"/>
                <a:gd name="connsiteX601" fmla="*/ 923497 w 1208560"/>
                <a:gd name="connsiteY601" fmla="*/ 1617269 h 1838556"/>
                <a:gd name="connsiteX602" fmla="*/ 920609 w 1208560"/>
                <a:gd name="connsiteY602" fmla="*/ 1619683 h 1838556"/>
                <a:gd name="connsiteX603" fmla="*/ 914834 w 1208560"/>
                <a:gd name="connsiteY603" fmla="*/ 1617269 h 1838556"/>
                <a:gd name="connsiteX604" fmla="*/ 910983 w 1208560"/>
                <a:gd name="connsiteY604" fmla="*/ 1613888 h 1838556"/>
                <a:gd name="connsiteX605" fmla="*/ 906170 w 1208560"/>
                <a:gd name="connsiteY605" fmla="*/ 1613888 h 1838556"/>
                <a:gd name="connsiteX606" fmla="*/ 902801 w 1208560"/>
                <a:gd name="connsiteY606" fmla="*/ 1612439 h 1838556"/>
                <a:gd name="connsiteX607" fmla="*/ 906170 w 1208560"/>
                <a:gd name="connsiteY607" fmla="*/ 1620166 h 1838556"/>
                <a:gd name="connsiteX608" fmla="*/ 906652 w 1208560"/>
                <a:gd name="connsiteY608" fmla="*/ 1624996 h 1838556"/>
                <a:gd name="connsiteX609" fmla="*/ 902320 w 1208560"/>
                <a:gd name="connsiteY609" fmla="*/ 1625962 h 1838556"/>
                <a:gd name="connsiteX610" fmla="*/ 899432 w 1208560"/>
                <a:gd name="connsiteY610" fmla="*/ 1628376 h 1838556"/>
                <a:gd name="connsiteX611" fmla="*/ 901357 w 1208560"/>
                <a:gd name="connsiteY611" fmla="*/ 1630308 h 1838556"/>
                <a:gd name="connsiteX612" fmla="*/ 895582 w 1208560"/>
                <a:gd name="connsiteY612" fmla="*/ 1633206 h 1838556"/>
                <a:gd name="connsiteX613" fmla="*/ 893656 w 1208560"/>
                <a:gd name="connsiteY613" fmla="*/ 1632240 h 1838556"/>
                <a:gd name="connsiteX614" fmla="*/ 888362 w 1208560"/>
                <a:gd name="connsiteY614" fmla="*/ 1624996 h 1838556"/>
                <a:gd name="connsiteX615" fmla="*/ 879698 w 1208560"/>
                <a:gd name="connsiteY615" fmla="*/ 1629342 h 1838556"/>
                <a:gd name="connsiteX616" fmla="*/ 867184 w 1208560"/>
                <a:gd name="connsiteY616" fmla="*/ 1645279 h 1838556"/>
                <a:gd name="connsiteX617" fmla="*/ 852745 w 1208560"/>
                <a:gd name="connsiteY617" fmla="*/ 1669426 h 1838556"/>
                <a:gd name="connsiteX618" fmla="*/ 841675 w 1208560"/>
                <a:gd name="connsiteY618" fmla="*/ 1688261 h 1838556"/>
                <a:gd name="connsiteX619" fmla="*/ 819535 w 1208560"/>
                <a:gd name="connsiteY619" fmla="*/ 1766980 h 1838556"/>
                <a:gd name="connsiteX620" fmla="*/ 817610 w 1208560"/>
                <a:gd name="connsiteY620" fmla="*/ 1767946 h 1838556"/>
                <a:gd name="connsiteX621" fmla="*/ 815685 w 1208560"/>
                <a:gd name="connsiteY621" fmla="*/ 1773742 h 1838556"/>
                <a:gd name="connsiteX622" fmla="*/ 811353 w 1208560"/>
                <a:gd name="connsiteY622" fmla="*/ 1776639 h 1838556"/>
                <a:gd name="connsiteX623" fmla="*/ 804615 w 1208560"/>
                <a:gd name="connsiteY623" fmla="*/ 1791610 h 1838556"/>
                <a:gd name="connsiteX624" fmla="*/ 796914 w 1208560"/>
                <a:gd name="connsiteY624" fmla="*/ 1797406 h 1838556"/>
                <a:gd name="connsiteX625" fmla="*/ 784400 w 1208560"/>
                <a:gd name="connsiteY625" fmla="*/ 1796440 h 1838556"/>
                <a:gd name="connsiteX626" fmla="*/ 782475 w 1208560"/>
                <a:gd name="connsiteY626" fmla="*/ 1798372 h 1838556"/>
                <a:gd name="connsiteX627" fmla="*/ 784400 w 1208560"/>
                <a:gd name="connsiteY627" fmla="*/ 1801269 h 1838556"/>
                <a:gd name="connsiteX628" fmla="*/ 785843 w 1208560"/>
                <a:gd name="connsiteY628" fmla="*/ 1808996 h 1838556"/>
                <a:gd name="connsiteX629" fmla="*/ 781512 w 1208560"/>
                <a:gd name="connsiteY629" fmla="*/ 1812377 h 1838556"/>
                <a:gd name="connsiteX630" fmla="*/ 774292 w 1208560"/>
                <a:gd name="connsiteY630" fmla="*/ 1830246 h 1838556"/>
                <a:gd name="connsiteX631" fmla="*/ 773811 w 1208560"/>
                <a:gd name="connsiteY631" fmla="*/ 1837973 h 1838556"/>
                <a:gd name="connsiteX632" fmla="*/ 759853 w 1208560"/>
                <a:gd name="connsiteY632" fmla="*/ 1830729 h 1838556"/>
                <a:gd name="connsiteX633" fmla="*/ 738675 w 1208560"/>
                <a:gd name="connsiteY633" fmla="*/ 1829280 h 1838556"/>
                <a:gd name="connsiteX634" fmla="*/ 661666 w 1208560"/>
                <a:gd name="connsiteY634" fmla="*/ 1826865 h 183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</a:cxnLst>
              <a:rect l="l" t="t" r="r" b="b"/>
              <a:pathLst>
                <a:path w="1208560" h="1838556">
                  <a:moveTo>
                    <a:pt x="661666" y="1826865"/>
                  </a:moveTo>
                  <a:lnTo>
                    <a:pt x="668405" y="1818655"/>
                  </a:lnTo>
                  <a:lnTo>
                    <a:pt x="675143" y="1806582"/>
                  </a:lnTo>
                  <a:lnTo>
                    <a:pt x="681400" y="1796923"/>
                  </a:lnTo>
                  <a:lnTo>
                    <a:pt x="682363" y="1785815"/>
                  </a:lnTo>
                  <a:lnTo>
                    <a:pt x="680919" y="1773259"/>
                  </a:lnTo>
                  <a:lnTo>
                    <a:pt x="673218" y="1752975"/>
                  </a:lnTo>
                  <a:lnTo>
                    <a:pt x="652522" y="1745731"/>
                  </a:lnTo>
                  <a:lnTo>
                    <a:pt x="616424" y="1739453"/>
                  </a:lnTo>
                  <a:lnTo>
                    <a:pt x="616424" y="1724482"/>
                  </a:lnTo>
                  <a:lnTo>
                    <a:pt x="626531" y="1696471"/>
                  </a:lnTo>
                  <a:lnTo>
                    <a:pt x="639526" y="1635138"/>
                  </a:lnTo>
                  <a:lnTo>
                    <a:pt x="651559" y="1597468"/>
                  </a:lnTo>
                  <a:lnTo>
                    <a:pt x="644339" y="1553038"/>
                  </a:lnTo>
                  <a:lnTo>
                    <a:pt x="633751" y="1534203"/>
                  </a:lnTo>
                  <a:lnTo>
                    <a:pt x="612573" y="1520198"/>
                  </a:lnTo>
                  <a:lnTo>
                    <a:pt x="605835" y="1520680"/>
                  </a:lnTo>
                  <a:lnTo>
                    <a:pt x="581770" y="1509573"/>
                  </a:lnTo>
                  <a:lnTo>
                    <a:pt x="566849" y="1497016"/>
                  </a:lnTo>
                  <a:lnTo>
                    <a:pt x="553372" y="1492187"/>
                  </a:lnTo>
                  <a:lnTo>
                    <a:pt x="527382" y="1471420"/>
                  </a:lnTo>
                  <a:lnTo>
                    <a:pt x="517756" y="1467557"/>
                  </a:lnTo>
                  <a:lnTo>
                    <a:pt x="509574" y="1446790"/>
                  </a:lnTo>
                  <a:lnTo>
                    <a:pt x="502835" y="1410087"/>
                  </a:lnTo>
                  <a:lnTo>
                    <a:pt x="466256" y="1347788"/>
                  </a:lnTo>
                  <a:lnTo>
                    <a:pt x="430158" y="1304806"/>
                  </a:lnTo>
                  <a:lnTo>
                    <a:pt x="404649" y="1253131"/>
                  </a:lnTo>
                  <a:lnTo>
                    <a:pt x="401761" y="1228984"/>
                  </a:lnTo>
                  <a:lnTo>
                    <a:pt x="403205" y="1212564"/>
                  </a:lnTo>
                  <a:lnTo>
                    <a:pt x="403686" y="1189866"/>
                  </a:lnTo>
                  <a:lnTo>
                    <a:pt x="422457" y="1153162"/>
                  </a:lnTo>
                  <a:lnTo>
                    <a:pt x="424382" y="1126117"/>
                  </a:lnTo>
                  <a:lnTo>
                    <a:pt x="418125" y="1121288"/>
                  </a:lnTo>
                  <a:lnTo>
                    <a:pt x="404167" y="1110663"/>
                  </a:lnTo>
                  <a:lnTo>
                    <a:pt x="391653" y="1110663"/>
                  </a:lnTo>
                  <a:lnTo>
                    <a:pt x="374326" y="1113078"/>
                  </a:lnTo>
                  <a:lnTo>
                    <a:pt x="356999" y="1119356"/>
                  </a:lnTo>
                  <a:lnTo>
                    <a:pt x="336784" y="1121288"/>
                  </a:lnTo>
                  <a:lnTo>
                    <a:pt x="312238" y="1117425"/>
                  </a:lnTo>
                  <a:lnTo>
                    <a:pt x="300686" y="1106800"/>
                  </a:lnTo>
                  <a:lnTo>
                    <a:pt x="294429" y="1093760"/>
                  </a:lnTo>
                  <a:lnTo>
                    <a:pt x="283841" y="1076375"/>
                  </a:lnTo>
                  <a:lnTo>
                    <a:pt x="279509" y="1063818"/>
                  </a:lnTo>
                  <a:lnTo>
                    <a:pt x="273252" y="1036290"/>
                  </a:lnTo>
                  <a:lnTo>
                    <a:pt x="263626" y="951293"/>
                  </a:lnTo>
                  <a:lnTo>
                    <a:pt x="264588" y="944049"/>
                  </a:lnTo>
                  <a:lnTo>
                    <a:pt x="267476" y="916038"/>
                  </a:lnTo>
                  <a:lnTo>
                    <a:pt x="272771" y="911209"/>
                  </a:lnTo>
                  <a:lnTo>
                    <a:pt x="274696" y="901550"/>
                  </a:lnTo>
                  <a:lnTo>
                    <a:pt x="267958" y="890925"/>
                  </a:lnTo>
                  <a:lnTo>
                    <a:pt x="232822" y="891891"/>
                  </a:lnTo>
                  <a:lnTo>
                    <a:pt x="236673" y="878369"/>
                  </a:lnTo>
                  <a:lnTo>
                    <a:pt x="264588" y="839733"/>
                  </a:lnTo>
                  <a:lnTo>
                    <a:pt x="267476" y="825728"/>
                  </a:lnTo>
                  <a:lnTo>
                    <a:pt x="255444" y="811240"/>
                  </a:lnTo>
                  <a:lnTo>
                    <a:pt x="233303" y="818484"/>
                  </a:lnTo>
                  <a:lnTo>
                    <a:pt x="189023" y="811723"/>
                  </a:lnTo>
                  <a:lnTo>
                    <a:pt x="161107" y="791439"/>
                  </a:lnTo>
                  <a:lnTo>
                    <a:pt x="151963" y="761497"/>
                  </a:lnTo>
                  <a:lnTo>
                    <a:pt x="102388" y="717549"/>
                  </a:lnTo>
                  <a:lnTo>
                    <a:pt x="76398" y="703061"/>
                  </a:lnTo>
                  <a:lnTo>
                    <a:pt x="38856" y="688573"/>
                  </a:lnTo>
                  <a:lnTo>
                    <a:pt x="5645" y="678914"/>
                  </a:lnTo>
                  <a:lnTo>
                    <a:pt x="26823" y="667323"/>
                  </a:lnTo>
                  <a:lnTo>
                    <a:pt x="38856" y="663943"/>
                  </a:lnTo>
                  <a:lnTo>
                    <a:pt x="41262" y="657182"/>
                  </a:lnTo>
                  <a:lnTo>
                    <a:pt x="36449" y="650904"/>
                  </a:lnTo>
                  <a:lnTo>
                    <a:pt x="34043" y="642693"/>
                  </a:lnTo>
                  <a:lnTo>
                    <a:pt x="41262" y="634966"/>
                  </a:lnTo>
                  <a:lnTo>
                    <a:pt x="44631" y="625307"/>
                  </a:lnTo>
                  <a:lnTo>
                    <a:pt x="33080" y="624342"/>
                  </a:lnTo>
                  <a:lnTo>
                    <a:pt x="23454" y="626273"/>
                  </a:lnTo>
                  <a:lnTo>
                    <a:pt x="9977" y="632069"/>
                  </a:lnTo>
                  <a:lnTo>
                    <a:pt x="5645" y="632552"/>
                  </a:lnTo>
                  <a:lnTo>
                    <a:pt x="351" y="628688"/>
                  </a:lnTo>
                  <a:lnTo>
                    <a:pt x="-612" y="615166"/>
                  </a:lnTo>
                  <a:lnTo>
                    <a:pt x="2758" y="601160"/>
                  </a:lnTo>
                  <a:lnTo>
                    <a:pt x="12865" y="596331"/>
                  </a:lnTo>
                  <a:lnTo>
                    <a:pt x="22010" y="593433"/>
                  </a:lnTo>
                  <a:lnTo>
                    <a:pt x="32117" y="593433"/>
                  </a:lnTo>
                  <a:lnTo>
                    <a:pt x="42225" y="596331"/>
                  </a:lnTo>
                  <a:lnTo>
                    <a:pt x="62921" y="598263"/>
                  </a:lnTo>
                  <a:lnTo>
                    <a:pt x="76398" y="598263"/>
                  </a:lnTo>
                  <a:lnTo>
                    <a:pt x="90355" y="591502"/>
                  </a:lnTo>
                  <a:lnTo>
                    <a:pt x="100944" y="584257"/>
                  </a:lnTo>
                  <a:lnTo>
                    <a:pt x="105757" y="580394"/>
                  </a:lnTo>
                  <a:lnTo>
                    <a:pt x="117790" y="577496"/>
                  </a:lnTo>
                  <a:lnTo>
                    <a:pt x="124047" y="594882"/>
                  </a:lnTo>
                  <a:lnTo>
                    <a:pt x="129822" y="602609"/>
                  </a:lnTo>
                  <a:lnTo>
                    <a:pt x="140892" y="609370"/>
                  </a:lnTo>
                  <a:lnTo>
                    <a:pt x="151000" y="610336"/>
                  </a:lnTo>
                  <a:lnTo>
                    <a:pt x="163995" y="607922"/>
                  </a:lnTo>
                  <a:lnTo>
                    <a:pt x="169290" y="613234"/>
                  </a:lnTo>
                  <a:lnTo>
                    <a:pt x="178435" y="613234"/>
                  </a:lnTo>
                  <a:lnTo>
                    <a:pt x="184210" y="607439"/>
                  </a:lnTo>
                  <a:lnTo>
                    <a:pt x="197205" y="607439"/>
                  </a:lnTo>
                  <a:lnTo>
                    <a:pt x="206350" y="605990"/>
                  </a:lnTo>
                  <a:lnTo>
                    <a:pt x="207313" y="604541"/>
                  </a:lnTo>
                  <a:lnTo>
                    <a:pt x="207313" y="600678"/>
                  </a:lnTo>
                  <a:lnTo>
                    <a:pt x="211163" y="596331"/>
                  </a:lnTo>
                  <a:lnTo>
                    <a:pt x="216458" y="592951"/>
                  </a:lnTo>
                  <a:lnTo>
                    <a:pt x="221752" y="591502"/>
                  </a:lnTo>
                  <a:lnTo>
                    <a:pt x="225121" y="592467"/>
                  </a:lnTo>
                  <a:lnTo>
                    <a:pt x="228972" y="596814"/>
                  </a:lnTo>
                  <a:lnTo>
                    <a:pt x="234266" y="595365"/>
                  </a:lnTo>
                  <a:lnTo>
                    <a:pt x="238598" y="592467"/>
                  </a:lnTo>
                  <a:lnTo>
                    <a:pt x="240042" y="587155"/>
                  </a:lnTo>
                  <a:lnTo>
                    <a:pt x="241967" y="585706"/>
                  </a:lnTo>
                  <a:lnTo>
                    <a:pt x="239560" y="579428"/>
                  </a:lnTo>
                  <a:lnTo>
                    <a:pt x="239079" y="576530"/>
                  </a:lnTo>
                  <a:lnTo>
                    <a:pt x="237154" y="572184"/>
                  </a:lnTo>
                  <a:lnTo>
                    <a:pt x="237635" y="568804"/>
                  </a:lnTo>
                  <a:lnTo>
                    <a:pt x="244373" y="566872"/>
                  </a:lnTo>
                  <a:lnTo>
                    <a:pt x="248224" y="561559"/>
                  </a:lnTo>
                  <a:lnTo>
                    <a:pt x="255444" y="558179"/>
                  </a:lnTo>
                  <a:lnTo>
                    <a:pt x="258331" y="555764"/>
                  </a:lnTo>
                  <a:lnTo>
                    <a:pt x="263626" y="548520"/>
                  </a:lnTo>
                  <a:lnTo>
                    <a:pt x="266514" y="548520"/>
                  </a:lnTo>
                  <a:lnTo>
                    <a:pt x="279028" y="547554"/>
                  </a:lnTo>
                  <a:lnTo>
                    <a:pt x="284803" y="548037"/>
                  </a:lnTo>
                  <a:lnTo>
                    <a:pt x="286247" y="547554"/>
                  </a:lnTo>
                  <a:lnTo>
                    <a:pt x="288654" y="539827"/>
                  </a:lnTo>
                  <a:lnTo>
                    <a:pt x="290098" y="537895"/>
                  </a:lnTo>
                  <a:lnTo>
                    <a:pt x="292504" y="531617"/>
                  </a:lnTo>
                  <a:lnTo>
                    <a:pt x="292986" y="528236"/>
                  </a:lnTo>
                  <a:lnTo>
                    <a:pt x="295873" y="524373"/>
                  </a:lnTo>
                  <a:lnTo>
                    <a:pt x="297317" y="512782"/>
                  </a:lnTo>
                  <a:lnTo>
                    <a:pt x="298280" y="511333"/>
                  </a:lnTo>
                  <a:lnTo>
                    <a:pt x="297317" y="505055"/>
                  </a:lnTo>
                  <a:lnTo>
                    <a:pt x="297799" y="501192"/>
                  </a:lnTo>
                  <a:lnTo>
                    <a:pt x="298280" y="490084"/>
                  </a:lnTo>
                  <a:lnTo>
                    <a:pt x="300205" y="486704"/>
                  </a:lnTo>
                  <a:lnTo>
                    <a:pt x="301168" y="478976"/>
                  </a:lnTo>
                  <a:lnTo>
                    <a:pt x="309831" y="478493"/>
                  </a:lnTo>
                  <a:lnTo>
                    <a:pt x="312238" y="480908"/>
                  </a:lnTo>
                  <a:lnTo>
                    <a:pt x="318014" y="482357"/>
                  </a:lnTo>
                  <a:lnTo>
                    <a:pt x="321382" y="480908"/>
                  </a:lnTo>
                  <a:lnTo>
                    <a:pt x="325714" y="482840"/>
                  </a:lnTo>
                  <a:lnTo>
                    <a:pt x="328121" y="478010"/>
                  </a:lnTo>
                  <a:lnTo>
                    <a:pt x="338710" y="474630"/>
                  </a:lnTo>
                  <a:lnTo>
                    <a:pt x="345448" y="475596"/>
                  </a:lnTo>
                  <a:lnTo>
                    <a:pt x="346892" y="474630"/>
                  </a:lnTo>
                  <a:lnTo>
                    <a:pt x="348336" y="468835"/>
                  </a:lnTo>
                  <a:lnTo>
                    <a:pt x="347373" y="465454"/>
                  </a:lnTo>
                  <a:lnTo>
                    <a:pt x="349299" y="463039"/>
                  </a:lnTo>
                  <a:lnTo>
                    <a:pt x="356999" y="460625"/>
                  </a:lnTo>
                  <a:lnTo>
                    <a:pt x="360850" y="462073"/>
                  </a:lnTo>
                  <a:lnTo>
                    <a:pt x="368069" y="461107"/>
                  </a:lnTo>
                  <a:lnTo>
                    <a:pt x="373364" y="464005"/>
                  </a:lnTo>
                  <a:lnTo>
                    <a:pt x="376733" y="464005"/>
                  </a:lnTo>
                  <a:lnTo>
                    <a:pt x="378177" y="470766"/>
                  </a:lnTo>
                  <a:lnTo>
                    <a:pt x="376733" y="472215"/>
                  </a:lnTo>
                  <a:lnTo>
                    <a:pt x="377695" y="479459"/>
                  </a:lnTo>
                  <a:lnTo>
                    <a:pt x="380583" y="481874"/>
                  </a:lnTo>
                  <a:lnTo>
                    <a:pt x="386840" y="485738"/>
                  </a:lnTo>
                  <a:lnTo>
                    <a:pt x="392616" y="485738"/>
                  </a:lnTo>
                  <a:lnTo>
                    <a:pt x="395985" y="484772"/>
                  </a:lnTo>
                  <a:lnTo>
                    <a:pt x="402242" y="491050"/>
                  </a:lnTo>
                  <a:lnTo>
                    <a:pt x="403686" y="490567"/>
                  </a:lnTo>
                  <a:lnTo>
                    <a:pt x="409462" y="492016"/>
                  </a:lnTo>
                  <a:lnTo>
                    <a:pt x="417163" y="495879"/>
                  </a:lnTo>
                  <a:lnTo>
                    <a:pt x="428233" y="514714"/>
                  </a:lnTo>
                  <a:lnTo>
                    <a:pt x="431121" y="520509"/>
                  </a:lnTo>
                  <a:lnTo>
                    <a:pt x="440265" y="519543"/>
                  </a:lnTo>
                  <a:lnTo>
                    <a:pt x="444597" y="520992"/>
                  </a:lnTo>
                  <a:lnTo>
                    <a:pt x="449410" y="520992"/>
                  </a:lnTo>
                  <a:lnTo>
                    <a:pt x="456148" y="522441"/>
                  </a:lnTo>
                  <a:lnTo>
                    <a:pt x="459518" y="525339"/>
                  </a:lnTo>
                  <a:lnTo>
                    <a:pt x="465774" y="527754"/>
                  </a:lnTo>
                  <a:lnTo>
                    <a:pt x="472994" y="526788"/>
                  </a:lnTo>
                  <a:lnTo>
                    <a:pt x="478770" y="529685"/>
                  </a:lnTo>
                  <a:lnTo>
                    <a:pt x="482139" y="535480"/>
                  </a:lnTo>
                  <a:lnTo>
                    <a:pt x="484546" y="537895"/>
                  </a:lnTo>
                  <a:lnTo>
                    <a:pt x="487915" y="538378"/>
                  </a:lnTo>
                  <a:lnTo>
                    <a:pt x="490321" y="537412"/>
                  </a:lnTo>
                  <a:lnTo>
                    <a:pt x="496097" y="536446"/>
                  </a:lnTo>
                  <a:lnTo>
                    <a:pt x="503317" y="537412"/>
                  </a:lnTo>
                  <a:lnTo>
                    <a:pt x="506686" y="539827"/>
                  </a:lnTo>
                  <a:lnTo>
                    <a:pt x="508130" y="547554"/>
                  </a:lnTo>
                  <a:lnTo>
                    <a:pt x="518237" y="554798"/>
                  </a:lnTo>
                  <a:lnTo>
                    <a:pt x="517756" y="558179"/>
                  </a:lnTo>
                  <a:lnTo>
                    <a:pt x="520644" y="561076"/>
                  </a:lnTo>
                  <a:lnTo>
                    <a:pt x="526901" y="572184"/>
                  </a:lnTo>
                  <a:lnTo>
                    <a:pt x="530270" y="577013"/>
                  </a:lnTo>
                  <a:lnTo>
                    <a:pt x="531714" y="581360"/>
                  </a:lnTo>
                  <a:lnTo>
                    <a:pt x="532195" y="585223"/>
                  </a:lnTo>
                  <a:lnTo>
                    <a:pt x="529789" y="588121"/>
                  </a:lnTo>
                  <a:lnTo>
                    <a:pt x="521606" y="591502"/>
                  </a:lnTo>
                  <a:lnTo>
                    <a:pt x="515831" y="592951"/>
                  </a:lnTo>
                  <a:lnTo>
                    <a:pt x="512461" y="591019"/>
                  </a:lnTo>
                  <a:lnTo>
                    <a:pt x="508611" y="596814"/>
                  </a:lnTo>
                  <a:lnTo>
                    <a:pt x="505723" y="598263"/>
                  </a:lnTo>
                  <a:lnTo>
                    <a:pt x="505723" y="602609"/>
                  </a:lnTo>
                  <a:lnTo>
                    <a:pt x="511499" y="598746"/>
                  </a:lnTo>
                  <a:lnTo>
                    <a:pt x="513905" y="600678"/>
                  </a:lnTo>
                  <a:lnTo>
                    <a:pt x="523050" y="593916"/>
                  </a:lnTo>
                  <a:lnTo>
                    <a:pt x="532195" y="597297"/>
                  </a:lnTo>
                  <a:lnTo>
                    <a:pt x="533639" y="600195"/>
                  </a:lnTo>
                  <a:lnTo>
                    <a:pt x="536045" y="601160"/>
                  </a:lnTo>
                  <a:lnTo>
                    <a:pt x="542784" y="595365"/>
                  </a:lnTo>
                  <a:lnTo>
                    <a:pt x="544709" y="596331"/>
                  </a:lnTo>
                  <a:lnTo>
                    <a:pt x="545672" y="607922"/>
                  </a:lnTo>
                  <a:lnTo>
                    <a:pt x="559629" y="611302"/>
                  </a:lnTo>
                  <a:lnTo>
                    <a:pt x="554335" y="597780"/>
                  </a:lnTo>
                  <a:lnTo>
                    <a:pt x="552410" y="591985"/>
                  </a:lnTo>
                  <a:lnTo>
                    <a:pt x="575994" y="582809"/>
                  </a:lnTo>
                  <a:lnTo>
                    <a:pt x="588027" y="583292"/>
                  </a:lnTo>
                  <a:lnTo>
                    <a:pt x="595246" y="581843"/>
                  </a:lnTo>
                  <a:lnTo>
                    <a:pt x="601503" y="578462"/>
                  </a:lnTo>
                  <a:lnTo>
                    <a:pt x="612092" y="577013"/>
                  </a:lnTo>
                  <a:lnTo>
                    <a:pt x="623643" y="573633"/>
                  </a:lnTo>
                  <a:lnTo>
                    <a:pt x="628456" y="569286"/>
                  </a:lnTo>
                  <a:lnTo>
                    <a:pt x="631344" y="561559"/>
                  </a:lnTo>
                  <a:lnTo>
                    <a:pt x="629900" y="548520"/>
                  </a:lnTo>
                  <a:lnTo>
                    <a:pt x="630863" y="540310"/>
                  </a:lnTo>
                  <a:lnTo>
                    <a:pt x="632788" y="531617"/>
                  </a:lnTo>
                  <a:lnTo>
                    <a:pt x="633269" y="527270"/>
                  </a:lnTo>
                  <a:lnTo>
                    <a:pt x="631344" y="516163"/>
                  </a:lnTo>
                  <a:lnTo>
                    <a:pt x="627975" y="511333"/>
                  </a:lnTo>
                  <a:lnTo>
                    <a:pt x="622681" y="501675"/>
                  </a:lnTo>
                  <a:lnTo>
                    <a:pt x="619311" y="493465"/>
                  </a:lnTo>
                  <a:lnTo>
                    <a:pt x="619793" y="489118"/>
                  </a:lnTo>
                  <a:lnTo>
                    <a:pt x="624606" y="481874"/>
                  </a:lnTo>
                  <a:lnTo>
                    <a:pt x="639045" y="473181"/>
                  </a:lnTo>
                  <a:lnTo>
                    <a:pt x="643858" y="472215"/>
                  </a:lnTo>
                  <a:lnTo>
                    <a:pt x="650596" y="471732"/>
                  </a:lnTo>
                  <a:lnTo>
                    <a:pt x="665036" y="472215"/>
                  </a:lnTo>
                  <a:lnTo>
                    <a:pt x="673218" y="470283"/>
                  </a:lnTo>
                  <a:lnTo>
                    <a:pt x="681400" y="459176"/>
                  </a:lnTo>
                  <a:lnTo>
                    <a:pt x="683807" y="444688"/>
                  </a:lnTo>
                  <a:lnTo>
                    <a:pt x="682844" y="423921"/>
                  </a:lnTo>
                  <a:lnTo>
                    <a:pt x="671774" y="410882"/>
                  </a:lnTo>
                  <a:lnTo>
                    <a:pt x="659741" y="401223"/>
                  </a:lnTo>
                  <a:lnTo>
                    <a:pt x="643377" y="397842"/>
                  </a:lnTo>
                  <a:lnTo>
                    <a:pt x="616905" y="408950"/>
                  </a:lnTo>
                  <a:lnTo>
                    <a:pt x="598134" y="418609"/>
                  </a:lnTo>
                  <a:lnTo>
                    <a:pt x="580326" y="424404"/>
                  </a:lnTo>
                  <a:lnTo>
                    <a:pt x="563480" y="423921"/>
                  </a:lnTo>
                  <a:lnTo>
                    <a:pt x="554335" y="427785"/>
                  </a:lnTo>
                  <a:lnTo>
                    <a:pt x="532676" y="419575"/>
                  </a:lnTo>
                  <a:lnTo>
                    <a:pt x="512943" y="405569"/>
                  </a:lnTo>
                  <a:lnTo>
                    <a:pt x="519200" y="388183"/>
                  </a:lnTo>
                  <a:lnTo>
                    <a:pt x="520162" y="379007"/>
                  </a:lnTo>
                  <a:lnTo>
                    <a:pt x="517756" y="365968"/>
                  </a:lnTo>
                  <a:lnTo>
                    <a:pt x="517756" y="359207"/>
                  </a:lnTo>
                  <a:lnTo>
                    <a:pt x="514387" y="351480"/>
                  </a:lnTo>
                  <a:lnTo>
                    <a:pt x="509574" y="346651"/>
                  </a:lnTo>
                  <a:lnTo>
                    <a:pt x="507648" y="342787"/>
                  </a:lnTo>
                  <a:lnTo>
                    <a:pt x="516793" y="334577"/>
                  </a:lnTo>
                  <a:lnTo>
                    <a:pt x="522087" y="330713"/>
                  </a:lnTo>
                  <a:lnTo>
                    <a:pt x="533157" y="326367"/>
                  </a:lnTo>
                  <a:lnTo>
                    <a:pt x="544709" y="320089"/>
                  </a:lnTo>
                  <a:lnTo>
                    <a:pt x="550003" y="315742"/>
                  </a:lnTo>
                  <a:lnTo>
                    <a:pt x="540859" y="307532"/>
                  </a:lnTo>
                  <a:lnTo>
                    <a:pt x="521125" y="297873"/>
                  </a:lnTo>
                  <a:lnTo>
                    <a:pt x="516312" y="280970"/>
                  </a:lnTo>
                  <a:lnTo>
                    <a:pt x="510536" y="275175"/>
                  </a:lnTo>
                  <a:lnTo>
                    <a:pt x="509092" y="268897"/>
                  </a:lnTo>
                  <a:lnTo>
                    <a:pt x="513424" y="258272"/>
                  </a:lnTo>
                  <a:lnTo>
                    <a:pt x="517756" y="250062"/>
                  </a:lnTo>
                  <a:lnTo>
                    <a:pt x="522087" y="242818"/>
                  </a:lnTo>
                  <a:lnTo>
                    <a:pt x="523050" y="239920"/>
                  </a:lnTo>
                  <a:lnTo>
                    <a:pt x="524975" y="227847"/>
                  </a:lnTo>
                  <a:lnTo>
                    <a:pt x="526901" y="223018"/>
                  </a:lnTo>
                  <a:lnTo>
                    <a:pt x="529789" y="219637"/>
                  </a:lnTo>
                  <a:lnTo>
                    <a:pt x="536527" y="200802"/>
                  </a:lnTo>
                  <a:lnTo>
                    <a:pt x="540377" y="194041"/>
                  </a:lnTo>
                  <a:lnTo>
                    <a:pt x="551447" y="189212"/>
                  </a:lnTo>
                  <a:lnTo>
                    <a:pt x="557223" y="184865"/>
                  </a:lnTo>
                  <a:lnTo>
                    <a:pt x="559629" y="185348"/>
                  </a:lnTo>
                  <a:lnTo>
                    <a:pt x="565405" y="189695"/>
                  </a:lnTo>
                  <a:lnTo>
                    <a:pt x="570218" y="193075"/>
                  </a:lnTo>
                  <a:lnTo>
                    <a:pt x="574069" y="197422"/>
                  </a:lnTo>
                  <a:lnTo>
                    <a:pt x="575994" y="201285"/>
                  </a:lnTo>
                  <a:lnTo>
                    <a:pt x="582251" y="203217"/>
                  </a:lnTo>
                  <a:lnTo>
                    <a:pt x="586101" y="202251"/>
                  </a:lnTo>
                  <a:lnTo>
                    <a:pt x="595727" y="198870"/>
                  </a:lnTo>
                  <a:lnTo>
                    <a:pt x="597653" y="197422"/>
                  </a:lnTo>
                  <a:lnTo>
                    <a:pt x="602466" y="196939"/>
                  </a:lnTo>
                  <a:lnTo>
                    <a:pt x="603910" y="195007"/>
                  </a:lnTo>
                  <a:lnTo>
                    <a:pt x="605353" y="190178"/>
                  </a:lnTo>
                  <a:lnTo>
                    <a:pt x="605353" y="179070"/>
                  </a:lnTo>
                  <a:lnTo>
                    <a:pt x="602947" y="173275"/>
                  </a:lnTo>
                  <a:lnTo>
                    <a:pt x="585620" y="165548"/>
                  </a:lnTo>
                  <a:lnTo>
                    <a:pt x="577919" y="158304"/>
                  </a:lnTo>
                  <a:lnTo>
                    <a:pt x="571662" y="150576"/>
                  </a:lnTo>
                  <a:lnTo>
                    <a:pt x="568293" y="145264"/>
                  </a:lnTo>
                  <a:lnTo>
                    <a:pt x="567812" y="139469"/>
                  </a:lnTo>
                  <a:lnTo>
                    <a:pt x="566368" y="132225"/>
                  </a:lnTo>
                  <a:lnTo>
                    <a:pt x="566849" y="125463"/>
                  </a:lnTo>
                  <a:lnTo>
                    <a:pt x="568774" y="116288"/>
                  </a:lnTo>
                  <a:lnTo>
                    <a:pt x="572143" y="111941"/>
                  </a:lnTo>
                  <a:lnTo>
                    <a:pt x="576475" y="108078"/>
                  </a:lnTo>
                  <a:lnTo>
                    <a:pt x="578882" y="103248"/>
                  </a:lnTo>
                  <a:lnTo>
                    <a:pt x="582251" y="99385"/>
                  </a:lnTo>
                  <a:lnTo>
                    <a:pt x="591877" y="90209"/>
                  </a:lnTo>
                  <a:lnTo>
                    <a:pt x="599578" y="81033"/>
                  </a:lnTo>
                  <a:lnTo>
                    <a:pt x="606316" y="75720"/>
                  </a:lnTo>
                  <a:lnTo>
                    <a:pt x="611611" y="73789"/>
                  </a:lnTo>
                  <a:lnTo>
                    <a:pt x="614017" y="70408"/>
                  </a:lnTo>
                  <a:lnTo>
                    <a:pt x="616424" y="61232"/>
                  </a:lnTo>
                  <a:lnTo>
                    <a:pt x="615942" y="57369"/>
                  </a:lnTo>
                  <a:lnTo>
                    <a:pt x="610167" y="46261"/>
                  </a:lnTo>
                  <a:lnTo>
                    <a:pt x="604391" y="33222"/>
                  </a:lnTo>
                  <a:lnTo>
                    <a:pt x="601985" y="29841"/>
                  </a:lnTo>
                  <a:lnTo>
                    <a:pt x="598134" y="19699"/>
                  </a:lnTo>
                  <a:lnTo>
                    <a:pt x="599097" y="8109"/>
                  </a:lnTo>
                  <a:lnTo>
                    <a:pt x="598134" y="5211"/>
                  </a:lnTo>
                  <a:lnTo>
                    <a:pt x="600059" y="865"/>
                  </a:lnTo>
                  <a:lnTo>
                    <a:pt x="602947" y="-584"/>
                  </a:lnTo>
                  <a:lnTo>
                    <a:pt x="605353" y="865"/>
                  </a:lnTo>
                  <a:lnTo>
                    <a:pt x="607760" y="5211"/>
                  </a:lnTo>
                  <a:lnTo>
                    <a:pt x="603428" y="6660"/>
                  </a:lnTo>
                  <a:lnTo>
                    <a:pt x="604872" y="11007"/>
                  </a:lnTo>
                  <a:lnTo>
                    <a:pt x="612573" y="11489"/>
                  </a:lnTo>
                  <a:lnTo>
                    <a:pt x="615461" y="16319"/>
                  </a:lnTo>
                  <a:lnTo>
                    <a:pt x="615942" y="20182"/>
                  </a:lnTo>
                  <a:lnTo>
                    <a:pt x="614498" y="30807"/>
                  </a:lnTo>
                  <a:lnTo>
                    <a:pt x="615461" y="33222"/>
                  </a:lnTo>
                  <a:lnTo>
                    <a:pt x="619793" y="36602"/>
                  </a:lnTo>
                  <a:lnTo>
                    <a:pt x="622199" y="34670"/>
                  </a:lnTo>
                  <a:lnTo>
                    <a:pt x="620755" y="30807"/>
                  </a:lnTo>
                  <a:lnTo>
                    <a:pt x="622681" y="30324"/>
                  </a:lnTo>
                  <a:lnTo>
                    <a:pt x="625087" y="33222"/>
                  </a:lnTo>
                  <a:lnTo>
                    <a:pt x="634713" y="32739"/>
                  </a:lnTo>
                  <a:lnTo>
                    <a:pt x="637601" y="30324"/>
                  </a:lnTo>
                  <a:lnTo>
                    <a:pt x="639045" y="26944"/>
                  </a:lnTo>
                  <a:lnTo>
                    <a:pt x="641933" y="25012"/>
                  </a:lnTo>
                  <a:lnTo>
                    <a:pt x="650115" y="21148"/>
                  </a:lnTo>
                  <a:lnTo>
                    <a:pt x="652522" y="21148"/>
                  </a:lnTo>
                  <a:lnTo>
                    <a:pt x="656853" y="26944"/>
                  </a:lnTo>
                  <a:lnTo>
                    <a:pt x="662148" y="26460"/>
                  </a:lnTo>
                  <a:lnTo>
                    <a:pt x="669367" y="23080"/>
                  </a:lnTo>
                  <a:lnTo>
                    <a:pt x="677549" y="25495"/>
                  </a:lnTo>
                  <a:lnTo>
                    <a:pt x="680437" y="35154"/>
                  </a:lnTo>
                  <a:lnTo>
                    <a:pt x="682844" y="36602"/>
                  </a:lnTo>
                  <a:lnTo>
                    <a:pt x="685251" y="36602"/>
                  </a:lnTo>
                  <a:lnTo>
                    <a:pt x="688138" y="32739"/>
                  </a:lnTo>
                  <a:lnTo>
                    <a:pt x="693433" y="29841"/>
                  </a:lnTo>
                  <a:lnTo>
                    <a:pt x="698246" y="29841"/>
                  </a:lnTo>
                  <a:lnTo>
                    <a:pt x="701134" y="31773"/>
                  </a:lnTo>
                  <a:lnTo>
                    <a:pt x="703059" y="36602"/>
                  </a:lnTo>
                  <a:lnTo>
                    <a:pt x="709797" y="37085"/>
                  </a:lnTo>
                  <a:lnTo>
                    <a:pt x="710279" y="39983"/>
                  </a:lnTo>
                  <a:lnTo>
                    <a:pt x="708353" y="43846"/>
                  </a:lnTo>
                  <a:lnTo>
                    <a:pt x="710279" y="47227"/>
                  </a:lnTo>
                  <a:lnTo>
                    <a:pt x="722792" y="54954"/>
                  </a:lnTo>
                  <a:lnTo>
                    <a:pt x="726162" y="53988"/>
                  </a:lnTo>
                  <a:lnTo>
                    <a:pt x="728087" y="46261"/>
                  </a:lnTo>
                  <a:lnTo>
                    <a:pt x="729049" y="44329"/>
                  </a:lnTo>
                  <a:lnTo>
                    <a:pt x="732900" y="45778"/>
                  </a:lnTo>
                  <a:lnTo>
                    <a:pt x="734825" y="42881"/>
                  </a:lnTo>
                  <a:lnTo>
                    <a:pt x="734825" y="36602"/>
                  </a:lnTo>
                  <a:lnTo>
                    <a:pt x="736750" y="35154"/>
                  </a:lnTo>
                  <a:lnTo>
                    <a:pt x="741563" y="35636"/>
                  </a:lnTo>
                  <a:lnTo>
                    <a:pt x="740601" y="42881"/>
                  </a:lnTo>
                  <a:lnTo>
                    <a:pt x="743007" y="47710"/>
                  </a:lnTo>
                  <a:lnTo>
                    <a:pt x="743007" y="51091"/>
                  </a:lnTo>
                  <a:lnTo>
                    <a:pt x="745414" y="53022"/>
                  </a:lnTo>
                  <a:lnTo>
                    <a:pt x="753115" y="48676"/>
                  </a:lnTo>
                  <a:lnTo>
                    <a:pt x="757447" y="43846"/>
                  </a:lnTo>
                  <a:lnTo>
                    <a:pt x="766110" y="45778"/>
                  </a:lnTo>
                  <a:lnTo>
                    <a:pt x="767554" y="49159"/>
                  </a:lnTo>
                  <a:lnTo>
                    <a:pt x="770923" y="50125"/>
                  </a:lnTo>
                  <a:lnTo>
                    <a:pt x="777180" y="47710"/>
                  </a:lnTo>
                  <a:lnTo>
                    <a:pt x="784881" y="48193"/>
                  </a:lnTo>
                  <a:lnTo>
                    <a:pt x="788250" y="49642"/>
                  </a:lnTo>
                  <a:lnTo>
                    <a:pt x="789213" y="60749"/>
                  </a:lnTo>
                  <a:lnTo>
                    <a:pt x="797876" y="60266"/>
                  </a:lnTo>
                  <a:lnTo>
                    <a:pt x="805096" y="61232"/>
                  </a:lnTo>
                  <a:lnTo>
                    <a:pt x="807502" y="58818"/>
                  </a:lnTo>
                  <a:lnTo>
                    <a:pt x="806540" y="53022"/>
                  </a:lnTo>
                  <a:lnTo>
                    <a:pt x="801727" y="50607"/>
                  </a:lnTo>
                  <a:lnTo>
                    <a:pt x="799801" y="45778"/>
                  </a:lnTo>
                  <a:lnTo>
                    <a:pt x="794507" y="41432"/>
                  </a:lnTo>
                  <a:lnTo>
                    <a:pt x="792582" y="36602"/>
                  </a:lnTo>
                  <a:lnTo>
                    <a:pt x="796914" y="37085"/>
                  </a:lnTo>
                  <a:lnTo>
                    <a:pt x="798839" y="35636"/>
                  </a:lnTo>
                  <a:lnTo>
                    <a:pt x="807502" y="37568"/>
                  </a:lnTo>
                  <a:lnTo>
                    <a:pt x="813759" y="40466"/>
                  </a:lnTo>
                  <a:lnTo>
                    <a:pt x="818573" y="41915"/>
                  </a:lnTo>
                  <a:lnTo>
                    <a:pt x="823867" y="42398"/>
                  </a:lnTo>
                  <a:lnTo>
                    <a:pt x="831568" y="38534"/>
                  </a:lnTo>
                  <a:lnTo>
                    <a:pt x="833012" y="37085"/>
                  </a:lnTo>
                  <a:lnTo>
                    <a:pt x="868628" y="94555"/>
                  </a:lnTo>
                  <a:lnTo>
                    <a:pt x="894619" y="138020"/>
                  </a:lnTo>
                  <a:lnTo>
                    <a:pt x="927829" y="190660"/>
                  </a:lnTo>
                  <a:lnTo>
                    <a:pt x="933123" y="192592"/>
                  </a:lnTo>
                  <a:lnTo>
                    <a:pt x="949488" y="191144"/>
                  </a:lnTo>
                  <a:lnTo>
                    <a:pt x="954301" y="194524"/>
                  </a:lnTo>
                  <a:lnTo>
                    <a:pt x="958633" y="210461"/>
                  </a:lnTo>
                  <a:lnTo>
                    <a:pt x="962483" y="214325"/>
                  </a:lnTo>
                  <a:lnTo>
                    <a:pt x="967778" y="217222"/>
                  </a:lnTo>
                  <a:lnTo>
                    <a:pt x="972109" y="224949"/>
                  </a:lnTo>
                  <a:lnTo>
                    <a:pt x="979329" y="226398"/>
                  </a:lnTo>
                  <a:lnTo>
                    <a:pt x="987511" y="219154"/>
                  </a:lnTo>
                  <a:lnTo>
                    <a:pt x="993287" y="219154"/>
                  </a:lnTo>
                  <a:lnTo>
                    <a:pt x="996656" y="226881"/>
                  </a:lnTo>
                  <a:lnTo>
                    <a:pt x="999063" y="235574"/>
                  </a:lnTo>
                  <a:lnTo>
                    <a:pt x="1003394" y="238472"/>
                  </a:lnTo>
                  <a:lnTo>
                    <a:pt x="1011095" y="239438"/>
                  </a:lnTo>
                  <a:lnTo>
                    <a:pt x="1020721" y="244750"/>
                  </a:lnTo>
                  <a:lnTo>
                    <a:pt x="1026497" y="251028"/>
                  </a:lnTo>
                  <a:lnTo>
                    <a:pt x="1043343" y="270829"/>
                  </a:lnTo>
                  <a:lnTo>
                    <a:pt x="1052006" y="276624"/>
                  </a:lnTo>
                  <a:lnTo>
                    <a:pt x="1078478" y="283385"/>
                  </a:lnTo>
                  <a:lnTo>
                    <a:pt x="1084254" y="284834"/>
                  </a:lnTo>
                  <a:lnTo>
                    <a:pt x="1092436" y="290146"/>
                  </a:lnTo>
                  <a:lnTo>
                    <a:pt x="1095805" y="299322"/>
                  </a:lnTo>
                  <a:lnTo>
                    <a:pt x="1112651" y="308498"/>
                  </a:lnTo>
                  <a:lnTo>
                    <a:pt x="1118908" y="318640"/>
                  </a:lnTo>
                  <a:lnTo>
                    <a:pt x="1125646" y="339407"/>
                  </a:lnTo>
                  <a:lnTo>
                    <a:pt x="1129497" y="374661"/>
                  </a:lnTo>
                  <a:lnTo>
                    <a:pt x="1129978" y="377559"/>
                  </a:lnTo>
                  <a:lnTo>
                    <a:pt x="1134791" y="386735"/>
                  </a:lnTo>
                  <a:lnTo>
                    <a:pt x="1157894" y="397842"/>
                  </a:lnTo>
                  <a:lnTo>
                    <a:pt x="1171370" y="410882"/>
                  </a:lnTo>
                  <a:lnTo>
                    <a:pt x="1176183" y="410399"/>
                  </a:lnTo>
                  <a:lnTo>
                    <a:pt x="1181959" y="412330"/>
                  </a:lnTo>
                  <a:lnTo>
                    <a:pt x="1182440" y="421989"/>
                  </a:lnTo>
                  <a:lnTo>
                    <a:pt x="1188697" y="425853"/>
                  </a:lnTo>
                  <a:lnTo>
                    <a:pt x="1188216" y="442273"/>
                  </a:lnTo>
                  <a:lnTo>
                    <a:pt x="1188216" y="450000"/>
                  </a:lnTo>
                  <a:lnTo>
                    <a:pt x="1189660" y="455795"/>
                  </a:lnTo>
                  <a:lnTo>
                    <a:pt x="1193510" y="458693"/>
                  </a:lnTo>
                  <a:lnTo>
                    <a:pt x="1197361" y="459176"/>
                  </a:lnTo>
                  <a:lnTo>
                    <a:pt x="1194954" y="472215"/>
                  </a:lnTo>
                  <a:lnTo>
                    <a:pt x="1200730" y="478010"/>
                  </a:lnTo>
                  <a:lnTo>
                    <a:pt x="1205543" y="482357"/>
                  </a:lnTo>
                  <a:lnTo>
                    <a:pt x="1207950" y="512299"/>
                  </a:lnTo>
                  <a:lnTo>
                    <a:pt x="1206987" y="531617"/>
                  </a:lnTo>
                  <a:lnTo>
                    <a:pt x="1201693" y="534998"/>
                  </a:lnTo>
                  <a:lnTo>
                    <a:pt x="1187253" y="539827"/>
                  </a:lnTo>
                  <a:lnTo>
                    <a:pt x="1178108" y="538378"/>
                  </a:lnTo>
                  <a:lnTo>
                    <a:pt x="1167038" y="538378"/>
                  </a:lnTo>
                  <a:lnTo>
                    <a:pt x="1157894" y="544173"/>
                  </a:lnTo>
                  <a:lnTo>
                    <a:pt x="1146342" y="558662"/>
                  </a:lnTo>
                  <a:lnTo>
                    <a:pt x="1140085" y="561076"/>
                  </a:lnTo>
                  <a:lnTo>
                    <a:pt x="1134791" y="562525"/>
                  </a:lnTo>
                  <a:lnTo>
                    <a:pt x="1121796" y="563008"/>
                  </a:lnTo>
                  <a:lnTo>
                    <a:pt x="1111688" y="563974"/>
                  </a:lnTo>
                  <a:lnTo>
                    <a:pt x="1109763" y="564940"/>
                  </a:lnTo>
                  <a:lnTo>
                    <a:pt x="1107838" y="572184"/>
                  </a:lnTo>
                  <a:lnTo>
                    <a:pt x="1105431" y="577013"/>
                  </a:lnTo>
                  <a:lnTo>
                    <a:pt x="1099656" y="586189"/>
                  </a:lnTo>
                  <a:lnTo>
                    <a:pt x="1097730" y="587638"/>
                  </a:lnTo>
                  <a:lnTo>
                    <a:pt x="1093399" y="592467"/>
                  </a:lnTo>
                  <a:lnTo>
                    <a:pt x="1091955" y="604541"/>
                  </a:lnTo>
                  <a:lnTo>
                    <a:pt x="1074146" y="613234"/>
                  </a:lnTo>
                  <a:lnTo>
                    <a:pt x="1060188" y="621444"/>
                  </a:lnTo>
                  <a:lnTo>
                    <a:pt x="1056819" y="630620"/>
                  </a:lnTo>
                  <a:lnTo>
                    <a:pt x="1059226" y="638830"/>
                  </a:lnTo>
                  <a:lnTo>
                    <a:pt x="1074146" y="655733"/>
                  </a:lnTo>
                  <a:lnTo>
                    <a:pt x="1076072" y="664426"/>
                  </a:lnTo>
                  <a:lnTo>
                    <a:pt x="1076072" y="673119"/>
                  </a:lnTo>
                  <a:lnTo>
                    <a:pt x="1075590" y="678914"/>
                  </a:lnTo>
                  <a:lnTo>
                    <a:pt x="1073665" y="689056"/>
                  </a:lnTo>
                  <a:lnTo>
                    <a:pt x="1060670" y="697749"/>
                  </a:lnTo>
                  <a:lnTo>
                    <a:pt x="1056338" y="714169"/>
                  </a:lnTo>
                  <a:lnTo>
                    <a:pt x="1056338" y="743145"/>
                  </a:lnTo>
                  <a:lnTo>
                    <a:pt x="1057301" y="762946"/>
                  </a:lnTo>
                  <a:lnTo>
                    <a:pt x="1063076" y="790473"/>
                  </a:lnTo>
                  <a:lnTo>
                    <a:pt x="1064039" y="795303"/>
                  </a:lnTo>
                  <a:lnTo>
                    <a:pt x="1062595" y="803513"/>
                  </a:lnTo>
                  <a:lnTo>
                    <a:pt x="1070296" y="826694"/>
                  </a:lnTo>
                  <a:lnTo>
                    <a:pt x="1073665" y="841665"/>
                  </a:lnTo>
                  <a:lnTo>
                    <a:pt x="1066927" y="845529"/>
                  </a:lnTo>
                  <a:lnTo>
                    <a:pt x="1063076" y="873056"/>
                  </a:lnTo>
                  <a:lnTo>
                    <a:pt x="1075590" y="928595"/>
                  </a:lnTo>
                  <a:lnTo>
                    <a:pt x="1080403" y="931975"/>
                  </a:lnTo>
                  <a:lnTo>
                    <a:pt x="1081847" y="953707"/>
                  </a:lnTo>
                  <a:lnTo>
                    <a:pt x="1082810" y="963849"/>
                  </a:lnTo>
                  <a:lnTo>
                    <a:pt x="1087623" y="992826"/>
                  </a:lnTo>
                  <a:lnTo>
                    <a:pt x="1090029" y="997655"/>
                  </a:lnTo>
                  <a:lnTo>
                    <a:pt x="1082810" y="1028080"/>
                  </a:lnTo>
                  <a:lnTo>
                    <a:pt x="1089548" y="1039188"/>
                  </a:lnTo>
                  <a:lnTo>
                    <a:pt x="1086660" y="1049330"/>
                  </a:lnTo>
                  <a:lnTo>
                    <a:pt x="1088586" y="1058023"/>
                  </a:lnTo>
                  <a:lnTo>
                    <a:pt x="1091955" y="1072028"/>
                  </a:lnTo>
                  <a:lnTo>
                    <a:pt x="1099656" y="1074443"/>
                  </a:lnTo>
                  <a:lnTo>
                    <a:pt x="1095805" y="1082170"/>
                  </a:lnTo>
                  <a:lnTo>
                    <a:pt x="1091955" y="1102454"/>
                  </a:lnTo>
                  <a:lnTo>
                    <a:pt x="1090029" y="1104868"/>
                  </a:lnTo>
                  <a:lnTo>
                    <a:pt x="1080885" y="1106317"/>
                  </a:lnTo>
                  <a:lnTo>
                    <a:pt x="1076072" y="1113078"/>
                  </a:lnTo>
                  <a:lnTo>
                    <a:pt x="1074628" y="1122254"/>
                  </a:lnTo>
                  <a:lnTo>
                    <a:pt x="1078959" y="1143986"/>
                  </a:lnTo>
                  <a:lnTo>
                    <a:pt x="1082329" y="1148333"/>
                  </a:lnTo>
                  <a:lnTo>
                    <a:pt x="1099174" y="1166202"/>
                  </a:lnTo>
                  <a:lnTo>
                    <a:pt x="1099174" y="1170548"/>
                  </a:lnTo>
                  <a:lnTo>
                    <a:pt x="1089548" y="1172480"/>
                  </a:lnTo>
                  <a:lnTo>
                    <a:pt x="1078959" y="1164753"/>
                  </a:lnTo>
                  <a:lnTo>
                    <a:pt x="1068852" y="1166202"/>
                  </a:lnTo>
                  <a:lnTo>
                    <a:pt x="1060670" y="1171514"/>
                  </a:lnTo>
                  <a:lnTo>
                    <a:pt x="1055375" y="1194212"/>
                  </a:lnTo>
                  <a:lnTo>
                    <a:pt x="1052006" y="1210149"/>
                  </a:lnTo>
                  <a:lnTo>
                    <a:pt x="1048156" y="1228984"/>
                  </a:lnTo>
                  <a:lnTo>
                    <a:pt x="1049600" y="1245404"/>
                  </a:lnTo>
                  <a:lnTo>
                    <a:pt x="1052969" y="1254097"/>
                  </a:lnTo>
                  <a:lnTo>
                    <a:pt x="1052969" y="1258926"/>
                  </a:lnTo>
                  <a:lnTo>
                    <a:pt x="1024090" y="1271483"/>
                  </a:lnTo>
                  <a:lnTo>
                    <a:pt x="1016389" y="1277761"/>
                  </a:lnTo>
                  <a:lnTo>
                    <a:pt x="1007245" y="1277761"/>
                  </a:lnTo>
                  <a:lnTo>
                    <a:pt x="999544" y="1281625"/>
                  </a:lnTo>
                  <a:lnTo>
                    <a:pt x="981735" y="1294664"/>
                  </a:lnTo>
                  <a:lnTo>
                    <a:pt x="989918" y="1299976"/>
                  </a:lnTo>
                  <a:lnTo>
                    <a:pt x="985105" y="1352617"/>
                  </a:lnTo>
                  <a:lnTo>
                    <a:pt x="982698" y="1368071"/>
                  </a:lnTo>
                  <a:lnTo>
                    <a:pt x="981735" y="1374832"/>
                  </a:lnTo>
                  <a:lnTo>
                    <a:pt x="982698" y="1383525"/>
                  </a:lnTo>
                  <a:lnTo>
                    <a:pt x="990399" y="1413951"/>
                  </a:lnTo>
                  <a:lnTo>
                    <a:pt x="981254" y="1426990"/>
                  </a:lnTo>
                  <a:lnTo>
                    <a:pt x="982217" y="1432785"/>
                  </a:lnTo>
                  <a:lnTo>
                    <a:pt x="982217" y="1439063"/>
                  </a:lnTo>
                  <a:lnTo>
                    <a:pt x="984623" y="1441478"/>
                  </a:lnTo>
                  <a:lnTo>
                    <a:pt x="984623" y="1448722"/>
                  </a:lnTo>
                  <a:lnTo>
                    <a:pt x="988955" y="1463693"/>
                  </a:lnTo>
                  <a:lnTo>
                    <a:pt x="989918" y="1479148"/>
                  </a:lnTo>
                  <a:lnTo>
                    <a:pt x="993287" y="1482045"/>
                  </a:lnTo>
                  <a:lnTo>
                    <a:pt x="995693" y="1488806"/>
                  </a:lnTo>
                  <a:lnTo>
                    <a:pt x="1007245" y="1500880"/>
                  </a:lnTo>
                  <a:lnTo>
                    <a:pt x="1013502" y="1501846"/>
                  </a:lnTo>
                  <a:lnTo>
                    <a:pt x="1027459" y="1502812"/>
                  </a:lnTo>
                  <a:lnTo>
                    <a:pt x="1036604" y="1505709"/>
                  </a:lnTo>
                  <a:lnTo>
                    <a:pt x="1048637" y="1506192"/>
                  </a:lnTo>
                  <a:lnTo>
                    <a:pt x="1063076" y="1503777"/>
                  </a:lnTo>
                  <a:lnTo>
                    <a:pt x="1069333" y="1502329"/>
                  </a:lnTo>
                  <a:lnTo>
                    <a:pt x="1082329" y="1496533"/>
                  </a:lnTo>
                  <a:lnTo>
                    <a:pt x="1095805" y="1498465"/>
                  </a:lnTo>
                  <a:lnTo>
                    <a:pt x="1109763" y="1504743"/>
                  </a:lnTo>
                  <a:lnTo>
                    <a:pt x="1115539" y="1510539"/>
                  </a:lnTo>
                  <a:lnTo>
                    <a:pt x="1120833" y="1530822"/>
                  </a:lnTo>
                  <a:lnTo>
                    <a:pt x="1120352" y="1549657"/>
                  </a:lnTo>
                  <a:lnTo>
                    <a:pt x="1122758" y="1572355"/>
                  </a:lnTo>
                  <a:lnTo>
                    <a:pt x="1128534" y="1596502"/>
                  </a:lnTo>
                  <a:lnTo>
                    <a:pt x="1127090" y="1604229"/>
                  </a:lnTo>
                  <a:lnTo>
                    <a:pt x="1113132" y="1629825"/>
                  </a:lnTo>
                  <a:lnTo>
                    <a:pt x="1112651" y="1641416"/>
                  </a:lnTo>
                  <a:lnTo>
                    <a:pt x="1111688" y="1648660"/>
                  </a:lnTo>
                  <a:lnTo>
                    <a:pt x="1102062" y="1647211"/>
                  </a:lnTo>
                  <a:lnTo>
                    <a:pt x="1086660" y="1647211"/>
                  </a:lnTo>
                  <a:lnTo>
                    <a:pt x="1072702" y="1644796"/>
                  </a:lnTo>
                  <a:lnTo>
                    <a:pt x="1049118" y="1633206"/>
                  </a:lnTo>
                  <a:lnTo>
                    <a:pt x="1046231" y="1627893"/>
                  </a:lnTo>
                  <a:lnTo>
                    <a:pt x="1045749" y="1622581"/>
                  </a:lnTo>
                  <a:lnTo>
                    <a:pt x="1041417" y="1621615"/>
                  </a:lnTo>
                  <a:lnTo>
                    <a:pt x="1037567" y="1622581"/>
                  </a:lnTo>
                  <a:lnTo>
                    <a:pt x="1039011" y="1626445"/>
                  </a:lnTo>
                  <a:lnTo>
                    <a:pt x="1037086" y="1628859"/>
                  </a:lnTo>
                  <a:lnTo>
                    <a:pt x="1037567" y="1633689"/>
                  </a:lnTo>
                  <a:lnTo>
                    <a:pt x="1035642" y="1638518"/>
                  </a:lnTo>
                  <a:lnTo>
                    <a:pt x="1035161" y="1643830"/>
                  </a:lnTo>
                  <a:lnTo>
                    <a:pt x="1031310" y="1644796"/>
                  </a:lnTo>
                  <a:lnTo>
                    <a:pt x="1027459" y="1642382"/>
                  </a:lnTo>
                  <a:lnTo>
                    <a:pt x="1026016" y="1646245"/>
                  </a:lnTo>
                  <a:lnTo>
                    <a:pt x="1023609" y="1646728"/>
                  </a:lnTo>
                  <a:lnTo>
                    <a:pt x="1023609" y="1652040"/>
                  </a:lnTo>
                  <a:lnTo>
                    <a:pt x="1019759" y="1658801"/>
                  </a:lnTo>
                  <a:lnTo>
                    <a:pt x="1014464" y="1660733"/>
                  </a:lnTo>
                  <a:lnTo>
                    <a:pt x="1015908" y="1664597"/>
                  </a:lnTo>
                  <a:lnTo>
                    <a:pt x="1011095" y="1666529"/>
                  </a:lnTo>
                  <a:lnTo>
                    <a:pt x="1009651" y="1670875"/>
                  </a:lnTo>
                  <a:lnTo>
                    <a:pt x="1010614" y="1674739"/>
                  </a:lnTo>
                  <a:lnTo>
                    <a:pt x="1005319" y="1675222"/>
                  </a:lnTo>
                  <a:lnTo>
                    <a:pt x="1002431" y="1681017"/>
                  </a:lnTo>
                  <a:lnTo>
                    <a:pt x="1002431" y="1685846"/>
                  </a:lnTo>
                  <a:lnTo>
                    <a:pt x="1004357" y="1689710"/>
                  </a:lnTo>
                  <a:lnTo>
                    <a:pt x="1000025" y="1692607"/>
                  </a:lnTo>
                  <a:lnTo>
                    <a:pt x="996656" y="1695505"/>
                  </a:lnTo>
                  <a:lnTo>
                    <a:pt x="990880" y="1694056"/>
                  </a:lnTo>
                  <a:lnTo>
                    <a:pt x="978848" y="1695022"/>
                  </a:lnTo>
                  <a:lnTo>
                    <a:pt x="981254" y="1679568"/>
                  </a:lnTo>
                  <a:lnTo>
                    <a:pt x="976441" y="1673773"/>
                  </a:lnTo>
                  <a:lnTo>
                    <a:pt x="987030" y="1669426"/>
                  </a:lnTo>
                  <a:lnTo>
                    <a:pt x="987030" y="1668943"/>
                  </a:lnTo>
                  <a:lnTo>
                    <a:pt x="994249" y="1665563"/>
                  </a:lnTo>
                  <a:lnTo>
                    <a:pt x="993768" y="1663631"/>
                  </a:lnTo>
                  <a:lnTo>
                    <a:pt x="994731" y="1656870"/>
                  </a:lnTo>
                  <a:lnTo>
                    <a:pt x="998100" y="1655904"/>
                  </a:lnTo>
                  <a:lnTo>
                    <a:pt x="999063" y="1653489"/>
                  </a:lnTo>
                  <a:lnTo>
                    <a:pt x="1000988" y="1640450"/>
                  </a:lnTo>
                  <a:lnTo>
                    <a:pt x="1002913" y="1639484"/>
                  </a:lnTo>
                  <a:lnTo>
                    <a:pt x="1003394" y="1636103"/>
                  </a:lnTo>
                  <a:lnTo>
                    <a:pt x="1002913" y="1628376"/>
                  </a:lnTo>
                  <a:lnTo>
                    <a:pt x="1001469" y="1620166"/>
                  </a:lnTo>
                  <a:lnTo>
                    <a:pt x="1001950" y="1613405"/>
                  </a:lnTo>
                  <a:lnTo>
                    <a:pt x="995693" y="1608576"/>
                  </a:lnTo>
                  <a:lnTo>
                    <a:pt x="996175" y="1604229"/>
                  </a:lnTo>
                  <a:lnTo>
                    <a:pt x="995212" y="1602780"/>
                  </a:lnTo>
                  <a:lnTo>
                    <a:pt x="990399" y="1603746"/>
                  </a:lnTo>
                  <a:lnTo>
                    <a:pt x="987511" y="1605195"/>
                  </a:lnTo>
                  <a:lnTo>
                    <a:pt x="985105" y="1609059"/>
                  </a:lnTo>
                  <a:lnTo>
                    <a:pt x="981735" y="1610990"/>
                  </a:lnTo>
                  <a:lnTo>
                    <a:pt x="973553" y="1607127"/>
                  </a:lnTo>
                  <a:lnTo>
                    <a:pt x="963446" y="1607127"/>
                  </a:lnTo>
                  <a:lnTo>
                    <a:pt x="956226" y="1611473"/>
                  </a:lnTo>
                  <a:lnTo>
                    <a:pt x="953338" y="1613888"/>
                  </a:lnTo>
                  <a:lnTo>
                    <a:pt x="952857" y="1616303"/>
                  </a:lnTo>
                  <a:lnTo>
                    <a:pt x="949007" y="1619201"/>
                  </a:lnTo>
                  <a:lnTo>
                    <a:pt x="940824" y="1615820"/>
                  </a:lnTo>
                  <a:lnTo>
                    <a:pt x="931198" y="1617751"/>
                  </a:lnTo>
                  <a:lnTo>
                    <a:pt x="923497" y="1617269"/>
                  </a:lnTo>
                  <a:lnTo>
                    <a:pt x="920609" y="1619683"/>
                  </a:lnTo>
                  <a:lnTo>
                    <a:pt x="914834" y="1617269"/>
                  </a:lnTo>
                  <a:lnTo>
                    <a:pt x="910983" y="1613888"/>
                  </a:lnTo>
                  <a:lnTo>
                    <a:pt x="906170" y="1613888"/>
                  </a:lnTo>
                  <a:lnTo>
                    <a:pt x="902801" y="1612439"/>
                  </a:lnTo>
                  <a:lnTo>
                    <a:pt x="906170" y="1620166"/>
                  </a:lnTo>
                  <a:lnTo>
                    <a:pt x="906652" y="1624996"/>
                  </a:lnTo>
                  <a:lnTo>
                    <a:pt x="902320" y="1625962"/>
                  </a:lnTo>
                  <a:lnTo>
                    <a:pt x="899432" y="1628376"/>
                  </a:lnTo>
                  <a:lnTo>
                    <a:pt x="901357" y="1630308"/>
                  </a:lnTo>
                  <a:lnTo>
                    <a:pt x="895582" y="1633206"/>
                  </a:lnTo>
                  <a:lnTo>
                    <a:pt x="893656" y="1632240"/>
                  </a:lnTo>
                  <a:lnTo>
                    <a:pt x="888362" y="1624996"/>
                  </a:lnTo>
                  <a:lnTo>
                    <a:pt x="879698" y="1629342"/>
                  </a:lnTo>
                  <a:lnTo>
                    <a:pt x="867184" y="1645279"/>
                  </a:lnTo>
                  <a:lnTo>
                    <a:pt x="852745" y="1669426"/>
                  </a:lnTo>
                  <a:lnTo>
                    <a:pt x="841675" y="1688261"/>
                  </a:lnTo>
                  <a:lnTo>
                    <a:pt x="819535" y="1766980"/>
                  </a:lnTo>
                  <a:lnTo>
                    <a:pt x="817610" y="1767946"/>
                  </a:lnTo>
                  <a:lnTo>
                    <a:pt x="815685" y="1773742"/>
                  </a:lnTo>
                  <a:lnTo>
                    <a:pt x="811353" y="1776639"/>
                  </a:lnTo>
                  <a:lnTo>
                    <a:pt x="804615" y="1791610"/>
                  </a:lnTo>
                  <a:lnTo>
                    <a:pt x="796914" y="1797406"/>
                  </a:lnTo>
                  <a:lnTo>
                    <a:pt x="784400" y="1796440"/>
                  </a:lnTo>
                  <a:lnTo>
                    <a:pt x="782475" y="1798372"/>
                  </a:lnTo>
                  <a:lnTo>
                    <a:pt x="784400" y="1801269"/>
                  </a:lnTo>
                  <a:lnTo>
                    <a:pt x="785843" y="1808996"/>
                  </a:lnTo>
                  <a:lnTo>
                    <a:pt x="781512" y="1812377"/>
                  </a:lnTo>
                  <a:lnTo>
                    <a:pt x="774292" y="1830246"/>
                  </a:lnTo>
                  <a:lnTo>
                    <a:pt x="773811" y="1837973"/>
                  </a:lnTo>
                  <a:lnTo>
                    <a:pt x="759853" y="1830729"/>
                  </a:lnTo>
                  <a:lnTo>
                    <a:pt x="738675" y="1829280"/>
                  </a:lnTo>
                  <a:lnTo>
                    <a:pt x="661666" y="1826865"/>
                  </a:lnTo>
                  <a:close/>
                </a:path>
              </a:pathLst>
            </a:custGeom>
            <a:solidFill>
              <a:srgbClr val="88A4BC">
                <a:alpha val="10192"/>
              </a:srgbClr>
            </a:solidFill>
            <a:ln w="479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H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7728FDF-7E09-F8D8-4168-4560B91E7C42}"/>
                </a:ext>
              </a:extLst>
            </p:cNvPr>
            <p:cNvSpPr/>
            <p:nvPr/>
          </p:nvSpPr>
          <p:spPr>
            <a:xfrm>
              <a:off x="15402038" y="2445809"/>
              <a:ext cx="1630185" cy="1533821"/>
            </a:xfrm>
            <a:custGeom>
              <a:avLst/>
              <a:gdLst>
                <a:gd name="connsiteX0" fmla="*/ 1629993 w 1630185"/>
                <a:gd name="connsiteY0" fmla="*/ 814 h 1533821"/>
                <a:gd name="connsiteX1" fmla="*/ 1629031 w 1630185"/>
                <a:gd name="connsiteY1" fmla="*/ 26892 h 1533821"/>
                <a:gd name="connsiteX2" fmla="*/ 1629031 w 1630185"/>
                <a:gd name="connsiteY2" fmla="*/ 30273 h 1533821"/>
                <a:gd name="connsiteX3" fmla="*/ 1627587 w 1630185"/>
                <a:gd name="connsiteY3" fmla="*/ 34620 h 1533821"/>
                <a:gd name="connsiteX4" fmla="*/ 1622774 w 1630185"/>
                <a:gd name="connsiteY4" fmla="*/ 36068 h 1533821"/>
                <a:gd name="connsiteX5" fmla="*/ 1621330 w 1630185"/>
                <a:gd name="connsiteY5" fmla="*/ 38483 h 1533821"/>
                <a:gd name="connsiteX6" fmla="*/ 1617961 w 1630185"/>
                <a:gd name="connsiteY6" fmla="*/ 39932 h 1533821"/>
                <a:gd name="connsiteX7" fmla="*/ 1614110 w 1630185"/>
                <a:gd name="connsiteY7" fmla="*/ 49591 h 1533821"/>
                <a:gd name="connsiteX8" fmla="*/ 1614592 w 1630185"/>
                <a:gd name="connsiteY8" fmla="*/ 54903 h 1533821"/>
                <a:gd name="connsiteX9" fmla="*/ 1612185 w 1630185"/>
                <a:gd name="connsiteY9" fmla="*/ 56835 h 1533821"/>
                <a:gd name="connsiteX10" fmla="*/ 1610741 w 1630185"/>
                <a:gd name="connsiteY10" fmla="*/ 61181 h 1533821"/>
                <a:gd name="connsiteX11" fmla="*/ 1610741 w 1630185"/>
                <a:gd name="connsiteY11" fmla="*/ 64079 h 1533821"/>
                <a:gd name="connsiteX12" fmla="*/ 1607372 w 1630185"/>
                <a:gd name="connsiteY12" fmla="*/ 69874 h 1533821"/>
                <a:gd name="connsiteX13" fmla="*/ 1608816 w 1630185"/>
                <a:gd name="connsiteY13" fmla="*/ 72772 h 1533821"/>
                <a:gd name="connsiteX14" fmla="*/ 1607853 w 1630185"/>
                <a:gd name="connsiteY14" fmla="*/ 78567 h 1533821"/>
                <a:gd name="connsiteX15" fmla="*/ 1610741 w 1630185"/>
                <a:gd name="connsiteY15" fmla="*/ 81465 h 1533821"/>
                <a:gd name="connsiteX16" fmla="*/ 1610260 w 1630185"/>
                <a:gd name="connsiteY16" fmla="*/ 90158 h 1533821"/>
                <a:gd name="connsiteX17" fmla="*/ 1609297 w 1630185"/>
                <a:gd name="connsiteY17" fmla="*/ 91607 h 1533821"/>
                <a:gd name="connsiteX18" fmla="*/ 1608334 w 1630185"/>
                <a:gd name="connsiteY18" fmla="*/ 104646 h 1533821"/>
                <a:gd name="connsiteX19" fmla="*/ 1605447 w 1630185"/>
                <a:gd name="connsiteY19" fmla="*/ 110441 h 1533821"/>
                <a:gd name="connsiteX20" fmla="*/ 1605447 w 1630185"/>
                <a:gd name="connsiteY20" fmla="*/ 113339 h 1533821"/>
                <a:gd name="connsiteX21" fmla="*/ 1603040 w 1630185"/>
                <a:gd name="connsiteY21" fmla="*/ 117202 h 1533821"/>
                <a:gd name="connsiteX22" fmla="*/ 1603521 w 1630185"/>
                <a:gd name="connsiteY22" fmla="*/ 120100 h 1533821"/>
                <a:gd name="connsiteX23" fmla="*/ 1600634 w 1630185"/>
                <a:gd name="connsiteY23" fmla="*/ 121549 h 1533821"/>
                <a:gd name="connsiteX24" fmla="*/ 1598708 w 1630185"/>
                <a:gd name="connsiteY24" fmla="*/ 126861 h 1533821"/>
                <a:gd name="connsiteX25" fmla="*/ 1601115 w 1630185"/>
                <a:gd name="connsiteY25" fmla="*/ 128310 h 1533821"/>
                <a:gd name="connsiteX26" fmla="*/ 1603521 w 1630185"/>
                <a:gd name="connsiteY26" fmla="*/ 131691 h 1533821"/>
                <a:gd name="connsiteX27" fmla="*/ 1601596 w 1630185"/>
                <a:gd name="connsiteY27" fmla="*/ 134588 h 1533821"/>
                <a:gd name="connsiteX28" fmla="*/ 1602559 w 1630185"/>
                <a:gd name="connsiteY28" fmla="*/ 144730 h 1533821"/>
                <a:gd name="connsiteX29" fmla="*/ 1602078 w 1630185"/>
                <a:gd name="connsiteY29" fmla="*/ 150042 h 1533821"/>
                <a:gd name="connsiteX30" fmla="*/ 1603040 w 1630185"/>
                <a:gd name="connsiteY30" fmla="*/ 151974 h 1533821"/>
                <a:gd name="connsiteX31" fmla="*/ 1599671 w 1630185"/>
                <a:gd name="connsiteY31" fmla="*/ 159701 h 1533821"/>
                <a:gd name="connsiteX32" fmla="*/ 1596302 w 1630185"/>
                <a:gd name="connsiteY32" fmla="*/ 162599 h 1533821"/>
                <a:gd name="connsiteX33" fmla="*/ 1597264 w 1630185"/>
                <a:gd name="connsiteY33" fmla="*/ 166462 h 1533821"/>
                <a:gd name="connsiteX34" fmla="*/ 1599671 w 1630185"/>
                <a:gd name="connsiteY34" fmla="*/ 168394 h 1533821"/>
                <a:gd name="connsiteX35" fmla="*/ 1600634 w 1630185"/>
                <a:gd name="connsiteY35" fmla="*/ 170809 h 1533821"/>
                <a:gd name="connsiteX36" fmla="*/ 1600152 w 1630185"/>
                <a:gd name="connsiteY36" fmla="*/ 173707 h 1533821"/>
                <a:gd name="connsiteX37" fmla="*/ 1601596 w 1630185"/>
                <a:gd name="connsiteY37" fmla="*/ 177087 h 1533821"/>
                <a:gd name="connsiteX38" fmla="*/ 1597746 w 1630185"/>
                <a:gd name="connsiteY38" fmla="*/ 181434 h 1533821"/>
                <a:gd name="connsiteX39" fmla="*/ 1597264 w 1630185"/>
                <a:gd name="connsiteY39" fmla="*/ 191575 h 1533821"/>
                <a:gd name="connsiteX40" fmla="*/ 1596302 w 1630185"/>
                <a:gd name="connsiteY40" fmla="*/ 195922 h 1533821"/>
                <a:gd name="connsiteX41" fmla="*/ 1592451 w 1630185"/>
                <a:gd name="connsiteY41" fmla="*/ 194956 h 1533821"/>
                <a:gd name="connsiteX42" fmla="*/ 1591489 w 1630185"/>
                <a:gd name="connsiteY42" fmla="*/ 198820 h 1533821"/>
                <a:gd name="connsiteX43" fmla="*/ 1588120 w 1630185"/>
                <a:gd name="connsiteY43" fmla="*/ 200751 h 1533821"/>
                <a:gd name="connsiteX44" fmla="*/ 1582825 w 1630185"/>
                <a:gd name="connsiteY44" fmla="*/ 200751 h 1533821"/>
                <a:gd name="connsiteX45" fmla="*/ 1580900 w 1630185"/>
                <a:gd name="connsiteY45" fmla="*/ 203166 h 1533821"/>
                <a:gd name="connsiteX46" fmla="*/ 1577531 w 1630185"/>
                <a:gd name="connsiteY46" fmla="*/ 205098 h 1533821"/>
                <a:gd name="connsiteX47" fmla="*/ 1575606 w 1630185"/>
                <a:gd name="connsiteY47" fmla="*/ 213791 h 1533821"/>
                <a:gd name="connsiteX48" fmla="*/ 1574162 w 1630185"/>
                <a:gd name="connsiteY48" fmla="*/ 216205 h 1533821"/>
                <a:gd name="connsiteX49" fmla="*/ 1571755 w 1630185"/>
                <a:gd name="connsiteY49" fmla="*/ 215239 h 1533821"/>
                <a:gd name="connsiteX50" fmla="*/ 1566461 w 1630185"/>
                <a:gd name="connsiteY50" fmla="*/ 215722 h 1533821"/>
                <a:gd name="connsiteX51" fmla="*/ 1561166 w 1630185"/>
                <a:gd name="connsiteY51" fmla="*/ 213308 h 1533821"/>
                <a:gd name="connsiteX52" fmla="*/ 1557316 w 1630185"/>
                <a:gd name="connsiteY52" fmla="*/ 217654 h 1533821"/>
                <a:gd name="connsiteX53" fmla="*/ 1558279 w 1630185"/>
                <a:gd name="connsiteY53" fmla="*/ 219586 h 1533821"/>
                <a:gd name="connsiteX54" fmla="*/ 1551059 w 1630185"/>
                <a:gd name="connsiteY54" fmla="*/ 234074 h 1533821"/>
                <a:gd name="connsiteX55" fmla="*/ 1551059 w 1630185"/>
                <a:gd name="connsiteY55" fmla="*/ 235523 h 1533821"/>
                <a:gd name="connsiteX56" fmla="*/ 1560204 w 1630185"/>
                <a:gd name="connsiteY56" fmla="*/ 241318 h 1533821"/>
                <a:gd name="connsiteX57" fmla="*/ 1560685 w 1630185"/>
                <a:gd name="connsiteY57" fmla="*/ 243250 h 1533821"/>
                <a:gd name="connsiteX58" fmla="*/ 1557316 w 1630185"/>
                <a:gd name="connsiteY58" fmla="*/ 257255 h 1533821"/>
                <a:gd name="connsiteX59" fmla="*/ 1555391 w 1630185"/>
                <a:gd name="connsiteY59" fmla="*/ 261119 h 1533821"/>
                <a:gd name="connsiteX60" fmla="*/ 1555872 w 1630185"/>
                <a:gd name="connsiteY60" fmla="*/ 264500 h 1533821"/>
                <a:gd name="connsiteX61" fmla="*/ 1552503 w 1630185"/>
                <a:gd name="connsiteY61" fmla="*/ 265465 h 1533821"/>
                <a:gd name="connsiteX62" fmla="*/ 1552022 w 1630185"/>
                <a:gd name="connsiteY62" fmla="*/ 269812 h 1533821"/>
                <a:gd name="connsiteX63" fmla="*/ 1545283 w 1630185"/>
                <a:gd name="connsiteY63" fmla="*/ 273192 h 1533821"/>
                <a:gd name="connsiteX64" fmla="*/ 1540952 w 1630185"/>
                <a:gd name="connsiteY64" fmla="*/ 272227 h 1533821"/>
                <a:gd name="connsiteX65" fmla="*/ 1538064 w 1630185"/>
                <a:gd name="connsiteY65" fmla="*/ 273192 h 1533821"/>
                <a:gd name="connsiteX66" fmla="*/ 1526994 w 1630185"/>
                <a:gd name="connsiteY66" fmla="*/ 274641 h 1533821"/>
                <a:gd name="connsiteX67" fmla="*/ 1524587 w 1630185"/>
                <a:gd name="connsiteY67" fmla="*/ 276573 h 1533821"/>
                <a:gd name="connsiteX68" fmla="*/ 1524106 w 1630185"/>
                <a:gd name="connsiteY68" fmla="*/ 279471 h 1533821"/>
                <a:gd name="connsiteX69" fmla="*/ 1521699 w 1630185"/>
                <a:gd name="connsiteY69" fmla="*/ 282368 h 1533821"/>
                <a:gd name="connsiteX70" fmla="*/ 1520737 w 1630185"/>
                <a:gd name="connsiteY70" fmla="*/ 289129 h 1533821"/>
                <a:gd name="connsiteX71" fmla="*/ 1523624 w 1630185"/>
                <a:gd name="connsiteY71" fmla="*/ 291544 h 1533821"/>
                <a:gd name="connsiteX72" fmla="*/ 1521218 w 1630185"/>
                <a:gd name="connsiteY72" fmla="*/ 296374 h 1533821"/>
                <a:gd name="connsiteX73" fmla="*/ 1520255 w 1630185"/>
                <a:gd name="connsiteY73" fmla="*/ 301686 h 1533821"/>
                <a:gd name="connsiteX74" fmla="*/ 1517368 w 1630185"/>
                <a:gd name="connsiteY74" fmla="*/ 303618 h 1533821"/>
                <a:gd name="connsiteX75" fmla="*/ 1515924 w 1630185"/>
                <a:gd name="connsiteY75" fmla="*/ 306515 h 1533821"/>
                <a:gd name="connsiteX76" fmla="*/ 1511592 w 1630185"/>
                <a:gd name="connsiteY76" fmla="*/ 307481 h 1533821"/>
                <a:gd name="connsiteX77" fmla="*/ 1507260 w 1630185"/>
                <a:gd name="connsiteY77" fmla="*/ 305549 h 1533821"/>
                <a:gd name="connsiteX78" fmla="*/ 1496190 w 1630185"/>
                <a:gd name="connsiteY78" fmla="*/ 304101 h 1533821"/>
                <a:gd name="connsiteX79" fmla="*/ 1492821 w 1630185"/>
                <a:gd name="connsiteY79" fmla="*/ 307481 h 1533821"/>
                <a:gd name="connsiteX80" fmla="*/ 1489933 w 1630185"/>
                <a:gd name="connsiteY80" fmla="*/ 308930 h 1533821"/>
                <a:gd name="connsiteX81" fmla="*/ 1488489 w 1630185"/>
                <a:gd name="connsiteY81" fmla="*/ 313277 h 1533821"/>
                <a:gd name="connsiteX82" fmla="*/ 1485120 w 1630185"/>
                <a:gd name="connsiteY82" fmla="*/ 320521 h 1533821"/>
                <a:gd name="connsiteX83" fmla="*/ 1486083 w 1630185"/>
                <a:gd name="connsiteY83" fmla="*/ 323901 h 1533821"/>
                <a:gd name="connsiteX84" fmla="*/ 1484639 w 1630185"/>
                <a:gd name="connsiteY84" fmla="*/ 329697 h 1533821"/>
                <a:gd name="connsiteX85" fmla="*/ 1482713 w 1630185"/>
                <a:gd name="connsiteY85" fmla="*/ 330179 h 1533821"/>
                <a:gd name="connsiteX86" fmla="*/ 1478863 w 1630185"/>
                <a:gd name="connsiteY86" fmla="*/ 335009 h 1533821"/>
                <a:gd name="connsiteX87" fmla="*/ 1478863 w 1630185"/>
                <a:gd name="connsiteY87" fmla="*/ 350463 h 1533821"/>
                <a:gd name="connsiteX88" fmla="*/ 1476938 w 1630185"/>
                <a:gd name="connsiteY88" fmla="*/ 353844 h 1533821"/>
                <a:gd name="connsiteX89" fmla="*/ 1477900 w 1630185"/>
                <a:gd name="connsiteY89" fmla="*/ 358190 h 1533821"/>
                <a:gd name="connsiteX90" fmla="*/ 1476456 w 1630185"/>
                <a:gd name="connsiteY90" fmla="*/ 365917 h 1533821"/>
                <a:gd name="connsiteX91" fmla="*/ 1475013 w 1630185"/>
                <a:gd name="connsiteY91" fmla="*/ 367849 h 1533821"/>
                <a:gd name="connsiteX92" fmla="*/ 1474531 w 1630185"/>
                <a:gd name="connsiteY92" fmla="*/ 375093 h 1533821"/>
                <a:gd name="connsiteX93" fmla="*/ 1473087 w 1630185"/>
                <a:gd name="connsiteY93" fmla="*/ 382337 h 1533821"/>
                <a:gd name="connsiteX94" fmla="*/ 1472606 w 1630185"/>
                <a:gd name="connsiteY94" fmla="*/ 396342 h 1533821"/>
                <a:gd name="connsiteX95" fmla="*/ 1474531 w 1630185"/>
                <a:gd name="connsiteY95" fmla="*/ 399723 h 1533821"/>
                <a:gd name="connsiteX96" fmla="*/ 1475013 w 1630185"/>
                <a:gd name="connsiteY96" fmla="*/ 409382 h 1533821"/>
                <a:gd name="connsiteX97" fmla="*/ 1478863 w 1630185"/>
                <a:gd name="connsiteY97" fmla="*/ 420489 h 1533821"/>
                <a:gd name="connsiteX98" fmla="*/ 1477900 w 1630185"/>
                <a:gd name="connsiteY98" fmla="*/ 426285 h 1533821"/>
                <a:gd name="connsiteX99" fmla="*/ 1478863 w 1630185"/>
                <a:gd name="connsiteY99" fmla="*/ 431597 h 1533821"/>
                <a:gd name="connsiteX100" fmla="*/ 1478863 w 1630185"/>
                <a:gd name="connsiteY100" fmla="*/ 437392 h 1533821"/>
                <a:gd name="connsiteX101" fmla="*/ 1480307 w 1630185"/>
                <a:gd name="connsiteY101" fmla="*/ 441256 h 1533821"/>
                <a:gd name="connsiteX102" fmla="*/ 1480788 w 1630185"/>
                <a:gd name="connsiteY102" fmla="*/ 447534 h 1533821"/>
                <a:gd name="connsiteX103" fmla="*/ 1480788 w 1630185"/>
                <a:gd name="connsiteY103" fmla="*/ 457676 h 1533821"/>
                <a:gd name="connsiteX104" fmla="*/ 1479344 w 1630185"/>
                <a:gd name="connsiteY104" fmla="*/ 462505 h 1533821"/>
                <a:gd name="connsiteX105" fmla="*/ 1479344 w 1630185"/>
                <a:gd name="connsiteY105" fmla="*/ 467335 h 1533821"/>
                <a:gd name="connsiteX106" fmla="*/ 1481751 w 1630185"/>
                <a:gd name="connsiteY106" fmla="*/ 472647 h 1533821"/>
                <a:gd name="connsiteX107" fmla="*/ 1487526 w 1630185"/>
                <a:gd name="connsiteY107" fmla="*/ 474579 h 1533821"/>
                <a:gd name="connsiteX108" fmla="*/ 1489933 w 1630185"/>
                <a:gd name="connsiteY108" fmla="*/ 478442 h 1533821"/>
                <a:gd name="connsiteX109" fmla="*/ 1490896 w 1630185"/>
                <a:gd name="connsiteY109" fmla="*/ 482306 h 1533821"/>
                <a:gd name="connsiteX110" fmla="*/ 1494265 w 1630185"/>
                <a:gd name="connsiteY110" fmla="*/ 484721 h 1533821"/>
                <a:gd name="connsiteX111" fmla="*/ 1498597 w 1630185"/>
                <a:gd name="connsiteY111" fmla="*/ 482789 h 1533821"/>
                <a:gd name="connsiteX112" fmla="*/ 1514480 w 1630185"/>
                <a:gd name="connsiteY112" fmla="*/ 482789 h 1533821"/>
                <a:gd name="connsiteX113" fmla="*/ 1519293 w 1630185"/>
                <a:gd name="connsiteY113" fmla="*/ 481340 h 1533821"/>
                <a:gd name="connsiteX114" fmla="*/ 1522662 w 1630185"/>
                <a:gd name="connsiteY114" fmla="*/ 482306 h 1533821"/>
                <a:gd name="connsiteX115" fmla="*/ 1531807 w 1630185"/>
                <a:gd name="connsiteY115" fmla="*/ 491482 h 1533821"/>
                <a:gd name="connsiteX116" fmla="*/ 1534213 w 1630185"/>
                <a:gd name="connsiteY116" fmla="*/ 496794 h 1533821"/>
                <a:gd name="connsiteX117" fmla="*/ 1530363 w 1630185"/>
                <a:gd name="connsiteY117" fmla="*/ 505487 h 1533821"/>
                <a:gd name="connsiteX118" fmla="*/ 1531807 w 1630185"/>
                <a:gd name="connsiteY118" fmla="*/ 511282 h 1533821"/>
                <a:gd name="connsiteX119" fmla="*/ 1539989 w 1630185"/>
                <a:gd name="connsiteY119" fmla="*/ 513697 h 1533821"/>
                <a:gd name="connsiteX120" fmla="*/ 1546246 w 1630185"/>
                <a:gd name="connsiteY120" fmla="*/ 513214 h 1533821"/>
                <a:gd name="connsiteX121" fmla="*/ 1552984 w 1630185"/>
                <a:gd name="connsiteY121" fmla="*/ 520458 h 1533821"/>
                <a:gd name="connsiteX122" fmla="*/ 1556835 w 1630185"/>
                <a:gd name="connsiteY122" fmla="*/ 522873 h 1533821"/>
                <a:gd name="connsiteX123" fmla="*/ 1562610 w 1630185"/>
                <a:gd name="connsiteY123" fmla="*/ 524322 h 1533821"/>
                <a:gd name="connsiteX124" fmla="*/ 1565017 w 1630185"/>
                <a:gd name="connsiteY124" fmla="*/ 529634 h 1533821"/>
                <a:gd name="connsiteX125" fmla="*/ 1564054 w 1630185"/>
                <a:gd name="connsiteY125" fmla="*/ 534947 h 1533821"/>
                <a:gd name="connsiteX126" fmla="*/ 1566942 w 1630185"/>
                <a:gd name="connsiteY126" fmla="*/ 537361 h 1533821"/>
                <a:gd name="connsiteX127" fmla="*/ 1576568 w 1630185"/>
                <a:gd name="connsiteY127" fmla="*/ 539776 h 1533821"/>
                <a:gd name="connsiteX128" fmla="*/ 1581381 w 1630185"/>
                <a:gd name="connsiteY128" fmla="*/ 539776 h 1533821"/>
                <a:gd name="connsiteX129" fmla="*/ 1582825 w 1630185"/>
                <a:gd name="connsiteY129" fmla="*/ 538810 h 1533821"/>
                <a:gd name="connsiteX130" fmla="*/ 1590045 w 1630185"/>
                <a:gd name="connsiteY130" fmla="*/ 538810 h 1533821"/>
                <a:gd name="connsiteX131" fmla="*/ 1593414 w 1630185"/>
                <a:gd name="connsiteY131" fmla="*/ 541708 h 1533821"/>
                <a:gd name="connsiteX132" fmla="*/ 1597746 w 1630185"/>
                <a:gd name="connsiteY132" fmla="*/ 543157 h 1533821"/>
                <a:gd name="connsiteX133" fmla="*/ 1599671 w 1630185"/>
                <a:gd name="connsiteY133" fmla="*/ 546537 h 1533821"/>
                <a:gd name="connsiteX134" fmla="*/ 1604965 w 1630185"/>
                <a:gd name="connsiteY134" fmla="*/ 552332 h 1533821"/>
                <a:gd name="connsiteX135" fmla="*/ 1605447 w 1630185"/>
                <a:gd name="connsiteY135" fmla="*/ 557645 h 1533821"/>
                <a:gd name="connsiteX136" fmla="*/ 1606891 w 1630185"/>
                <a:gd name="connsiteY136" fmla="*/ 560060 h 1533821"/>
                <a:gd name="connsiteX137" fmla="*/ 1604965 w 1630185"/>
                <a:gd name="connsiteY137" fmla="*/ 563923 h 1533821"/>
                <a:gd name="connsiteX138" fmla="*/ 1592451 w 1630185"/>
                <a:gd name="connsiteY138" fmla="*/ 568269 h 1533821"/>
                <a:gd name="connsiteX139" fmla="*/ 1591007 w 1630185"/>
                <a:gd name="connsiteY139" fmla="*/ 571650 h 1533821"/>
                <a:gd name="connsiteX140" fmla="*/ 1592933 w 1630185"/>
                <a:gd name="connsiteY140" fmla="*/ 577445 h 1533821"/>
                <a:gd name="connsiteX141" fmla="*/ 1594858 w 1630185"/>
                <a:gd name="connsiteY141" fmla="*/ 579377 h 1533821"/>
                <a:gd name="connsiteX142" fmla="*/ 1594377 w 1630185"/>
                <a:gd name="connsiteY142" fmla="*/ 583241 h 1533821"/>
                <a:gd name="connsiteX143" fmla="*/ 1587157 w 1630185"/>
                <a:gd name="connsiteY143" fmla="*/ 592417 h 1533821"/>
                <a:gd name="connsiteX144" fmla="*/ 1587157 w 1630185"/>
                <a:gd name="connsiteY144" fmla="*/ 594348 h 1533821"/>
                <a:gd name="connsiteX145" fmla="*/ 1591489 w 1630185"/>
                <a:gd name="connsiteY145" fmla="*/ 596280 h 1533821"/>
                <a:gd name="connsiteX146" fmla="*/ 1595339 w 1630185"/>
                <a:gd name="connsiteY146" fmla="*/ 602075 h 1533821"/>
                <a:gd name="connsiteX147" fmla="*/ 1598227 w 1630185"/>
                <a:gd name="connsiteY147" fmla="*/ 603041 h 1533821"/>
                <a:gd name="connsiteX148" fmla="*/ 1604965 w 1630185"/>
                <a:gd name="connsiteY148" fmla="*/ 602075 h 1533821"/>
                <a:gd name="connsiteX149" fmla="*/ 1607372 w 1630185"/>
                <a:gd name="connsiteY149" fmla="*/ 604973 h 1533821"/>
                <a:gd name="connsiteX150" fmla="*/ 1607853 w 1630185"/>
                <a:gd name="connsiteY150" fmla="*/ 612217 h 1533821"/>
                <a:gd name="connsiteX151" fmla="*/ 1609297 w 1630185"/>
                <a:gd name="connsiteY151" fmla="*/ 613666 h 1533821"/>
                <a:gd name="connsiteX152" fmla="*/ 1618923 w 1630185"/>
                <a:gd name="connsiteY152" fmla="*/ 613666 h 1533821"/>
                <a:gd name="connsiteX153" fmla="*/ 1622774 w 1630185"/>
                <a:gd name="connsiteY153" fmla="*/ 615115 h 1533821"/>
                <a:gd name="connsiteX154" fmla="*/ 1617961 w 1630185"/>
                <a:gd name="connsiteY154" fmla="*/ 618012 h 1533821"/>
                <a:gd name="connsiteX155" fmla="*/ 1610260 w 1630185"/>
                <a:gd name="connsiteY155" fmla="*/ 621876 h 1533821"/>
                <a:gd name="connsiteX156" fmla="*/ 1608334 w 1630185"/>
                <a:gd name="connsiteY156" fmla="*/ 623808 h 1533821"/>
                <a:gd name="connsiteX157" fmla="*/ 1608334 w 1630185"/>
                <a:gd name="connsiteY157" fmla="*/ 627671 h 1533821"/>
                <a:gd name="connsiteX158" fmla="*/ 1606409 w 1630185"/>
                <a:gd name="connsiteY158" fmla="*/ 629120 h 1533821"/>
                <a:gd name="connsiteX159" fmla="*/ 1599190 w 1630185"/>
                <a:gd name="connsiteY159" fmla="*/ 632984 h 1533821"/>
                <a:gd name="connsiteX160" fmla="*/ 1592933 w 1630185"/>
                <a:gd name="connsiteY160" fmla="*/ 636364 h 1533821"/>
                <a:gd name="connsiteX161" fmla="*/ 1587638 w 1630185"/>
                <a:gd name="connsiteY161" fmla="*/ 641194 h 1533821"/>
                <a:gd name="connsiteX162" fmla="*/ 1583788 w 1630185"/>
                <a:gd name="connsiteY162" fmla="*/ 643608 h 1533821"/>
                <a:gd name="connsiteX163" fmla="*/ 1578012 w 1630185"/>
                <a:gd name="connsiteY163" fmla="*/ 652784 h 1533821"/>
                <a:gd name="connsiteX164" fmla="*/ 1545765 w 1630185"/>
                <a:gd name="connsiteY164" fmla="*/ 673068 h 1533821"/>
                <a:gd name="connsiteX165" fmla="*/ 1532288 w 1630185"/>
                <a:gd name="connsiteY165" fmla="*/ 682727 h 1533821"/>
                <a:gd name="connsiteX166" fmla="*/ 1523624 w 1630185"/>
                <a:gd name="connsiteY166" fmla="*/ 690454 h 1533821"/>
                <a:gd name="connsiteX167" fmla="*/ 1502928 w 1630185"/>
                <a:gd name="connsiteY167" fmla="*/ 710254 h 1533821"/>
                <a:gd name="connsiteX168" fmla="*/ 1487045 w 1630185"/>
                <a:gd name="connsiteY168" fmla="*/ 727157 h 1533821"/>
                <a:gd name="connsiteX169" fmla="*/ 1483676 w 1630185"/>
                <a:gd name="connsiteY169" fmla="*/ 731021 h 1533821"/>
                <a:gd name="connsiteX170" fmla="*/ 1475975 w 1630185"/>
                <a:gd name="connsiteY170" fmla="*/ 738265 h 1533821"/>
                <a:gd name="connsiteX171" fmla="*/ 1468756 w 1630185"/>
                <a:gd name="connsiteY171" fmla="*/ 747924 h 1533821"/>
                <a:gd name="connsiteX172" fmla="*/ 1437471 w 1630185"/>
                <a:gd name="connsiteY172" fmla="*/ 805394 h 1533821"/>
                <a:gd name="connsiteX173" fmla="*/ 1422550 w 1630185"/>
                <a:gd name="connsiteY173" fmla="*/ 833404 h 1533821"/>
                <a:gd name="connsiteX174" fmla="*/ 1397041 w 1630185"/>
                <a:gd name="connsiteY174" fmla="*/ 885079 h 1533821"/>
                <a:gd name="connsiteX175" fmla="*/ 1394634 w 1630185"/>
                <a:gd name="connsiteY175" fmla="*/ 887494 h 1533821"/>
                <a:gd name="connsiteX176" fmla="*/ 1390784 w 1630185"/>
                <a:gd name="connsiteY176" fmla="*/ 895221 h 1533821"/>
                <a:gd name="connsiteX177" fmla="*/ 1392709 w 1630185"/>
                <a:gd name="connsiteY177" fmla="*/ 900533 h 1533821"/>
                <a:gd name="connsiteX178" fmla="*/ 1390303 w 1630185"/>
                <a:gd name="connsiteY178" fmla="*/ 904396 h 1533821"/>
                <a:gd name="connsiteX179" fmla="*/ 1390303 w 1630185"/>
                <a:gd name="connsiteY179" fmla="*/ 906328 h 1533821"/>
                <a:gd name="connsiteX180" fmla="*/ 1380195 w 1630185"/>
                <a:gd name="connsiteY180" fmla="*/ 917436 h 1533821"/>
                <a:gd name="connsiteX181" fmla="*/ 1379232 w 1630185"/>
                <a:gd name="connsiteY181" fmla="*/ 920334 h 1533821"/>
                <a:gd name="connsiteX182" fmla="*/ 1376826 w 1630185"/>
                <a:gd name="connsiteY182" fmla="*/ 922748 h 1533821"/>
                <a:gd name="connsiteX183" fmla="*/ 1378751 w 1630185"/>
                <a:gd name="connsiteY183" fmla="*/ 931441 h 1533821"/>
                <a:gd name="connsiteX184" fmla="*/ 1379232 w 1630185"/>
                <a:gd name="connsiteY184" fmla="*/ 935305 h 1533821"/>
                <a:gd name="connsiteX185" fmla="*/ 1375382 w 1630185"/>
                <a:gd name="connsiteY185" fmla="*/ 937719 h 1533821"/>
                <a:gd name="connsiteX186" fmla="*/ 1378751 w 1630185"/>
                <a:gd name="connsiteY186" fmla="*/ 941100 h 1533821"/>
                <a:gd name="connsiteX187" fmla="*/ 1378751 w 1630185"/>
                <a:gd name="connsiteY187" fmla="*/ 945929 h 1533821"/>
                <a:gd name="connsiteX188" fmla="*/ 1382602 w 1630185"/>
                <a:gd name="connsiteY188" fmla="*/ 949310 h 1533821"/>
                <a:gd name="connsiteX189" fmla="*/ 1390784 w 1630185"/>
                <a:gd name="connsiteY189" fmla="*/ 953657 h 1533821"/>
                <a:gd name="connsiteX190" fmla="*/ 1394153 w 1630185"/>
                <a:gd name="connsiteY190" fmla="*/ 954622 h 1533821"/>
                <a:gd name="connsiteX191" fmla="*/ 1395597 w 1630185"/>
                <a:gd name="connsiteY191" fmla="*/ 957037 h 1533821"/>
                <a:gd name="connsiteX192" fmla="*/ 1400410 w 1630185"/>
                <a:gd name="connsiteY192" fmla="*/ 958486 h 1533821"/>
                <a:gd name="connsiteX193" fmla="*/ 1404260 w 1630185"/>
                <a:gd name="connsiteY193" fmla="*/ 957520 h 1533821"/>
                <a:gd name="connsiteX194" fmla="*/ 1405704 w 1630185"/>
                <a:gd name="connsiteY194" fmla="*/ 961384 h 1533821"/>
                <a:gd name="connsiteX195" fmla="*/ 1408592 w 1630185"/>
                <a:gd name="connsiteY195" fmla="*/ 964281 h 1533821"/>
                <a:gd name="connsiteX196" fmla="*/ 1408592 w 1630185"/>
                <a:gd name="connsiteY196" fmla="*/ 967662 h 1533821"/>
                <a:gd name="connsiteX197" fmla="*/ 1412443 w 1630185"/>
                <a:gd name="connsiteY197" fmla="*/ 969594 h 1533821"/>
                <a:gd name="connsiteX198" fmla="*/ 1411961 w 1630185"/>
                <a:gd name="connsiteY198" fmla="*/ 972491 h 1533821"/>
                <a:gd name="connsiteX199" fmla="*/ 1414368 w 1630185"/>
                <a:gd name="connsiteY199" fmla="*/ 975872 h 1533821"/>
                <a:gd name="connsiteX200" fmla="*/ 1416293 w 1630185"/>
                <a:gd name="connsiteY200" fmla="*/ 975389 h 1533821"/>
                <a:gd name="connsiteX201" fmla="*/ 1420625 w 1630185"/>
                <a:gd name="connsiteY201" fmla="*/ 982150 h 1533821"/>
                <a:gd name="connsiteX202" fmla="*/ 1427363 w 1630185"/>
                <a:gd name="connsiteY202" fmla="*/ 982150 h 1533821"/>
                <a:gd name="connsiteX203" fmla="*/ 1429770 w 1630185"/>
                <a:gd name="connsiteY203" fmla="*/ 980218 h 1533821"/>
                <a:gd name="connsiteX204" fmla="*/ 1436027 w 1630185"/>
                <a:gd name="connsiteY204" fmla="*/ 982633 h 1533821"/>
                <a:gd name="connsiteX205" fmla="*/ 1440358 w 1630185"/>
                <a:gd name="connsiteY205" fmla="*/ 981184 h 1533821"/>
                <a:gd name="connsiteX206" fmla="*/ 1443246 w 1630185"/>
                <a:gd name="connsiteY206" fmla="*/ 982633 h 1533821"/>
                <a:gd name="connsiteX207" fmla="*/ 1446615 w 1630185"/>
                <a:gd name="connsiteY207" fmla="*/ 988428 h 1533821"/>
                <a:gd name="connsiteX208" fmla="*/ 1444690 w 1630185"/>
                <a:gd name="connsiteY208" fmla="*/ 989394 h 1533821"/>
                <a:gd name="connsiteX209" fmla="*/ 1446134 w 1630185"/>
                <a:gd name="connsiteY209" fmla="*/ 995672 h 1533821"/>
                <a:gd name="connsiteX210" fmla="*/ 1451428 w 1630185"/>
                <a:gd name="connsiteY210" fmla="*/ 1000985 h 1533821"/>
                <a:gd name="connsiteX211" fmla="*/ 1449503 w 1630185"/>
                <a:gd name="connsiteY211" fmla="*/ 1005331 h 1533821"/>
                <a:gd name="connsiteX212" fmla="*/ 1448541 w 1630185"/>
                <a:gd name="connsiteY212" fmla="*/ 1010644 h 1533821"/>
                <a:gd name="connsiteX213" fmla="*/ 1450466 w 1630185"/>
                <a:gd name="connsiteY213" fmla="*/ 1012575 h 1533821"/>
                <a:gd name="connsiteX214" fmla="*/ 1455279 w 1630185"/>
                <a:gd name="connsiteY214" fmla="*/ 1014507 h 1533821"/>
                <a:gd name="connsiteX215" fmla="*/ 1455760 w 1630185"/>
                <a:gd name="connsiteY215" fmla="*/ 1017405 h 1533821"/>
                <a:gd name="connsiteX216" fmla="*/ 1458648 w 1630185"/>
                <a:gd name="connsiteY216" fmla="*/ 1017888 h 1533821"/>
                <a:gd name="connsiteX217" fmla="*/ 1454798 w 1630185"/>
                <a:gd name="connsiteY217" fmla="*/ 1027546 h 1533821"/>
                <a:gd name="connsiteX218" fmla="*/ 1454798 w 1630185"/>
                <a:gd name="connsiteY218" fmla="*/ 1031410 h 1533821"/>
                <a:gd name="connsiteX219" fmla="*/ 1459129 w 1630185"/>
                <a:gd name="connsiteY219" fmla="*/ 1038654 h 1533821"/>
                <a:gd name="connsiteX220" fmla="*/ 1457204 w 1630185"/>
                <a:gd name="connsiteY220" fmla="*/ 1043001 h 1533821"/>
                <a:gd name="connsiteX221" fmla="*/ 1451910 w 1630185"/>
                <a:gd name="connsiteY221" fmla="*/ 1043484 h 1533821"/>
                <a:gd name="connsiteX222" fmla="*/ 1444690 w 1630185"/>
                <a:gd name="connsiteY222" fmla="*/ 1047347 h 1533821"/>
                <a:gd name="connsiteX223" fmla="*/ 1429770 w 1630185"/>
                <a:gd name="connsiteY223" fmla="*/ 1052659 h 1533821"/>
                <a:gd name="connsiteX224" fmla="*/ 1424957 w 1630185"/>
                <a:gd name="connsiteY224" fmla="*/ 1052659 h 1533821"/>
                <a:gd name="connsiteX225" fmla="*/ 1421588 w 1630185"/>
                <a:gd name="connsiteY225" fmla="*/ 1051694 h 1533821"/>
                <a:gd name="connsiteX226" fmla="*/ 1418700 w 1630185"/>
                <a:gd name="connsiteY226" fmla="*/ 1049762 h 1533821"/>
                <a:gd name="connsiteX227" fmla="*/ 1417737 w 1630185"/>
                <a:gd name="connsiteY227" fmla="*/ 1044449 h 1533821"/>
                <a:gd name="connsiteX228" fmla="*/ 1415330 w 1630185"/>
                <a:gd name="connsiteY228" fmla="*/ 1041552 h 1533821"/>
                <a:gd name="connsiteX229" fmla="*/ 1409555 w 1630185"/>
                <a:gd name="connsiteY229" fmla="*/ 1041069 h 1533821"/>
                <a:gd name="connsiteX230" fmla="*/ 1397041 w 1630185"/>
                <a:gd name="connsiteY230" fmla="*/ 1045898 h 1533821"/>
                <a:gd name="connsiteX231" fmla="*/ 1384527 w 1630185"/>
                <a:gd name="connsiteY231" fmla="*/ 1046381 h 1533821"/>
                <a:gd name="connsiteX232" fmla="*/ 1384527 w 1630185"/>
                <a:gd name="connsiteY232" fmla="*/ 1049279 h 1533821"/>
                <a:gd name="connsiteX233" fmla="*/ 1388377 w 1630185"/>
                <a:gd name="connsiteY233" fmla="*/ 1053142 h 1533821"/>
                <a:gd name="connsiteX234" fmla="*/ 1398966 w 1630185"/>
                <a:gd name="connsiteY234" fmla="*/ 1065216 h 1533821"/>
                <a:gd name="connsiteX235" fmla="*/ 1403298 w 1630185"/>
                <a:gd name="connsiteY235" fmla="*/ 1067631 h 1533821"/>
                <a:gd name="connsiteX236" fmla="*/ 1412443 w 1630185"/>
                <a:gd name="connsiteY236" fmla="*/ 1070528 h 1533821"/>
                <a:gd name="connsiteX237" fmla="*/ 1412443 w 1630185"/>
                <a:gd name="connsiteY237" fmla="*/ 1073426 h 1533821"/>
                <a:gd name="connsiteX238" fmla="*/ 1406667 w 1630185"/>
                <a:gd name="connsiteY238" fmla="*/ 1080670 h 1533821"/>
                <a:gd name="connsiteX239" fmla="*/ 1400891 w 1630185"/>
                <a:gd name="connsiteY239" fmla="*/ 1085982 h 1533821"/>
                <a:gd name="connsiteX240" fmla="*/ 1397522 w 1630185"/>
                <a:gd name="connsiteY240" fmla="*/ 1086948 h 1533821"/>
                <a:gd name="connsiteX241" fmla="*/ 1391746 w 1630185"/>
                <a:gd name="connsiteY241" fmla="*/ 1085499 h 1533821"/>
                <a:gd name="connsiteX242" fmla="*/ 1390303 w 1630185"/>
                <a:gd name="connsiteY242" fmla="*/ 1083568 h 1533821"/>
                <a:gd name="connsiteX243" fmla="*/ 1375382 w 1630185"/>
                <a:gd name="connsiteY243" fmla="*/ 1078738 h 1533821"/>
                <a:gd name="connsiteX244" fmla="*/ 1370569 w 1630185"/>
                <a:gd name="connsiteY244" fmla="*/ 1079704 h 1533821"/>
                <a:gd name="connsiteX245" fmla="*/ 1371532 w 1630185"/>
                <a:gd name="connsiteY245" fmla="*/ 1089363 h 1533821"/>
                <a:gd name="connsiteX246" fmla="*/ 1367200 w 1630185"/>
                <a:gd name="connsiteY246" fmla="*/ 1098056 h 1533821"/>
                <a:gd name="connsiteX247" fmla="*/ 1364312 w 1630185"/>
                <a:gd name="connsiteY247" fmla="*/ 1100471 h 1533821"/>
                <a:gd name="connsiteX248" fmla="*/ 1360943 w 1630185"/>
                <a:gd name="connsiteY248" fmla="*/ 1097090 h 1533821"/>
                <a:gd name="connsiteX249" fmla="*/ 1356130 w 1630185"/>
                <a:gd name="connsiteY249" fmla="*/ 1089846 h 1533821"/>
                <a:gd name="connsiteX250" fmla="*/ 1353242 w 1630185"/>
                <a:gd name="connsiteY250" fmla="*/ 1086465 h 1533821"/>
                <a:gd name="connsiteX251" fmla="*/ 1351317 w 1630185"/>
                <a:gd name="connsiteY251" fmla="*/ 1085982 h 1533821"/>
                <a:gd name="connsiteX252" fmla="*/ 1346022 w 1630185"/>
                <a:gd name="connsiteY252" fmla="*/ 1088880 h 1533821"/>
                <a:gd name="connsiteX253" fmla="*/ 1342172 w 1630185"/>
                <a:gd name="connsiteY253" fmla="*/ 1094192 h 1533821"/>
                <a:gd name="connsiteX254" fmla="*/ 1341209 w 1630185"/>
                <a:gd name="connsiteY254" fmla="*/ 1099022 h 1533821"/>
                <a:gd name="connsiteX255" fmla="*/ 1334471 w 1630185"/>
                <a:gd name="connsiteY255" fmla="*/ 1104334 h 1533821"/>
                <a:gd name="connsiteX256" fmla="*/ 1333508 w 1630185"/>
                <a:gd name="connsiteY256" fmla="*/ 1109163 h 1533821"/>
                <a:gd name="connsiteX257" fmla="*/ 1333990 w 1630185"/>
                <a:gd name="connsiteY257" fmla="*/ 1113510 h 1533821"/>
                <a:gd name="connsiteX258" fmla="*/ 1329177 w 1630185"/>
                <a:gd name="connsiteY258" fmla="*/ 1114476 h 1533821"/>
                <a:gd name="connsiteX259" fmla="*/ 1322438 w 1630185"/>
                <a:gd name="connsiteY259" fmla="*/ 1113510 h 1533821"/>
                <a:gd name="connsiteX260" fmla="*/ 1320513 w 1630185"/>
                <a:gd name="connsiteY260" fmla="*/ 1114959 h 1533821"/>
                <a:gd name="connsiteX261" fmla="*/ 1317144 w 1630185"/>
                <a:gd name="connsiteY261" fmla="*/ 1123652 h 1533821"/>
                <a:gd name="connsiteX262" fmla="*/ 1316181 w 1630185"/>
                <a:gd name="connsiteY262" fmla="*/ 1130413 h 1533821"/>
                <a:gd name="connsiteX263" fmla="*/ 1318588 w 1630185"/>
                <a:gd name="connsiteY263" fmla="*/ 1134276 h 1533821"/>
                <a:gd name="connsiteX264" fmla="*/ 1319069 w 1630185"/>
                <a:gd name="connsiteY264" fmla="*/ 1139589 h 1533821"/>
                <a:gd name="connsiteX265" fmla="*/ 1325326 w 1630185"/>
                <a:gd name="connsiteY265" fmla="*/ 1148282 h 1533821"/>
                <a:gd name="connsiteX266" fmla="*/ 1323882 w 1630185"/>
                <a:gd name="connsiteY266" fmla="*/ 1152628 h 1533821"/>
                <a:gd name="connsiteX267" fmla="*/ 1322920 w 1630185"/>
                <a:gd name="connsiteY267" fmla="*/ 1161804 h 1533821"/>
                <a:gd name="connsiteX268" fmla="*/ 1326289 w 1630185"/>
                <a:gd name="connsiteY268" fmla="*/ 1164219 h 1533821"/>
                <a:gd name="connsiteX269" fmla="*/ 1328214 w 1630185"/>
                <a:gd name="connsiteY269" fmla="*/ 1167116 h 1533821"/>
                <a:gd name="connsiteX270" fmla="*/ 1323882 w 1630185"/>
                <a:gd name="connsiteY270" fmla="*/ 1170980 h 1533821"/>
                <a:gd name="connsiteX271" fmla="*/ 1326770 w 1630185"/>
                <a:gd name="connsiteY271" fmla="*/ 1172912 h 1533821"/>
                <a:gd name="connsiteX272" fmla="*/ 1327733 w 1630185"/>
                <a:gd name="connsiteY272" fmla="*/ 1175809 h 1533821"/>
                <a:gd name="connsiteX273" fmla="*/ 1326770 w 1630185"/>
                <a:gd name="connsiteY273" fmla="*/ 1183537 h 1533821"/>
                <a:gd name="connsiteX274" fmla="*/ 1329177 w 1630185"/>
                <a:gd name="connsiteY274" fmla="*/ 1187883 h 1533821"/>
                <a:gd name="connsiteX275" fmla="*/ 1327733 w 1630185"/>
                <a:gd name="connsiteY275" fmla="*/ 1188849 h 1533821"/>
                <a:gd name="connsiteX276" fmla="*/ 1320513 w 1630185"/>
                <a:gd name="connsiteY276" fmla="*/ 1190781 h 1533821"/>
                <a:gd name="connsiteX277" fmla="*/ 1319069 w 1630185"/>
                <a:gd name="connsiteY277" fmla="*/ 1193195 h 1533821"/>
                <a:gd name="connsiteX278" fmla="*/ 1320513 w 1630185"/>
                <a:gd name="connsiteY278" fmla="*/ 1198508 h 1533821"/>
                <a:gd name="connsiteX279" fmla="*/ 1321476 w 1630185"/>
                <a:gd name="connsiteY279" fmla="*/ 1205752 h 1533821"/>
                <a:gd name="connsiteX280" fmla="*/ 1327251 w 1630185"/>
                <a:gd name="connsiteY280" fmla="*/ 1208166 h 1533821"/>
                <a:gd name="connsiteX281" fmla="*/ 1330139 w 1630185"/>
                <a:gd name="connsiteY281" fmla="*/ 1210098 h 1533821"/>
                <a:gd name="connsiteX282" fmla="*/ 1331583 w 1630185"/>
                <a:gd name="connsiteY282" fmla="*/ 1215894 h 1533821"/>
                <a:gd name="connsiteX283" fmla="*/ 1329658 w 1630185"/>
                <a:gd name="connsiteY283" fmla="*/ 1222655 h 1533821"/>
                <a:gd name="connsiteX284" fmla="*/ 1331583 w 1630185"/>
                <a:gd name="connsiteY284" fmla="*/ 1227967 h 1533821"/>
                <a:gd name="connsiteX285" fmla="*/ 1331102 w 1630185"/>
                <a:gd name="connsiteY285" fmla="*/ 1230382 h 1533821"/>
                <a:gd name="connsiteX286" fmla="*/ 1328214 w 1630185"/>
                <a:gd name="connsiteY286" fmla="*/ 1234245 h 1533821"/>
                <a:gd name="connsiteX287" fmla="*/ 1328695 w 1630185"/>
                <a:gd name="connsiteY287" fmla="*/ 1238109 h 1533821"/>
                <a:gd name="connsiteX288" fmla="*/ 1333027 w 1630185"/>
                <a:gd name="connsiteY288" fmla="*/ 1242938 h 1533821"/>
                <a:gd name="connsiteX289" fmla="*/ 1334952 w 1630185"/>
                <a:gd name="connsiteY289" fmla="*/ 1242938 h 1533821"/>
                <a:gd name="connsiteX290" fmla="*/ 1337840 w 1630185"/>
                <a:gd name="connsiteY290" fmla="*/ 1247768 h 1533821"/>
                <a:gd name="connsiteX291" fmla="*/ 1339765 w 1630185"/>
                <a:gd name="connsiteY291" fmla="*/ 1247768 h 1533821"/>
                <a:gd name="connsiteX292" fmla="*/ 1340247 w 1630185"/>
                <a:gd name="connsiteY292" fmla="*/ 1252114 h 1533821"/>
                <a:gd name="connsiteX293" fmla="*/ 1336878 w 1630185"/>
                <a:gd name="connsiteY293" fmla="*/ 1259841 h 1533821"/>
                <a:gd name="connsiteX294" fmla="*/ 1339284 w 1630185"/>
                <a:gd name="connsiteY294" fmla="*/ 1266602 h 1533821"/>
                <a:gd name="connsiteX295" fmla="*/ 1339765 w 1630185"/>
                <a:gd name="connsiteY295" fmla="*/ 1269500 h 1533821"/>
                <a:gd name="connsiteX296" fmla="*/ 1336396 w 1630185"/>
                <a:gd name="connsiteY296" fmla="*/ 1282539 h 1533821"/>
                <a:gd name="connsiteX297" fmla="*/ 1333990 w 1630185"/>
                <a:gd name="connsiteY297" fmla="*/ 1295579 h 1533821"/>
                <a:gd name="connsiteX298" fmla="*/ 1333027 w 1630185"/>
                <a:gd name="connsiteY298" fmla="*/ 1301857 h 1533821"/>
                <a:gd name="connsiteX299" fmla="*/ 1329177 w 1630185"/>
                <a:gd name="connsiteY299" fmla="*/ 1320209 h 1533821"/>
                <a:gd name="connsiteX300" fmla="*/ 1324845 w 1630185"/>
                <a:gd name="connsiteY300" fmla="*/ 1323589 h 1533821"/>
                <a:gd name="connsiteX301" fmla="*/ 1314737 w 1630185"/>
                <a:gd name="connsiteY301" fmla="*/ 1325521 h 1533821"/>
                <a:gd name="connsiteX302" fmla="*/ 1290672 w 1630185"/>
                <a:gd name="connsiteY302" fmla="*/ 1325521 h 1533821"/>
                <a:gd name="connsiteX303" fmla="*/ 1245429 w 1630185"/>
                <a:gd name="connsiteY303" fmla="*/ 1324072 h 1533821"/>
                <a:gd name="connsiteX304" fmla="*/ 1194892 w 1630185"/>
                <a:gd name="connsiteY304" fmla="*/ 1324555 h 1533821"/>
                <a:gd name="connsiteX305" fmla="*/ 1135691 w 1630185"/>
                <a:gd name="connsiteY305" fmla="*/ 1321658 h 1533821"/>
                <a:gd name="connsiteX306" fmla="*/ 1027397 w 1630185"/>
                <a:gd name="connsiteY306" fmla="*/ 1320209 h 1533821"/>
                <a:gd name="connsiteX307" fmla="*/ 1022584 w 1630185"/>
                <a:gd name="connsiteY307" fmla="*/ 1321658 h 1533821"/>
                <a:gd name="connsiteX308" fmla="*/ 1012477 w 1630185"/>
                <a:gd name="connsiteY308" fmla="*/ 1321658 h 1533821"/>
                <a:gd name="connsiteX309" fmla="*/ 1009589 w 1630185"/>
                <a:gd name="connsiteY309" fmla="*/ 1323106 h 1533821"/>
                <a:gd name="connsiteX310" fmla="*/ 1006220 w 1630185"/>
                <a:gd name="connsiteY310" fmla="*/ 1327453 h 1533821"/>
                <a:gd name="connsiteX311" fmla="*/ 1003813 w 1630185"/>
                <a:gd name="connsiteY311" fmla="*/ 1330834 h 1533821"/>
                <a:gd name="connsiteX312" fmla="*/ 999963 w 1630185"/>
                <a:gd name="connsiteY312" fmla="*/ 1341941 h 1533821"/>
                <a:gd name="connsiteX313" fmla="*/ 995150 w 1630185"/>
                <a:gd name="connsiteY313" fmla="*/ 1350634 h 1533821"/>
                <a:gd name="connsiteX314" fmla="*/ 994187 w 1630185"/>
                <a:gd name="connsiteY314" fmla="*/ 1353532 h 1533821"/>
                <a:gd name="connsiteX315" fmla="*/ 986486 w 1630185"/>
                <a:gd name="connsiteY315" fmla="*/ 1363191 h 1533821"/>
                <a:gd name="connsiteX316" fmla="*/ 982154 w 1630185"/>
                <a:gd name="connsiteY316" fmla="*/ 1366088 h 1533821"/>
                <a:gd name="connsiteX317" fmla="*/ 975897 w 1630185"/>
                <a:gd name="connsiteY317" fmla="*/ 1368020 h 1533821"/>
                <a:gd name="connsiteX318" fmla="*/ 971084 w 1630185"/>
                <a:gd name="connsiteY318" fmla="*/ 1368503 h 1533821"/>
                <a:gd name="connsiteX319" fmla="*/ 967715 w 1630185"/>
                <a:gd name="connsiteY319" fmla="*/ 1369952 h 1533821"/>
                <a:gd name="connsiteX320" fmla="*/ 963383 w 1630185"/>
                <a:gd name="connsiteY320" fmla="*/ 1369952 h 1533821"/>
                <a:gd name="connsiteX321" fmla="*/ 956164 w 1630185"/>
                <a:gd name="connsiteY321" fmla="*/ 1368986 h 1533821"/>
                <a:gd name="connsiteX322" fmla="*/ 949907 w 1630185"/>
                <a:gd name="connsiteY322" fmla="*/ 1367054 h 1533821"/>
                <a:gd name="connsiteX323" fmla="*/ 946056 w 1630185"/>
                <a:gd name="connsiteY323" fmla="*/ 1368020 h 1533821"/>
                <a:gd name="connsiteX324" fmla="*/ 935468 w 1630185"/>
                <a:gd name="connsiteY324" fmla="*/ 1366088 h 1533821"/>
                <a:gd name="connsiteX325" fmla="*/ 920066 w 1630185"/>
                <a:gd name="connsiteY325" fmla="*/ 1363674 h 1533821"/>
                <a:gd name="connsiteX326" fmla="*/ 915253 w 1630185"/>
                <a:gd name="connsiteY326" fmla="*/ 1358844 h 1533821"/>
                <a:gd name="connsiteX327" fmla="*/ 911402 w 1630185"/>
                <a:gd name="connsiteY327" fmla="*/ 1335180 h 1533821"/>
                <a:gd name="connsiteX328" fmla="*/ 908996 w 1630185"/>
                <a:gd name="connsiteY328" fmla="*/ 1332765 h 1533821"/>
                <a:gd name="connsiteX329" fmla="*/ 890225 w 1630185"/>
                <a:gd name="connsiteY329" fmla="*/ 1334697 h 1533821"/>
                <a:gd name="connsiteX330" fmla="*/ 862309 w 1630185"/>
                <a:gd name="connsiteY330" fmla="*/ 1338078 h 1533821"/>
                <a:gd name="connsiteX331" fmla="*/ 821879 w 1630185"/>
                <a:gd name="connsiteY331" fmla="*/ 1344356 h 1533821"/>
                <a:gd name="connsiteX332" fmla="*/ 820917 w 1630185"/>
                <a:gd name="connsiteY332" fmla="*/ 1343873 h 1533821"/>
                <a:gd name="connsiteX333" fmla="*/ 812253 w 1630185"/>
                <a:gd name="connsiteY333" fmla="*/ 1344839 h 1533821"/>
                <a:gd name="connsiteX334" fmla="*/ 763160 w 1630185"/>
                <a:gd name="connsiteY334" fmla="*/ 1352083 h 1533821"/>
                <a:gd name="connsiteX335" fmla="*/ 752090 w 1630185"/>
                <a:gd name="connsiteY335" fmla="*/ 1353049 h 1533821"/>
                <a:gd name="connsiteX336" fmla="*/ 720805 w 1630185"/>
                <a:gd name="connsiteY336" fmla="*/ 1357395 h 1533821"/>
                <a:gd name="connsiteX337" fmla="*/ 638501 w 1630185"/>
                <a:gd name="connsiteY337" fmla="*/ 1367054 h 1533821"/>
                <a:gd name="connsiteX338" fmla="*/ 621174 w 1630185"/>
                <a:gd name="connsiteY338" fmla="*/ 1369469 h 1533821"/>
                <a:gd name="connsiteX339" fmla="*/ 560049 w 1630185"/>
                <a:gd name="connsiteY339" fmla="*/ 1377679 h 1533821"/>
                <a:gd name="connsiteX340" fmla="*/ 534539 w 1630185"/>
                <a:gd name="connsiteY340" fmla="*/ 1385406 h 1533821"/>
                <a:gd name="connsiteX341" fmla="*/ 507586 w 1630185"/>
                <a:gd name="connsiteY341" fmla="*/ 1394099 h 1533821"/>
                <a:gd name="connsiteX342" fmla="*/ 500366 w 1630185"/>
                <a:gd name="connsiteY342" fmla="*/ 1395548 h 1533821"/>
                <a:gd name="connsiteX343" fmla="*/ 489296 w 1630185"/>
                <a:gd name="connsiteY343" fmla="*/ 1399411 h 1533821"/>
                <a:gd name="connsiteX344" fmla="*/ 480152 w 1630185"/>
                <a:gd name="connsiteY344" fmla="*/ 1402792 h 1533821"/>
                <a:gd name="connsiteX345" fmla="*/ 470525 w 1630185"/>
                <a:gd name="connsiteY345" fmla="*/ 1405689 h 1533821"/>
                <a:gd name="connsiteX346" fmla="*/ 466675 w 1630185"/>
                <a:gd name="connsiteY346" fmla="*/ 1406172 h 1533821"/>
                <a:gd name="connsiteX347" fmla="*/ 464750 w 1630185"/>
                <a:gd name="connsiteY347" fmla="*/ 1408587 h 1533821"/>
                <a:gd name="connsiteX348" fmla="*/ 465231 w 1630185"/>
                <a:gd name="connsiteY348" fmla="*/ 1416797 h 1533821"/>
                <a:gd name="connsiteX349" fmla="*/ 467156 w 1630185"/>
                <a:gd name="connsiteY349" fmla="*/ 1435149 h 1533821"/>
                <a:gd name="connsiteX350" fmla="*/ 465231 w 1630185"/>
                <a:gd name="connsiteY350" fmla="*/ 1440944 h 1533821"/>
                <a:gd name="connsiteX351" fmla="*/ 462343 w 1630185"/>
                <a:gd name="connsiteY351" fmla="*/ 1453501 h 1533821"/>
                <a:gd name="connsiteX352" fmla="*/ 458974 w 1630185"/>
                <a:gd name="connsiteY352" fmla="*/ 1464125 h 1533821"/>
                <a:gd name="connsiteX353" fmla="*/ 451754 w 1630185"/>
                <a:gd name="connsiteY353" fmla="*/ 1471852 h 1533821"/>
                <a:gd name="connsiteX354" fmla="*/ 445497 w 1630185"/>
                <a:gd name="connsiteY354" fmla="*/ 1475233 h 1533821"/>
                <a:gd name="connsiteX355" fmla="*/ 440684 w 1630185"/>
                <a:gd name="connsiteY355" fmla="*/ 1476682 h 1533821"/>
                <a:gd name="connsiteX356" fmla="*/ 433465 w 1630185"/>
                <a:gd name="connsiteY356" fmla="*/ 1481511 h 1533821"/>
                <a:gd name="connsiteX357" fmla="*/ 417582 w 1630185"/>
                <a:gd name="connsiteY357" fmla="*/ 1485858 h 1533821"/>
                <a:gd name="connsiteX358" fmla="*/ 400255 w 1630185"/>
                <a:gd name="connsiteY358" fmla="*/ 1491653 h 1533821"/>
                <a:gd name="connsiteX359" fmla="*/ 396885 w 1630185"/>
                <a:gd name="connsiteY359" fmla="*/ 1492136 h 1533821"/>
                <a:gd name="connsiteX360" fmla="*/ 382446 w 1630185"/>
                <a:gd name="connsiteY360" fmla="*/ 1497448 h 1533821"/>
                <a:gd name="connsiteX361" fmla="*/ 373783 w 1630185"/>
                <a:gd name="connsiteY361" fmla="*/ 1499380 h 1533821"/>
                <a:gd name="connsiteX362" fmla="*/ 367044 w 1630185"/>
                <a:gd name="connsiteY362" fmla="*/ 1501795 h 1533821"/>
                <a:gd name="connsiteX363" fmla="*/ 360787 w 1630185"/>
                <a:gd name="connsiteY363" fmla="*/ 1505175 h 1533821"/>
                <a:gd name="connsiteX364" fmla="*/ 354049 w 1630185"/>
                <a:gd name="connsiteY364" fmla="*/ 1507107 h 1533821"/>
                <a:gd name="connsiteX365" fmla="*/ 344904 w 1630185"/>
                <a:gd name="connsiteY365" fmla="*/ 1510971 h 1533821"/>
                <a:gd name="connsiteX366" fmla="*/ 337203 w 1630185"/>
                <a:gd name="connsiteY366" fmla="*/ 1515317 h 1533821"/>
                <a:gd name="connsiteX367" fmla="*/ 330946 w 1630185"/>
                <a:gd name="connsiteY367" fmla="*/ 1516766 h 1533821"/>
                <a:gd name="connsiteX368" fmla="*/ 326133 w 1630185"/>
                <a:gd name="connsiteY368" fmla="*/ 1518698 h 1533821"/>
                <a:gd name="connsiteX369" fmla="*/ 320839 w 1630185"/>
                <a:gd name="connsiteY369" fmla="*/ 1518215 h 1533821"/>
                <a:gd name="connsiteX370" fmla="*/ 315545 w 1630185"/>
                <a:gd name="connsiteY370" fmla="*/ 1519663 h 1533821"/>
                <a:gd name="connsiteX371" fmla="*/ 313619 w 1630185"/>
                <a:gd name="connsiteY371" fmla="*/ 1519181 h 1533821"/>
                <a:gd name="connsiteX372" fmla="*/ 302068 w 1630185"/>
                <a:gd name="connsiteY372" fmla="*/ 1524010 h 1533821"/>
                <a:gd name="connsiteX373" fmla="*/ 297736 w 1630185"/>
                <a:gd name="connsiteY373" fmla="*/ 1523527 h 1533821"/>
                <a:gd name="connsiteX374" fmla="*/ 294367 w 1630185"/>
                <a:gd name="connsiteY374" fmla="*/ 1526425 h 1533821"/>
                <a:gd name="connsiteX375" fmla="*/ 287148 w 1630185"/>
                <a:gd name="connsiteY375" fmla="*/ 1530288 h 1533821"/>
                <a:gd name="connsiteX376" fmla="*/ 284260 w 1630185"/>
                <a:gd name="connsiteY376" fmla="*/ 1529805 h 1533821"/>
                <a:gd name="connsiteX377" fmla="*/ 278484 w 1630185"/>
                <a:gd name="connsiteY377" fmla="*/ 1532220 h 1533821"/>
                <a:gd name="connsiteX378" fmla="*/ 276559 w 1630185"/>
                <a:gd name="connsiteY378" fmla="*/ 1530771 h 1533821"/>
                <a:gd name="connsiteX379" fmla="*/ 272708 w 1630185"/>
                <a:gd name="connsiteY379" fmla="*/ 1531254 h 1533821"/>
                <a:gd name="connsiteX380" fmla="*/ 266451 w 1630185"/>
                <a:gd name="connsiteY380" fmla="*/ 1533186 h 1533821"/>
                <a:gd name="connsiteX381" fmla="*/ 262120 w 1630185"/>
                <a:gd name="connsiteY381" fmla="*/ 1533669 h 1533821"/>
                <a:gd name="connsiteX382" fmla="*/ 257307 w 1630185"/>
                <a:gd name="connsiteY382" fmla="*/ 1533186 h 1533821"/>
                <a:gd name="connsiteX383" fmla="*/ 254900 w 1630185"/>
                <a:gd name="connsiteY383" fmla="*/ 1530771 h 1533821"/>
                <a:gd name="connsiteX384" fmla="*/ 249124 w 1630185"/>
                <a:gd name="connsiteY384" fmla="*/ 1529322 h 1533821"/>
                <a:gd name="connsiteX385" fmla="*/ 245274 w 1630185"/>
                <a:gd name="connsiteY385" fmla="*/ 1530771 h 1533821"/>
                <a:gd name="connsiteX386" fmla="*/ 238536 w 1630185"/>
                <a:gd name="connsiteY386" fmla="*/ 1531254 h 1533821"/>
                <a:gd name="connsiteX387" fmla="*/ 231316 w 1630185"/>
                <a:gd name="connsiteY387" fmla="*/ 1528356 h 1533821"/>
                <a:gd name="connsiteX388" fmla="*/ 229872 w 1630185"/>
                <a:gd name="connsiteY388" fmla="*/ 1525942 h 1533821"/>
                <a:gd name="connsiteX389" fmla="*/ 226022 w 1630185"/>
                <a:gd name="connsiteY389" fmla="*/ 1522078 h 1533821"/>
                <a:gd name="connsiteX390" fmla="*/ 225540 w 1630185"/>
                <a:gd name="connsiteY390" fmla="*/ 1519181 h 1533821"/>
                <a:gd name="connsiteX391" fmla="*/ 219765 w 1630185"/>
                <a:gd name="connsiteY391" fmla="*/ 1518698 h 1533821"/>
                <a:gd name="connsiteX392" fmla="*/ 215433 w 1630185"/>
                <a:gd name="connsiteY392" fmla="*/ 1521112 h 1533821"/>
                <a:gd name="connsiteX393" fmla="*/ 211101 w 1630185"/>
                <a:gd name="connsiteY393" fmla="*/ 1521112 h 1533821"/>
                <a:gd name="connsiteX394" fmla="*/ 206769 w 1630185"/>
                <a:gd name="connsiteY394" fmla="*/ 1515317 h 1533821"/>
                <a:gd name="connsiteX395" fmla="*/ 203400 w 1630185"/>
                <a:gd name="connsiteY395" fmla="*/ 1512419 h 1533821"/>
                <a:gd name="connsiteX396" fmla="*/ 200512 w 1630185"/>
                <a:gd name="connsiteY396" fmla="*/ 1495999 h 1533821"/>
                <a:gd name="connsiteX397" fmla="*/ 200512 w 1630185"/>
                <a:gd name="connsiteY397" fmla="*/ 1491170 h 1533821"/>
                <a:gd name="connsiteX398" fmla="*/ 197625 w 1630185"/>
                <a:gd name="connsiteY398" fmla="*/ 1478131 h 1533821"/>
                <a:gd name="connsiteX399" fmla="*/ 189924 w 1630185"/>
                <a:gd name="connsiteY399" fmla="*/ 1474750 h 1533821"/>
                <a:gd name="connsiteX400" fmla="*/ 180297 w 1630185"/>
                <a:gd name="connsiteY400" fmla="*/ 1472818 h 1533821"/>
                <a:gd name="connsiteX401" fmla="*/ 171634 w 1630185"/>
                <a:gd name="connsiteY401" fmla="*/ 1469438 h 1533821"/>
                <a:gd name="connsiteX402" fmla="*/ 165858 w 1630185"/>
                <a:gd name="connsiteY402" fmla="*/ 1461228 h 1533821"/>
                <a:gd name="connsiteX403" fmla="*/ 164896 w 1630185"/>
                <a:gd name="connsiteY403" fmla="*/ 1455432 h 1533821"/>
                <a:gd name="connsiteX404" fmla="*/ 167302 w 1630185"/>
                <a:gd name="connsiteY404" fmla="*/ 1443359 h 1533821"/>
                <a:gd name="connsiteX405" fmla="*/ 169227 w 1630185"/>
                <a:gd name="connsiteY405" fmla="*/ 1438529 h 1533821"/>
                <a:gd name="connsiteX406" fmla="*/ 170190 w 1630185"/>
                <a:gd name="connsiteY406" fmla="*/ 1432251 h 1533821"/>
                <a:gd name="connsiteX407" fmla="*/ 169227 w 1630185"/>
                <a:gd name="connsiteY407" fmla="*/ 1425490 h 1533821"/>
                <a:gd name="connsiteX408" fmla="*/ 161527 w 1630185"/>
                <a:gd name="connsiteY408" fmla="*/ 1410036 h 1533821"/>
                <a:gd name="connsiteX409" fmla="*/ 162970 w 1630185"/>
                <a:gd name="connsiteY409" fmla="*/ 1405689 h 1533821"/>
                <a:gd name="connsiteX410" fmla="*/ 170190 w 1630185"/>
                <a:gd name="connsiteY410" fmla="*/ 1400860 h 1533821"/>
                <a:gd name="connsiteX411" fmla="*/ 174041 w 1630185"/>
                <a:gd name="connsiteY411" fmla="*/ 1396513 h 1533821"/>
                <a:gd name="connsiteX412" fmla="*/ 177891 w 1630185"/>
                <a:gd name="connsiteY412" fmla="*/ 1387821 h 1533821"/>
                <a:gd name="connsiteX413" fmla="*/ 178372 w 1630185"/>
                <a:gd name="connsiteY413" fmla="*/ 1382991 h 1533821"/>
                <a:gd name="connsiteX414" fmla="*/ 184148 w 1630185"/>
                <a:gd name="connsiteY414" fmla="*/ 1378645 h 1533821"/>
                <a:gd name="connsiteX415" fmla="*/ 186073 w 1630185"/>
                <a:gd name="connsiteY415" fmla="*/ 1373815 h 1533821"/>
                <a:gd name="connsiteX416" fmla="*/ 191368 w 1630185"/>
                <a:gd name="connsiteY416" fmla="*/ 1364639 h 1533821"/>
                <a:gd name="connsiteX417" fmla="*/ 197143 w 1630185"/>
                <a:gd name="connsiteY417" fmla="*/ 1348219 h 1533821"/>
                <a:gd name="connsiteX418" fmla="*/ 204363 w 1630185"/>
                <a:gd name="connsiteY418" fmla="*/ 1340492 h 1533821"/>
                <a:gd name="connsiteX419" fmla="*/ 213989 w 1630185"/>
                <a:gd name="connsiteY419" fmla="*/ 1335663 h 1533821"/>
                <a:gd name="connsiteX420" fmla="*/ 222171 w 1630185"/>
                <a:gd name="connsiteY420" fmla="*/ 1332765 h 1533821"/>
                <a:gd name="connsiteX421" fmla="*/ 227466 w 1630185"/>
                <a:gd name="connsiteY421" fmla="*/ 1328902 h 1533821"/>
                <a:gd name="connsiteX422" fmla="*/ 230835 w 1630185"/>
                <a:gd name="connsiteY422" fmla="*/ 1321658 h 1533821"/>
                <a:gd name="connsiteX423" fmla="*/ 229391 w 1630185"/>
                <a:gd name="connsiteY423" fmla="*/ 1309584 h 1533821"/>
                <a:gd name="connsiteX424" fmla="*/ 223134 w 1630185"/>
                <a:gd name="connsiteY424" fmla="*/ 1298959 h 1533821"/>
                <a:gd name="connsiteX425" fmla="*/ 216395 w 1630185"/>
                <a:gd name="connsiteY425" fmla="*/ 1294130 h 1533821"/>
                <a:gd name="connsiteX426" fmla="*/ 210620 w 1630185"/>
                <a:gd name="connsiteY426" fmla="*/ 1288335 h 1533821"/>
                <a:gd name="connsiteX427" fmla="*/ 200512 w 1630185"/>
                <a:gd name="connsiteY427" fmla="*/ 1270466 h 1533821"/>
                <a:gd name="connsiteX428" fmla="*/ 195218 w 1630185"/>
                <a:gd name="connsiteY428" fmla="*/ 1254046 h 1533821"/>
                <a:gd name="connsiteX429" fmla="*/ 194737 w 1630185"/>
                <a:gd name="connsiteY429" fmla="*/ 1245836 h 1533821"/>
                <a:gd name="connsiteX430" fmla="*/ 193293 w 1630185"/>
                <a:gd name="connsiteY430" fmla="*/ 1237626 h 1533821"/>
                <a:gd name="connsiteX431" fmla="*/ 191368 w 1630185"/>
                <a:gd name="connsiteY431" fmla="*/ 1230865 h 1533821"/>
                <a:gd name="connsiteX432" fmla="*/ 191368 w 1630185"/>
                <a:gd name="connsiteY432" fmla="*/ 1222655 h 1533821"/>
                <a:gd name="connsiteX433" fmla="*/ 195218 w 1630185"/>
                <a:gd name="connsiteY433" fmla="*/ 1211064 h 1533821"/>
                <a:gd name="connsiteX434" fmla="*/ 200031 w 1630185"/>
                <a:gd name="connsiteY434" fmla="*/ 1200922 h 1533821"/>
                <a:gd name="connsiteX435" fmla="*/ 208695 w 1630185"/>
                <a:gd name="connsiteY435" fmla="*/ 1188849 h 1533821"/>
                <a:gd name="connsiteX436" fmla="*/ 211582 w 1630185"/>
                <a:gd name="connsiteY436" fmla="*/ 1183054 h 1533821"/>
                <a:gd name="connsiteX437" fmla="*/ 212545 w 1630185"/>
                <a:gd name="connsiteY437" fmla="*/ 1175809 h 1533821"/>
                <a:gd name="connsiteX438" fmla="*/ 211582 w 1630185"/>
                <a:gd name="connsiteY438" fmla="*/ 1166634 h 1533821"/>
                <a:gd name="connsiteX439" fmla="*/ 207732 w 1630185"/>
                <a:gd name="connsiteY439" fmla="*/ 1154560 h 1533821"/>
                <a:gd name="connsiteX440" fmla="*/ 204363 w 1630185"/>
                <a:gd name="connsiteY440" fmla="*/ 1146833 h 1533821"/>
                <a:gd name="connsiteX441" fmla="*/ 190886 w 1630185"/>
                <a:gd name="connsiteY441" fmla="*/ 1135242 h 1533821"/>
                <a:gd name="connsiteX442" fmla="*/ 186073 w 1630185"/>
                <a:gd name="connsiteY442" fmla="*/ 1129930 h 1533821"/>
                <a:gd name="connsiteX443" fmla="*/ 182223 w 1630185"/>
                <a:gd name="connsiteY443" fmla="*/ 1122686 h 1533821"/>
                <a:gd name="connsiteX444" fmla="*/ 177891 w 1630185"/>
                <a:gd name="connsiteY444" fmla="*/ 1109646 h 1533821"/>
                <a:gd name="connsiteX445" fmla="*/ 174522 w 1630185"/>
                <a:gd name="connsiteY445" fmla="*/ 1105300 h 1533821"/>
                <a:gd name="connsiteX446" fmla="*/ 171153 w 1630185"/>
                <a:gd name="connsiteY446" fmla="*/ 1096607 h 1533821"/>
                <a:gd name="connsiteX447" fmla="*/ 171153 w 1630185"/>
                <a:gd name="connsiteY447" fmla="*/ 1085499 h 1533821"/>
                <a:gd name="connsiteX448" fmla="*/ 168265 w 1630185"/>
                <a:gd name="connsiteY448" fmla="*/ 1074392 h 1533821"/>
                <a:gd name="connsiteX449" fmla="*/ 167302 w 1630185"/>
                <a:gd name="connsiteY449" fmla="*/ 1067631 h 1533821"/>
                <a:gd name="connsiteX450" fmla="*/ 167784 w 1630185"/>
                <a:gd name="connsiteY450" fmla="*/ 1057972 h 1533821"/>
                <a:gd name="connsiteX451" fmla="*/ 166340 w 1630185"/>
                <a:gd name="connsiteY451" fmla="*/ 1047830 h 1533821"/>
                <a:gd name="connsiteX452" fmla="*/ 166340 w 1630185"/>
                <a:gd name="connsiteY452" fmla="*/ 1036722 h 1533821"/>
                <a:gd name="connsiteX453" fmla="*/ 164896 w 1630185"/>
                <a:gd name="connsiteY453" fmla="*/ 1028995 h 1533821"/>
                <a:gd name="connsiteX454" fmla="*/ 162489 w 1630185"/>
                <a:gd name="connsiteY454" fmla="*/ 1018854 h 1533821"/>
                <a:gd name="connsiteX455" fmla="*/ 162008 w 1630185"/>
                <a:gd name="connsiteY455" fmla="*/ 1007746 h 1533821"/>
                <a:gd name="connsiteX456" fmla="*/ 160564 w 1630185"/>
                <a:gd name="connsiteY456" fmla="*/ 991809 h 1533821"/>
                <a:gd name="connsiteX457" fmla="*/ 162489 w 1630185"/>
                <a:gd name="connsiteY457" fmla="*/ 983116 h 1533821"/>
                <a:gd name="connsiteX458" fmla="*/ 163452 w 1630185"/>
                <a:gd name="connsiteY458" fmla="*/ 967662 h 1533821"/>
                <a:gd name="connsiteX459" fmla="*/ 163452 w 1630185"/>
                <a:gd name="connsiteY459" fmla="*/ 955588 h 1533821"/>
                <a:gd name="connsiteX460" fmla="*/ 161527 w 1630185"/>
                <a:gd name="connsiteY460" fmla="*/ 945929 h 1533821"/>
                <a:gd name="connsiteX461" fmla="*/ 158639 w 1630185"/>
                <a:gd name="connsiteY461" fmla="*/ 937719 h 1533821"/>
                <a:gd name="connsiteX462" fmla="*/ 157195 w 1630185"/>
                <a:gd name="connsiteY462" fmla="*/ 931441 h 1533821"/>
                <a:gd name="connsiteX463" fmla="*/ 156713 w 1630185"/>
                <a:gd name="connsiteY463" fmla="*/ 924680 h 1533821"/>
                <a:gd name="connsiteX464" fmla="*/ 159120 w 1630185"/>
                <a:gd name="connsiteY464" fmla="*/ 913572 h 1533821"/>
                <a:gd name="connsiteX465" fmla="*/ 164896 w 1630185"/>
                <a:gd name="connsiteY465" fmla="*/ 904879 h 1533821"/>
                <a:gd name="connsiteX466" fmla="*/ 179816 w 1630185"/>
                <a:gd name="connsiteY466" fmla="*/ 889908 h 1533821"/>
                <a:gd name="connsiteX467" fmla="*/ 186073 w 1630185"/>
                <a:gd name="connsiteY467" fmla="*/ 885079 h 1533821"/>
                <a:gd name="connsiteX468" fmla="*/ 190886 w 1630185"/>
                <a:gd name="connsiteY468" fmla="*/ 878801 h 1533821"/>
                <a:gd name="connsiteX469" fmla="*/ 197143 w 1630185"/>
                <a:gd name="connsiteY469" fmla="*/ 869142 h 1533821"/>
                <a:gd name="connsiteX470" fmla="*/ 198106 w 1630185"/>
                <a:gd name="connsiteY470" fmla="*/ 857068 h 1533821"/>
                <a:gd name="connsiteX471" fmla="*/ 196662 w 1630185"/>
                <a:gd name="connsiteY471" fmla="*/ 847892 h 1533821"/>
                <a:gd name="connsiteX472" fmla="*/ 188961 w 1630185"/>
                <a:gd name="connsiteY472" fmla="*/ 835336 h 1533821"/>
                <a:gd name="connsiteX473" fmla="*/ 180297 w 1630185"/>
                <a:gd name="connsiteY473" fmla="*/ 830024 h 1533821"/>
                <a:gd name="connsiteX474" fmla="*/ 163452 w 1630185"/>
                <a:gd name="connsiteY474" fmla="*/ 826643 h 1533821"/>
                <a:gd name="connsiteX475" fmla="*/ 125910 w 1630185"/>
                <a:gd name="connsiteY475" fmla="*/ 808291 h 1533821"/>
                <a:gd name="connsiteX476" fmla="*/ 114840 w 1630185"/>
                <a:gd name="connsiteY476" fmla="*/ 800564 h 1533821"/>
                <a:gd name="connsiteX477" fmla="*/ 108583 w 1630185"/>
                <a:gd name="connsiteY477" fmla="*/ 794769 h 1533821"/>
                <a:gd name="connsiteX478" fmla="*/ 105695 w 1630185"/>
                <a:gd name="connsiteY478" fmla="*/ 785593 h 1533821"/>
                <a:gd name="connsiteX479" fmla="*/ 102807 w 1630185"/>
                <a:gd name="connsiteY479" fmla="*/ 763378 h 1533821"/>
                <a:gd name="connsiteX480" fmla="*/ 103288 w 1630185"/>
                <a:gd name="connsiteY480" fmla="*/ 757582 h 1533821"/>
                <a:gd name="connsiteX481" fmla="*/ 108101 w 1630185"/>
                <a:gd name="connsiteY481" fmla="*/ 742611 h 1533821"/>
                <a:gd name="connsiteX482" fmla="*/ 108101 w 1630185"/>
                <a:gd name="connsiteY482" fmla="*/ 728606 h 1533821"/>
                <a:gd name="connsiteX483" fmla="*/ 110508 w 1630185"/>
                <a:gd name="connsiteY483" fmla="*/ 719430 h 1533821"/>
                <a:gd name="connsiteX484" fmla="*/ 113877 w 1630185"/>
                <a:gd name="connsiteY484" fmla="*/ 711220 h 1533821"/>
                <a:gd name="connsiteX485" fmla="*/ 119653 w 1630185"/>
                <a:gd name="connsiteY485" fmla="*/ 702044 h 1533821"/>
                <a:gd name="connsiteX486" fmla="*/ 126391 w 1630185"/>
                <a:gd name="connsiteY486" fmla="*/ 696249 h 1533821"/>
                <a:gd name="connsiteX487" fmla="*/ 133129 w 1630185"/>
                <a:gd name="connsiteY487" fmla="*/ 692385 h 1533821"/>
                <a:gd name="connsiteX488" fmla="*/ 141312 w 1630185"/>
                <a:gd name="connsiteY488" fmla="*/ 690937 h 1533821"/>
                <a:gd name="connsiteX489" fmla="*/ 149013 w 1630185"/>
                <a:gd name="connsiteY489" fmla="*/ 692868 h 1533821"/>
                <a:gd name="connsiteX490" fmla="*/ 155270 w 1630185"/>
                <a:gd name="connsiteY490" fmla="*/ 690937 h 1533821"/>
                <a:gd name="connsiteX491" fmla="*/ 161527 w 1630185"/>
                <a:gd name="connsiteY491" fmla="*/ 688039 h 1533821"/>
                <a:gd name="connsiteX492" fmla="*/ 171153 w 1630185"/>
                <a:gd name="connsiteY492" fmla="*/ 681761 h 1533821"/>
                <a:gd name="connsiteX493" fmla="*/ 177891 w 1630185"/>
                <a:gd name="connsiteY493" fmla="*/ 674999 h 1533821"/>
                <a:gd name="connsiteX494" fmla="*/ 180297 w 1630185"/>
                <a:gd name="connsiteY494" fmla="*/ 670170 h 1533821"/>
                <a:gd name="connsiteX495" fmla="*/ 180779 w 1630185"/>
                <a:gd name="connsiteY495" fmla="*/ 663892 h 1533821"/>
                <a:gd name="connsiteX496" fmla="*/ 179335 w 1630185"/>
                <a:gd name="connsiteY496" fmla="*/ 661960 h 1533821"/>
                <a:gd name="connsiteX497" fmla="*/ 174041 w 1630185"/>
                <a:gd name="connsiteY497" fmla="*/ 660994 h 1533821"/>
                <a:gd name="connsiteX498" fmla="*/ 162970 w 1630185"/>
                <a:gd name="connsiteY498" fmla="*/ 660511 h 1533821"/>
                <a:gd name="connsiteX499" fmla="*/ 141793 w 1630185"/>
                <a:gd name="connsiteY499" fmla="*/ 656648 h 1533821"/>
                <a:gd name="connsiteX500" fmla="*/ 130723 w 1630185"/>
                <a:gd name="connsiteY500" fmla="*/ 653750 h 1533821"/>
                <a:gd name="connsiteX501" fmla="*/ 112433 w 1630185"/>
                <a:gd name="connsiteY501" fmla="*/ 646506 h 1533821"/>
                <a:gd name="connsiteX502" fmla="*/ 99919 w 1630185"/>
                <a:gd name="connsiteY502" fmla="*/ 638779 h 1533821"/>
                <a:gd name="connsiteX503" fmla="*/ 93181 w 1630185"/>
                <a:gd name="connsiteY503" fmla="*/ 635398 h 1533821"/>
                <a:gd name="connsiteX504" fmla="*/ 94144 w 1630185"/>
                <a:gd name="connsiteY504" fmla="*/ 633467 h 1533821"/>
                <a:gd name="connsiteX505" fmla="*/ 90293 w 1630185"/>
                <a:gd name="connsiteY505" fmla="*/ 631535 h 1533821"/>
                <a:gd name="connsiteX506" fmla="*/ 89331 w 1630185"/>
                <a:gd name="connsiteY506" fmla="*/ 633467 h 1533821"/>
                <a:gd name="connsiteX507" fmla="*/ 82111 w 1630185"/>
                <a:gd name="connsiteY507" fmla="*/ 628154 h 1533821"/>
                <a:gd name="connsiteX508" fmla="*/ 73447 w 1630185"/>
                <a:gd name="connsiteY508" fmla="*/ 616564 h 1533821"/>
                <a:gd name="connsiteX509" fmla="*/ 72485 w 1630185"/>
                <a:gd name="connsiteY509" fmla="*/ 607388 h 1533821"/>
                <a:gd name="connsiteX510" fmla="*/ 74410 w 1630185"/>
                <a:gd name="connsiteY510" fmla="*/ 590485 h 1533821"/>
                <a:gd name="connsiteX511" fmla="*/ 55158 w 1630185"/>
                <a:gd name="connsiteY511" fmla="*/ 569235 h 1533821"/>
                <a:gd name="connsiteX512" fmla="*/ 46013 w 1630185"/>
                <a:gd name="connsiteY512" fmla="*/ 554747 h 1533821"/>
                <a:gd name="connsiteX513" fmla="*/ 44569 w 1630185"/>
                <a:gd name="connsiteY513" fmla="*/ 547020 h 1533821"/>
                <a:gd name="connsiteX514" fmla="*/ 43606 w 1630185"/>
                <a:gd name="connsiteY514" fmla="*/ 533498 h 1533821"/>
                <a:gd name="connsiteX515" fmla="*/ 37831 w 1630185"/>
                <a:gd name="connsiteY515" fmla="*/ 518527 h 1533821"/>
                <a:gd name="connsiteX516" fmla="*/ 27723 w 1630185"/>
                <a:gd name="connsiteY516" fmla="*/ 496794 h 1533821"/>
                <a:gd name="connsiteX517" fmla="*/ 16653 w 1630185"/>
                <a:gd name="connsiteY517" fmla="*/ 469749 h 1533821"/>
                <a:gd name="connsiteX518" fmla="*/ 13284 w 1630185"/>
                <a:gd name="connsiteY518" fmla="*/ 462505 h 1533821"/>
                <a:gd name="connsiteX519" fmla="*/ 7508 w 1630185"/>
                <a:gd name="connsiteY519" fmla="*/ 452847 h 1533821"/>
                <a:gd name="connsiteX520" fmla="*/ 4621 w 1630185"/>
                <a:gd name="connsiteY520" fmla="*/ 446085 h 1533821"/>
                <a:gd name="connsiteX521" fmla="*/ 3177 w 1630185"/>
                <a:gd name="connsiteY521" fmla="*/ 432080 h 1533821"/>
                <a:gd name="connsiteX522" fmla="*/ 13284 w 1630185"/>
                <a:gd name="connsiteY522" fmla="*/ 413728 h 1533821"/>
                <a:gd name="connsiteX523" fmla="*/ 20985 w 1630185"/>
                <a:gd name="connsiteY523" fmla="*/ 408416 h 1533821"/>
                <a:gd name="connsiteX524" fmla="*/ 31092 w 1630185"/>
                <a:gd name="connsiteY524" fmla="*/ 386684 h 1533821"/>
                <a:gd name="connsiteX525" fmla="*/ 35424 w 1630185"/>
                <a:gd name="connsiteY525" fmla="*/ 367849 h 1533821"/>
                <a:gd name="connsiteX526" fmla="*/ 31574 w 1630185"/>
                <a:gd name="connsiteY526" fmla="*/ 360605 h 1533821"/>
                <a:gd name="connsiteX527" fmla="*/ 3177 w 1630185"/>
                <a:gd name="connsiteY527" fmla="*/ 350946 h 1533821"/>
                <a:gd name="connsiteX528" fmla="*/ -193 w 1630185"/>
                <a:gd name="connsiteY528" fmla="*/ 348048 h 1533821"/>
                <a:gd name="connsiteX529" fmla="*/ 2695 w 1630185"/>
                <a:gd name="connsiteY529" fmla="*/ 335975 h 1533821"/>
                <a:gd name="connsiteX530" fmla="*/ 7027 w 1630185"/>
                <a:gd name="connsiteY530" fmla="*/ 331145 h 1533821"/>
                <a:gd name="connsiteX531" fmla="*/ 22910 w 1630185"/>
                <a:gd name="connsiteY531" fmla="*/ 320038 h 1533821"/>
                <a:gd name="connsiteX532" fmla="*/ 39275 w 1630185"/>
                <a:gd name="connsiteY532" fmla="*/ 298788 h 1533821"/>
                <a:gd name="connsiteX533" fmla="*/ 43606 w 1630185"/>
                <a:gd name="connsiteY533" fmla="*/ 292510 h 1533821"/>
                <a:gd name="connsiteX534" fmla="*/ 46494 w 1630185"/>
                <a:gd name="connsiteY534" fmla="*/ 292027 h 1533821"/>
                <a:gd name="connsiteX535" fmla="*/ 49863 w 1630185"/>
                <a:gd name="connsiteY535" fmla="*/ 288647 h 1533821"/>
                <a:gd name="connsiteX536" fmla="*/ 50826 w 1630185"/>
                <a:gd name="connsiteY536" fmla="*/ 282851 h 1533821"/>
                <a:gd name="connsiteX537" fmla="*/ 50345 w 1630185"/>
                <a:gd name="connsiteY537" fmla="*/ 280920 h 1533821"/>
                <a:gd name="connsiteX538" fmla="*/ 53714 w 1630185"/>
                <a:gd name="connsiteY538" fmla="*/ 275607 h 1533821"/>
                <a:gd name="connsiteX539" fmla="*/ 52751 w 1630185"/>
                <a:gd name="connsiteY539" fmla="*/ 271261 h 1533821"/>
                <a:gd name="connsiteX540" fmla="*/ 53714 w 1630185"/>
                <a:gd name="connsiteY540" fmla="*/ 269329 h 1533821"/>
                <a:gd name="connsiteX541" fmla="*/ 59008 w 1630185"/>
                <a:gd name="connsiteY541" fmla="*/ 251943 h 1533821"/>
                <a:gd name="connsiteX542" fmla="*/ 62859 w 1630185"/>
                <a:gd name="connsiteY542" fmla="*/ 226830 h 1533821"/>
                <a:gd name="connsiteX543" fmla="*/ 62859 w 1630185"/>
                <a:gd name="connsiteY543" fmla="*/ 220069 h 1533821"/>
                <a:gd name="connsiteX544" fmla="*/ 74410 w 1630185"/>
                <a:gd name="connsiteY544" fmla="*/ 201234 h 1533821"/>
                <a:gd name="connsiteX545" fmla="*/ 77779 w 1630185"/>
                <a:gd name="connsiteY545" fmla="*/ 192058 h 1533821"/>
                <a:gd name="connsiteX546" fmla="*/ 76335 w 1630185"/>
                <a:gd name="connsiteY546" fmla="*/ 177087 h 1533821"/>
                <a:gd name="connsiteX547" fmla="*/ 77298 w 1630185"/>
                <a:gd name="connsiteY547" fmla="*/ 163565 h 1533821"/>
                <a:gd name="connsiteX548" fmla="*/ 83555 w 1630185"/>
                <a:gd name="connsiteY548" fmla="*/ 158252 h 1533821"/>
                <a:gd name="connsiteX549" fmla="*/ 93662 w 1630185"/>
                <a:gd name="connsiteY549" fmla="*/ 157770 h 1533821"/>
                <a:gd name="connsiteX550" fmla="*/ 108101 w 1630185"/>
                <a:gd name="connsiteY550" fmla="*/ 152457 h 1533821"/>
                <a:gd name="connsiteX551" fmla="*/ 115802 w 1630185"/>
                <a:gd name="connsiteY551" fmla="*/ 143764 h 1533821"/>
                <a:gd name="connsiteX552" fmla="*/ 122541 w 1630185"/>
                <a:gd name="connsiteY552" fmla="*/ 130242 h 1533821"/>
                <a:gd name="connsiteX553" fmla="*/ 125910 w 1630185"/>
                <a:gd name="connsiteY553" fmla="*/ 121066 h 1533821"/>
                <a:gd name="connsiteX554" fmla="*/ 128316 w 1630185"/>
                <a:gd name="connsiteY554" fmla="*/ 111890 h 1533821"/>
                <a:gd name="connsiteX555" fmla="*/ 125429 w 1630185"/>
                <a:gd name="connsiteY555" fmla="*/ 102231 h 1533821"/>
                <a:gd name="connsiteX556" fmla="*/ 122541 w 1630185"/>
                <a:gd name="connsiteY556" fmla="*/ 95953 h 1533821"/>
                <a:gd name="connsiteX557" fmla="*/ 109545 w 1630185"/>
                <a:gd name="connsiteY557" fmla="*/ 84362 h 1533821"/>
                <a:gd name="connsiteX558" fmla="*/ 103770 w 1630185"/>
                <a:gd name="connsiteY558" fmla="*/ 74221 h 1533821"/>
                <a:gd name="connsiteX559" fmla="*/ 106658 w 1630185"/>
                <a:gd name="connsiteY559" fmla="*/ 54420 h 1533821"/>
                <a:gd name="connsiteX560" fmla="*/ 115321 w 1630185"/>
                <a:gd name="connsiteY560" fmla="*/ 25444 h 1533821"/>
                <a:gd name="connsiteX561" fmla="*/ 142756 w 1630185"/>
                <a:gd name="connsiteY561" fmla="*/ 25927 h 1533821"/>
                <a:gd name="connsiteX562" fmla="*/ 176928 w 1630185"/>
                <a:gd name="connsiteY562" fmla="*/ 26892 h 1533821"/>
                <a:gd name="connsiteX563" fmla="*/ 221690 w 1630185"/>
                <a:gd name="connsiteY563" fmla="*/ 27858 h 1533821"/>
                <a:gd name="connsiteX564" fmla="*/ 223134 w 1630185"/>
                <a:gd name="connsiteY564" fmla="*/ 40898 h 1533821"/>
                <a:gd name="connsiteX565" fmla="*/ 340091 w 1630185"/>
                <a:gd name="connsiteY565" fmla="*/ 41864 h 1533821"/>
                <a:gd name="connsiteX566" fmla="*/ 357418 w 1630185"/>
                <a:gd name="connsiteY566" fmla="*/ 41864 h 1533821"/>
                <a:gd name="connsiteX567" fmla="*/ 357418 w 1630185"/>
                <a:gd name="connsiteY567" fmla="*/ 29307 h 1533821"/>
                <a:gd name="connsiteX568" fmla="*/ 391110 w 1630185"/>
                <a:gd name="connsiteY568" fmla="*/ 27858 h 1533821"/>
                <a:gd name="connsiteX569" fmla="*/ 476782 w 1630185"/>
                <a:gd name="connsiteY569" fmla="*/ 28824 h 1533821"/>
                <a:gd name="connsiteX570" fmla="*/ 561974 w 1630185"/>
                <a:gd name="connsiteY570" fmla="*/ 28824 h 1533821"/>
                <a:gd name="connsiteX571" fmla="*/ 632245 w 1630185"/>
                <a:gd name="connsiteY571" fmla="*/ 28824 h 1533821"/>
                <a:gd name="connsiteX572" fmla="*/ 760753 w 1630185"/>
                <a:gd name="connsiteY572" fmla="*/ 29307 h 1533821"/>
                <a:gd name="connsiteX573" fmla="*/ 917659 w 1630185"/>
                <a:gd name="connsiteY573" fmla="*/ 29307 h 1533821"/>
                <a:gd name="connsiteX574" fmla="*/ 1007182 w 1630185"/>
                <a:gd name="connsiteY574" fmla="*/ 29307 h 1533821"/>
                <a:gd name="connsiteX575" fmla="*/ 1009589 w 1630185"/>
                <a:gd name="connsiteY575" fmla="*/ 29790 h 1533821"/>
                <a:gd name="connsiteX576" fmla="*/ 1164088 w 1630185"/>
                <a:gd name="connsiteY576" fmla="*/ 28824 h 1533821"/>
                <a:gd name="connsiteX577" fmla="*/ 1244467 w 1630185"/>
                <a:gd name="connsiteY577" fmla="*/ 28824 h 1533821"/>
                <a:gd name="connsiteX578" fmla="*/ 1362868 w 1630185"/>
                <a:gd name="connsiteY578" fmla="*/ 28824 h 1533821"/>
                <a:gd name="connsiteX579" fmla="*/ 1475975 w 1630185"/>
                <a:gd name="connsiteY579" fmla="*/ 28824 h 1533821"/>
                <a:gd name="connsiteX580" fmla="*/ 1476938 w 1630185"/>
                <a:gd name="connsiteY580" fmla="*/ -152 h 1533821"/>
                <a:gd name="connsiteX581" fmla="*/ 1576087 w 1630185"/>
                <a:gd name="connsiteY581" fmla="*/ 331 h 1533821"/>
                <a:gd name="connsiteX582" fmla="*/ 1629993 w 1630185"/>
                <a:gd name="connsiteY582" fmla="*/ 814 h 153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</a:cxnLst>
              <a:rect l="l" t="t" r="r" b="b"/>
              <a:pathLst>
                <a:path w="1630185" h="1533821">
                  <a:moveTo>
                    <a:pt x="1629993" y="814"/>
                  </a:moveTo>
                  <a:lnTo>
                    <a:pt x="1629031" y="26892"/>
                  </a:lnTo>
                  <a:lnTo>
                    <a:pt x="1629031" y="30273"/>
                  </a:lnTo>
                  <a:lnTo>
                    <a:pt x="1627587" y="34620"/>
                  </a:lnTo>
                  <a:lnTo>
                    <a:pt x="1622774" y="36068"/>
                  </a:lnTo>
                  <a:lnTo>
                    <a:pt x="1621330" y="38483"/>
                  </a:lnTo>
                  <a:lnTo>
                    <a:pt x="1617961" y="39932"/>
                  </a:lnTo>
                  <a:lnTo>
                    <a:pt x="1614110" y="49591"/>
                  </a:lnTo>
                  <a:lnTo>
                    <a:pt x="1614592" y="54903"/>
                  </a:lnTo>
                  <a:lnTo>
                    <a:pt x="1612185" y="56835"/>
                  </a:lnTo>
                  <a:lnTo>
                    <a:pt x="1610741" y="61181"/>
                  </a:lnTo>
                  <a:lnTo>
                    <a:pt x="1610741" y="64079"/>
                  </a:lnTo>
                  <a:lnTo>
                    <a:pt x="1607372" y="69874"/>
                  </a:lnTo>
                  <a:lnTo>
                    <a:pt x="1608816" y="72772"/>
                  </a:lnTo>
                  <a:lnTo>
                    <a:pt x="1607853" y="78567"/>
                  </a:lnTo>
                  <a:lnTo>
                    <a:pt x="1610741" y="81465"/>
                  </a:lnTo>
                  <a:lnTo>
                    <a:pt x="1610260" y="90158"/>
                  </a:lnTo>
                  <a:lnTo>
                    <a:pt x="1609297" y="91607"/>
                  </a:lnTo>
                  <a:lnTo>
                    <a:pt x="1608334" y="104646"/>
                  </a:lnTo>
                  <a:lnTo>
                    <a:pt x="1605447" y="110441"/>
                  </a:lnTo>
                  <a:lnTo>
                    <a:pt x="1605447" y="113339"/>
                  </a:lnTo>
                  <a:lnTo>
                    <a:pt x="1603040" y="117202"/>
                  </a:lnTo>
                  <a:lnTo>
                    <a:pt x="1603521" y="120100"/>
                  </a:lnTo>
                  <a:lnTo>
                    <a:pt x="1600634" y="121549"/>
                  </a:lnTo>
                  <a:lnTo>
                    <a:pt x="1598708" y="126861"/>
                  </a:lnTo>
                  <a:lnTo>
                    <a:pt x="1601115" y="128310"/>
                  </a:lnTo>
                  <a:lnTo>
                    <a:pt x="1603521" y="131691"/>
                  </a:lnTo>
                  <a:lnTo>
                    <a:pt x="1601596" y="134588"/>
                  </a:lnTo>
                  <a:lnTo>
                    <a:pt x="1602559" y="144730"/>
                  </a:lnTo>
                  <a:lnTo>
                    <a:pt x="1602078" y="150042"/>
                  </a:lnTo>
                  <a:lnTo>
                    <a:pt x="1603040" y="151974"/>
                  </a:lnTo>
                  <a:lnTo>
                    <a:pt x="1599671" y="159701"/>
                  </a:lnTo>
                  <a:lnTo>
                    <a:pt x="1596302" y="162599"/>
                  </a:lnTo>
                  <a:lnTo>
                    <a:pt x="1597264" y="166462"/>
                  </a:lnTo>
                  <a:lnTo>
                    <a:pt x="1599671" y="168394"/>
                  </a:lnTo>
                  <a:lnTo>
                    <a:pt x="1600634" y="170809"/>
                  </a:lnTo>
                  <a:lnTo>
                    <a:pt x="1600152" y="173707"/>
                  </a:lnTo>
                  <a:lnTo>
                    <a:pt x="1601596" y="177087"/>
                  </a:lnTo>
                  <a:lnTo>
                    <a:pt x="1597746" y="181434"/>
                  </a:lnTo>
                  <a:lnTo>
                    <a:pt x="1597264" y="191575"/>
                  </a:lnTo>
                  <a:lnTo>
                    <a:pt x="1596302" y="195922"/>
                  </a:lnTo>
                  <a:lnTo>
                    <a:pt x="1592451" y="194956"/>
                  </a:lnTo>
                  <a:lnTo>
                    <a:pt x="1591489" y="198820"/>
                  </a:lnTo>
                  <a:lnTo>
                    <a:pt x="1588120" y="200751"/>
                  </a:lnTo>
                  <a:lnTo>
                    <a:pt x="1582825" y="200751"/>
                  </a:lnTo>
                  <a:lnTo>
                    <a:pt x="1580900" y="203166"/>
                  </a:lnTo>
                  <a:lnTo>
                    <a:pt x="1577531" y="205098"/>
                  </a:lnTo>
                  <a:lnTo>
                    <a:pt x="1575606" y="213791"/>
                  </a:lnTo>
                  <a:lnTo>
                    <a:pt x="1574162" y="216205"/>
                  </a:lnTo>
                  <a:lnTo>
                    <a:pt x="1571755" y="215239"/>
                  </a:lnTo>
                  <a:lnTo>
                    <a:pt x="1566461" y="215722"/>
                  </a:lnTo>
                  <a:lnTo>
                    <a:pt x="1561166" y="213308"/>
                  </a:lnTo>
                  <a:lnTo>
                    <a:pt x="1557316" y="217654"/>
                  </a:lnTo>
                  <a:lnTo>
                    <a:pt x="1558279" y="219586"/>
                  </a:lnTo>
                  <a:lnTo>
                    <a:pt x="1551059" y="234074"/>
                  </a:lnTo>
                  <a:lnTo>
                    <a:pt x="1551059" y="235523"/>
                  </a:lnTo>
                  <a:lnTo>
                    <a:pt x="1560204" y="241318"/>
                  </a:lnTo>
                  <a:lnTo>
                    <a:pt x="1560685" y="243250"/>
                  </a:lnTo>
                  <a:lnTo>
                    <a:pt x="1557316" y="257255"/>
                  </a:lnTo>
                  <a:lnTo>
                    <a:pt x="1555391" y="261119"/>
                  </a:lnTo>
                  <a:lnTo>
                    <a:pt x="1555872" y="264500"/>
                  </a:lnTo>
                  <a:lnTo>
                    <a:pt x="1552503" y="265465"/>
                  </a:lnTo>
                  <a:lnTo>
                    <a:pt x="1552022" y="269812"/>
                  </a:lnTo>
                  <a:lnTo>
                    <a:pt x="1545283" y="273192"/>
                  </a:lnTo>
                  <a:lnTo>
                    <a:pt x="1540952" y="272227"/>
                  </a:lnTo>
                  <a:lnTo>
                    <a:pt x="1538064" y="273192"/>
                  </a:lnTo>
                  <a:lnTo>
                    <a:pt x="1526994" y="274641"/>
                  </a:lnTo>
                  <a:lnTo>
                    <a:pt x="1524587" y="276573"/>
                  </a:lnTo>
                  <a:lnTo>
                    <a:pt x="1524106" y="279471"/>
                  </a:lnTo>
                  <a:lnTo>
                    <a:pt x="1521699" y="282368"/>
                  </a:lnTo>
                  <a:lnTo>
                    <a:pt x="1520737" y="289129"/>
                  </a:lnTo>
                  <a:lnTo>
                    <a:pt x="1523624" y="291544"/>
                  </a:lnTo>
                  <a:lnTo>
                    <a:pt x="1521218" y="296374"/>
                  </a:lnTo>
                  <a:lnTo>
                    <a:pt x="1520255" y="301686"/>
                  </a:lnTo>
                  <a:lnTo>
                    <a:pt x="1517368" y="303618"/>
                  </a:lnTo>
                  <a:lnTo>
                    <a:pt x="1515924" y="306515"/>
                  </a:lnTo>
                  <a:lnTo>
                    <a:pt x="1511592" y="307481"/>
                  </a:lnTo>
                  <a:lnTo>
                    <a:pt x="1507260" y="305549"/>
                  </a:lnTo>
                  <a:lnTo>
                    <a:pt x="1496190" y="304101"/>
                  </a:lnTo>
                  <a:lnTo>
                    <a:pt x="1492821" y="307481"/>
                  </a:lnTo>
                  <a:lnTo>
                    <a:pt x="1489933" y="308930"/>
                  </a:lnTo>
                  <a:lnTo>
                    <a:pt x="1488489" y="313277"/>
                  </a:lnTo>
                  <a:lnTo>
                    <a:pt x="1485120" y="320521"/>
                  </a:lnTo>
                  <a:lnTo>
                    <a:pt x="1486083" y="323901"/>
                  </a:lnTo>
                  <a:lnTo>
                    <a:pt x="1484639" y="329697"/>
                  </a:lnTo>
                  <a:lnTo>
                    <a:pt x="1482713" y="330179"/>
                  </a:lnTo>
                  <a:lnTo>
                    <a:pt x="1478863" y="335009"/>
                  </a:lnTo>
                  <a:lnTo>
                    <a:pt x="1478863" y="350463"/>
                  </a:lnTo>
                  <a:lnTo>
                    <a:pt x="1476938" y="353844"/>
                  </a:lnTo>
                  <a:lnTo>
                    <a:pt x="1477900" y="358190"/>
                  </a:lnTo>
                  <a:lnTo>
                    <a:pt x="1476456" y="365917"/>
                  </a:lnTo>
                  <a:lnTo>
                    <a:pt x="1475013" y="367849"/>
                  </a:lnTo>
                  <a:lnTo>
                    <a:pt x="1474531" y="375093"/>
                  </a:lnTo>
                  <a:lnTo>
                    <a:pt x="1473087" y="382337"/>
                  </a:lnTo>
                  <a:lnTo>
                    <a:pt x="1472606" y="396342"/>
                  </a:lnTo>
                  <a:lnTo>
                    <a:pt x="1474531" y="399723"/>
                  </a:lnTo>
                  <a:lnTo>
                    <a:pt x="1475013" y="409382"/>
                  </a:lnTo>
                  <a:lnTo>
                    <a:pt x="1478863" y="420489"/>
                  </a:lnTo>
                  <a:lnTo>
                    <a:pt x="1477900" y="426285"/>
                  </a:lnTo>
                  <a:lnTo>
                    <a:pt x="1478863" y="431597"/>
                  </a:lnTo>
                  <a:lnTo>
                    <a:pt x="1478863" y="437392"/>
                  </a:lnTo>
                  <a:lnTo>
                    <a:pt x="1480307" y="441256"/>
                  </a:lnTo>
                  <a:lnTo>
                    <a:pt x="1480788" y="447534"/>
                  </a:lnTo>
                  <a:lnTo>
                    <a:pt x="1480788" y="457676"/>
                  </a:lnTo>
                  <a:lnTo>
                    <a:pt x="1479344" y="462505"/>
                  </a:lnTo>
                  <a:lnTo>
                    <a:pt x="1479344" y="467335"/>
                  </a:lnTo>
                  <a:lnTo>
                    <a:pt x="1481751" y="472647"/>
                  </a:lnTo>
                  <a:lnTo>
                    <a:pt x="1487526" y="474579"/>
                  </a:lnTo>
                  <a:lnTo>
                    <a:pt x="1489933" y="478442"/>
                  </a:lnTo>
                  <a:lnTo>
                    <a:pt x="1490896" y="482306"/>
                  </a:lnTo>
                  <a:lnTo>
                    <a:pt x="1494265" y="484721"/>
                  </a:lnTo>
                  <a:lnTo>
                    <a:pt x="1498597" y="482789"/>
                  </a:lnTo>
                  <a:lnTo>
                    <a:pt x="1514480" y="482789"/>
                  </a:lnTo>
                  <a:lnTo>
                    <a:pt x="1519293" y="481340"/>
                  </a:lnTo>
                  <a:lnTo>
                    <a:pt x="1522662" y="482306"/>
                  </a:lnTo>
                  <a:lnTo>
                    <a:pt x="1531807" y="491482"/>
                  </a:lnTo>
                  <a:lnTo>
                    <a:pt x="1534213" y="496794"/>
                  </a:lnTo>
                  <a:lnTo>
                    <a:pt x="1530363" y="505487"/>
                  </a:lnTo>
                  <a:lnTo>
                    <a:pt x="1531807" y="511282"/>
                  </a:lnTo>
                  <a:lnTo>
                    <a:pt x="1539989" y="513697"/>
                  </a:lnTo>
                  <a:lnTo>
                    <a:pt x="1546246" y="513214"/>
                  </a:lnTo>
                  <a:lnTo>
                    <a:pt x="1552984" y="520458"/>
                  </a:lnTo>
                  <a:lnTo>
                    <a:pt x="1556835" y="522873"/>
                  </a:lnTo>
                  <a:lnTo>
                    <a:pt x="1562610" y="524322"/>
                  </a:lnTo>
                  <a:lnTo>
                    <a:pt x="1565017" y="529634"/>
                  </a:lnTo>
                  <a:lnTo>
                    <a:pt x="1564054" y="534947"/>
                  </a:lnTo>
                  <a:lnTo>
                    <a:pt x="1566942" y="537361"/>
                  </a:lnTo>
                  <a:lnTo>
                    <a:pt x="1576568" y="539776"/>
                  </a:lnTo>
                  <a:lnTo>
                    <a:pt x="1581381" y="539776"/>
                  </a:lnTo>
                  <a:lnTo>
                    <a:pt x="1582825" y="538810"/>
                  </a:lnTo>
                  <a:lnTo>
                    <a:pt x="1590045" y="538810"/>
                  </a:lnTo>
                  <a:lnTo>
                    <a:pt x="1593414" y="541708"/>
                  </a:lnTo>
                  <a:lnTo>
                    <a:pt x="1597746" y="543157"/>
                  </a:lnTo>
                  <a:lnTo>
                    <a:pt x="1599671" y="546537"/>
                  </a:lnTo>
                  <a:lnTo>
                    <a:pt x="1604965" y="552332"/>
                  </a:lnTo>
                  <a:lnTo>
                    <a:pt x="1605447" y="557645"/>
                  </a:lnTo>
                  <a:lnTo>
                    <a:pt x="1606891" y="560060"/>
                  </a:lnTo>
                  <a:lnTo>
                    <a:pt x="1604965" y="563923"/>
                  </a:lnTo>
                  <a:lnTo>
                    <a:pt x="1592451" y="568269"/>
                  </a:lnTo>
                  <a:lnTo>
                    <a:pt x="1591007" y="571650"/>
                  </a:lnTo>
                  <a:lnTo>
                    <a:pt x="1592933" y="577445"/>
                  </a:lnTo>
                  <a:lnTo>
                    <a:pt x="1594858" y="579377"/>
                  </a:lnTo>
                  <a:lnTo>
                    <a:pt x="1594377" y="583241"/>
                  </a:lnTo>
                  <a:lnTo>
                    <a:pt x="1587157" y="592417"/>
                  </a:lnTo>
                  <a:lnTo>
                    <a:pt x="1587157" y="594348"/>
                  </a:lnTo>
                  <a:lnTo>
                    <a:pt x="1591489" y="596280"/>
                  </a:lnTo>
                  <a:lnTo>
                    <a:pt x="1595339" y="602075"/>
                  </a:lnTo>
                  <a:lnTo>
                    <a:pt x="1598227" y="603041"/>
                  </a:lnTo>
                  <a:lnTo>
                    <a:pt x="1604965" y="602075"/>
                  </a:lnTo>
                  <a:lnTo>
                    <a:pt x="1607372" y="604973"/>
                  </a:lnTo>
                  <a:lnTo>
                    <a:pt x="1607853" y="612217"/>
                  </a:lnTo>
                  <a:lnTo>
                    <a:pt x="1609297" y="613666"/>
                  </a:lnTo>
                  <a:lnTo>
                    <a:pt x="1618923" y="613666"/>
                  </a:lnTo>
                  <a:lnTo>
                    <a:pt x="1622774" y="615115"/>
                  </a:lnTo>
                  <a:lnTo>
                    <a:pt x="1617961" y="618012"/>
                  </a:lnTo>
                  <a:lnTo>
                    <a:pt x="1610260" y="621876"/>
                  </a:lnTo>
                  <a:lnTo>
                    <a:pt x="1608334" y="623808"/>
                  </a:lnTo>
                  <a:lnTo>
                    <a:pt x="1608334" y="627671"/>
                  </a:lnTo>
                  <a:lnTo>
                    <a:pt x="1606409" y="629120"/>
                  </a:lnTo>
                  <a:lnTo>
                    <a:pt x="1599190" y="632984"/>
                  </a:lnTo>
                  <a:lnTo>
                    <a:pt x="1592933" y="636364"/>
                  </a:lnTo>
                  <a:lnTo>
                    <a:pt x="1587638" y="641194"/>
                  </a:lnTo>
                  <a:lnTo>
                    <a:pt x="1583788" y="643608"/>
                  </a:lnTo>
                  <a:lnTo>
                    <a:pt x="1578012" y="652784"/>
                  </a:lnTo>
                  <a:lnTo>
                    <a:pt x="1545765" y="673068"/>
                  </a:lnTo>
                  <a:lnTo>
                    <a:pt x="1532288" y="682727"/>
                  </a:lnTo>
                  <a:lnTo>
                    <a:pt x="1523624" y="690454"/>
                  </a:lnTo>
                  <a:lnTo>
                    <a:pt x="1502928" y="710254"/>
                  </a:lnTo>
                  <a:lnTo>
                    <a:pt x="1487045" y="727157"/>
                  </a:lnTo>
                  <a:lnTo>
                    <a:pt x="1483676" y="731021"/>
                  </a:lnTo>
                  <a:lnTo>
                    <a:pt x="1475975" y="738265"/>
                  </a:lnTo>
                  <a:lnTo>
                    <a:pt x="1468756" y="747924"/>
                  </a:lnTo>
                  <a:lnTo>
                    <a:pt x="1437471" y="805394"/>
                  </a:lnTo>
                  <a:lnTo>
                    <a:pt x="1422550" y="833404"/>
                  </a:lnTo>
                  <a:lnTo>
                    <a:pt x="1397041" y="885079"/>
                  </a:lnTo>
                  <a:lnTo>
                    <a:pt x="1394634" y="887494"/>
                  </a:lnTo>
                  <a:lnTo>
                    <a:pt x="1390784" y="895221"/>
                  </a:lnTo>
                  <a:lnTo>
                    <a:pt x="1392709" y="900533"/>
                  </a:lnTo>
                  <a:lnTo>
                    <a:pt x="1390303" y="904396"/>
                  </a:lnTo>
                  <a:lnTo>
                    <a:pt x="1390303" y="906328"/>
                  </a:lnTo>
                  <a:lnTo>
                    <a:pt x="1380195" y="917436"/>
                  </a:lnTo>
                  <a:lnTo>
                    <a:pt x="1379232" y="920334"/>
                  </a:lnTo>
                  <a:lnTo>
                    <a:pt x="1376826" y="922748"/>
                  </a:lnTo>
                  <a:lnTo>
                    <a:pt x="1378751" y="931441"/>
                  </a:lnTo>
                  <a:lnTo>
                    <a:pt x="1379232" y="935305"/>
                  </a:lnTo>
                  <a:lnTo>
                    <a:pt x="1375382" y="937719"/>
                  </a:lnTo>
                  <a:lnTo>
                    <a:pt x="1378751" y="941100"/>
                  </a:lnTo>
                  <a:lnTo>
                    <a:pt x="1378751" y="945929"/>
                  </a:lnTo>
                  <a:lnTo>
                    <a:pt x="1382602" y="949310"/>
                  </a:lnTo>
                  <a:lnTo>
                    <a:pt x="1390784" y="953657"/>
                  </a:lnTo>
                  <a:lnTo>
                    <a:pt x="1394153" y="954622"/>
                  </a:lnTo>
                  <a:lnTo>
                    <a:pt x="1395597" y="957037"/>
                  </a:lnTo>
                  <a:lnTo>
                    <a:pt x="1400410" y="958486"/>
                  </a:lnTo>
                  <a:lnTo>
                    <a:pt x="1404260" y="957520"/>
                  </a:lnTo>
                  <a:lnTo>
                    <a:pt x="1405704" y="961384"/>
                  </a:lnTo>
                  <a:lnTo>
                    <a:pt x="1408592" y="964281"/>
                  </a:lnTo>
                  <a:lnTo>
                    <a:pt x="1408592" y="967662"/>
                  </a:lnTo>
                  <a:lnTo>
                    <a:pt x="1412443" y="969594"/>
                  </a:lnTo>
                  <a:lnTo>
                    <a:pt x="1411961" y="972491"/>
                  </a:lnTo>
                  <a:lnTo>
                    <a:pt x="1414368" y="975872"/>
                  </a:lnTo>
                  <a:lnTo>
                    <a:pt x="1416293" y="975389"/>
                  </a:lnTo>
                  <a:lnTo>
                    <a:pt x="1420625" y="982150"/>
                  </a:lnTo>
                  <a:lnTo>
                    <a:pt x="1427363" y="982150"/>
                  </a:lnTo>
                  <a:lnTo>
                    <a:pt x="1429770" y="980218"/>
                  </a:lnTo>
                  <a:lnTo>
                    <a:pt x="1436027" y="982633"/>
                  </a:lnTo>
                  <a:lnTo>
                    <a:pt x="1440358" y="981184"/>
                  </a:lnTo>
                  <a:lnTo>
                    <a:pt x="1443246" y="982633"/>
                  </a:lnTo>
                  <a:lnTo>
                    <a:pt x="1446615" y="988428"/>
                  </a:lnTo>
                  <a:lnTo>
                    <a:pt x="1444690" y="989394"/>
                  </a:lnTo>
                  <a:lnTo>
                    <a:pt x="1446134" y="995672"/>
                  </a:lnTo>
                  <a:lnTo>
                    <a:pt x="1451428" y="1000985"/>
                  </a:lnTo>
                  <a:lnTo>
                    <a:pt x="1449503" y="1005331"/>
                  </a:lnTo>
                  <a:lnTo>
                    <a:pt x="1448541" y="1010644"/>
                  </a:lnTo>
                  <a:lnTo>
                    <a:pt x="1450466" y="1012575"/>
                  </a:lnTo>
                  <a:lnTo>
                    <a:pt x="1455279" y="1014507"/>
                  </a:lnTo>
                  <a:lnTo>
                    <a:pt x="1455760" y="1017405"/>
                  </a:lnTo>
                  <a:lnTo>
                    <a:pt x="1458648" y="1017888"/>
                  </a:lnTo>
                  <a:lnTo>
                    <a:pt x="1454798" y="1027546"/>
                  </a:lnTo>
                  <a:lnTo>
                    <a:pt x="1454798" y="1031410"/>
                  </a:lnTo>
                  <a:lnTo>
                    <a:pt x="1459129" y="1038654"/>
                  </a:lnTo>
                  <a:lnTo>
                    <a:pt x="1457204" y="1043001"/>
                  </a:lnTo>
                  <a:lnTo>
                    <a:pt x="1451910" y="1043484"/>
                  </a:lnTo>
                  <a:lnTo>
                    <a:pt x="1444690" y="1047347"/>
                  </a:lnTo>
                  <a:lnTo>
                    <a:pt x="1429770" y="1052659"/>
                  </a:lnTo>
                  <a:lnTo>
                    <a:pt x="1424957" y="1052659"/>
                  </a:lnTo>
                  <a:lnTo>
                    <a:pt x="1421588" y="1051694"/>
                  </a:lnTo>
                  <a:lnTo>
                    <a:pt x="1418700" y="1049762"/>
                  </a:lnTo>
                  <a:lnTo>
                    <a:pt x="1417737" y="1044449"/>
                  </a:lnTo>
                  <a:lnTo>
                    <a:pt x="1415330" y="1041552"/>
                  </a:lnTo>
                  <a:lnTo>
                    <a:pt x="1409555" y="1041069"/>
                  </a:lnTo>
                  <a:lnTo>
                    <a:pt x="1397041" y="1045898"/>
                  </a:lnTo>
                  <a:lnTo>
                    <a:pt x="1384527" y="1046381"/>
                  </a:lnTo>
                  <a:lnTo>
                    <a:pt x="1384527" y="1049279"/>
                  </a:lnTo>
                  <a:lnTo>
                    <a:pt x="1388377" y="1053142"/>
                  </a:lnTo>
                  <a:lnTo>
                    <a:pt x="1398966" y="1065216"/>
                  </a:lnTo>
                  <a:lnTo>
                    <a:pt x="1403298" y="1067631"/>
                  </a:lnTo>
                  <a:lnTo>
                    <a:pt x="1412443" y="1070528"/>
                  </a:lnTo>
                  <a:lnTo>
                    <a:pt x="1412443" y="1073426"/>
                  </a:lnTo>
                  <a:lnTo>
                    <a:pt x="1406667" y="1080670"/>
                  </a:lnTo>
                  <a:lnTo>
                    <a:pt x="1400891" y="1085982"/>
                  </a:lnTo>
                  <a:lnTo>
                    <a:pt x="1397522" y="1086948"/>
                  </a:lnTo>
                  <a:lnTo>
                    <a:pt x="1391746" y="1085499"/>
                  </a:lnTo>
                  <a:lnTo>
                    <a:pt x="1390303" y="1083568"/>
                  </a:lnTo>
                  <a:lnTo>
                    <a:pt x="1375382" y="1078738"/>
                  </a:lnTo>
                  <a:lnTo>
                    <a:pt x="1370569" y="1079704"/>
                  </a:lnTo>
                  <a:lnTo>
                    <a:pt x="1371532" y="1089363"/>
                  </a:lnTo>
                  <a:lnTo>
                    <a:pt x="1367200" y="1098056"/>
                  </a:lnTo>
                  <a:lnTo>
                    <a:pt x="1364312" y="1100471"/>
                  </a:lnTo>
                  <a:lnTo>
                    <a:pt x="1360943" y="1097090"/>
                  </a:lnTo>
                  <a:lnTo>
                    <a:pt x="1356130" y="1089846"/>
                  </a:lnTo>
                  <a:lnTo>
                    <a:pt x="1353242" y="1086465"/>
                  </a:lnTo>
                  <a:lnTo>
                    <a:pt x="1351317" y="1085982"/>
                  </a:lnTo>
                  <a:lnTo>
                    <a:pt x="1346022" y="1088880"/>
                  </a:lnTo>
                  <a:lnTo>
                    <a:pt x="1342172" y="1094192"/>
                  </a:lnTo>
                  <a:lnTo>
                    <a:pt x="1341209" y="1099022"/>
                  </a:lnTo>
                  <a:lnTo>
                    <a:pt x="1334471" y="1104334"/>
                  </a:lnTo>
                  <a:lnTo>
                    <a:pt x="1333508" y="1109163"/>
                  </a:lnTo>
                  <a:lnTo>
                    <a:pt x="1333990" y="1113510"/>
                  </a:lnTo>
                  <a:lnTo>
                    <a:pt x="1329177" y="1114476"/>
                  </a:lnTo>
                  <a:lnTo>
                    <a:pt x="1322438" y="1113510"/>
                  </a:lnTo>
                  <a:lnTo>
                    <a:pt x="1320513" y="1114959"/>
                  </a:lnTo>
                  <a:lnTo>
                    <a:pt x="1317144" y="1123652"/>
                  </a:lnTo>
                  <a:lnTo>
                    <a:pt x="1316181" y="1130413"/>
                  </a:lnTo>
                  <a:lnTo>
                    <a:pt x="1318588" y="1134276"/>
                  </a:lnTo>
                  <a:lnTo>
                    <a:pt x="1319069" y="1139589"/>
                  </a:lnTo>
                  <a:lnTo>
                    <a:pt x="1325326" y="1148282"/>
                  </a:lnTo>
                  <a:lnTo>
                    <a:pt x="1323882" y="1152628"/>
                  </a:lnTo>
                  <a:lnTo>
                    <a:pt x="1322920" y="1161804"/>
                  </a:lnTo>
                  <a:lnTo>
                    <a:pt x="1326289" y="1164219"/>
                  </a:lnTo>
                  <a:lnTo>
                    <a:pt x="1328214" y="1167116"/>
                  </a:lnTo>
                  <a:lnTo>
                    <a:pt x="1323882" y="1170980"/>
                  </a:lnTo>
                  <a:lnTo>
                    <a:pt x="1326770" y="1172912"/>
                  </a:lnTo>
                  <a:lnTo>
                    <a:pt x="1327733" y="1175809"/>
                  </a:lnTo>
                  <a:lnTo>
                    <a:pt x="1326770" y="1183537"/>
                  </a:lnTo>
                  <a:lnTo>
                    <a:pt x="1329177" y="1187883"/>
                  </a:lnTo>
                  <a:lnTo>
                    <a:pt x="1327733" y="1188849"/>
                  </a:lnTo>
                  <a:lnTo>
                    <a:pt x="1320513" y="1190781"/>
                  </a:lnTo>
                  <a:lnTo>
                    <a:pt x="1319069" y="1193195"/>
                  </a:lnTo>
                  <a:lnTo>
                    <a:pt x="1320513" y="1198508"/>
                  </a:lnTo>
                  <a:lnTo>
                    <a:pt x="1321476" y="1205752"/>
                  </a:lnTo>
                  <a:lnTo>
                    <a:pt x="1327251" y="1208166"/>
                  </a:lnTo>
                  <a:lnTo>
                    <a:pt x="1330139" y="1210098"/>
                  </a:lnTo>
                  <a:lnTo>
                    <a:pt x="1331583" y="1215894"/>
                  </a:lnTo>
                  <a:lnTo>
                    <a:pt x="1329658" y="1222655"/>
                  </a:lnTo>
                  <a:lnTo>
                    <a:pt x="1331583" y="1227967"/>
                  </a:lnTo>
                  <a:lnTo>
                    <a:pt x="1331102" y="1230382"/>
                  </a:lnTo>
                  <a:lnTo>
                    <a:pt x="1328214" y="1234245"/>
                  </a:lnTo>
                  <a:lnTo>
                    <a:pt x="1328695" y="1238109"/>
                  </a:lnTo>
                  <a:lnTo>
                    <a:pt x="1333027" y="1242938"/>
                  </a:lnTo>
                  <a:lnTo>
                    <a:pt x="1334952" y="1242938"/>
                  </a:lnTo>
                  <a:lnTo>
                    <a:pt x="1337840" y="1247768"/>
                  </a:lnTo>
                  <a:lnTo>
                    <a:pt x="1339765" y="1247768"/>
                  </a:lnTo>
                  <a:lnTo>
                    <a:pt x="1340247" y="1252114"/>
                  </a:lnTo>
                  <a:lnTo>
                    <a:pt x="1336878" y="1259841"/>
                  </a:lnTo>
                  <a:lnTo>
                    <a:pt x="1339284" y="1266602"/>
                  </a:lnTo>
                  <a:lnTo>
                    <a:pt x="1339765" y="1269500"/>
                  </a:lnTo>
                  <a:lnTo>
                    <a:pt x="1336396" y="1282539"/>
                  </a:lnTo>
                  <a:lnTo>
                    <a:pt x="1333990" y="1295579"/>
                  </a:lnTo>
                  <a:lnTo>
                    <a:pt x="1333027" y="1301857"/>
                  </a:lnTo>
                  <a:lnTo>
                    <a:pt x="1329177" y="1320209"/>
                  </a:lnTo>
                  <a:lnTo>
                    <a:pt x="1324845" y="1323589"/>
                  </a:lnTo>
                  <a:lnTo>
                    <a:pt x="1314737" y="1325521"/>
                  </a:lnTo>
                  <a:lnTo>
                    <a:pt x="1290672" y="1325521"/>
                  </a:lnTo>
                  <a:lnTo>
                    <a:pt x="1245429" y="1324072"/>
                  </a:lnTo>
                  <a:lnTo>
                    <a:pt x="1194892" y="1324555"/>
                  </a:lnTo>
                  <a:lnTo>
                    <a:pt x="1135691" y="1321658"/>
                  </a:lnTo>
                  <a:lnTo>
                    <a:pt x="1027397" y="1320209"/>
                  </a:lnTo>
                  <a:lnTo>
                    <a:pt x="1022584" y="1321658"/>
                  </a:lnTo>
                  <a:lnTo>
                    <a:pt x="1012477" y="1321658"/>
                  </a:lnTo>
                  <a:lnTo>
                    <a:pt x="1009589" y="1323106"/>
                  </a:lnTo>
                  <a:lnTo>
                    <a:pt x="1006220" y="1327453"/>
                  </a:lnTo>
                  <a:lnTo>
                    <a:pt x="1003813" y="1330834"/>
                  </a:lnTo>
                  <a:lnTo>
                    <a:pt x="999963" y="1341941"/>
                  </a:lnTo>
                  <a:lnTo>
                    <a:pt x="995150" y="1350634"/>
                  </a:lnTo>
                  <a:lnTo>
                    <a:pt x="994187" y="1353532"/>
                  </a:lnTo>
                  <a:lnTo>
                    <a:pt x="986486" y="1363191"/>
                  </a:lnTo>
                  <a:lnTo>
                    <a:pt x="982154" y="1366088"/>
                  </a:lnTo>
                  <a:lnTo>
                    <a:pt x="975897" y="1368020"/>
                  </a:lnTo>
                  <a:lnTo>
                    <a:pt x="971084" y="1368503"/>
                  </a:lnTo>
                  <a:lnTo>
                    <a:pt x="967715" y="1369952"/>
                  </a:lnTo>
                  <a:lnTo>
                    <a:pt x="963383" y="1369952"/>
                  </a:lnTo>
                  <a:lnTo>
                    <a:pt x="956164" y="1368986"/>
                  </a:lnTo>
                  <a:lnTo>
                    <a:pt x="949907" y="1367054"/>
                  </a:lnTo>
                  <a:lnTo>
                    <a:pt x="946056" y="1368020"/>
                  </a:lnTo>
                  <a:lnTo>
                    <a:pt x="935468" y="1366088"/>
                  </a:lnTo>
                  <a:lnTo>
                    <a:pt x="920066" y="1363674"/>
                  </a:lnTo>
                  <a:lnTo>
                    <a:pt x="915253" y="1358844"/>
                  </a:lnTo>
                  <a:lnTo>
                    <a:pt x="911402" y="1335180"/>
                  </a:lnTo>
                  <a:lnTo>
                    <a:pt x="908996" y="1332765"/>
                  </a:lnTo>
                  <a:lnTo>
                    <a:pt x="890225" y="1334697"/>
                  </a:lnTo>
                  <a:lnTo>
                    <a:pt x="862309" y="1338078"/>
                  </a:lnTo>
                  <a:lnTo>
                    <a:pt x="821879" y="1344356"/>
                  </a:lnTo>
                  <a:lnTo>
                    <a:pt x="820917" y="1343873"/>
                  </a:lnTo>
                  <a:lnTo>
                    <a:pt x="812253" y="1344839"/>
                  </a:lnTo>
                  <a:lnTo>
                    <a:pt x="763160" y="1352083"/>
                  </a:lnTo>
                  <a:lnTo>
                    <a:pt x="752090" y="1353049"/>
                  </a:lnTo>
                  <a:lnTo>
                    <a:pt x="720805" y="1357395"/>
                  </a:lnTo>
                  <a:lnTo>
                    <a:pt x="638501" y="1367054"/>
                  </a:lnTo>
                  <a:lnTo>
                    <a:pt x="621174" y="1369469"/>
                  </a:lnTo>
                  <a:lnTo>
                    <a:pt x="560049" y="1377679"/>
                  </a:lnTo>
                  <a:lnTo>
                    <a:pt x="534539" y="1385406"/>
                  </a:lnTo>
                  <a:lnTo>
                    <a:pt x="507586" y="1394099"/>
                  </a:lnTo>
                  <a:lnTo>
                    <a:pt x="500366" y="1395548"/>
                  </a:lnTo>
                  <a:lnTo>
                    <a:pt x="489296" y="1399411"/>
                  </a:lnTo>
                  <a:lnTo>
                    <a:pt x="480152" y="1402792"/>
                  </a:lnTo>
                  <a:lnTo>
                    <a:pt x="470525" y="1405689"/>
                  </a:lnTo>
                  <a:lnTo>
                    <a:pt x="466675" y="1406172"/>
                  </a:lnTo>
                  <a:lnTo>
                    <a:pt x="464750" y="1408587"/>
                  </a:lnTo>
                  <a:lnTo>
                    <a:pt x="465231" y="1416797"/>
                  </a:lnTo>
                  <a:lnTo>
                    <a:pt x="467156" y="1435149"/>
                  </a:lnTo>
                  <a:lnTo>
                    <a:pt x="465231" y="1440944"/>
                  </a:lnTo>
                  <a:lnTo>
                    <a:pt x="462343" y="1453501"/>
                  </a:lnTo>
                  <a:lnTo>
                    <a:pt x="458974" y="1464125"/>
                  </a:lnTo>
                  <a:lnTo>
                    <a:pt x="451754" y="1471852"/>
                  </a:lnTo>
                  <a:lnTo>
                    <a:pt x="445497" y="1475233"/>
                  </a:lnTo>
                  <a:lnTo>
                    <a:pt x="440684" y="1476682"/>
                  </a:lnTo>
                  <a:lnTo>
                    <a:pt x="433465" y="1481511"/>
                  </a:lnTo>
                  <a:lnTo>
                    <a:pt x="417582" y="1485858"/>
                  </a:lnTo>
                  <a:lnTo>
                    <a:pt x="400255" y="1491653"/>
                  </a:lnTo>
                  <a:lnTo>
                    <a:pt x="396885" y="1492136"/>
                  </a:lnTo>
                  <a:lnTo>
                    <a:pt x="382446" y="1497448"/>
                  </a:lnTo>
                  <a:lnTo>
                    <a:pt x="373783" y="1499380"/>
                  </a:lnTo>
                  <a:lnTo>
                    <a:pt x="367044" y="1501795"/>
                  </a:lnTo>
                  <a:lnTo>
                    <a:pt x="360787" y="1505175"/>
                  </a:lnTo>
                  <a:lnTo>
                    <a:pt x="354049" y="1507107"/>
                  </a:lnTo>
                  <a:lnTo>
                    <a:pt x="344904" y="1510971"/>
                  </a:lnTo>
                  <a:lnTo>
                    <a:pt x="337203" y="1515317"/>
                  </a:lnTo>
                  <a:lnTo>
                    <a:pt x="330946" y="1516766"/>
                  </a:lnTo>
                  <a:lnTo>
                    <a:pt x="326133" y="1518698"/>
                  </a:lnTo>
                  <a:lnTo>
                    <a:pt x="320839" y="1518215"/>
                  </a:lnTo>
                  <a:lnTo>
                    <a:pt x="315545" y="1519663"/>
                  </a:lnTo>
                  <a:lnTo>
                    <a:pt x="313619" y="1519181"/>
                  </a:lnTo>
                  <a:lnTo>
                    <a:pt x="302068" y="1524010"/>
                  </a:lnTo>
                  <a:lnTo>
                    <a:pt x="297736" y="1523527"/>
                  </a:lnTo>
                  <a:lnTo>
                    <a:pt x="294367" y="1526425"/>
                  </a:lnTo>
                  <a:lnTo>
                    <a:pt x="287148" y="1530288"/>
                  </a:lnTo>
                  <a:lnTo>
                    <a:pt x="284260" y="1529805"/>
                  </a:lnTo>
                  <a:lnTo>
                    <a:pt x="278484" y="1532220"/>
                  </a:lnTo>
                  <a:lnTo>
                    <a:pt x="276559" y="1530771"/>
                  </a:lnTo>
                  <a:lnTo>
                    <a:pt x="272708" y="1531254"/>
                  </a:lnTo>
                  <a:lnTo>
                    <a:pt x="266451" y="1533186"/>
                  </a:lnTo>
                  <a:lnTo>
                    <a:pt x="262120" y="1533669"/>
                  </a:lnTo>
                  <a:lnTo>
                    <a:pt x="257307" y="1533186"/>
                  </a:lnTo>
                  <a:lnTo>
                    <a:pt x="254900" y="1530771"/>
                  </a:lnTo>
                  <a:lnTo>
                    <a:pt x="249124" y="1529322"/>
                  </a:lnTo>
                  <a:lnTo>
                    <a:pt x="245274" y="1530771"/>
                  </a:lnTo>
                  <a:lnTo>
                    <a:pt x="238536" y="1531254"/>
                  </a:lnTo>
                  <a:lnTo>
                    <a:pt x="231316" y="1528356"/>
                  </a:lnTo>
                  <a:lnTo>
                    <a:pt x="229872" y="1525942"/>
                  </a:lnTo>
                  <a:lnTo>
                    <a:pt x="226022" y="1522078"/>
                  </a:lnTo>
                  <a:lnTo>
                    <a:pt x="225540" y="1519181"/>
                  </a:lnTo>
                  <a:lnTo>
                    <a:pt x="219765" y="1518698"/>
                  </a:lnTo>
                  <a:lnTo>
                    <a:pt x="215433" y="1521112"/>
                  </a:lnTo>
                  <a:lnTo>
                    <a:pt x="211101" y="1521112"/>
                  </a:lnTo>
                  <a:lnTo>
                    <a:pt x="206769" y="1515317"/>
                  </a:lnTo>
                  <a:lnTo>
                    <a:pt x="203400" y="1512419"/>
                  </a:lnTo>
                  <a:lnTo>
                    <a:pt x="200512" y="1495999"/>
                  </a:lnTo>
                  <a:lnTo>
                    <a:pt x="200512" y="1491170"/>
                  </a:lnTo>
                  <a:lnTo>
                    <a:pt x="197625" y="1478131"/>
                  </a:lnTo>
                  <a:lnTo>
                    <a:pt x="189924" y="1474750"/>
                  </a:lnTo>
                  <a:lnTo>
                    <a:pt x="180297" y="1472818"/>
                  </a:lnTo>
                  <a:lnTo>
                    <a:pt x="171634" y="1469438"/>
                  </a:lnTo>
                  <a:lnTo>
                    <a:pt x="165858" y="1461228"/>
                  </a:lnTo>
                  <a:lnTo>
                    <a:pt x="164896" y="1455432"/>
                  </a:lnTo>
                  <a:lnTo>
                    <a:pt x="167302" y="1443359"/>
                  </a:lnTo>
                  <a:lnTo>
                    <a:pt x="169227" y="1438529"/>
                  </a:lnTo>
                  <a:lnTo>
                    <a:pt x="170190" y="1432251"/>
                  </a:lnTo>
                  <a:lnTo>
                    <a:pt x="169227" y="1425490"/>
                  </a:lnTo>
                  <a:lnTo>
                    <a:pt x="161527" y="1410036"/>
                  </a:lnTo>
                  <a:lnTo>
                    <a:pt x="162970" y="1405689"/>
                  </a:lnTo>
                  <a:lnTo>
                    <a:pt x="170190" y="1400860"/>
                  </a:lnTo>
                  <a:lnTo>
                    <a:pt x="174041" y="1396513"/>
                  </a:lnTo>
                  <a:lnTo>
                    <a:pt x="177891" y="1387821"/>
                  </a:lnTo>
                  <a:lnTo>
                    <a:pt x="178372" y="1382991"/>
                  </a:lnTo>
                  <a:lnTo>
                    <a:pt x="184148" y="1378645"/>
                  </a:lnTo>
                  <a:lnTo>
                    <a:pt x="186073" y="1373815"/>
                  </a:lnTo>
                  <a:lnTo>
                    <a:pt x="191368" y="1364639"/>
                  </a:lnTo>
                  <a:lnTo>
                    <a:pt x="197143" y="1348219"/>
                  </a:lnTo>
                  <a:lnTo>
                    <a:pt x="204363" y="1340492"/>
                  </a:lnTo>
                  <a:lnTo>
                    <a:pt x="213989" y="1335663"/>
                  </a:lnTo>
                  <a:lnTo>
                    <a:pt x="222171" y="1332765"/>
                  </a:lnTo>
                  <a:lnTo>
                    <a:pt x="227466" y="1328902"/>
                  </a:lnTo>
                  <a:lnTo>
                    <a:pt x="230835" y="1321658"/>
                  </a:lnTo>
                  <a:lnTo>
                    <a:pt x="229391" y="1309584"/>
                  </a:lnTo>
                  <a:lnTo>
                    <a:pt x="223134" y="1298959"/>
                  </a:lnTo>
                  <a:lnTo>
                    <a:pt x="216395" y="1294130"/>
                  </a:lnTo>
                  <a:lnTo>
                    <a:pt x="210620" y="1288335"/>
                  </a:lnTo>
                  <a:lnTo>
                    <a:pt x="200512" y="1270466"/>
                  </a:lnTo>
                  <a:lnTo>
                    <a:pt x="195218" y="1254046"/>
                  </a:lnTo>
                  <a:lnTo>
                    <a:pt x="194737" y="1245836"/>
                  </a:lnTo>
                  <a:lnTo>
                    <a:pt x="193293" y="1237626"/>
                  </a:lnTo>
                  <a:lnTo>
                    <a:pt x="191368" y="1230865"/>
                  </a:lnTo>
                  <a:lnTo>
                    <a:pt x="191368" y="1222655"/>
                  </a:lnTo>
                  <a:lnTo>
                    <a:pt x="195218" y="1211064"/>
                  </a:lnTo>
                  <a:lnTo>
                    <a:pt x="200031" y="1200922"/>
                  </a:lnTo>
                  <a:lnTo>
                    <a:pt x="208695" y="1188849"/>
                  </a:lnTo>
                  <a:lnTo>
                    <a:pt x="211582" y="1183054"/>
                  </a:lnTo>
                  <a:lnTo>
                    <a:pt x="212545" y="1175809"/>
                  </a:lnTo>
                  <a:lnTo>
                    <a:pt x="211582" y="1166634"/>
                  </a:lnTo>
                  <a:lnTo>
                    <a:pt x="207732" y="1154560"/>
                  </a:lnTo>
                  <a:lnTo>
                    <a:pt x="204363" y="1146833"/>
                  </a:lnTo>
                  <a:lnTo>
                    <a:pt x="190886" y="1135242"/>
                  </a:lnTo>
                  <a:lnTo>
                    <a:pt x="186073" y="1129930"/>
                  </a:lnTo>
                  <a:lnTo>
                    <a:pt x="182223" y="1122686"/>
                  </a:lnTo>
                  <a:lnTo>
                    <a:pt x="177891" y="1109646"/>
                  </a:lnTo>
                  <a:lnTo>
                    <a:pt x="174522" y="1105300"/>
                  </a:lnTo>
                  <a:lnTo>
                    <a:pt x="171153" y="1096607"/>
                  </a:lnTo>
                  <a:lnTo>
                    <a:pt x="171153" y="1085499"/>
                  </a:lnTo>
                  <a:lnTo>
                    <a:pt x="168265" y="1074392"/>
                  </a:lnTo>
                  <a:lnTo>
                    <a:pt x="167302" y="1067631"/>
                  </a:lnTo>
                  <a:lnTo>
                    <a:pt x="167784" y="1057972"/>
                  </a:lnTo>
                  <a:lnTo>
                    <a:pt x="166340" y="1047830"/>
                  </a:lnTo>
                  <a:lnTo>
                    <a:pt x="166340" y="1036722"/>
                  </a:lnTo>
                  <a:lnTo>
                    <a:pt x="164896" y="1028995"/>
                  </a:lnTo>
                  <a:lnTo>
                    <a:pt x="162489" y="1018854"/>
                  </a:lnTo>
                  <a:lnTo>
                    <a:pt x="162008" y="1007746"/>
                  </a:lnTo>
                  <a:lnTo>
                    <a:pt x="160564" y="991809"/>
                  </a:lnTo>
                  <a:lnTo>
                    <a:pt x="162489" y="983116"/>
                  </a:lnTo>
                  <a:lnTo>
                    <a:pt x="163452" y="967662"/>
                  </a:lnTo>
                  <a:lnTo>
                    <a:pt x="163452" y="955588"/>
                  </a:lnTo>
                  <a:lnTo>
                    <a:pt x="161527" y="945929"/>
                  </a:lnTo>
                  <a:lnTo>
                    <a:pt x="158639" y="937719"/>
                  </a:lnTo>
                  <a:lnTo>
                    <a:pt x="157195" y="931441"/>
                  </a:lnTo>
                  <a:lnTo>
                    <a:pt x="156713" y="924680"/>
                  </a:lnTo>
                  <a:lnTo>
                    <a:pt x="159120" y="913572"/>
                  </a:lnTo>
                  <a:lnTo>
                    <a:pt x="164896" y="904879"/>
                  </a:lnTo>
                  <a:lnTo>
                    <a:pt x="179816" y="889908"/>
                  </a:lnTo>
                  <a:lnTo>
                    <a:pt x="186073" y="885079"/>
                  </a:lnTo>
                  <a:lnTo>
                    <a:pt x="190886" y="878801"/>
                  </a:lnTo>
                  <a:lnTo>
                    <a:pt x="197143" y="869142"/>
                  </a:lnTo>
                  <a:lnTo>
                    <a:pt x="198106" y="857068"/>
                  </a:lnTo>
                  <a:lnTo>
                    <a:pt x="196662" y="847892"/>
                  </a:lnTo>
                  <a:lnTo>
                    <a:pt x="188961" y="835336"/>
                  </a:lnTo>
                  <a:lnTo>
                    <a:pt x="180297" y="830024"/>
                  </a:lnTo>
                  <a:lnTo>
                    <a:pt x="163452" y="826643"/>
                  </a:lnTo>
                  <a:lnTo>
                    <a:pt x="125910" y="808291"/>
                  </a:lnTo>
                  <a:lnTo>
                    <a:pt x="114840" y="800564"/>
                  </a:lnTo>
                  <a:lnTo>
                    <a:pt x="108583" y="794769"/>
                  </a:lnTo>
                  <a:lnTo>
                    <a:pt x="105695" y="785593"/>
                  </a:lnTo>
                  <a:lnTo>
                    <a:pt x="102807" y="763378"/>
                  </a:lnTo>
                  <a:lnTo>
                    <a:pt x="103288" y="757582"/>
                  </a:lnTo>
                  <a:lnTo>
                    <a:pt x="108101" y="742611"/>
                  </a:lnTo>
                  <a:lnTo>
                    <a:pt x="108101" y="728606"/>
                  </a:lnTo>
                  <a:lnTo>
                    <a:pt x="110508" y="719430"/>
                  </a:lnTo>
                  <a:lnTo>
                    <a:pt x="113877" y="711220"/>
                  </a:lnTo>
                  <a:lnTo>
                    <a:pt x="119653" y="702044"/>
                  </a:lnTo>
                  <a:lnTo>
                    <a:pt x="126391" y="696249"/>
                  </a:lnTo>
                  <a:lnTo>
                    <a:pt x="133129" y="692385"/>
                  </a:lnTo>
                  <a:lnTo>
                    <a:pt x="141312" y="690937"/>
                  </a:lnTo>
                  <a:lnTo>
                    <a:pt x="149013" y="692868"/>
                  </a:lnTo>
                  <a:lnTo>
                    <a:pt x="155270" y="690937"/>
                  </a:lnTo>
                  <a:lnTo>
                    <a:pt x="161527" y="688039"/>
                  </a:lnTo>
                  <a:lnTo>
                    <a:pt x="171153" y="681761"/>
                  </a:lnTo>
                  <a:lnTo>
                    <a:pt x="177891" y="674999"/>
                  </a:lnTo>
                  <a:lnTo>
                    <a:pt x="180297" y="670170"/>
                  </a:lnTo>
                  <a:lnTo>
                    <a:pt x="180779" y="663892"/>
                  </a:lnTo>
                  <a:lnTo>
                    <a:pt x="179335" y="661960"/>
                  </a:lnTo>
                  <a:lnTo>
                    <a:pt x="174041" y="660994"/>
                  </a:lnTo>
                  <a:lnTo>
                    <a:pt x="162970" y="660511"/>
                  </a:lnTo>
                  <a:lnTo>
                    <a:pt x="141793" y="656648"/>
                  </a:lnTo>
                  <a:lnTo>
                    <a:pt x="130723" y="653750"/>
                  </a:lnTo>
                  <a:lnTo>
                    <a:pt x="112433" y="646506"/>
                  </a:lnTo>
                  <a:lnTo>
                    <a:pt x="99919" y="638779"/>
                  </a:lnTo>
                  <a:lnTo>
                    <a:pt x="93181" y="635398"/>
                  </a:lnTo>
                  <a:lnTo>
                    <a:pt x="94144" y="633467"/>
                  </a:lnTo>
                  <a:lnTo>
                    <a:pt x="90293" y="631535"/>
                  </a:lnTo>
                  <a:lnTo>
                    <a:pt x="89331" y="633467"/>
                  </a:lnTo>
                  <a:lnTo>
                    <a:pt x="82111" y="628154"/>
                  </a:lnTo>
                  <a:lnTo>
                    <a:pt x="73447" y="616564"/>
                  </a:lnTo>
                  <a:lnTo>
                    <a:pt x="72485" y="607388"/>
                  </a:lnTo>
                  <a:lnTo>
                    <a:pt x="74410" y="590485"/>
                  </a:lnTo>
                  <a:lnTo>
                    <a:pt x="55158" y="569235"/>
                  </a:lnTo>
                  <a:lnTo>
                    <a:pt x="46013" y="554747"/>
                  </a:lnTo>
                  <a:lnTo>
                    <a:pt x="44569" y="547020"/>
                  </a:lnTo>
                  <a:lnTo>
                    <a:pt x="43606" y="533498"/>
                  </a:lnTo>
                  <a:lnTo>
                    <a:pt x="37831" y="518527"/>
                  </a:lnTo>
                  <a:lnTo>
                    <a:pt x="27723" y="496794"/>
                  </a:lnTo>
                  <a:lnTo>
                    <a:pt x="16653" y="469749"/>
                  </a:lnTo>
                  <a:lnTo>
                    <a:pt x="13284" y="462505"/>
                  </a:lnTo>
                  <a:lnTo>
                    <a:pt x="7508" y="452847"/>
                  </a:lnTo>
                  <a:lnTo>
                    <a:pt x="4621" y="446085"/>
                  </a:lnTo>
                  <a:lnTo>
                    <a:pt x="3177" y="432080"/>
                  </a:lnTo>
                  <a:lnTo>
                    <a:pt x="13284" y="413728"/>
                  </a:lnTo>
                  <a:lnTo>
                    <a:pt x="20985" y="408416"/>
                  </a:lnTo>
                  <a:lnTo>
                    <a:pt x="31092" y="386684"/>
                  </a:lnTo>
                  <a:lnTo>
                    <a:pt x="35424" y="367849"/>
                  </a:lnTo>
                  <a:lnTo>
                    <a:pt x="31574" y="360605"/>
                  </a:lnTo>
                  <a:lnTo>
                    <a:pt x="3177" y="350946"/>
                  </a:lnTo>
                  <a:lnTo>
                    <a:pt x="-193" y="348048"/>
                  </a:lnTo>
                  <a:lnTo>
                    <a:pt x="2695" y="335975"/>
                  </a:lnTo>
                  <a:lnTo>
                    <a:pt x="7027" y="331145"/>
                  </a:lnTo>
                  <a:lnTo>
                    <a:pt x="22910" y="320038"/>
                  </a:lnTo>
                  <a:lnTo>
                    <a:pt x="39275" y="298788"/>
                  </a:lnTo>
                  <a:lnTo>
                    <a:pt x="43606" y="292510"/>
                  </a:lnTo>
                  <a:lnTo>
                    <a:pt x="46494" y="292027"/>
                  </a:lnTo>
                  <a:lnTo>
                    <a:pt x="49863" y="288647"/>
                  </a:lnTo>
                  <a:lnTo>
                    <a:pt x="50826" y="282851"/>
                  </a:lnTo>
                  <a:lnTo>
                    <a:pt x="50345" y="280920"/>
                  </a:lnTo>
                  <a:lnTo>
                    <a:pt x="53714" y="275607"/>
                  </a:lnTo>
                  <a:lnTo>
                    <a:pt x="52751" y="271261"/>
                  </a:lnTo>
                  <a:lnTo>
                    <a:pt x="53714" y="269329"/>
                  </a:lnTo>
                  <a:lnTo>
                    <a:pt x="59008" y="251943"/>
                  </a:lnTo>
                  <a:lnTo>
                    <a:pt x="62859" y="226830"/>
                  </a:lnTo>
                  <a:lnTo>
                    <a:pt x="62859" y="220069"/>
                  </a:lnTo>
                  <a:lnTo>
                    <a:pt x="74410" y="201234"/>
                  </a:lnTo>
                  <a:lnTo>
                    <a:pt x="77779" y="192058"/>
                  </a:lnTo>
                  <a:lnTo>
                    <a:pt x="76335" y="177087"/>
                  </a:lnTo>
                  <a:lnTo>
                    <a:pt x="77298" y="163565"/>
                  </a:lnTo>
                  <a:lnTo>
                    <a:pt x="83555" y="158252"/>
                  </a:lnTo>
                  <a:lnTo>
                    <a:pt x="93662" y="157770"/>
                  </a:lnTo>
                  <a:lnTo>
                    <a:pt x="108101" y="152457"/>
                  </a:lnTo>
                  <a:lnTo>
                    <a:pt x="115802" y="143764"/>
                  </a:lnTo>
                  <a:lnTo>
                    <a:pt x="122541" y="130242"/>
                  </a:lnTo>
                  <a:lnTo>
                    <a:pt x="125910" y="121066"/>
                  </a:lnTo>
                  <a:lnTo>
                    <a:pt x="128316" y="111890"/>
                  </a:lnTo>
                  <a:lnTo>
                    <a:pt x="125429" y="102231"/>
                  </a:lnTo>
                  <a:lnTo>
                    <a:pt x="122541" y="95953"/>
                  </a:lnTo>
                  <a:lnTo>
                    <a:pt x="109545" y="84362"/>
                  </a:lnTo>
                  <a:lnTo>
                    <a:pt x="103770" y="74221"/>
                  </a:lnTo>
                  <a:lnTo>
                    <a:pt x="106658" y="54420"/>
                  </a:lnTo>
                  <a:lnTo>
                    <a:pt x="115321" y="25444"/>
                  </a:lnTo>
                  <a:lnTo>
                    <a:pt x="142756" y="25927"/>
                  </a:lnTo>
                  <a:lnTo>
                    <a:pt x="176928" y="26892"/>
                  </a:lnTo>
                  <a:lnTo>
                    <a:pt x="221690" y="27858"/>
                  </a:lnTo>
                  <a:lnTo>
                    <a:pt x="223134" y="40898"/>
                  </a:lnTo>
                  <a:lnTo>
                    <a:pt x="340091" y="41864"/>
                  </a:lnTo>
                  <a:lnTo>
                    <a:pt x="357418" y="41864"/>
                  </a:lnTo>
                  <a:lnTo>
                    <a:pt x="357418" y="29307"/>
                  </a:lnTo>
                  <a:lnTo>
                    <a:pt x="391110" y="27858"/>
                  </a:lnTo>
                  <a:lnTo>
                    <a:pt x="476782" y="28824"/>
                  </a:lnTo>
                  <a:lnTo>
                    <a:pt x="561974" y="28824"/>
                  </a:lnTo>
                  <a:lnTo>
                    <a:pt x="632245" y="28824"/>
                  </a:lnTo>
                  <a:lnTo>
                    <a:pt x="760753" y="29307"/>
                  </a:lnTo>
                  <a:lnTo>
                    <a:pt x="917659" y="29307"/>
                  </a:lnTo>
                  <a:lnTo>
                    <a:pt x="1007182" y="29307"/>
                  </a:lnTo>
                  <a:lnTo>
                    <a:pt x="1009589" y="29790"/>
                  </a:lnTo>
                  <a:lnTo>
                    <a:pt x="1164088" y="28824"/>
                  </a:lnTo>
                  <a:lnTo>
                    <a:pt x="1244467" y="28824"/>
                  </a:lnTo>
                  <a:lnTo>
                    <a:pt x="1362868" y="28824"/>
                  </a:lnTo>
                  <a:lnTo>
                    <a:pt x="1475975" y="28824"/>
                  </a:lnTo>
                  <a:lnTo>
                    <a:pt x="1476938" y="-152"/>
                  </a:lnTo>
                  <a:lnTo>
                    <a:pt x="1576087" y="331"/>
                  </a:lnTo>
                  <a:lnTo>
                    <a:pt x="1629993" y="814"/>
                  </a:lnTo>
                  <a:close/>
                </a:path>
              </a:pathLst>
            </a:custGeom>
            <a:solidFill>
              <a:srgbClr val="88A4BC">
                <a:alpha val="10192"/>
              </a:srgbClr>
            </a:solidFill>
            <a:ln w="479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H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2993B78-DF24-3CB2-F987-9ECFA685F78C}"/>
                </a:ext>
              </a:extLst>
            </p:cNvPr>
            <p:cNvSpPr/>
            <p:nvPr/>
          </p:nvSpPr>
          <p:spPr>
            <a:xfrm>
              <a:off x="15095927" y="4902048"/>
              <a:ext cx="1424186" cy="2335019"/>
            </a:xfrm>
            <a:custGeom>
              <a:avLst/>
              <a:gdLst>
                <a:gd name="connsiteX0" fmla="*/ 374813 w 1424186"/>
                <a:gd name="connsiteY0" fmla="*/ 2325705 h 2335019"/>
                <a:gd name="connsiteX1" fmla="*/ 372406 w 1424186"/>
                <a:gd name="connsiteY1" fmla="*/ 2328119 h 2335019"/>
                <a:gd name="connsiteX2" fmla="*/ 369519 w 1424186"/>
                <a:gd name="connsiteY2" fmla="*/ 2333432 h 2335019"/>
                <a:gd name="connsiteX3" fmla="*/ 366149 w 1424186"/>
                <a:gd name="connsiteY3" fmla="*/ 2331500 h 2335019"/>
                <a:gd name="connsiteX4" fmla="*/ 361818 w 1424186"/>
                <a:gd name="connsiteY4" fmla="*/ 2327153 h 2335019"/>
                <a:gd name="connsiteX5" fmla="*/ 357486 w 1424186"/>
                <a:gd name="connsiteY5" fmla="*/ 2334397 h 2335019"/>
                <a:gd name="connsiteX6" fmla="*/ 348822 w 1424186"/>
                <a:gd name="connsiteY6" fmla="*/ 2334397 h 2335019"/>
                <a:gd name="connsiteX7" fmla="*/ 345935 w 1424186"/>
                <a:gd name="connsiteY7" fmla="*/ 2330534 h 2335019"/>
                <a:gd name="connsiteX8" fmla="*/ 340159 w 1424186"/>
                <a:gd name="connsiteY8" fmla="*/ 2326670 h 2335019"/>
                <a:gd name="connsiteX9" fmla="*/ 338234 w 1424186"/>
                <a:gd name="connsiteY9" fmla="*/ 2323290 h 2335019"/>
                <a:gd name="connsiteX10" fmla="*/ 332939 w 1424186"/>
                <a:gd name="connsiteY10" fmla="*/ 2321841 h 2335019"/>
                <a:gd name="connsiteX11" fmla="*/ 330051 w 1424186"/>
                <a:gd name="connsiteY11" fmla="*/ 2318943 h 2335019"/>
                <a:gd name="connsiteX12" fmla="*/ 327645 w 1424186"/>
                <a:gd name="connsiteY12" fmla="*/ 2315080 h 2335019"/>
                <a:gd name="connsiteX13" fmla="*/ 323794 w 1424186"/>
                <a:gd name="connsiteY13" fmla="*/ 2312665 h 2335019"/>
                <a:gd name="connsiteX14" fmla="*/ 318500 w 1424186"/>
                <a:gd name="connsiteY14" fmla="*/ 2306387 h 2335019"/>
                <a:gd name="connsiteX15" fmla="*/ 318500 w 1424186"/>
                <a:gd name="connsiteY15" fmla="*/ 2304938 h 2335019"/>
                <a:gd name="connsiteX16" fmla="*/ 311281 w 1424186"/>
                <a:gd name="connsiteY16" fmla="*/ 2300109 h 2335019"/>
                <a:gd name="connsiteX17" fmla="*/ 309355 w 1424186"/>
                <a:gd name="connsiteY17" fmla="*/ 2297211 h 2335019"/>
                <a:gd name="connsiteX18" fmla="*/ 304542 w 1424186"/>
                <a:gd name="connsiteY18" fmla="*/ 2290450 h 2335019"/>
                <a:gd name="connsiteX19" fmla="*/ 298285 w 1424186"/>
                <a:gd name="connsiteY19" fmla="*/ 2288518 h 2335019"/>
                <a:gd name="connsiteX20" fmla="*/ 304061 w 1424186"/>
                <a:gd name="connsiteY20" fmla="*/ 2227667 h 2335019"/>
                <a:gd name="connsiteX21" fmla="*/ 301173 w 1424186"/>
                <a:gd name="connsiteY21" fmla="*/ 2224287 h 2335019"/>
                <a:gd name="connsiteX22" fmla="*/ 294916 w 1424186"/>
                <a:gd name="connsiteY22" fmla="*/ 2221389 h 2335019"/>
                <a:gd name="connsiteX23" fmla="*/ 288659 w 1424186"/>
                <a:gd name="connsiteY23" fmla="*/ 2219940 h 2335019"/>
                <a:gd name="connsiteX24" fmla="*/ 286253 w 1424186"/>
                <a:gd name="connsiteY24" fmla="*/ 2220423 h 2335019"/>
                <a:gd name="connsiteX25" fmla="*/ 284327 w 1424186"/>
                <a:gd name="connsiteY25" fmla="*/ 2217043 h 2335019"/>
                <a:gd name="connsiteX26" fmla="*/ 279996 w 1424186"/>
                <a:gd name="connsiteY26" fmla="*/ 2214145 h 2335019"/>
                <a:gd name="connsiteX27" fmla="*/ 274701 w 1424186"/>
                <a:gd name="connsiteY27" fmla="*/ 2214628 h 2335019"/>
                <a:gd name="connsiteX28" fmla="*/ 267482 w 1424186"/>
                <a:gd name="connsiteY28" fmla="*/ 2213662 h 2335019"/>
                <a:gd name="connsiteX29" fmla="*/ 257374 w 1424186"/>
                <a:gd name="connsiteY29" fmla="*/ 2212214 h 2335019"/>
                <a:gd name="connsiteX30" fmla="*/ 248229 w 1424186"/>
                <a:gd name="connsiteY30" fmla="*/ 2206901 h 2335019"/>
                <a:gd name="connsiteX31" fmla="*/ 242935 w 1424186"/>
                <a:gd name="connsiteY31" fmla="*/ 2207867 h 2335019"/>
                <a:gd name="connsiteX32" fmla="*/ 240528 w 1424186"/>
                <a:gd name="connsiteY32" fmla="*/ 2209799 h 2335019"/>
                <a:gd name="connsiteX33" fmla="*/ 227052 w 1424186"/>
                <a:gd name="connsiteY33" fmla="*/ 2209316 h 2335019"/>
                <a:gd name="connsiteX34" fmla="*/ 221757 w 1424186"/>
                <a:gd name="connsiteY34" fmla="*/ 2207867 h 2335019"/>
                <a:gd name="connsiteX35" fmla="*/ 215500 w 1424186"/>
                <a:gd name="connsiteY35" fmla="*/ 2204969 h 2335019"/>
                <a:gd name="connsiteX36" fmla="*/ 197211 w 1424186"/>
                <a:gd name="connsiteY36" fmla="*/ 2204486 h 2335019"/>
                <a:gd name="connsiteX37" fmla="*/ 194323 w 1424186"/>
                <a:gd name="connsiteY37" fmla="*/ 2201589 h 2335019"/>
                <a:gd name="connsiteX38" fmla="*/ 183253 w 1424186"/>
                <a:gd name="connsiteY38" fmla="*/ 2200140 h 2335019"/>
                <a:gd name="connsiteX39" fmla="*/ 170739 w 1424186"/>
                <a:gd name="connsiteY39" fmla="*/ 2200140 h 2335019"/>
                <a:gd name="connsiteX40" fmla="*/ 158706 w 1424186"/>
                <a:gd name="connsiteY40" fmla="*/ 2193379 h 2335019"/>
                <a:gd name="connsiteX41" fmla="*/ 154856 w 1424186"/>
                <a:gd name="connsiteY41" fmla="*/ 2190481 h 2335019"/>
                <a:gd name="connsiteX42" fmla="*/ 151487 w 1424186"/>
                <a:gd name="connsiteY42" fmla="*/ 2183237 h 2335019"/>
                <a:gd name="connsiteX43" fmla="*/ 147636 w 1424186"/>
                <a:gd name="connsiteY43" fmla="*/ 2178408 h 2335019"/>
                <a:gd name="connsiteX44" fmla="*/ 146674 w 1424186"/>
                <a:gd name="connsiteY44" fmla="*/ 2174544 h 2335019"/>
                <a:gd name="connsiteX45" fmla="*/ 141861 w 1424186"/>
                <a:gd name="connsiteY45" fmla="*/ 2166334 h 2335019"/>
                <a:gd name="connsiteX46" fmla="*/ 137529 w 1424186"/>
                <a:gd name="connsiteY46" fmla="*/ 2167300 h 2335019"/>
                <a:gd name="connsiteX47" fmla="*/ 131753 w 1424186"/>
                <a:gd name="connsiteY47" fmla="*/ 2166817 h 2335019"/>
                <a:gd name="connsiteX48" fmla="*/ 128384 w 1424186"/>
                <a:gd name="connsiteY48" fmla="*/ 2165368 h 2335019"/>
                <a:gd name="connsiteX49" fmla="*/ 120683 w 1424186"/>
                <a:gd name="connsiteY49" fmla="*/ 2163436 h 2335019"/>
                <a:gd name="connsiteX50" fmla="*/ 114907 w 1424186"/>
                <a:gd name="connsiteY50" fmla="*/ 2159573 h 2335019"/>
                <a:gd name="connsiteX51" fmla="*/ 111538 w 1424186"/>
                <a:gd name="connsiteY51" fmla="*/ 2161022 h 2335019"/>
                <a:gd name="connsiteX52" fmla="*/ 102393 w 1424186"/>
                <a:gd name="connsiteY52" fmla="*/ 2159573 h 2335019"/>
                <a:gd name="connsiteX53" fmla="*/ 97580 w 1424186"/>
                <a:gd name="connsiteY53" fmla="*/ 2159573 h 2335019"/>
                <a:gd name="connsiteX54" fmla="*/ 92767 w 1424186"/>
                <a:gd name="connsiteY54" fmla="*/ 2162953 h 2335019"/>
                <a:gd name="connsiteX55" fmla="*/ 84104 w 1424186"/>
                <a:gd name="connsiteY55" fmla="*/ 2163919 h 2335019"/>
                <a:gd name="connsiteX56" fmla="*/ 80735 w 1424186"/>
                <a:gd name="connsiteY56" fmla="*/ 2165851 h 2335019"/>
                <a:gd name="connsiteX57" fmla="*/ 79772 w 1424186"/>
                <a:gd name="connsiteY57" fmla="*/ 2168749 h 2335019"/>
                <a:gd name="connsiteX58" fmla="*/ 73996 w 1424186"/>
                <a:gd name="connsiteY58" fmla="*/ 2169232 h 2335019"/>
                <a:gd name="connsiteX59" fmla="*/ 70627 w 1424186"/>
                <a:gd name="connsiteY59" fmla="*/ 2159573 h 2335019"/>
                <a:gd name="connsiteX60" fmla="*/ 68221 w 1424186"/>
                <a:gd name="connsiteY60" fmla="*/ 2155226 h 2335019"/>
                <a:gd name="connsiteX61" fmla="*/ 67258 w 1424186"/>
                <a:gd name="connsiteY61" fmla="*/ 2149431 h 2335019"/>
                <a:gd name="connsiteX62" fmla="*/ 56188 w 1424186"/>
                <a:gd name="connsiteY62" fmla="*/ 2146051 h 2335019"/>
                <a:gd name="connsiteX63" fmla="*/ 46081 w 1424186"/>
                <a:gd name="connsiteY63" fmla="*/ 2142187 h 2335019"/>
                <a:gd name="connsiteX64" fmla="*/ 29716 w 1424186"/>
                <a:gd name="connsiteY64" fmla="*/ 2139772 h 2335019"/>
                <a:gd name="connsiteX65" fmla="*/ 22015 w 1424186"/>
                <a:gd name="connsiteY65" fmla="*/ 2141704 h 2335019"/>
                <a:gd name="connsiteX66" fmla="*/ -125 w 1424186"/>
                <a:gd name="connsiteY66" fmla="*/ 2138806 h 2335019"/>
                <a:gd name="connsiteX67" fmla="*/ 75922 w 1424186"/>
                <a:gd name="connsiteY67" fmla="*/ 2013242 h 2335019"/>
                <a:gd name="connsiteX68" fmla="*/ 88436 w 1424186"/>
                <a:gd name="connsiteY68" fmla="*/ 1995373 h 2335019"/>
                <a:gd name="connsiteX69" fmla="*/ 89398 w 1424186"/>
                <a:gd name="connsiteY69" fmla="*/ 1989095 h 2335019"/>
                <a:gd name="connsiteX70" fmla="*/ 99024 w 1424186"/>
                <a:gd name="connsiteY70" fmla="*/ 1975572 h 2335019"/>
                <a:gd name="connsiteX71" fmla="*/ 117314 w 1424186"/>
                <a:gd name="connsiteY71" fmla="*/ 1941766 h 2335019"/>
                <a:gd name="connsiteX72" fmla="*/ 123571 w 1424186"/>
                <a:gd name="connsiteY72" fmla="*/ 1935005 h 2335019"/>
                <a:gd name="connsiteX73" fmla="*/ 126940 w 1424186"/>
                <a:gd name="connsiteY73" fmla="*/ 1933073 h 2335019"/>
                <a:gd name="connsiteX74" fmla="*/ 127421 w 1424186"/>
                <a:gd name="connsiteY74" fmla="*/ 1927761 h 2335019"/>
                <a:gd name="connsiteX75" fmla="*/ 153893 w 1424186"/>
                <a:gd name="connsiteY75" fmla="*/ 1889126 h 2335019"/>
                <a:gd name="connsiteX76" fmla="*/ 162075 w 1424186"/>
                <a:gd name="connsiteY76" fmla="*/ 1879950 h 2335019"/>
                <a:gd name="connsiteX77" fmla="*/ 179884 w 1424186"/>
                <a:gd name="connsiteY77" fmla="*/ 1877052 h 2335019"/>
                <a:gd name="connsiteX78" fmla="*/ 191435 w 1424186"/>
                <a:gd name="connsiteY78" fmla="*/ 1873189 h 2335019"/>
                <a:gd name="connsiteX79" fmla="*/ 208281 w 1424186"/>
                <a:gd name="connsiteY79" fmla="*/ 1870291 h 2335019"/>
                <a:gd name="connsiteX80" fmla="*/ 213575 w 1424186"/>
                <a:gd name="connsiteY80" fmla="*/ 1823446 h 2335019"/>
                <a:gd name="connsiteX81" fmla="*/ 216944 w 1424186"/>
                <a:gd name="connsiteY81" fmla="*/ 1795435 h 2335019"/>
                <a:gd name="connsiteX82" fmla="*/ 217426 w 1424186"/>
                <a:gd name="connsiteY82" fmla="*/ 1793503 h 2335019"/>
                <a:gd name="connsiteX83" fmla="*/ 242935 w 1424186"/>
                <a:gd name="connsiteY83" fmla="*/ 1761146 h 2335019"/>
                <a:gd name="connsiteX84" fmla="*/ 261706 w 1424186"/>
                <a:gd name="connsiteY84" fmla="*/ 1736516 h 2335019"/>
                <a:gd name="connsiteX85" fmla="*/ 286253 w 1424186"/>
                <a:gd name="connsiteY85" fmla="*/ 1699813 h 2335019"/>
                <a:gd name="connsiteX86" fmla="*/ 292991 w 1424186"/>
                <a:gd name="connsiteY86" fmla="*/ 1688222 h 2335019"/>
                <a:gd name="connsiteX87" fmla="*/ 290584 w 1424186"/>
                <a:gd name="connsiteY87" fmla="*/ 1683876 h 2335019"/>
                <a:gd name="connsiteX88" fmla="*/ 286253 w 1424186"/>
                <a:gd name="connsiteY88" fmla="*/ 1675183 h 2335019"/>
                <a:gd name="connsiteX89" fmla="*/ 266519 w 1424186"/>
                <a:gd name="connsiteY89" fmla="*/ 1652002 h 2335019"/>
                <a:gd name="connsiteX90" fmla="*/ 275664 w 1424186"/>
                <a:gd name="connsiteY90" fmla="*/ 1585839 h 2335019"/>
                <a:gd name="connsiteX91" fmla="*/ 282402 w 1424186"/>
                <a:gd name="connsiteY91" fmla="*/ 1555414 h 2335019"/>
                <a:gd name="connsiteX92" fmla="*/ 298767 w 1424186"/>
                <a:gd name="connsiteY92" fmla="*/ 1480075 h 2335019"/>
                <a:gd name="connsiteX93" fmla="*/ 298767 w 1424186"/>
                <a:gd name="connsiteY93" fmla="*/ 1474279 h 2335019"/>
                <a:gd name="connsiteX94" fmla="*/ 299729 w 1424186"/>
                <a:gd name="connsiteY94" fmla="*/ 1461723 h 2335019"/>
                <a:gd name="connsiteX95" fmla="*/ 299729 w 1424186"/>
                <a:gd name="connsiteY95" fmla="*/ 1451581 h 2335019"/>
                <a:gd name="connsiteX96" fmla="*/ 305986 w 1424186"/>
                <a:gd name="connsiteY96" fmla="*/ 1435161 h 2335019"/>
                <a:gd name="connsiteX97" fmla="*/ 310799 w 1424186"/>
                <a:gd name="connsiteY97" fmla="*/ 1425502 h 2335019"/>
                <a:gd name="connsiteX98" fmla="*/ 313206 w 1424186"/>
                <a:gd name="connsiteY98" fmla="*/ 1418741 h 2335019"/>
                <a:gd name="connsiteX99" fmla="*/ 320425 w 1424186"/>
                <a:gd name="connsiteY99" fmla="*/ 1342436 h 2335019"/>
                <a:gd name="connsiteX100" fmla="*/ 325238 w 1424186"/>
                <a:gd name="connsiteY100" fmla="*/ 1285449 h 2335019"/>
                <a:gd name="connsiteX101" fmla="*/ 349785 w 1424186"/>
                <a:gd name="connsiteY101" fmla="*/ 1232809 h 2335019"/>
                <a:gd name="connsiteX102" fmla="*/ 362780 w 1424186"/>
                <a:gd name="connsiteY102" fmla="*/ 1203832 h 2335019"/>
                <a:gd name="connsiteX103" fmla="*/ 368556 w 1424186"/>
                <a:gd name="connsiteY103" fmla="*/ 1187412 h 2335019"/>
                <a:gd name="connsiteX104" fmla="*/ 379145 w 1424186"/>
                <a:gd name="connsiteY104" fmla="*/ 1165680 h 2335019"/>
                <a:gd name="connsiteX105" fmla="*/ 383477 w 1424186"/>
                <a:gd name="connsiteY105" fmla="*/ 1150709 h 2335019"/>
                <a:gd name="connsiteX106" fmla="*/ 403691 w 1424186"/>
                <a:gd name="connsiteY106" fmla="*/ 1118835 h 2335019"/>
                <a:gd name="connsiteX107" fmla="*/ 406098 w 1424186"/>
                <a:gd name="connsiteY107" fmla="*/ 1098551 h 2335019"/>
                <a:gd name="connsiteX108" fmla="*/ 420537 w 1424186"/>
                <a:gd name="connsiteY108" fmla="*/ 1084063 h 2335019"/>
                <a:gd name="connsiteX109" fmla="*/ 430163 w 1424186"/>
                <a:gd name="connsiteY109" fmla="*/ 1070541 h 2335019"/>
                <a:gd name="connsiteX110" fmla="*/ 425832 w 1424186"/>
                <a:gd name="connsiteY110" fmla="*/ 1054604 h 2335019"/>
                <a:gd name="connsiteX111" fmla="*/ 431126 w 1424186"/>
                <a:gd name="connsiteY111" fmla="*/ 1050257 h 2335019"/>
                <a:gd name="connsiteX112" fmla="*/ 429201 w 1424186"/>
                <a:gd name="connsiteY112" fmla="*/ 1047842 h 2335019"/>
                <a:gd name="connsiteX113" fmla="*/ 426794 w 1424186"/>
                <a:gd name="connsiteY113" fmla="*/ 1040115 h 2335019"/>
                <a:gd name="connsiteX114" fmla="*/ 426794 w 1424186"/>
                <a:gd name="connsiteY114" fmla="*/ 1029973 h 2335019"/>
                <a:gd name="connsiteX115" fmla="*/ 440752 w 1424186"/>
                <a:gd name="connsiteY115" fmla="*/ 1024178 h 2335019"/>
                <a:gd name="connsiteX116" fmla="*/ 446046 w 1424186"/>
                <a:gd name="connsiteY116" fmla="*/ 1022729 h 2335019"/>
                <a:gd name="connsiteX117" fmla="*/ 448934 w 1424186"/>
                <a:gd name="connsiteY117" fmla="*/ 1019349 h 2335019"/>
                <a:gd name="connsiteX118" fmla="*/ 454710 w 1424186"/>
                <a:gd name="connsiteY118" fmla="*/ 1017417 h 2335019"/>
                <a:gd name="connsiteX119" fmla="*/ 458560 w 1424186"/>
                <a:gd name="connsiteY119" fmla="*/ 1013554 h 2335019"/>
                <a:gd name="connsiteX120" fmla="*/ 463855 w 1424186"/>
                <a:gd name="connsiteY120" fmla="*/ 1011622 h 2335019"/>
                <a:gd name="connsiteX121" fmla="*/ 468187 w 1424186"/>
                <a:gd name="connsiteY121" fmla="*/ 1007275 h 2335019"/>
                <a:gd name="connsiteX122" fmla="*/ 469149 w 1424186"/>
                <a:gd name="connsiteY122" fmla="*/ 993753 h 2335019"/>
                <a:gd name="connsiteX123" fmla="*/ 478294 w 1424186"/>
                <a:gd name="connsiteY123" fmla="*/ 911653 h 2335019"/>
                <a:gd name="connsiteX124" fmla="*/ 487439 w 1424186"/>
                <a:gd name="connsiteY124" fmla="*/ 911653 h 2335019"/>
                <a:gd name="connsiteX125" fmla="*/ 494177 w 1424186"/>
                <a:gd name="connsiteY125" fmla="*/ 916482 h 2335019"/>
                <a:gd name="connsiteX126" fmla="*/ 497065 w 1424186"/>
                <a:gd name="connsiteY126" fmla="*/ 920829 h 2335019"/>
                <a:gd name="connsiteX127" fmla="*/ 497546 w 1424186"/>
                <a:gd name="connsiteY127" fmla="*/ 924209 h 2335019"/>
                <a:gd name="connsiteX128" fmla="*/ 501397 w 1424186"/>
                <a:gd name="connsiteY128" fmla="*/ 930488 h 2335019"/>
                <a:gd name="connsiteX129" fmla="*/ 502359 w 1424186"/>
                <a:gd name="connsiteY129" fmla="*/ 934351 h 2335019"/>
                <a:gd name="connsiteX130" fmla="*/ 506210 w 1424186"/>
                <a:gd name="connsiteY130" fmla="*/ 938698 h 2335019"/>
                <a:gd name="connsiteX131" fmla="*/ 510541 w 1424186"/>
                <a:gd name="connsiteY131" fmla="*/ 941112 h 2335019"/>
                <a:gd name="connsiteX132" fmla="*/ 515836 w 1424186"/>
                <a:gd name="connsiteY132" fmla="*/ 941595 h 2335019"/>
                <a:gd name="connsiteX133" fmla="*/ 516798 w 1424186"/>
                <a:gd name="connsiteY133" fmla="*/ 937249 h 2335019"/>
                <a:gd name="connsiteX134" fmla="*/ 520649 w 1424186"/>
                <a:gd name="connsiteY134" fmla="*/ 931454 h 2335019"/>
                <a:gd name="connsiteX135" fmla="*/ 524018 w 1424186"/>
                <a:gd name="connsiteY135" fmla="*/ 923243 h 2335019"/>
                <a:gd name="connsiteX136" fmla="*/ 525943 w 1424186"/>
                <a:gd name="connsiteY136" fmla="*/ 916482 h 2335019"/>
                <a:gd name="connsiteX137" fmla="*/ 533644 w 1424186"/>
                <a:gd name="connsiteY137" fmla="*/ 904892 h 2335019"/>
                <a:gd name="connsiteX138" fmla="*/ 537013 w 1424186"/>
                <a:gd name="connsiteY138" fmla="*/ 900545 h 2335019"/>
                <a:gd name="connsiteX139" fmla="*/ 537976 w 1424186"/>
                <a:gd name="connsiteY139" fmla="*/ 898130 h 2335019"/>
                <a:gd name="connsiteX140" fmla="*/ 543270 w 1424186"/>
                <a:gd name="connsiteY140" fmla="*/ 893301 h 2335019"/>
                <a:gd name="connsiteX141" fmla="*/ 546158 w 1424186"/>
                <a:gd name="connsiteY141" fmla="*/ 888955 h 2335019"/>
                <a:gd name="connsiteX142" fmla="*/ 551934 w 1424186"/>
                <a:gd name="connsiteY142" fmla="*/ 884608 h 2335019"/>
                <a:gd name="connsiteX143" fmla="*/ 554340 w 1424186"/>
                <a:gd name="connsiteY143" fmla="*/ 880745 h 2335019"/>
                <a:gd name="connsiteX144" fmla="*/ 559153 w 1424186"/>
                <a:gd name="connsiteY144" fmla="*/ 877847 h 2335019"/>
                <a:gd name="connsiteX145" fmla="*/ 561079 w 1424186"/>
                <a:gd name="connsiteY145" fmla="*/ 873983 h 2335019"/>
                <a:gd name="connsiteX146" fmla="*/ 565410 w 1424186"/>
                <a:gd name="connsiteY146" fmla="*/ 869154 h 2335019"/>
                <a:gd name="connsiteX147" fmla="*/ 572149 w 1424186"/>
                <a:gd name="connsiteY147" fmla="*/ 859012 h 2335019"/>
                <a:gd name="connsiteX148" fmla="*/ 573593 w 1424186"/>
                <a:gd name="connsiteY148" fmla="*/ 855149 h 2335019"/>
                <a:gd name="connsiteX149" fmla="*/ 576962 w 1424186"/>
                <a:gd name="connsiteY149" fmla="*/ 851768 h 2335019"/>
                <a:gd name="connsiteX150" fmla="*/ 580331 w 1424186"/>
                <a:gd name="connsiteY150" fmla="*/ 845007 h 2335019"/>
                <a:gd name="connsiteX151" fmla="*/ 583700 w 1424186"/>
                <a:gd name="connsiteY151" fmla="*/ 841144 h 2335019"/>
                <a:gd name="connsiteX152" fmla="*/ 587551 w 1424186"/>
                <a:gd name="connsiteY152" fmla="*/ 824723 h 2335019"/>
                <a:gd name="connsiteX153" fmla="*/ 591401 w 1424186"/>
                <a:gd name="connsiteY153" fmla="*/ 820860 h 2335019"/>
                <a:gd name="connsiteX154" fmla="*/ 595251 w 1424186"/>
                <a:gd name="connsiteY154" fmla="*/ 818445 h 2335019"/>
                <a:gd name="connsiteX155" fmla="*/ 606322 w 1424186"/>
                <a:gd name="connsiteY155" fmla="*/ 814099 h 2335019"/>
                <a:gd name="connsiteX156" fmla="*/ 612097 w 1424186"/>
                <a:gd name="connsiteY156" fmla="*/ 810718 h 2335019"/>
                <a:gd name="connsiteX157" fmla="*/ 618354 w 1424186"/>
                <a:gd name="connsiteY157" fmla="*/ 810718 h 2335019"/>
                <a:gd name="connsiteX158" fmla="*/ 624611 w 1424186"/>
                <a:gd name="connsiteY158" fmla="*/ 808786 h 2335019"/>
                <a:gd name="connsiteX159" fmla="*/ 630868 w 1424186"/>
                <a:gd name="connsiteY159" fmla="*/ 804923 h 2335019"/>
                <a:gd name="connsiteX160" fmla="*/ 638569 w 1424186"/>
                <a:gd name="connsiteY160" fmla="*/ 799128 h 2335019"/>
                <a:gd name="connsiteX161" fmla="*/ 643382 w 1424186"/>
                <a:gd name="connsiteY161" fmla="*/ 797196 h 2335019"/>
                <a:gd name="connsiteX162" fmla="*/ 641938 w 1424186"/>
                <a:gd name="connsiteY162" fmla="*/ 782708 h 2335019"/>
                <a:gd name="connsiteX163" fmla="*/ 642420 w 1424186"/>
                <a:gd name="connsiteY163" fmla="*/ 781259 h 2335019"/>
                <a:gd name="connsiteX164" fmla="*/ 639532 w 1424186"/>
                <a:gd name="connsiteY164" fmla="*/ 773532 h 2335019"/>
                <a:gd name="connsiteX165" fmla="*/ 638569 w 1424186"/>
                <a:gd name="connsiteY165" fmla="*/ 766770 h 2335019"/>
                <a:gd name="connsiteX166" fmla="*/ 639050 w 1424186"/>
                <a:gd name="connsiteY166" fmla="*/ 759526 h 2335019"/>
                <a:gd name="connsiteX167" fmla="*/ 633756 w 1424186"/>
                <a:gd name="connsiteY167" fmla="*/ 752282 h 2335019"/>
                <a:gd name="connsiteX168" fmla="*/ 633756 w 1424186"/>
                <a:gd name="connsiteY168" fmla="*/ 748902 h 2335019"/>
                <a:gd name="connsiteX169" fmla="*/ 635200 w 1424186"/>
                <a:gd name="connsiteY169" fmla="*/ 744555 h 2335019"/>
                <a:gd name="connsiteX170" fmla="*/ 640013 w 1424186"/>
                <a:gd name="connsiteY170" fmla="*/ 735862 h 2335019"/>
                <a:gd name="connsiteX171" fmla="*/ 641457 w 1424186"/>
                <a:gd name="connsiteY171" fmla="*/ 733931 h 2335019"/>
                <a:gd name="connsiteX172" fmla="*/ 646751 w 1424186"/>
                <a:gd name="connsiteY172" fmla="*/ 722340 h 2335019"/>
                <a:gd name="connsiteX173" fmla="*/ 649639 w 1424186"/>
                <a:gd name="connsiteY173" fmla="*/ 720891 h 2335019"/>
                <a:gd name="connsiteX174" fmla="*/ 649158 w 1424186"/>
                <a:gd name="connsiteY174" fmla="*/ 718476 h 2335019"/>
                <a:gd name="connsiteX175" fmla="*/ 652527 w 1424186"/>
                <a:gd name="connsiteY175" fmla="*/ 713647 h 2335019"/>
                <a:gd name="connsiteX176" fmla="*/ 657821 w 1424186"/>
                <a:gd name="connsiteY176" fmla="*/ 708818 h 2335019"/>
                <a:gd name="connsiteX177" fmla="*/ 660709 w 1424186"/>
                <a:gd name="connsiteY177" fmla="*/ 702539 h 2335019"/>
                <a:gd name="connsiteX178" fmla="*/ 661672 w 1424186"/>
                <a:gd name="connsiteY178" fmla="*/ 698193 h 2335019"/>
                <a:gd name="connsiteX179" fmla="*/ 664560 w 1424186"/>
                <a:gd name="connsiteY179" fmla="*/ 693364 h 2335019"/>
                <a:gd name="connsiteX180" fmla="*/ 668891 w 1424186"/>
                <a:gd name="connsiteY180" fmla="*/ 692881 h 2335019"/>
                <a:gd name="connsiteX181" fmla="*/ 671779 w 1424186"/>
                <a:gd name="connsiteY181" fmla="*/ 691432 h 2335019"/>
                <a:gd name="connsiteX182" fmla="*/ 675630 w 1424186"/>
                <a:gd name="connsiteY182" fmla="*/ 692881 h 2335019"/>
                <a:gd name="connsiteX183" fmla="*/ 684293 w 1424186"/>
                <a:gd name="connsiteY183" fmla="*/ 692881 h 2335019"/>
                <a:gd name="connsiteX184" fmla="*/ 687181 w 1424186"/>
                <a:gd name="connsiteY184" fmla="*/ 695778 h 2335019"/>
                <a:gd name="connsiteX185" fmla="*/ 689106 w 1424186"/>
                <a:gd name="connsiteY185" fmla="*/ 694812 h 2335019"/>
                <a:gd name="connsiteX186" fmla="*/ 694882 w 1424186"/>
                <a:gd name="connsiteY186" fmla="*/ 697227 h 2335019"/>
                <a:gd name="connsiteX187" fmla="*/ 697770 w 1424186"/>
                <a:gd name="connsiteY187" fmla="*/ 700608 h 2335019"/>
                <a:gd name="connsiteX188" fmla="*/ 702583 w 1424186"/>
                <a:gd name="connsiteY188" fmla="*/ 699642 h 2335019"/>
                <a:gd name="connsiteX189" fmla="*/ 706433 w 1424186"/>
                <a:gd name="connsiteY189" fmla="*/ 700125 h 2335019"/>
                <a:gd name="connsiteX190" fmla="*/ 710765 w 1424186"/>
                <a:gd name="connsiteY190" fmla="*/ 696261 h 2335019"/>
                <a:gd name="connsiteX191" fmla="*/ 715578 w 1424186"/>
                <a:gd name="connsiteY191" fmla="*/ 699642 h 2335019"/>
                <a:gd name="connsiteX192" fmla="*/ 717022 w 1424186"/>
                <a:gd name="connsiteY192" fmla="*/ 702539 h 2335019"/>
                <a:gd name="connsiteX193" fmla="*/ 720872 w 1424186"/>
                <a:gd name="connsiteY193" fmla="*/ 699159 h 2335019"/>
                <a:gd name="connsiteX194" fmla="*/ 727130 w 1424186"/>
                <a:gd name="connsiteY194" fmla="*/ 699159 h 2335019"/>
                <a:gd name="connsiteX195" fmla="*/ 727611 w 1424186"/>
                <a:gd name="connsiteY195" fmla="*/ 696261 h 2335019"/>
                <a:gd name="connsiteX196" fmla="*/ 732424 w 1424186"/>
                <a:gd name="connsiteY196" fmla="*/ 684670 h 2335019"/>
                <a:gd name="connsiteX197" fmla="*/ 735312 w 1424186"/>
                <a:gd name="connsiteY197" fmla="*/ 680324 h 2335019"/>
                <a:gd name="connsiteX198" fmla="*/ 736274 w 1424186"/>
                <a:gd name="connsiteY198" fmla="*/ 665836 h 2335019"/>
                <a:gd name="connsiteX199" fmla="*/ 745419 w 1424186"/>
                <a:gd name="connsiteY199" fmla="*/ 661489 h 2335019"/>
                <a:gd name="connsiteX200" fmla="*/ 751195 w 1424186"/>
                <a:gd name="connsiteY200" fmla="*/ 658109 h 2335019"/>
                <a:gd name="connsiteX201" fmla="*/ 750714 w 1424186"/>
                <a:gd name="connsiteY201" fmla="*/ 657143 h 2335019"/>
                <a:gd name="connsiteX202" fmla="*/ 761784 w 1424186"/>
                <a:gd name="connsiteY202" fmla="*/ 650865 h 2335019"/>
                <a:gd name="connsiteX203" fmla="*/ 771410 w 1424186"/>
                <a:gd name="connsiteY203" fmla="*/ 647967 h 2335019"/>
                <a:gd name="connsiteX204" fmla="*/ 784886 w 1424186"/>
                <a:gd name="connsiteY204" fmla="*/ 637825 h 2335019"/>
                <a:gd name="connsiteX205" fmla="*/ 786812 w 1424186"/>
                <a:gd name="connsiteY205" fmla="*/ 634928 h 2335019"/>
                <a:gd name="connsiteX206" fmla="*/ 785368 w 1424186"/>
                <a:gd name="connsiteY206" fmla="*/ 626718 h 2335019"/>
                <a:gd name="connsiteX207" fmla="*/ 783924 w 1424186"/>
                <a:gd name="connsiteY207" fmla="*/ 591946 h 2335019"/>
                <a:gd name="connsiteX208" fmla="*/ 781036 w 1424186"/>
                <a:gd name="connsiteY208" fmla="*/ 578907 h 2335019"/>
                <a:gd name="connsiteX209" fmla="*/ 781036 w 1424186"/>
                <a:gd name="connsiteY209" fmla="*/ 562486 h 2335019"/>
                <a:gd name="connsiteX210" fmla="*/ 779592 w 1424186"/>
                <a:gd name="connsiteY210" fmla="*/ 523368 h 2335019"/>
                <a:gd name="connsiteX211" fmla="*/ 776223 w 1424186"/>
                <a:gd name="connsiteY211" fmla="*/ 494392 h 2335019"/>
                <a:gd name="connsiteX212" fmla="*/ 767559 w 1424186"/>
                <a:gd name="connsiteY212" fmla="*/ 455757 h 2335019"/>
                <a:gd name="connsiteX213" fmla="*/ 763709 w 1424186"/>
                <a:gd name="connsiteY213" fmla="*/ 440785 h 2335019"/>
                <a:gd name="connsiteX214" fmla="*/ 763709 w 1424186"/>
                <a:gd name="connsiteY214" fmla="*/ 431126 h 2335019"/>
                <a:gd name="connsiteX215" fmla="*/ 762265 w 1424186"/>
                <a:gd name="connsiteY215" fmla="*/ 420502 h 2335019"/>
                <a:gd name="connsiteX216" fmla="*/ 755045 w 1424186"/>
                <a:gd name="connsiteY216" fmla="*/ 378003 h 2335019"/>
                <a:gd name="connsiteX217" fmla="*/ 745419 w 1424186"/>
                <a:gd name="connsiteY217" fmla="*/ 334055 h 2335019"/>
                <a:gd name="connsiteX218" fmla="*/ 738681 w 1424186"/>
                <a:gd name="connsiteY218" fmla="*/ 312806 h 2335019"/>
                <a:gd name="connsiteX219" fmla="*/ 735312 w 1424186"/>
                <a:gd name="connsiteY219" fmla="*/ 296386 h 2335019"/>
                <a:gd name="connsiteX220" fmla="*/ 731461 w 1424186"/>
                <a:gd name="connsiteY220" fmla="*/ 281898 h 2335019"/>
                <a:gd name="connsiteX221" fmla="*/ 728573 w 1424186"/>
                <a:gd name="connsiteY221" fmla="*/ 266926 h 2335019"/>
                <a:gd name="connsiteX222" fmla="*/ 714134 w 1424186"/>
                <a:gd name="connsiteY222" fmla="*/ 187724 h 2335019"/>
                <a:gd name="connsiteX223" fmla="*/ 713653 w 1424186"/>
                <a:gd name="connsiteY223" fmla="*/ 172270 h 2335019"/>
                <a:gd name="connsiteX224" fmla="*/ 710765 w 1424186"/>
                <a:gd name="connsiteY224" fmla="*/ 158265 h 2335019"/>
                <a:gd name="connsiteX225" fmla="*/ 708840 w 1424186"/>
                <a:gd name="connsiteY225" fmla="*/ 138947 h 2335019"/>
                <a:gd name="connsiteX226" fmla="*/ 701620 w 1424186"/>
                <a:gd name="connsiteY226" fmla="*/ 104658 h 2335019"/>
                <a:gd name="connsiteX227" fmla="*/ 702102 w 1424186"/>
                <a:gd name="connsiteY227" fmla="*/ 94034 h 2335019"/>
                <a:gd name="connsiteX228" fmla="*/ 699695 w 1424186"/>
                <a:gd name="connsiteY228" fmla="*/ 85341 h 2335019"/>
                <a:gd name="connsiteX229" fmla="*/ 687181 w 1424186"/>
                <a:gd name="connsiteY229" fmla="*/ 9036 h 2335019"/>
                <a:gd name="connsiteX230" fmla="*/ 683331 w 1424186"/>
                <a:gd name="connsiteY230" fmla="*/ 1792 h 2335019"/>
                <a:gd name="connsiteX231" fmla="*/ 684293 w 1424186"/>
                <a:gd name="connsiteY231" fmla="*/ -623 h 2335019"/>
                <a:gd name="connsiteX232" fmla="*/ 690550 w 1424186"/>
                <a:gd name="connsiteY232" fmla="*/ 1309 h 2335019"/>
                <a:gd name="connsiteX233" fmla="*/ 698732 w 1424186"/>
                <a:gd name="connsiteY233" fmla="*/ 9519 h 2335019"/>
                <a:gd name="connsiteX234" fmla="*/ 704989 w 1424186"/>
                <a:gd name="connsiteY234" fmla="*/ 14831 h 2335019"/>
                <a:gd name="connsiteX235" fmla="*/ 711246 w 1424186"/>
                <a:gd name="connsiteY235" fmla="*/ 18212 h 2335019"/>
                <a:gd name="connsiteX236" fmla="*/ 727611 w 1424186"/>
                <a:gd name="connsiteY236" fmla="*/ 26422 h 2335019"/>
                <a:gd name="connsiteX237" fmla="*/ 735312 w 1424186"/>
                <a:gd name="connsiteY237" fmla="*/ 28836 h 2335019"/>
                <a:gd name="connsiteX238" fmla="*/ 738681 w 1424186"/>
                <a:gd name="connsiteY238" fmla="*/ 32700 h 2335019"/>
                <a:gd name="connsiteX239" fmla="*/ 738200 w 1424186"/>
                <a:gd name="connsiteY239" fmla="*/ 38495 h 2335019"/>
                <a:gd name="connsiteX240" fmla="*/ 739162 w 1424186"/>
                <a:gd name="connsiteY240" fmla="*/ 41876 h 2335019"/>
                <a:gd name="connsiteX241" fmla="*/ 742050 w 1424186"/>
                <a:gd name="connsiteY241" fmla="*/ 44773 h 2335019"/>
                <a:gd name="connsiteX242" fmla="*/ 742531 w 1424186"/>
                <a:gd name="connsiteY242" fmla="*/ 50569 h 2335019"/>
                <a:gd name="connsiteX243" fmla="*/ 746863 w 1424186"/>
                <a:gd name="connsiteY243" fmla="*/ 55398 h 2335019"/>
                <a:gd name="connsiteX244" fmla="*/ 753601 w 1424186"/>
                <a:gd name="connsiteY244" fmla="*/ 59262 h 2335019"/>
                <a:gd name="connsiteX245" fmla="*/ 763709 w 1424186"/>
                <a:gd name="connsiteY245" fmla="*/ 60711 h 2335019"/>
                <a:gd name="connsiteX246" fmla="*/ 767078 w 1424186"/>
                <a:gd name="connsiteY246" fmla="*/ 61676 h 2335019"/>
                <a:gd name="connsiteX247" fmla="*/ 771410 w 1424186"/>
                <a:gd name="connsiteY247" fmla="*/ 65057 h 2335019"/>
                <a:gd name="connsiteX248" fmla="*/ 782480 w 1424186"/>
                <a:gd name="connsiteY248" fmla="*/ 75199 h 2335019"/>
                <a:gd name="connsiteX249" fmla="*/ 786812 w 1424186"/>
                <a:gd name="connsiteY249" fmla="*/ 85823 h 2335019"/>
                <a:gd name="connsiteX250" fmla="*/ 791625 w 1424186"/>
                <a:gd name="connsiteY250" fmla="*/ 95482 h 2335019"/>
                <a:gd name="connsiteX251" fmla="*/ 793069 w 1424186"/>
                <a:gd name="connsiteY251" fmla="*/ 101278 h 2335019"/>
                <a:gd name="connsiteX252" fmla="*/ 793069 w 1424186"/>
                <a:gd name="connsiteY252" fmla="*/ 108039 h 2335019"/>
                <a:gd name="connsiteX253" fmla="*/ 797400 w 1424186"/>
                <a:gd name="connsiteY253" fmla="*/ 115766 h 2335019"/>
                <a:gd name="connsiteX254" fmla="*/ 804139 w 1424186"/>
                <a:gd name="connsiteY254" fmla="*/ 121561 h 2335019"/>
                <a:gd name="connsiteX255" fmla="*/ 804620 w 1424186"/>
                <a:gd name="connsiteY255" fmla="*/ 124942 h 2335019"/>
                <a:gd name="connsiteX256" fmla="*/ 808952 w 1424186"/>
                <a:gd name="connsiteY256" fmla="*/ 132669 h 2335019"/>
                <a:gd name="connsiteX257" fmla="*/ 810396 w 1424186"/>
                <a:gd name="connsiteY257" fmla="*/ 134118 h 2335019"/>
                <a:gd name="connsiteX258" fmla="*/ 820503 w 1424186"/>
                <a:gd name="connsiteY258" fmla="*/ 148123 h 2335019"/>
                <a:gd name="connsiteX259" fmla="*/ 826279 w 1424186"/>
                <a:gd name="connsiteY259" fmla="*/ 150538 h 2335019"/>
                <a:gd name="connsiteX260" fmla="*/ 828204 w 1424186"/>
                <a:gd name="connsiteY260" fmla="*/ 150538 h 2335019"/>
                <a:gd name="connsiteX261" fmla="*/ 837830 w 1424186"/>
                <a:gd name="connsiteY261" fmla="*/ 159714 h 2335019"/>
                <a:gd name="connsiteX262" fmla="*/ 843606 w 1424186"/>
                <a:gd name="connsiteY262" fmla="*/ 171304 h 2335019"/>
                <a:gd name="connsiteX263" fmla="*/ 846975 w 1424186"/>
                <a:gd name="connsiteY263" fmla="*/ 174202 h 2335019"/>
                <a:gd name="connsiteX264" fmla="*/ 855157 w 1424186"/>
                <a:gd name="connsiteY264" fmla="*/ 178548 h 2335019"/>
                <a:gd name="connsiteX265" fmla="*/ 856120 w 1424186"/>
                <a:gd name="connsiteY265" fmla="*/ 180963 h 2335019"/>
                <a:gd name="connsiteX266" fmla="*/ 860451 w 1424186"/>
                <a:gd name="connsiteY266" fmla="*/ 183378 h 2335019"/>
                <a:gd name="connsiteX267" fmla="*/ 868152 w 1424186"/>
                <a:gd name="connsiteY267" fmla="*/ 188690 h 2335019"/>
                <a:gd name="connsiteX268" fmla="*/ 871040 w 1424186"/>
                <a:gd name="connsiteY268" fmla="*/ 193520 h 2335019"/>
                <a:gd name="connsiteX269" fmla="*/ 870559 w 1424186"/>
                <a:gd name="connsiteY269" fmla="*/ 197383 h 2335019"/>
                <a:gd name="connsiteX270" fmla="*/ 870559 w 1424186"/>
                <a:gd name="connsiteY270" fmla="*/ 201729 h 2335019"/>
                <a:gd name="connsiteX271" fmla="*/ 868152 w 1424186"/>
                <a:gd name="connsiteY271" fmla="*/ 207042 h 2335019"/>
                <a:gd name="connsiteX272" fmla="*/ 868634 w 1424186"/>
                <a:gd name="connsiteY272" fmla="*/ 212354 h 2335019"/>
                <a:gd name="connsiteX273" fmla="*/ 869596 w 1424186"/>
                <a:gd name="connsiteY273" fmla="*/ 214286 h 2335019"/>
                <a:gd name="connsiteX274" fmla="*/ 870078 w 1424186"/>
                <a:gd name="connsiteY274" fmla="*/ 221047 h 2335019"/>
                <a:gd name="connsiteX275" fmla="*/ 872003 w 1424186"/>
                <a:gd name="connsiteY275" fmla="*/ 223945 h 2335019"/>
                <a:gd name="connsiteX276" fmla="*/ 874409 w 1424186"/>
                <a:gd name="connsiteY276" fmla="*/ 234570 h 2335019"/>
                <a:gd name="connsiteX277" fmla="*/ 876816 w 1424186"/>
                <a:gd name="connsiteY277" fmla="*/ 236501 h 2335019"/>
                <a:gd name="connsiteX278" fmla="*/ 877779 w 1424186"/>
                <a:gd name="connsiteY278" fmla="*/ 239882 h 2335019"/>
                <a:gd name="connsiteX279" fmla="*/ 886442 w 1424186"/>
                <a:gd name="connsiteY279" fmla="*/ 242779 h 2335019"/>
                <a:gd name="connsiteX280" fmla="*/ 890293 w 1424186"/>
                <a:gd name="connsiteY280" fmla="*/ 250989 h 2335019"/>
                <a:gd name="connsiteX281" fmla="*/ 892699 w 1424186"/>
                <a:gd name="connsiteY281" fmla="*/ 249541 h 2335019"/>
                <a:gd name="connsiteX282" fmla="*/ 898956 w 1424186"/>
                <a:gd name="connsiteY282" fmla="*/ 251955 h 2335019"/>
                <a:gd name="connsiteX283" fmla="*/ 903769 w 1424186"/>
                <a:gd name="connsiteY283" fmla="*/ 252438 h 2335019"/>
                <a:gd name="connsiteX284" fmla="*/ 909063 w 1424186"/>
                <a:gd name="connsiteY284" fmla="*/ 255819 h 2335019"/>
                <a:gd name="connsiteX285" fmla="*/ 912914 w 1424186"/>
                <a:gd name="connsiteY285" fmla="*/ 259682 h 2335019"/>
                <a:gd name="connsiteX286" fmla="*/ 917246 w 1424186"/>
                <a:gd name="connsiteY286" fmla="*/ 264995 h 2335019"/>
                <a:gd name="connsiteX287" fmla="*/ 920134 w 1424186"/>
                <a:gd name="connsiteY287" fmla="*/ 270307 h 2335019"/>
                <a:gd name="connsiteX288" fmla="*/ 923503 w 1424186"/>
                <a:gd name="connsiteY288" fmla="*/ 268858 h 2335019"/>
                <a:gd name="connsiteX289" fmla="*/ 928797 w 1424186"/>
                <a:gd name="connsiteY289" fmla="*/ 281898 h 2335019"/>
                <a:gd name="connsiteX290" fmla="*/ 934091 w 1424186"/>
                <a:gd name="connsiteY290" fmla="*/ 290591 h 2335019"/>
                <a:gd name="connsiteX291" fmla="*/ 933610 w 1424186"/>
                <a:gd name="connsiteY291" fmla="*/ 294454 h 2335019"/>
                <a:gd name="connsiteX292" fmla="*/ 931204 w 1424186"/>
                <a:gd name="connsiteY292" fmla="*/ 297835 h 2335019"/>
                <a:gd name="connsiteX293" fmla="*/ 924465 w 1424186"/>
                <a:gd name="connsiteY293" fmla="*/ 304596 h 2335019"/>
                <a:gd name="connsiteX294" fmla="*/ 923984 w 1424186"/>
                <a:gd name="connsiteY294" fmla="*/ 310391 h 2335019"/>
                <a:gd name="connsiteX295" fmla="*/ 920134 w 1424186"/>
                <a:gd name="connsiteY295" fmla="*/ 312806 h 2335019"/>
                <a:gd name="connsiteX296" fmla="*/ 921577 w 1424186"/>
                <a:gd name="connsiteY296" fmla="*/ 326811 h 2335019"/>
                <a:gd name="connsiteX297" fmla="*/ 923984 w 1424186"/>
                <a:gd name="connsiteY297" fmla="*/ 331641 h 2335019"/>
                <a:gd name="connsiteX298" fmla="*/ 924947 w 1424186"/>
                <a:gd name="connsiteY298" fmla="*/ 338885 h 2335019"/>
                <a:gd name="connsiteX299" fmla="*/ 926872 w 1424186"/>
                <a:gd name="connsiteY299" fmla="*/ 341782 h 2335019"/>
                <a:gd name="connsiteX300" fmla="*/ 932166 w 1424186"/>
                <a:gd name="connsiteY300" fmla="*/ 343714 h 2335019"/>
                <a:gd name="connsiteX301" fmla="*/ 936979 w 1424186"/>
                <a:gd name="connsiteY301" fmla="*/ 346612 h 2335019"/>
                <a:gd name="connsiteX302" fmla="*/ 937461 w 1424186"/>
                <a:gd name="connsiteY302" fmla="*/ 351924 h 2335019"/>
                <a:gd name="connsiteX303" fmla="*/ 940348 w 1424186"/>
                <a:gd name="connsiteY303" fmla="*/ 355305 h 2335019"/>
                <a:gd name="connsiteX304" fmla="*/ 945643 w 1424186"/>
                <a:gd name="connsiteY304" fmla="*/ 359651 h 2335019"/>
                <a:gd name="connsiteX305" fmla="*/ 949012 w 1424186"/>
                <a:gd name="connsiteY305" fmla="*/ 360134 h 2335019"/>
                <a:gd name="connsiteX306" fmla="*/ 951418 w 1424186"/>
                <a:gd name="connsiteY306" fmla="*/ 361583 h 2335019"/>
                <a:gd name="connsiteX307" fmla="*/ 956232 w 1424186"/>
                <a:gd name="connsiteY307" fmla="*/ 362549 h 2335019"/>
                <a:gd name="connsiteX308" fmla="*/ 958157 w 1424186"/>
                <a:gd name="connsiteY308" fmla="*/ 367861 h 2335019"/>
                <a:gd name="connsiteX309" fmla="*/ 961045 w 1424186"/>
                <a:gd name="connsiteY309" fmla="*/ 372691 h 2335019"/>
                <a:gd name="connsiteX310" fmla="*/ 962489 w 1424186"/>
                <a:gd name="connsiteY310" fmla="*/ 377520 h 2335019"/>
                <a:gd name="connsiteX311" fmla="*/ 963932 w 1424186"/>
                <a:gd name="connsiteY311" fmla="*/ 387179 h 2335019"/>
                <a:gd name="connsiteX312" fmla="*/ 965858 w 1424186"/>
                <a:gd name="connsiteY312" fmla="*/ 392974 h 2335019"/>
                <a:gd name="connsiteX313" fmla="*/ 968264 w 1424186"/>
                <a:gd name="connsiteY313" fmla="*/ 395389 h 2335019"/>
                <a:gd name="connsiteX314" fmla="*/ 968745 w 1424186"/>
                <a:gd name="connsiteY314" fmla="*/ 402150 h 2335019"/>
                <a:gd name="connsiteX315" fmla="*/ 971152 w 1424186"/>
                <a:gd name="connsiteY315" fmla="*/ 406014 h 2335019"/>
                <a:gd name="connsiteX316" fmla="*/ 976928 w 1424186"/>
                <a:gd name="connsiteY316" fmla="*/ 409394 h 2335019"/>
                <a:gd name="connsiteX317" fmla="*/ 981741 w 1424186"/>
                <a:gd name="connsiteY317" fmla="*/ 416638 h 2335019"/>
                <a:gd name="connsiteX318" fmla="*/ 984629 w 1424186"/>
                <a:gd name="connsiteY318" fmla="*/ 420985 h 2335019"/>
                <a:gd name="connsiteX319" fmla="*/ 986554 w 1424186"/>
                <a:gd name="connsiteY319" fmla="*/ 422917 h 2335019"/>
                <a:gd name="connsiteX320" fmla="*/ 986554 w 1424186"/>
                <a:gd name="connsiteY320" fmla="*/ 427263 h 2335019"/>
                <a:gd name="connsiteX321" fmla="*/ 989442 w 1424186"/>
                <a:gd name="connsiteY321" fmla="*/ 434990 h 2335019"/>
                <a:gd name="connsiteX322" fmla="*/ 994255 w 1424186"/>
                <a:gd name="connsiteY322" fmla="*/ 436439 h 2335019"/>
                <a:gd name="connsiteX323" fmla="*/ 997143 w 1424186"/>
                <a:gd name="connsiteY323" fmla="*/ 438854 h 2335019"/>
                <a:gd name="connsiteX324" fmla="*/ 999068 w 1424186"/>
                <a:gd name="connsiteY324" fmla="*/ 443200 h 2335019"/>
                <a:gd name="connsiteX325" fmla="*/ 996661 w 1424186"/>
                <a:gd name="connsiteY325" fmla="*/ 449961 h 2335019"/>
                <a:gd name="connsiteX326" fmla="*/ 994736 w 1424186"/>
                <a:gd name="connsiteY326" fmla="*/ 454308 h 2335019"/>
                <a:gd name="connsiteX327" fmla="*/ 994255 w 1424186"/>
                <a:gd name="connsiteY327" fmla="*/ 458654 h 2335019"/>
                <a:gd name="connsiteX328" fmla="*/ 995699 w 1424186"/>
                <a:gd name="connsiteY328" fmla="*/ 463001 h 2335019"/>
                <a:gd name="connsiteX329" fmla="*/ 991367 w 1424186"/>
                <a:gd name="connsiteY329" fmla="*/ 469279 h 2335019"/>
                <a:gd name="connsiteX330" fmla="*/ 991367 w 1424186"/>
                <a:gd name="connsiteY330" fmla="*/ 472659 h 2335019"/>
                <a:gd name="connsiteX331" fmla="*/ 994255 w 1424186"/>
                <a:gd name="connsiteY331" fmla="*/ 477489 h 2335019"/>
                <a:gd name="connsiteX332" fmla="*/ 999549 w 1424186"/>
                <a:gd name="connsiteY332" fmla="*/ 484250 h 2335019"/>
                <a:gd name="connsiteX333" fmla="*/ 1000993 w 1424186"/>
                <a:gd name="connsiteY333" fmla="*/ 495358 h 2335019"/>
                <a:gd name="connsiteX334" fmla="*/ 1000512 w 1424186"/>
                <a:gd name="connsiteY334" fmla="*/ 500187 h 2335019"/>
                <a:gd name="connsiteX335" fmla="*/ 1003881 w 1424186"/>
                <a:gd name="connsiteY335" fmla="*/ 505499 h 2335019"/>
                <a:gd name="connsiteX336" fmla="*/ 1009175 w 1424186"/>
                <a:gd name="connsiteY336" fmla="*/ 507431 h 2335019"/>
                <a:gd name="connsiteX337" fmla="*/ 1011582 w 1424186"/>
                <a:gd name="connsiteY337" fmla="*/ 512261 h 2335019"/>
                <a:gd name="connsiteX338" fmla="*/ 1011582 w 1424186"/>
                <a:gd name="connsiteY338" fmla="*/ 519022 h 2335019"/>
                <a:gd name="connsiteX339" fmla="*/ 1010138 w 1424186"/>
                <a:gd name="connsiteY339" fmla="*/ 521920 h 2335019"/>
                <a:gd name="connsiteX340" fmla="*/ 1010138 w 1424186"/>
                <a:gd name="connsiteY340" fmla="*/ 529646 h 2335019"/>
                <a:gd name="connsiteX341" fmla="*/ 1008213 w 1424186"/>
                <a:gd name="connsiteY341" fmla="*/ 533510 h 2335019"/>
                <a:gd name="connsiteX342" fmla="*/ 1010138 w 1424186"/>
                <a:gd name="connsiteY342" fmla="*/ 535925 h 2335019"/>
                <a:gd name="connsiteX343" fmla="*/ 1015914 w 1424186"/>
                <a:gd name="connsiteY343" fmla="*/ 537857 h 2335019"/>
                <a:gd name="connsiteX344" fmla="*/ 1022652 w 1424186"/>
                <a:gd name="connsiteY344" fmla="*/ 539305 h 2335019"/>
                <a:gd name="connsiteX345" fmla="*/ 1031315 w 1424186"/>
                <a:gd name="connsiteY345" fmla="*/ 544135 h 2335019"/>
                <a:gd name="connsiteX346" fmla="*/ 1032759 w 1424186"/>
                <a:gd name="connsiteY346" fmla="*/ 546067 h 2335019"/>
                <a:gd name="connsiteX347" fmla="*/ 1038054 w 1424186"/>
                <a:gd name="connsiteY347" fmla="*/ 548481 h 2335019"/>
                <a:gd name="connsiteX348" fmla="*/ 1039016 w 1424186"/>
                <a:gd name="connsiteY348" fmla="*/ 550413 h 2335019"/>
                <a:gd name="connsiteX349" fmla="*/ 1047680 w 1424186"/>
                <a:gd name="connsiteY349" fmla="*/ 556691 h 2335019"/>
                <a:gd name="connsiteX350" fmla="*/ 1050568 w 1424186"/>
                <a:gd name="connsiteY350" fmla="*/ 556691 h 2335019"/>
                <a:gd name="connsiteX351" fmla="*/ 1058269 w 1424186"/>
                <a:gd name="connsiteY351" fmla="*/ 551862 h 2335019"/>
                <a:gd name="connsiteX352" fmla="*/ 1060675 w 1424186"/>
                <a:gd name="connsiteY352" fmla="*/ 551862 h 2335019"/>
                <a:gd name="connsiteX353" fmla="*/ 1065969 w 1424186"/>
                <a:gd name="connsiteY353" fmla="*/ 556691 h 2335019"/>
                <a:gd name="connsiteX354" fmla="*/ 1070301 w 1424186"/>
                <a:gd name="connsiteY354" fmla="*/ 566350 h 2335019"/>
                <a:gd name="connsiteX355" fmla="*/ 1072226 w 1424186"/>
                <a:gd name="connsiteY355" fmla="*/ 571662 h 2335019"/>
                <a:gd name="connsiteX356" fmla="*/ 1076077 w 1424186"/>
                <a:gd name="connsiteY356" fmla="*/ 573594 h 2335019"/>
                <a:gd name="connsiteX357" fmla="*/ 1083778 w 1424186"/>
                <a:gd name="connsiteY357" fmla="*/ 573594 h 2335019"/>
                <a:gd name="connsiteX358" fmla="*/ 1089553 w 1424186"/>
                <a:gd name="connsiteY358" fmla="*/ 578423 h 2335019"/>
                <a:gd name="connsiteX359" fmla="*/ 1094367 w 1424186"/>
                <a:gd name="connsiteY359" fmla="*/ 586633 h 2335019"/>
                <a:gd name="connsiteX360" fmla="*/ 1093885 w 1424186"/>
                <a:gd name="connsiteY360" fmla="*/ 592429 h 2335019"/>
                <a:gd name="connsiteX361" fmla="*/ 1090035 w 1424186"/>
                <a:gd name="connsiteY361" fmla="*/ 595326 h 2335019"/>
                <a:gd name="connsiteX362" fmla="*/ 1094848 w 1424186"/>
                <a:gd name="connsiteY362" fmla="*/ 600156 h 2335019"/>
                <a:gd name="connsiteX363" fmla="*/ 1099661 w 1424186"/>
                <a:gd name="connsiteY363" fmla="*/ 606917 h 2335019"/>
                <a:gd name="connsiteX364" fmla="*/ 1107362 w 1424186"/>
                <a:gd name="connsiteY364" fmla="*/ 611746 h 2335019"/>
                <a:gd name="connsiteX365" fmla="*/ 1113137 w 1424186"/>
                <a:gd name="connsiteY365" fmla="*/ 616576 h 2335019"/>
                <a:gd name="connsiteX366" fmla="*/ 1121801 w 1424186"/>
                <a:gd name="connsiteY366" fmla="*/ 618991 h 2335019"/>
                <a:gd name="connsiteX367" fmla="*/ 1124689 w 1424186"/>
                <a:gd name="connsiteY367" fmla="*/ 618991 h 2335019"/>
                <a:gd name="connsiteX368" fmla="*/ 1130465 w 1424186"/>
                <a:gd name="connsiteY368" fmla="*/ 620922 h 2335019"/>
                <a:gd name="connsiteX369" fmla="*/ 1132871 w 1424186"/>
                <a:gd name="connsiteY369" fmla="*/ 623820 h 2335019"/>
                <a:gd name="connsiteX370" fmla="*/ 1136240 w 1424186"/>
                <a:gd name="connsiteY370" fmla="*/ 625752 h 2335019"/>
                <a:gd name="connsiteX371" fmla="*/ 1139128 w 1424186"/>
                <a:gd name="connsiteY371" fmla="*/ 629615 h 2335019"/>
                <a:gd name="connsiteX372" fmla="*/ 1138647 w 1424186"/>
                <a:gd name="connsiteY372" fmla="*/ 632996 h 2335019"/>
                <a:gd name="connsiteX373" fmla="*/ 1140572 w 1424186"/>
                <a:gd name="connsiteY373" fmla="*/ 638308 h 2335019"/>
                <a:gd name="connsiteX374" fmla="*/ 1141053 w 1424186"/>
                <a:gd name="connsiteY374" fmla="*/ 642655 h 2335019"/>
                <a:gd name="connsiteX375" fmla="*/ 1142497 w 1424186"/>
                <a:gd name="connsiteY375" fmla="*/ 650382 h 2335019"/>
                <a:gd name="connsiteX376" fmla="*/ 1142016 w 1424186"/>
                <a:gd name="connsiteY376" fmla="*/ 658592 h 2335019"/>
                <a:gd name="connsiteX377" fmla="*/ 1144904 w 1424186"/>
                <a:gd name="connsiteY377" fmla="*/ 669699 h 2335019"/>
                <a:gd name="connsiteX378" fmla="*/ 1146348 w 1424186"/>
                <a:gd name="connsiteY378" fmla="*/ 670665 h 2335019"/>
                <a:gd name="connsiteX379" fmla="*/ 1153567 w 1424186"/>
                <a:gd name="connsiteY379" fmla="*/ 671631 h 2335019"/>
                <a:gd name="connsiteX380" fmla="*/ 1156455 w 1424186"/>
                <a:gd name="connsiteY380" fmla="*/ 674529 h 2335019"/>
                <a:gd name="connsiteX381" fmla="*/ 1157418 w 1424186"/>
                <a:gd name="connsiteY381" fmla="*/ 677426 h 2335019"/>
                <a:gd name="connsiteX382" fmla="*/ 1169932 w 1424186"/>
                <a:gd name="connsiteY382" fmla="*/ 687568 h 2335019"/>
                <a:gd name="connsiteX383" fmla="*/ 1173301 w 1424186"/>
                <a:gd name="connsiteY383" fmla="*/ 693364 h 2335019"/>
                <a:gd name="connsiteX384" fmla="*/ 1177633 w 1424186"/>
                <a:gd name="connsiteY384" fmla="*/ 694812 h 2335019"/>
                <a:gd name="connsiteX385" fmla="*/ 1181002 w 1424186"/>
                <a:gd name="connsiteY385" fmla="*/ 697710 h 2335019"/>
                <a:gd name="connsiteX386" fmla="*/ 1183890 w 1424186"/>
                <a:gd name="connsiteY386" fmla="*/ 697710 h 2335019"/>
                <a:gd name="connsiteX387" fmla="*/ 1188703 w 1424186"/>
                <a:gd name="connsiteY387" fmla="*/ 695778 h 2335019"/>
                <a:gd name="connsiteX388" fmla="*/ 1190628 w 1424186"/>
                <a:gd name="connsiteY388" fmla="*/ 700608 h 2335019"/>
                <a:gd name="connsiteX389" fmla="*/ 1190628 w 1424186"/>
                <a:gd name="connsiteY389" fmla="*/ 707369 h 2335019"/>
                <a:gd name="connsiteX390" fmla="*/ 1193516 w 1424186"/>
                <a:gd name="connsiteY390" fmla="*/ 711232 h 2335019"/>
                <a:gd name="connsiteX391" fmla="*/ 1207955 w 1424186"/>
                <a:gd name="connsiteY391" fmla="*/ 709783 h 2335019"/>
                <a:gd name="connsiteX392" fmla="*/ 1209880 w 1424186"/>
                <a:gd name="connsiteY392" fmla="*/ 710749 h 2335019"/>
                <a:gd name="connsiteX393" fmla="*/ 1211805 w 1424186"/>
                <a:gd name="connsiteY393" fmla="*/ 716062 h 2335019"/>
                <a:gd name="connsiteX394" fmla="*/ 1215175 w 1424186"/>
                <a:gd name="connsiteY394" fmla="*/ 723789 h 2335019"/>
                <a:gd name="connsiteX395" fmla="*/ 1219506 w 1424186"/>
                <a:gd name="connsiteY395" fmla="*/ 725720 h 2335019"/>
                <a:gd name="connsiteX396" fmla="*/ 1223838 w 1424186"/>
                <a:gd name="connsiteY396" fmla="*/ 729584 h 2335019"/>
                <a:gd name="connsiteX397" fmla="*/ 1223838 w 1424186"/>
                <a:gd name="connsiteY397" fmla="*/ 734414 h 2335019"/>
                <a:gd name="connsiteX398" fmla="*/ 1228651 w 1424186"/>
                <a:gd name="connsiteY398" fmla="*/ 740209 h 2335019"/>
                <a:gd name="connsiteX399" fmla="*/ 1230576 w 1424186"/>
                <a:gd name="connsiteY399" fmla="*/ 746487 h 2335019"/>
                <a:gd name="connsiteX400" fmla="*/ 1233464 w 1424186"/>
                <a:gd name="connsiteY400" fmla="*/ 751317 h 2335019"/>
                <a:gd name="connsiteX401" fmla="*/ 1236352 w 1424186"/>
                <a:gd name="connsiteY401" fmla="*/ 753248 h 2335019"/>
                <a:gd name="connsiteX402" fmla="*/ 1243572 w 1424186"/>
                <a:gd name="connsiteY402" fmla="*/ 755180 h 2335019"/>
                <a:gd name="connsiteX403" fmla="*/ 1245978 w 1424186"/>
                <a:gd name="connsiteY403" fmla="*/ 757595 h 2335019"/>
                <a:gd name="connsiteX404" fmla="*/ 1249829 w 1424186"/>
                <a:gd name="connsiteY404" fmla="*/ 761941 h 2335019"/>
                <a:gd name="connsiteX405" fmla="*/ 1250791 w 1424186"/>
                <a:gd name="connsiteY405" fmla="*/ 766288 h 2335019"/>
                <a:gd name="connsiteX406" fmla="*/ 1253198 w 1424186"/>
                <a:gd name="connsiteY406" fmla="*/ 770151 h 2335019"/>
                <a:gd name="connsiteX407" fmla="*/ 1254642 w 1424186"/>
                <a:gd name="connsiteY407" fmla="*/ 775464 h 2335019"/>
                <a:gd name="connsiteX408" fmla="*/ 1254160 w 1424186"/>
                <a:gd name="connsiteY408" fmla="*/ 778844 h 2335019"/>
                <a:gd name="connsiteX409" fmla="*/ 1257048 w 1424186"/>
                <a:gd name="connsiteY409" fmla="*/ 783673 h 2335019"/>
                <a:gd name="connsiteX410" fmla="*/ 1260417 w 1424186"/>
                <a:gd name="connsiteY410" fmla="*/ 791883 h 2335019"/>
                <a:gd name="connsiteX411" fmla="*/ 1259455 w 1424186"/>
                <a:gd name="connsiteY411" fmla="*/ 797679 h 2335019"/>
                <a:gd name="connsiteX412" fmla="*/ 1257529 w 1424186"/>
                <a:gd name="connsiteY412" fmla="*/ 802025 h 2335019"/>
                <a:gd name="connsiteX413" fmla="*/ 1270044 w 1424186"/>
                <a:gd name="connsiteY413" fmla="*/ 814582 h 2335019"/>
                <a:gd name="connsiteX414" fmla="*/ 1279670 w 1424186"/>
                <a:gd name="connsiteY414" fmla="*/ 825689 h 2335019"/>
                <a:gd name="connsiteX415" fmla="*/ 1290258 w 1424186"/>
                <a:gd name="connsiteY415" fmla="*/ 832451 h 2335019"/>
                <a:gd name="connsiteX416" fmla="*/ 1292184 w 1424186"/>
                <a:gd name="connsiteY416" fmla="*/ 835831 h 2335019"/>
                <a:gd name="connsiteX417" fmla="*/ 1290258 w 1424186"/>
                <a:gd name="connsiteY417" fmla="*/ 839695 h 2335019"/>
                <a:gd name="connsiteX418" fmla="*/ 1291221 w 1424186"/>
                <a:gd name="connsiteY418" fmla="*/ 841626 h 2335019"/>
                <a:gd name="connsiteX419" fmla="*/ 1291221 w 1424186"/>
                <a:gd name="connsiteY419" fmla="*/ 854666 h 2335019"/>
                <a:gd name="connsiteX420" fmla="*/ 1290740 w 1424186"/>
                <a:gd name="connsiteY420" fmla="*/ 857564 h 2335019"/>
                <a:gd name="connsiteX421" fmla="*/ 1291702 w 1424186"/>
                <a:gd name="connsiteY421" fmla="*/ 861910 h 2335019"/>
                <a:gd name="connsiteX422" fmla="*/ 1290258 w 1424186"/>
                <a:gd name="connsiteY422" fmla="*/ 864808 h 2335019"/>
                <a:gd name="connsiteX423" fmla="*/ 1286889 w 1424186"/>
                <a:gd name="connsiteY423" fmla="*/ 866739 h 2335019"/>
                <a:gd name="connsiteX424" fmla="*/ 1285445 w 1424186"/>
                <a:gd name="connsiteY424" fmla="*/ 870603 h 2335019"/>
                <a:gd name="connsiteX425" fmla="*/ 1282558 w 1424186"/>
                <a:gd name="connsiteY425" fmla="*/ 873017 h 2335019"/>
                <a:gd name="connsiteX426" fmla="*/ 1281113 w 1424186"/>
                <a:gd name="connsiteY426" fmla="*/ 877847 h 2335019"/>
                <a:gd name="connsiteX427" fmla="*/ 1279188 w 1424186"/>
                <a:gd name="connsiteY427" fmla="*/ 880745 h 2335019"/>
                <a:gd name="connsiteX428" fmla="*/ 1276300 w 1424186"/>
                <a:gd name="connsiteY428" fmla="*/ 882676 h 2335019"/>
                <a:gd name="connsiteX429" fmla="*/ 1274857 w 1424186"/>
                <a:gd name="connsiteY429" fmla="*/ 886057 h 2335019"/>
                <a:gd name="connsiteX430" fmla="*/ 1271969 w 1424186"/>
                <a:gd name="connsiteY430" fmla="*/ 888472 h 2335019"/>
                <a:gd name="connsiteX431" fmla="*/ 1275338 w 1424186"/>
                <a:gd name="connsiteY431" fmla="*/ 897648 h 2335019"/>
                <a:gd name="connsiteX432" fmla="*/ 1278226 w 1424186"/>
                <a:gd name="connsiteY432" fmla="*/ 900062 h 2335019"/>
                <a:gd name="connsiteX433" fmla="*/ 1281595 w 1424186"/>
                <a:gd name="connsiteY433" fmla="*/ 903926 h 2335019"/>
                <a:gd name="connsiteX434" fmla="*/ 1284001 w 1424186"/>
                <a:gd name="connsiteY434" fmla="*/ 904892 h 2335019"/>
                <a:gd name="connsiteX435" fmla="*/ 1298441 w 1424186"/>
                <a:gd name="connsiteY435" fmla="*/ 907306 h 2335019"/>
                <a:gd name="connsiteX436" fmla="*/ 1304216 w 1424186"/>
                <a:gd name="connsiteY436" fmla="*/ 904409 h 2335019"/>
                <a:gd name="connsiteX437" fmla="*/ 1307104 w 1424186"/>
                <a:gd name="connsiteY437" fmla="*/ 901511 h 2335019"/>
                <a:gd name="connsiteX438" fmla="*/ 1312880 w 1424186"/>
                <a:gd name="connsiteY438" fmla="*/ 898614 h 2335019"/>
                <a:gd name="connsiteX439" fmla="*/ 1316730 w 1424186"/>
                <a:gd name="connsiteY439" fmla="*/ 899579 h 2335019"/>
                <a:gd name="connsiteX440" fmla="*/ 1326838 w 1424186"/>
                <a:gd name="connsiteY440" fmla="*/ 893784 h 2335019"/>
                <a:gd name="connsiteX441" fmla="*/ 1333095 w 1424186"/>
                <a:gd name="connsiteY441" fmla="*/ 894750 h 2335019"/>
                <a:gd name="connsiteX442" fmla="*/ 1335501 w 1424186"/>
                <a:gd name="connsiteY442" fmla="*/ 895716 h 2335019"/>
                <a:gd name="connsiteX443" fmla="*/ 1336464 w 1424186"/>
                <a:gd name="connsiteY443" fmla="*/ 899579 h 2335019"/>
                <a:gd name="connsiteX444" fmla="*/ 1342721 w 1424186"/>
                <a:gd name="connsiteY444" fmla="*/ 907789 h 2335019"/>
                <a:gd name="connsiteX445" fmla="*/ 1347534 w 1424186"/>
                <a:gd name="connsiteY445" fmla="*/ 915517 h 2335019"/>
                <a:gd name="connsiteX446" fmla="*/ 1354272 w 1424186"/>
                <a:gd name="connsiteY446" fmla="*/ 921312 h 2335019"/>
                <a:gd name="connsiteX447" fmla="*/ 1363898 w 1424186"/>
                <a:gd name="connsiteY447" fmla="*/ 936283 h 2335019"/>
                <a:gd name="connsiteX448" fmla="*/ 1382669 w 1424186"/>
                <a:gd name="connsiteY448" fmla="*/ 959947 h 2335019"/>
                <a:gd name="connsiteX449" fmla="*/ 1398071 w 1424186"/>
                <a:gd name="connsiteY449" fmla="*/ 976850 h 2335019"/>
                <a:gd name="connsiteX450" fmla="*/ 1410104 w 1424186"/>
                <a:gd name="connsiteY450" fmla="*/ 992304 h 2335019"/>
                <a:gd name="connsiteX451" fmla="*/ 1412029 w 1424186"/>
                <a:gd name="connsiteY451" fmla="*/ 992787 h 2335019"/>
                <a:gd name="connsiteX452" fmla="*/ 1424062 w 1424186"/>
                <a:gd name="connsiteY452" fmla="*/ 1043013 h 2335019"/>
                <a:gd name="connsiteX453" fmla="*/ 1418767 w 1424186"/>
                <a:gd name="connsiteY453" fmla="*/ 1051706 h 2335019"/>
                <a:gd name="connsiteX454" fmla="*/ 1417805 w 1424186"/>
                <a:gd name="connsiteY454" fmla="*/ 1055086 h 2335019"/>
                <a:gd name="connsiteX455" fmla="*/ 1412510 w 1424186"/>
                <a:gd name="connsiteY455" fmla="*/ 1061848 h 2335019"/>
                <a:gd name="connsiteX456" fmla="*/ 1402884 w 1424186"/>
                <a:gd name="connsiteY456" fmla="*/ 1070058 h 2335019"/>
                <a:gd name="connsiteX457" fmla="*/ 1399034 w 1424186"/>
                <a:gd name="connsiteY457" fmla="*/ 1066677 h 2335019"/>
                <a:gd name="connsiteX458" fmla="*/ 1395665 w 1424186"/>
                <a:gd name="connsiteY458" fmla="*/ 1066677 h 2335019"/>
                <a:gd name="connsiteX459" fmla="*/ 1391814 w 1424186"/>
                <a:gd name="connsiteY459" fmla="*/ 1069092 h 2335019"/>
                <a:gd name="connsiteX460" fmla="*/ 1387001 w 1424186"/>
                <a:gd name="connsiteY460" fmla="*/ 1074404 h 2335019"/>
                <a:gd name="connsiteX461" fmla="*/ 1379300 w 1424186"/>
                <a:gd name="connsiteY461" fmla="*/ 1077785 h 2335019"/>
                <a:gd name="connsiteX462" fmla="*/ 1371118 w 1424186"/>
                <a:gd name="connsiteY462" fmla="*/ 1077785 h 2335019"/>
                <a:gd name="connsiteX463" fmla="*/ 1363898 w 1424186"/>
                <a:gd name="connsiteY463" fmla="*/ 1074887 h 2335019"/>
                <a:gd name="connsiteX464" fmla="*/ 1360529 w 1424186"/>
                <a:gd name="connsiteY464" fmla="*/ 1070541 h 2335019"/>
                <a:gd name="connsiteX465" fmla="*/ 1350903 w 1424186"/>
                <a:gd name="connsiteY465" fmla="*/ 1070541 h 2335019"/>
                <a:gd name="connsiteX466" fmla="*/ 1337426 w 1424186"/>
                <a:gd name="connsiteY466" fmla="*/ 1073921 h 2335019"/>
                <a:gd name="connsiteX467" fmla="*/ 1315286 w 1424186"/>
                <a:gd name="connsiteY467" fmla="*/ 1086478 h 2335019"/>
                <a:gd name="connsiteX468" fmla="*/ 1296034 w 1424186"/>
                <a:gd name="connsiteY468" fmla="*/ 1097585 h 2335019"/>
                <a:gd name="connsiteX469" fmla="*/ 1291221 w 1424186"/>
                <a:gd name="connsiteY469" fmla="*/ 1099517 h 2335019"/>
                <a:gd name="connsiteX470" fmla="*/ 1283520 w 1424186"/>
                <a:gd name="connsiteY470" fmla="*/ 1099517 h 2335019"/>
                <a:gd name="connsiteX471" fmla="*/ 1278707 w 1424186"/>
                <a:gd name="connsiteY471" fmla="*/ 1100483 h 2335019"/>
                <a:gd name="connsiteX472" fmla="*/ 1271487 w 1424186"/>
                <a:gd name="connsiteY472" fmla="*/ 1101449 h 2335019"/>
                <a:gd name="connsiteX473" fmla="*/ 1266674 w 1424186"/>
                <a:gd name="connsiteY473" fmla="*/ 1099034 h 2335019"/>
                <a:gd name="connsiteX474" fmla="*/ 1256086 w 1424186"/>
                <a:gd name="connsiteY474" fmla="*/ 1100000 h 2335019"/>
                <a:gd name="connsiteX475" fmla="*/ 1244053 w 1424186"/>
                <a:gd name="connsiteY475" fmla="*/ 1098068 h 2335019"/>
                <a:gd name="connsiteX476" fmla="*/ 1239240 w 1424186"/>
                <a:gd name="connsiteY476" fmla="*/ 1099034 h 2335019"/>
                <a:gd name="connsiteX477" fmla="*/ 1237315 w 1424186"/>
                <a:gd name="connsiteY477" fmla="*/ 1100483 h 2335019"/>
                <a:gd name="connsiteX478" fmla="*/ 1235871 w 1424186"/>
                <a:gd name="connsiteY478" fmla="*/ 1108210 h 2335019"/>
                <a:gd name="connsiteX479" fmla="*/ 1231539 w 1424186"/>
                <a:gd name="connsiteY479" fmla="*/ 1113522 h 2335019"/>
                <a:gd name="connsiteX480" fmla="*/ 1232983 w 1424186"/>
                <a:gd name="connsiteY480" fmla="*/ 1122698 h 2335019"/>
                <a:gd name="connsiteX481" fmla="*/ 1238759 w 1424186"/>
                <a:gd name="connsiteY481" fmla="*/ 1126562 h 2335019"/>
                <a:gd name="connsiteX482" fmla="*/ 1242128 w 1424186"/>
                <a:gd name="connsiteY482" fmla="*/ 1130908 h 2335019"/>
                <a:gd name="connsiteX483" fmla="*/ 1242609 w 1424186"/>
                <a:gd name="connsiteY483" fmla="*/ 1134289 h 2335019"/>
                <a:gd name="connsiteX484" fmla="*/ 1239240 w 1424186"/>
                <a:gd name="connsiteY484" fmla="*/ 1137669 h 2335019"/>
                <a:gd name="connsiteX485" fmla="*/ 1241165 w 1424186"/>
                <a:gd name="connsiteY485" fmla="*/ 1146362 h 2335019"/>
                <a:gd name="connsiteX486" fmla="*/ 1243572 w 1424186"/>
                <a:gd name="connsiteY486" fmla="*/ 1149743 h 2335019"/>
                <a:gd name="connsiteX487" fmla="*/ 1244053 w 1424186"/>
                <a:gd name="connsiteY487" fmla="*/ 1155055 h 2335019"/>
                <a:gd name="connsiteX488" fmla="*/ 1243090 w 1424186"/>
                <a:gd name="connsiteY488" fmla="*/ 1156987 h 2335019"/>
                <a:gd name="connsiteX489" fmla="*/ 1242128 w 1424186"/>
                <a:gd name="connsiteY489" fmla="*/ 1163265 h 2335019"/>
                <a:gd name="connsiteX490" fmla="*/ 1240684 w 1424186"/>
                <a:gd name="connsiteY490" fmla="*/ 1167129 h 2335019"/>
                <a:gd name="connsiteX491" fmla="*/ 1241646 w 1424186"/>
                <a:gd name="connsiteY491" fmla="*/ 1172924 h 2335019"/>
                <a:gd name="connsiteX492" fmla="*/ 1251754 w 1424186"/>
                <a:gd name="connsiteY492" fmla="*/ 1182583 h 2335019"/>
                <a:gd name="connsiteX493" fmla="*/ 1255123 w 1424186"/>
                <a:gd name="connsiteY493" fmla="*/ 1189827 h 2335019"/>
                <a:gd name="connsiteX494" fmla="*/ 1258011 w 1424186"/>
                <a:gd name="connsiteY494" fmla="*/ 1200935 h 2335019"/>
                <a:gd name="connsiteX495" fmla="*/ 1259936 w 1424186"/>
                <a:gd name="connsiteY495" fmla="*/ 1202383 h 2335019"/>
                <a:gd name="connsiteX496" fmla="*/ 1266193 w 1424186"/>
                <a:gd name="connsiteY496" fmla="*/ 1205281 h 2335019"/>
                <a:gd name="connsiteX497" fmla="*/ 1267637 w 1424186"/>
                <a:gd name="connsiteY497" fmla="*/ 1212525 h 2335019"/>
                <a:gd name="connsiteX498" fmla="*/ 1267637 w 1424186"/>
                <a:gd name="connsiteY498" fmla="*/ 1216872 h 2335019"/>
                <a:gd name="connsiteX499" fmla="*/ 1264268 w 1424186"/>
                <a:gd name="connsiteY499" fmla="*/ 1223150 h 2335019"/>
                <a:gd name="connsiteX500" fmla="*/ 1257048 w 1424186"/>
                <a:gd name="connsiteY500" fmla="*/ 1224116 h 2335019"/>
                <a:gd name="connsiteX501" fmla="*/ 1248385 w 1424186"/>
                <a:gd name="connsiteY501" fmla="*/ 1227014 h 2335019"/>
                <a:gd name="connsiteX502" fmla="*/ 1245978 w 1424186"/>
                <a:gd name="connsiteY502" fmla="*/ 1230877 h 2335019"/>
                <a:gd name="connsiteX503" fmla="*/ 1242609 w 1424186"/>
                <a:gd name="connsiteY503" fmla="*/ 1241985 h 2335019"/>
                <a:gd name="connsiteX504" fmla="*/ 1236352 w 1424186"/>
                <a:gd name="connsiteY504" fmla="*/ 1242951 h 2335019"/>
                <a:gd name="connsiteX505" fmla="*/ 1236352 w 1424186"/>
                <a:gd name="connsiteY505" fmla="*/ 1247297 h 2335019"/>
                <a:gd name="connsiteX506" fmla="*/ 1231058 w 1424186"/>
                <a:gd name="connsiteY506" fmla="*/ 1251161 h 2335019"/>
                <a:gd name="connsiteX507" fmla="*/ 1225763 w 1424186"/>
                <a:gd name="connsiteY507" fmla="*/ 1257439 h 2335019"/>
                <a:gd name="connsiteX508" fmla="*/ 1222394 w 1424186"/>
                <a:gd name="connsiteY508" fmla="*/ 1262751 h 2335019"/>
                <a:gd name="connsiteX509" fmla="*/ 1222394 w 1424186"/>
                <a:gd name="connsiteY509" fmla="*/ 1266615 h 2335019"/>
                <a:gd name="connsiteX510" fmla="*/ 1220950 w 1424186"/>
                <a:gd name="connsiteY510" fmla="*/ 1270478 h 2335019"/>
                <a:gd name="connsiteX511" fmla="*/ 1224319 w 1424186"/>
                <a:gd name="connsiteY511" fmla="*/ 1276756 h 2335019"/>
                <a:gd name="connsiteX512" fmla="*/ 1224319 w 1424186"/>
                <a:gd name="connsiteY512" fmla="*/ 1284483 h 2335019"/>
                <a:gd name="connsiteX513" fmla="*/ 1219506 w 1424186"/>
                <a:gd name="connsiteY513" fmla="*/ 1288830 h 2335019"/>
                <a:gd name="connsiteX514" fmla="*/ 1218544 w 1424186"/>
                <a:gd name="connsiteY514" fmla="*/ 1294142 h 2335019"/>
                <a:gd name="connsiteX515" fmla="*/ 1215656 w 1424186"/>
                <a:gd name="connsiteY515" fmla="*/ 1298006 h 2335019"/>
                <a:gd name="connsiteX516" fmla="*/ 1211324 w 1424186"/>
                <a:gd name="connsiteY516" fmla="*/ 1301869 h 2335019"/>
                <a:gd name="connsiteX517" fmla="*/ 1205548 w 1424186"/>
                <a:gd name="connsiteY517" fmla="*/ 1311045 h 2335019"/>
                <a:gd name="connsiteX518" fmla="*/ 1203623 w 1424186"/>
                <a:gd name="connsiteY518" fmla="*/ 1318772 h 2335019"/>
                <a:gd name="connsiteX519" fmla="*/ 1199291 w 1424186"/>
                <a:gd name="connsiteY519" fmla="*/ 1325533 h 2335019"/>
                <a:gd name="connsiteX520" fmla="*/ 1202179 w 1424186"/>
                <a:gd name="connsiteY520" fmla="*/ 1345817 h 2335019"/>
                <a:gd name="connsiteX521" fmla="*/ 1186296 w 1424186"/>
                <a:gd name="connsiteY521" fmla="*/ 1363203 h 2335019"/>
                <a:gd name="connsiteX522" fmla="*/ 1172338 w 1424186"/>
                <a:gd name="connsiteY522" fmla="*/ 1372862 h 2335019"/>
                <a:gd name="connsiteX523" fmla="*/ 1171376 w 1424186"/>
                <a:gd name="connsiteY523" fmla="*/ 1375759 h 2335019"/>
                <a:gd name="connsiteX524" fmla="*/ 1173301 w 1424186"/>
                <a:gd name="connsiteY524" fmla="*/ 1383004 h 2335019"/>
                <a:gd name="connsiteX525" fmla="*/ 1174263 w 1424186"/>
                <a:gd name="connsiteY525" fmla="*/ 1383969 h 2335019"/>
                <a:gd name="connsiteX526" fmla="*/ 1188221 w 1424186"/>
                <a:gd name="connsiteY526" fmla="*/ 1387833 h 2335019"/>
                <a:gd name="connsiteX527" fmla="*/ 1191109 w 1424186"/>
                <a:gd name="connsiteY527" fmla="*/ 1397009 h 2335019"/>
                <a:gd name="connsiteX528" fmla="*/ 1191591 w 1424186"/>
                <a:gd name="connsiteY528" fmla="*/ 1401355 h 2335019"/>
                <a:gd name="connsiteX529" fmla="*/ 1197847 w 1424186"/>
                <a:gd name="connsiteY529" fmla="*/ 1403770 h 2335019"/>
                <a:gd name="connsiteX530" fmla="*/ 1200735 w 1424186"/>
                <a:gd name="connsiteY530" fmla="*/ 1409082 h 2335019"/>
                <a:gd name="connsiteX531" fmla="*/ 1196885 w 1424186"/>
                <a:gd name="connsiteY531" fmla="*/ 1409565 h 2335019"/>
                <a:gd name="connsiteX532" fmla="*/ 1197847 w 1424186"/>
                <a:gd name="connsiteY532" fmla="*/ 1413912 h 2335019"/>
                <a:gd name="connsiteX533" fmla="*/ 1195922 w 1424186"/>
                <a:gd name="connsiteY533" fmla="*/ 1415843 h 2335019"/>
                <a:gd name="connsiteX534" fmla="*/ 1196885 w 1424186"/>
                <a:gd name="connsiteY534" fmla="*/ 1418258 h 2335019"/>
                <a:gd name="connsiteX535" fmla="*/ 1195922 w 1424186"/>
                <a:gd name="connsiteY535" fmla="*/ 1420673 h 2335019"/>
                <a:gd name="connsiteX536" fmla="*/ 1197366 w 1424186"/>
                <a:gd name="connsiteY536" fmla="*/ 1426468 h 2335019"/>
                <a:gd name="connsiteX537" fmla="*/ 1197366 w 1424186"/>
                <a:gd name="connsiteY537" fmla="*/ 1429366 h 2335019"/>
                <a:gd name="connsiteX538" fmla="*/ 1198329 w 1424186"/>
                <a:gd name="connsiteY538" fmla="*/ 1435644 h 2335019"/>
                <a:gd name="connsiteX539" fmla="*/ 1201698 w 1424186"/>
                <a:gd name="connsiteY539" fmla="*/ 1441922 h 2335019"/>
                <a:gd name="connsiteX540" fmla="*/ 1201217 w 1424186"/>
                <a:gd name="connsiteY540" fmla="*/ 1443854 h 2335019"/>
                <a:gd name="connsiteX541" fmla="*/ 1196885 w 1424186"/>
                <a:gd name="connsiteY541" fmla="*/ 1447235 h 2335019"/>
                <a:gd name="connsiteX542" fmla="*/ 1196885 w 1424186"/>
                <a:gd name="connsiteY542" fmla="*/ 1450615 h 2335019"/>
                <a:gd name="connsiteX543" fmla="*/ 1198810 w 1424186"/>
                <a:gd name="connsiteY543" fmla="*/ 1454479 h 2335019"/>
                <a:gd name="connsiteX544" fmla="*/ 1196885 w 1424186"/>
                <a:gd name="connsiteY544" fmla="*/ 1456411 h 2335019"/>
                <a:gd name="connsiteX545" fmla="*/ 1197366 w 1424186"/>
                <a:gd name="connsiteY545" fmla="*/ 1460757 h 2335019"/>
                <a:gd name="connsiteX546" fmla="*/ 1196404 w 1424186"/>
                <a:gd name="connsiteY546" fmla="*/ 1466552 h 2335019"/>
                <a:gd name="connsiteX547" fmla="*/ 1191591 w 1424186"/>
                <a:gd name="connsiteY547" fmla="*/ 1468001 h 2335019"/>
                <a:gd name="connsiteX548" fmla="*/ 1188221 w 1424186"/>
                <a:gd name="connsiteY548" fmla="*/ 1476694 h 2335019"/>
                <a:gd name="connsiteX549" fmla="*/ 1181964 w 1424186"/>
                <a:gd name="connsiteY549" fmla="*/ 1478143 h 2335019"/>
                <a:gd name="connsiteX550" fmla="*/ 1182446 w 1424186"/>
                <a:gd name="connsiteY550" fmla="*/ 1482006 h 2335019"/>
                <a:gd name="connsiteX551" fmla="*/ 1184371 w 1424186"/>
                <a:gd name="connsiteY551" fmla="*/ 1484421 h 2335019"/>
                <a:gd name="connsiteX552" fmla="*/ 1182927 w 1424186"/>
                <a:gd name="connsiteY552" fmla="*/ 1486353 h 2335019"/>
                <a:gd name="connsiteX553" fmla="*/ 1182446 w 1424186"/>
                <a:gd name="connsiteY553" fmla="*/ 1492631 h 2335019"/>
                <a:gd name="connsiteX554" fmla="*/ 1179077 w 1424186"/>
                <a:gd name="connsiteY554" fmla="*/ 1494080 h 2335019"/>
                <a:gd name="connsiteX555" fmla="*/ 1174745 w 1424186"/>
                <a:gd name="connsiteY555" fmla="*/ 1499392 h 2335019"/>
                <a:gd name="connsiteX556" fmla="*/ 1172820 w 1424186"/>
                <a:gd name="connsiteY556" fmla="*/ 1499392 h 2335019"/>
                <a:gd name="connsiteX557" fmla="*/ 1168006 w 1424186"/>
                <a:gd name="connsiteY557" fmla="*/ 1502773 h 2335019"/>
                <a:gd name="connsiteX558" fmla="*/ 1168969 w 1424186"/>
                <a:gd name="connsiteY558" fmla="*/ 1510017 h 2335019"/>
                <a:gd name="connsiteX559" fmla="*/ 1173301 w 1424186"/>
                <a:gd name="connsiteY559" fmla="*/ 1517744 h 2335019"/>
                <a:gd name="connsiteX560" fmla="*/ 1171376 w 1424186"/>
                <a:gd name="connsiteY560" fmla="*/ 1519676 h 2335019"/>
                <a:gd name="connsiteX561" fmla="*/ 1172338 w 1424186"/>
                <a:gd name="connsiteY561" fmla="*/ 1523539 h 2335019"/>
                <a:gd name="connsiteX562" fmla="*/ 1169450 w 1424186"/>
                <a:gd name="connsiteY562" fmla="*/ 1527886 h 2335019"/>
                <a:gd name="connsiteX563" fmla="*/ 1169932 w 1424186"/>
                <a:gd name="connsiteY563" fmla="*/ 1531749 h 2335019"/>
                <a:gd name="connsiteX564" fmla="*/ 1171376 w 1424186"/>
                <a:gd name="connsiteY564" fmla="*/ 1533198 h 2335019"/>
                <a:gd name="connsiteX565" fmla="*/ 1173782 w 1424186"/>
                <a:gd name="connsiteY565" fmla="*/ 1541408 h 2335019"/>
                <a:gd name="connsiteX566" fmla="*/ 1169932 w 1424186"/>
                <a:gd name="connsiteY566" fmla="*/ 1547686 h 2335019"/>
                <a:gd name="connsiteX567" fmla="*/ 1163675 w 1424186"/>
                <a:gd name="connsiteY567" fmla="*/ 1547686 h 2335019"/>
                <a:gd name="connsiteX568" fmla="*/ 1160306 w 1424186"/>
                <a:gd name="connsiteY568" fmla="*/ 1550584 h 2335019"/>
                <a:gd name="connsiteX569" fmla="*/ 1160306 w 1424186"/>
                <a:gd name="connsiteY569" fmla="*/ 1556379 h 2335019"/>
                <a:gd name="connsiteX570" fmla="*/ 1156455 w 1424186"/>
                <a:gd name="connsiteY570" fmla="*/ 1560726 h 2335019"/>
                <a:gd name="connsiteX571" fmla="*/ 1156936 w 1424186"/>
                <a:gd name="connsiteY571" fmla="*/ 1568936 h 2335019"/>
                <a:gd name="connsiteX572" fmla="*/ 1154049 w 1424186"/>
                <a:gd name="connsiteY572" fmla="*/ 1572316 h 2335019"/>
                <a:gd name="connsiteX573" fmla="*/ 1155492 w 1424186"/>
                <a:gd name="connsiteY573" fmla="*/ 1573282 h 2335019"/>
                <a:gd name="connsiteX574" fmla="*/ 1155492 w 1424186"/>
                <a:gd name="connsiteY574" fmla="*/ 1577146 h 2335019"/>
                <a:gd name="connsiteX575" fmla="*/ 1151642 w 1424186"/>
                <a:gd name="connsiteY575" fmla="*/ 1580526 h 2335019"/>
                <a:gd name="connsiteX576" fmla="*/ 1147310 w 1424186"/>
                <a:gd name="connsiteY576" fmla="*/ 1589702 h 2335019"/>
                <a:gd name="connsiteX577" fmla="*/ 1141053 w 1424186"/>
                <a:gd name="connsiteY577" fmla="*/ 1591151 h 2335019"/>
                <a:gd name="connsiteX578" fmla="*/ 1140091 w 1424186"/>
                <a:gd name="connsiteY578" fmla="*/ 1594532 h 2335019"/>
                <a:gd name="connsiteX579" fmla="*/ 1131908 w 1424186"/>
                <a:gd name="connsiteY579" fmla="*/ 1597429 h 2335019"/>
                <a:gd name="connsiteX580" fmla="*/ 1129021 w 1424186"/>
                <a:gd name="connsiteY580" fmla="*/ 1595980 h 2335019"/>
                <a:gd name="connsiteX581" fmla="*/ 1125651 w 1424186"/>
                <a:gd name="connsiteY581" fmla="*/ 1596946 h 2335019"/>
                <a:gd name="connsiteX582" fmla="*/ 1122764 w 1424186"/>
                <a:gd name="connsiteY582" fmla="*/ 1600327 h 2335019"/>
                <a:gd name="connsiteX583" fmla="*/ 1119876 w 1424186"/>
                <a:gd name="connsiteY583" fmla="*/ 1599844 h 2335019"/>
                <a:gd name="connsiteX584" fmla="*/ 1116507 w 1424186"/>
                <a:gd name="connsiteY584" fmla="*/ 1597429 h 2335019"/>
                <a:gd name="connsiteX585" fmla="*/ 1113619 w 1424186"/>
                <a:gd name="connsiteY585" fmla="*/ 1598395 h 2335019"/>
                <a:gd name="connsiteX586" fmla="*/ 1109768 w 1424186"/>
                <a:gd name="connsiteY586" fmla="*/ 1602742 h 2335019"/>
                <a:gd name="connsiteX587" fmla="*/ 1105918 w 1424186"/>
                <a:gd name="connsiteY587" fmla="*/ 1602259 h 2335019"/>
                <a:gd name="connsiteX588" fmla="*/ 1099661 w 1424186"/>
                <a:gd name="connsiteY588" fmla="*/ 1606122 h 2335019"/>
                <a:gd name="connsiteX589" fmla="*/ 1093404 w 1424186"/>
                <a:gd name="connsiteY589" fmla="*/ 1606122 h 2335019"/>
                <a:gd name="connsiteX590" fmla="*/ 1091479 w 1424186"/>
                <a:gd name="connsiteY590" fmla="*/ 1607571 h 2335019"/>
                <a:gd name="connsiteX591" fmla="*/ 1087628 w 1424186"/>
                <a:gd name="connsiteY591" fmla="*/ 1606605 h 2335019"/>
                <a:gd name="connsiteX592" fmla="*/ 1086666 w 1424186"/>
                <a:gd name="connsiteY592" fmla="*/ 1608537 h 2335019"/>
                <a:gd name="connsiteX593" fmla="*/ 1082815 w 1424186"/>
                <a:gd name="connsiteY593" fmla="*/ 1610469 h 2335019"/>
                <a:gd name="connsiteX594" fmla="*/ 1085222 w 1424186"/>
                <a:gd name="connsiteY594" fmla="*/ 1613366 h 2335019"/>
                <a:gd name="connsiteX595" fmla="*/ 1084259 w 1424186"/>
                <a:gd name="connsiteY595" fmla="*/ 1620611 h 2335019"/>
                <a:gd name="connsiteX596" fmla="*/ 1080409 w 1424186"/>
                <a:gd name="connsiteY596" fmla="*/ 1619645 h 2335019"/>
                <a:gd name="connsiteX597" fmla="*/ 1076558 w 1424186"/>
                <a:gd name="connsiteY597" fmla="*/ 1623508 h 2335019"/>
                <a:gd name="connsiteX598" fmla="*/ 1072226 w 1424186"/>
                <a:gd name="connsiteY598" fmla="*/ 1623991 h 2335019"/>
                <a:gd name="connsiteX599" fmla="*/ 1071264 w 1424186"/>
                <a:gd name="connsiteY599" fmla="*/ 1627372 h 2335019"/>
                <a:gd name="connsiteX600" fmla="*/ 1066451 w 1424186"/>
                <a:gd name="connsiteY600" fmla="*/ 1626406 h 2335019"/>
                <a:gd name="connsiteX601" fmla="*/ 1063563 w 1424186"/>
                <a:gd name="connsiteY601" fmla="*/ 1628820 h 2335019"/>
                <a:gd name="connsiteX602" fmla="*/ 1060675 w 1424186"/>
                <a:gd name="connsiteY602" fmla="*/ 1630269 h 2335019"/>
                <a:gd name="connsiteX603" fmla="*/ 1057306 w 1424186"/>
                <a:gd name="connsiteY603" fmla="*/ 1633650 h 2335019"/>
                <a:gd name="connsiteX604" fmla="*/ 1057306 w 1424186"/>
                <a:gd name="connsiteY604" fmla="*/ 1639928 h 2335019"/>
                <a:gd name="connsiteX605" fmla="*/ 1054899 w 1424186"/>
                <a:gd name="connsiteY605" fmla="*/ 1643792 h 2335019"/>
                <a:gd name="connsiteX606" fmla="*/ 1049605 w 1424186"/>
                <a:gd name="connsiteY606" fmla="*/ 1642826 h 2335019"/>
                <a:gd name="connsiteX607" fmla="*/ 1045755 w 1424186"/>
                <a:gd name="connsiteY607" fmla="*/ 1644275 h 2335019"/>
                <a:gd name="connsiteX608" fmla="*/ 1043829 w 1424186"/>
                <a:gd name="connsiteY608" fmla="*/ 1643792 h 2335019"/>
                <a:gd name="connsiteX609" fmla="*/ 1041904 w 1424186"/>
                <a:gd name="connsiteY609" fmla="*/ 1646689 h 2335019"/>
                <a:gd name="connsiteX610" fmla="*/ 1037572 w 1424186"/>
                <a:gd name="connsiteY610" fmla="*/ 1644758 h 2335019"/>
                <a:gd name="connsiteX611" fmla="*/ 1032759 w 1424186"/>
                <a:gd name="connsiteY611" fmla="*/ 1647655 h 2335019"/>
                <a:gd name="connsiteX612" fmla="*/ 1030353 w 1424186"/>
                <a:gd name="connsiteY612" fmla="*/ 1652967 h 2335019"/>
                <a:gd name="connsiteX613" fmla="*/ 1031315 w 1424186"/>
                <a:gd name="connsiteY613" fmla="*/ 1656348 h 2335019"/>
                <a:gd name="connsiteX614" fmla="*/ 1033241 w 1424186"/>
                <a:gd name="connsiteY614" fmla="*/ 1657314 h 2335019"/>
                <a:gd name="connsiteX615" fmla="*/ 1030353 w 1424186"/>
                <a:gd name="connsiteY615" fmla="*/ 1660212 h 2335019"/>
                <a:gd name="connsiteX616" fmla="*/ 1036128 w 1424186"/>
                <a:gd name="connsiteY616" fmla="*/ 1664075 h 2335019"/>
                <a:gd name="connsiteX617" fmla="*/ 1033241 w 1424186"/>
                <a:gd name="connsiteY617" fmla="*/ 1665041 h 2335019"/>
                <a:gd name="connsiteX618" fmla="*/ 1031315 w 1424186"/>
                <a:gd name="connsiteY618" fmla="*/ 1668422 h 2335019"/>
                <a:gd name="connsiteX619" fmla="*/ 1027946 w 1424186"/>
                <a:gd name="connsiteY619" fmla="*/ 1670353 h 2335019"/>
                <a:gd name="connsiteX620" fmla="*/ 1029390 w 1424186"/>
                <a:gd name="connsiteY620" fmla="*/ 1673251 h 2335019"/>
                <a:gd name="connsiteX621" fmla="*/ 1028428 w 1424186"/>
                <a:gd name="connsiteY621" fmla="*/ 1676632 h 2335019"/>
                <a:gd name="connsiteX622" fmla="*/ 1034203 w 1424186"/>
                <a:gd name="connsiteY622" fmla="*/ 1680495 h 2335019"/>
                <a:gd name="connsiteX623" fmla="*/ 1030834 w 1424186"/>
                <a:gd name="connsiteY623" fmla="*/ 1682910 h 2335019"/>
                <a:gd name="connsiteX624" fmla="*/ 1027465 w 1424186"/>
                <a:gd name="connsiteY624" fmla="*/ 1683876 h 2335019"/>
                <a:gd name="connsiteX625" fmla="*/ 1027946 w 1424186"/>
                <a:gd name="connsiteY625" fmla="*/ 1688705 h 2335019"/>
                <a:gd name="connsiteX626" fmla="*/ 1025058 w 1424186"/>
                <a:gd name="connsiteY626" fmla="*/ 1690154 h 2335019"/>
                <a:gd name="connsiteX627" fmla="*/ 1020727 w 1424186"/>
                <a:gd name="connsiteY627" fmla="*/ 1687256 h 2335019"/>
                <a:gd name="connsiteX628" fmla="*/ 1019764 w 1424186"/>
                <a:gd name="connsiteY628" fmla="*/ 1681461 h 2335019"/>
                <a:gd name="connsiteX629" fmla="*/ 1017839 w 1424186"/>
                <a:gd name="connsiteY629" fmla="*/ 1679529 h 2335019"/>
                <a:gd name="connsiteX630" fmla="*/ 1015432 w 1424186"/>
                <a:gd name="connsiteY630" fmla="*/ 1682427 h 2335019"/>
                <a:gd name="connsiteX631" fmla="*/ 1017357 w 1424186"/>
                <a:gd name="connsiteY631" fmla="*/ 1685325 h 2335019"/>
                <a:gd name="connsiteX632" fmla="*/ 1016395 w 1424186"/>
                <a:gd name="connsiteY632" fmla="*/ 1687256 h 2335019"/>
                <a:gd name="connsiteX633" fmla="*/ 1018320 w 1424186"/>
                <a:gd name="connsiteY633" fmla="*/ 1695466 h 2335019"/>
                <a:gd name="connsiteX634" fmla="*/ 1013507 w 1424186"/>
                <a:gd name="connsiteY634" fmla="*/ 1695949 h 2335019"/>
                <a:gd name="connsiteX635" fmla="*/ 1012063 w 1424186"/>
                <a:gd name="connsiteY635" fmla="*/ 1698847 h 2335019"/>
                <a:gd name="connsiteX636" fmla="*/ 1012544 w 1424186"/>
                <a:gd name="connsiteY636" fmla="*/ 1701745 h 2335019"/>
                <a:gd name="connsiteX637" fmla="*/ 1006287 w 1424186"/>
                <a:gd name="connsiteY637" fmla="*/ 1704159 h 2335019"/>
                <a:gd name="connsiteX638" fmla="*/ 1003881 w 1424186"/>
                <a:gd name="connsiteY638" fmla="*/ 1697881 h 2335019"/>
                <a:gd name="connsiteX639" fmla="*/ 1000030 w 1424186"/>
                <a:gd name="connsiteY639" fmla="*/ 1694017 h 2335019"/>
                <a:gd name="connsiteX640" fmla="*/ 994736 w 1424186"/>
                <a:gd name="connsiteY640" fmla="*/ 1695466 h 2335019"/>
                <a:gd name="connsiteX641" fmla="*/ 991848 w 1424186"/>
                <a:gd name="connsiteY641" fmla="*/ 1694501 h 2335019"/>
                <a:gd name="connsiteX642" fmla="*/ 986073 w 1424186"/>
                <a:gd name="connsiteY642" fmla="*/ 1695466 h 2335019"/>
                <a:gd name="connsiteX643" fmla="*/ 981741 w 1424186"/>
                <a:gd name="connsiteY643" fmla="*/ 1694017 h 2335019"/>
                <a:gd name="connsiteX644" fmla="*/ 975484 w 1424186"/>
                <a:gd name="connsiteY644" fmla="*/ 1694501 h 2335019"/>
                <a:gd name="connsiteX645" fmla="*/ 969708 w 1424186"/>
                <a:gd name="connsiteY645" fmla="*/ 1690154 h 2335019"/>
                <a:gd name="connsiteX646" fmla="*/ 966820 w 1424186"/>
                <a:gd name="connsiteY646" fmla="*/ 1694017 h 2335019"/>
                <a:gd name="connsiteX647" fmla="*/ 959601 w 1424186"/>
                <a:gd name="connsiteY647" fmla="*/ 1698847 h 2335019"/>
                <a:gd name="connsiteX648" fmla="*/ 957194 w 1424186"/>
                <a:gd name="connsiteY648" fmla="*/ 1704642 h 2335019"/>
                <a:gd name="connsiteX649" fmla="*/ 952862 w 1424186"/>
                <a:gd name="connsiteY649" fmla="*/ 1711403 h 2335019"/>
                <a:gd name="connsiteX650" fmla="*/ 952381 w 1424186"/>
                <a:gd name="connsiteY650" fmla="*/ 1716233 h 2335019"/>
                <a:gd name="connsiteX651" fmla="*/ 948049 w 1424186"/>
                <a:gd name="connsiteY651" fmla="*/ 1729755 h 2335019"/>
                <a:gd name="connsiteX652" fmla="*/ 947087 w 1424186"/>
                <a:gd name="connsiteY652" fmla="*/ 1735067 h 2335019"/>
                <a:gd name="connsiteX653" fmla="*/ 942755 w 1424186"/>
                <a:gd name="connsiteY653" fmla="*/ 1744726 h 2335019"/>
                <a:gd name="connsiteX654" fmla="*/ 950937 w 1424186"/>
                <a:gd name="connsiteY654" fmla="*/ 1751970 h 2335019"/>
                <a:gd name="connsiteX655" fmla="*/ 969227 w 1424186"/>
                <a:gd name="connsiteY655" fmla="*/ 1763561 h 2335019"/>
                <a:gd name="connsiteX656" fmla="*/ 985110 w 1424186"/>
                <a:gd name="connsiteY656" fmla="*/ 1774186 h 2335019"/>
                <a:gd name="connsiteX657" fmla="*/ 986073 w 1424186"/>
                <a:gd name="connsiteY657" fmla="*/ 1778532 h 2335019"/>
                <a:gd name="connsiteX658" fmla="*/ 991367 w 1424186"/>
                <a:gd name="connsiteY658" fmla="*/ 1785293 h 2335019"/>
                <a:gd name="connsiteX659" fmla="*/ 990886 w 1424186"/>
                <a:gd name="connsiteY659" fmla="*/ 1787225 h 2335019"/>
                <a:gd name="connsiteX660" fmla="*/ 995217 w 1424186"/>
                <a:gd name="connsiteY660" fmla="*/ 1788191 h 2335019"/>
                <a:gd name="connsiteX661" fmla="*/ 998587 w 1424186"/>
                <a:gd name="connsiteY661" fmla="*/ 1786742 h 2335019"/>
                <a:gd name="connsiteX662" fmla="*/ 999068 w 1424186"/>
                <a:gd name="connsiteY662" fmla="*/ 1790123 h 2335019"/>
                <a:gd name="connsiteX663" fmla="*/ 1001956 w 1424186"/>
                <a:gd name="connsiteY663" fmla="*/ 1792055 h 2335019"/>
                <a:gd name="connsiteX664" fmla="*/ 1005325 w 1424186"/>
                <a:gd name="connsiteY664" fmla="*/ 1791572 h 2335019"/>
                <a:gd name="connsiteX665" fmla="*/ 1008694 w 1424186"/>
                <a:gd name="connsiteY665" fmla="*/ 1796884 h 2335019"/>
                <a:gd name="connsiteX666" fmla="*/ 1002918 w 1424186"/>
                <a:gd name="connsiteY666" fmla="*/ 1799782 h 2335019"/>
                <a:gd name="connsiteX667" fmla="*/ 1004843 w 1424186"/>
                <a:gd name="connsiteY667" fmla="*/ 1804611 h 2335019"/>
                <a:gd name="connsiteX668" fmla="*/ 1001956 w 1424186"/>
                <a:gd name="connsiteY668" fmla="*/ 1807026 h 2335019"/>
                <a:gd name="connsiteX669" fmla="*/ 1000512 w 1424186"/>
                <a:gd name="connsiteY669" fmla="*/ 1809923 h 2335019"/>
                <a:gd name="connsiteX670" fmla="*/ 997143 w 1424186"/>
                <a:gd name="connsiteY670" fmla="*/ 1809440 h 2335019"/>
                <a:gd name="connsiteX671" fmla="*/ 995699 w 1424186"/>
                <a:gd name="connsiteY671" fmla="*/ 1811372 h 2335019"/>
                <a:gd name="connsiteX672" fmla="*/ 997143 w 1424186"/>
                <a:gd name="connsiteY672" fmla="*/ 1814270 h 2335019"/>
                <a:gd name="connsiteX673" fmla="*/ 992811 w 1424186"/>
                <a:gd name="connsiteY673" fmla="*/ 1816685 h 2335019"/>
                <a:gd name="connsiteX674" fmla="*/ 997143 w 1424186"/>
                <a:gd name="connsiteY674" fmla="*/ 1821997 h 2335019"/>
                <a:gd name="connsiteX675" fmla="*/ 1001474 w 1424186"/>
                <a:gd name="connsiteY675" fmla="*/ 1824895 h 2335019"/>
                <a:gd name="connsiteX676" fmla="*/ 1001956 w 1424186"/>
                <a:gd name="connsiteY676" fmla="*/ 1829724 h 2335019"/>
                <a:gd name="connsiteX677" fmla="*/ 999068 w 1424186"/>
                <a:gd name="connsiteY677" fmla="*/ 1836002 h 2335019"/>
                <a:gd name="connsiteX678" fmla="*/ 998105 w 1424186"/>
                <a:gd name="connsiteY678" fmla="*/ 1841314 h 2335019"/>
                <a:gd name="connsiteX679" fmla="*/ 994736 w 1424186"/>
                <a:gd name="connsiteY679" fmla="*/ 1840349 h 2335019"/>
                <a:gd name="connsiteX680" fmla="*/ 994255 w 1424186"/>
                <a:gd name="connsiteY680" fmla="*/ 1837451 h 2335019"/>
                <a:gd name="connsiteX681" fmla="*/ 989442 w 1424186"/>
                <a:gd name="connsiteY681" fmla="*/ 1836968 h 2335019"/>
                <a:gd name="connsiteX682" fmla="*/ 987035 w 1424186"/>
                <a:gd name="connsiteY682" fmla="*/ 1840349 h 2335019"/>
                <a:gd name="connsiteX683" fmla="*/ 984629 w 1424186"/>
                <a:gd name="connsiteY683" fmla="*/ 1839866 h 2335019"/>
                <a:gd name="connsiteX684" fmla="*/ 979816 w 1424186"/>
                <a:gd name="connsiteY684" fmla="*/ 1835036 h 2335019"/>
                <a:gd name="connsiteX685" fmla="*/ 976446 w 1424186"/>
                <a:gd name="connsiteY685" fmla="*/ 1836968 h 2335019"/>
                <a:gd name="connsiteX686" fmla="*/ 972596 w 1424186"/>
                <a:gd name="connsiteY686" fmla="*/ 1834070 h 2335019"/>
                <a:gd name="connsiteX687" fmla="*/ 964414 w 1424186"/>
                <a:gd name="connsiteY687" fmla="*/ 1833105 h 2335019"/>
                <a:gd name="connsiteX688" fmla="*/ 962489 w 1424186"/>
                <a:gd name="connsiteY688" fmla="*/ 1827792 h 2335019"/>
                <a:gd name="connsiteX689" fmla="*/ 965376 w 1424186"/>
                <a:gd name="connsiteY689" fmla="*/ 1822963 h 2335019"/>
                <a:gd name="connsiteX690" fmla="*/ 971633 w 1424186"/>
                <a:gd name="connsiteY690" fmla="*/ 1817167 h 2335019"/>
                <a:gd name="connsiteX691" fmla="*/ 970671 w 1424186"/>
                <a:gd name="connsiteY691" fmla="*/ 1814753 h 2335019"/>
                <a:gd name="connsiteX692" fmla="*/ 966820 w 1424186"/>
                <a:gd name="connsiteY692" fmla="*/ 1813304 h 2335019"/>
                <a:gd name="connsiteX693" fmla="*/ 962489 w 1424186"/>
                <a:gd name="connsiteY693" fmla="*/ 1813787 h 2335019"/>
                <a:gd name="connsiteX694" fmla="*/ 961045 w 1424186"/>
                <a:gd name="connsiteY694" fmla="*/ 1813304 h 2335019"/>
                <a:gd name="connsiteX695" fmla="*/ 958638 w 1424186"/>
                <a:gd name="connsiteY695" fmla="*/ 1815236 h 2335019"/>
                <a:gd name="connsiteX696" fmla="*/ 954788 w 1424186"/>
                <a:gd name="connsiteY696" fmla="*/ 1812821 h 2335019"/>
                <a:gd name="connsiteX697" fmla="*/ 949012 w 1424186"/>
                <a:gd name="connsiteY697" fmla="*/ 1811855 h 2335019"/>
                <a:gd name="connsiteX698" fmla="*/ 942755 w 1424186"/>
                <a:gd name="connsiteY698" fmla="*/ 1807992 h 2335019"/>
                <a:gd name="connsiteX699" fmla="*/ 928797 w 1424186"/>
                <a:gd name="connsiteY699" fmla="*/ 1819582 h 2335019"/>
                <a:gd name="connsiteX700" fmla="*/ 924947 w 1424186"/>
                <a:gd name="connsiteY700" fmla="*/ 1822963 h 2335019"/>
                <a:gd name="connsiteX701" fmla="*/ 927834 w 1424186"/>
                <a:gd name="connsiteY701" fmla="*/ 1828758 h 2335019"/>
                <a:gd name="connsiteX702" fmla="*/ 927353 w 1424186"/>
                <a:gd name="connsiteY702" fmla="*/ 1832622 h 2335019"/>
                <a:gd name="connsiteX703" fmla="*/ 922059 w 1424186"/>
                <a:gd name="connsiteY703" fmla="*/ 1835519 h 2335019"/>
                <a:gd name="connsiteX704" fmla="*/ 912433 w 1424186"/>
                <a:gd name="connsiteY704" fmla="*/ 1839866 h 2335019"/>
                <a:gd name="connsiteX705" fmla="*/ 902325 w 1424186"/>
                <a:gd name="connsiteY705" fmla="*/ 1842280 h 2335019"/>
                <a:gd name="connsiteX706" fmla="*/ 869596 w 1424186"/>
                <a:gd name="connsiteY706" fmla="*/ 1848559 h 2335019"/>
                <a:gd name="connsiteX707" fmla="*/ 847456 w 1424186"/>
                <a:gd name="connsiteY707" fmla="*/ 1851456 h 2335019"/>
                <a:gd name="connsiteX708" fmla="*/ 874409 w 1424186"/>
                <a:gd name="connsiteY708" fmla="*/ 1835036 h 2335019"/>
                <a:gd name="connsiteX709" fmla="*/ 888367 w 1424186"/>
                <a:gd name="connsiteY709" fmla="*/ 1826826 h 2335019"/>
                <a:gd name="connsiteX710" fmla="*/ 885961 w 1424186"/>
                <a:gd name="connsiteY710" fmla="*/ 1825861 h 2335019"/>
                <a:gd name="connsiteX711" fmla="*/ 881629 w 1424186"/>
                <a:gd name="connsiteY711" fmla="*/ 1821514 h 2335019"/>
                <a:gd name="connsiteX712" fmla="*/ 878260 w 1424186"/>
                <a:gd name="connsiteY712" fmla="*/ 1820065 h 2335019"/>
                <a:gd name="connsiteX713" fmla="*/ 872484 w 1424186"/>
                <a:gd name="connsiteY713" fmla="*/ 1815236 h 2335019"/>
                <a:gd name="connsiteX714" fmla="*/ 868634 w 1424186"/>
                <a:gd name="connsiteY714" fmla="*/ 1814270 h 2335019"/>
                <a:gd name="connsiteX715" fmla="*/ 859489 w 1424186"/>
                <a:gd name="connsiteY715" fmla="*/ 1808958 h 2335019"/>
                <a:gd name="connsiteX716" fmla="*/ 837830 w 1424186"/>
                <a:gd name="connsiteY716" fmla="*/ 1795435 h 2335019"/>
                <a:gd name="connsiteX717" fmla="*/ 829167 w 1424186"/>
                <a:gd name="connsiteY717" fmla="*/ 1798816 h 2335019"/>
                <a:gd name="connsiteX718" fmla="*/ 823872 w 1424186"/>
                <a:gd name="connsiteY718" fmla="*/ 1802196 h 2335019"/>
                <a:gd name="connsiteX719" fmla="*/ 816171 w 1424186"/>
                <a:gd name="connsiteY719" fmla="*/ 1800264 h 2335019"/>
                <a:gd name="connsiteX720" fmla="*/ 809433 w 1424186"/>
                <a:gd name="connsiteY720" fmla="*/ 1800264 h 2335019"/>
                <a:gd name="connsiteX721" fmla="*/ 806545 w 1424186"/>
                <a:gd name="connsiteY721" fmla="*/ 1802196 h 2335019"/>
                <a:gd name="connsiteX722" fmla="*/ 803657 w 1424186"/>
                <a:gd name="connsiteY722" fmla="*/ 1805577 h 2335019"/>
                <a:gd name="connsiteX723" fmla="*/ 792106 w 1424186"/>
                <a:gd name="connsiteY723" fmla="*/ 1805094 h 2335019"/>
                <a:gd name="connsiteX724" fmla="*/ 787774 w 1424186"/>
                <a:gd name="connsiteY724" fmla="*/ 1803162 h 2335019"/>
                <a:gd name="connsiteX725" fmla="*/ 786812 w 1424186"/>
                <a:gd name="connsiteY725" fmla="*/ 1775152 h 2335019"/>
                <a:gd name="connsiteX726" fmla="*/ 787774 w 1424186"/>
                <a:gd name="connsiteY726" fmla="*/ 1742795 h 2335019"/>
                <a:gd name="connsiteX727" fmla="*/ 788255 w 1424186"/>
                <a:gd name="connsiteY727" fmla="*/ 1712369 h 2335019"/>
                <a:gd name="connsiteX728" fmla="*/ 789218 w 1424186"/>
                <a:gd name="connsiteY728" fmla="*/ 1709472 h 2335019"/>
                <a:gd name="connsiteX729" fmla="*/ 786330 w 1424186"/>
                <a:gd name="connsiteY729" fmla="*/ 1701745 h 2335019"/>
                <a:gd name="connsiteX730" fmla="*/ 769003 w 1424186"/>
                <a:gd name="connsiteY730" fmla="*/ 1700779 h 2335019"/>
                <a:gd name="connsiteX731" fmla="*/ 763228 w 1424186"/>
                <a:gd name="connsiteY731" fmla="*/ 1697398 h 2335019"/>
                <a:gd name="connsiteX732" fmla="*/ 720872 w 1424186"/>
                <a:gd name="connsiteY732" fmla="*/ 1697398 h 2335019"/>
                <a:gd name="connsiteX733" fmla="*/ 719429 w 1424186"/>
                <a:gd name="connsiteY733" fmla="*/ 1698847 h 2335019"/>
                <a:gd name="connsiteX734" fmla="*/ 717985 w 1424186"/>
                <a:gd name="connsiteY734" fmla="*/ 1702711 h 2335019"/>
                <a:gd name="connsiteX735" fmla="*/ 712690 w 1424186"/>
                <a:gd name="connsiteY735" fmla="*/ 1704642 h 2335019"/>
                <a:gd name="connsiteX736" fmla="*/ 710284 w 1424186"/>
                <a:gd name="connsiteY736" fmla="*/ 1708989 h 2335019"/>
                <a:gd name="connsiteX737" fmla="*/ 706433 w 1424186"/>
                <a:gd name="connsiteY737" fmla="*/ 1712852 h 2335019"/>
                <a:gd name="connsiteX738" fmla="*/ 698732 w 1424186"/>
                <a:gd name="connsiteY738" fmla="*/ 1715750 h 2335019"/>
                <a:gd name="connsiteX739" fmla="*/ 694401 w 1424186"/>
                <a:gd name="connsiteY739" fmla="*/ 1721062 h 2335019"/>
                <a:gd name="connsiteX740" fmla="*/ 693919 w 1424186"/>
                <a:gd name="connsiteY740" fmla="*/ 1724443 h 2335019"/>
                <a:gd name="connsiteX741" fmla="*/ 694882 w 1424186"/>
                <a:gd name="connsiteY741" fmla="*/ 1730238 h 2335019"/>
                <a:gd name="connsiteX742" fmla="*/ 692957 w 1424186"/>
                <a:gd name="connsiteY742" fmla="*/ 1734585 h 2335019"/>
                <a:gd name="connsiteX743" fmla="*/ 694401 w 1424186"/>
                <a:gd name="connsiteY743" fmla="*/ 1736999 h 2335019"/>
                <a:gd name="connsiteX744" fmla="*/ 692957 w 1424186"/>
                <a:gd name="connsiteY744" fmla="*/ 1741829 h 2335019"/>
                <a:gd name="connsiteX745" fmla="*/ 695363 w 1424186"/>
                <a:gd name="connsiteY745" fmla="*/ 1748590 h 2335019"/>
                <a:gd name="connsiteX746" fmla="*/ 695363 w 1424186"/>
                <a:gd name="connsiteY746" fmla="*/ 1750522 h 2335019"/>
                <a:gd name="connsiteX747" fmla="*/ 692475 w 1424186"/>
                <a:gd name="connsiteY747" fmla="*/ 1752936 h 2335019"/>
                <a:gd name="connsiteX748" fmla="*/ 687662 w 1424186"/>
                <a:gd name="connsiteY748" fmla="*/ 1752936 h 2335019"/>
                <a:gd name="connsiteX749" fmla="*/ 682849 w 1424186"/>
                <a:gd name="connsiteY749" fmla="*/ 1751005 h 2335019"/>
                <a:gd name="connsiteX750" fmla="*/ 673705 w 1424186"/>
                <a:gd name="connsiteY750" fmla="*/ 1752453 h 2335019"/>
                <a:gd name="connsiteX751" fmla="*/ 666966 w 1424186"/>
                <a:gd name="connsiteY751" fmla="*/ 1751970 h 2335019"/>
                <a:gd name="connsiteX752" fmla="*/ 657821 w 1424186"/>
                <a:gd name="connsiteY752" fmla="*/ 1758249 h 2335019"/>
                <a:gd name="connsiteX753" fmla="*/ 655896 w 1424186"/>
                <a:gd name="connsiteY753" fmla="*/ 1763078 h 2335019"/>
                <a:gd name="connsiteX754" fmla="*/ 652046 w 1424186"/>
                <a:gd name="connsiteY754" fmla="*/ 1770322 h 2335019"/>
                <a:gd name="connsiteX755" fmla="*/ 649158 w 1424186"/>
                <a:gd name="connsiteY755" fmla="*/ 1770322 h 2335019"/>
                <a:gd name="connsiteX756" fmla="*/ 646270 w 1424186"/>
                <a:gd name="connsiteY756" fmla="*/ 1774186 h 2335019"/>
                <a:gd name="connsiteX757" fmla="*/ 643382 w 1424186"/>
                <a:gd name="connsiteY757" fmla="*/ 1776117 h 2335019"/>
                <a:gd name="connsiteX758" fmla="*/ 642901 w 1424186"/>
                <a:gd name="connsiteY758" fmla="*/ 1778532 h 2335019"/>
                <a:gd name="connsiteX759" fmla="*/ 629906 w 1424186"/>
                <a:gd name="connsiteY759" fmla="*/ 1785776 h 2335019"/>
                <a:gd name="connsiteX760" fmla="*/ 627018 w 1424186"/>
                <a:gd name="connsiteY760" fmla="*/ 1788674 h 2335019"/>
                <a:gd name="connsiteX761" fmla="*/ 621242 w 1424186"/>
                <a:gd name="connsiteY761" fmla="*/ 1790606 h 2335019"/>
                <a:gd name="connsiteX762" fmla="*/ 618354 w 1424186"/>
                <a:gd name="connsiteY762" fmla="*/ 1794469 h 2335019"/>
                <a:gd name="connsiteX763" fmla="*/ 614504 w 1424186"/>
                <a:gd name="connsiteY763" fmla="*/ 1794952 h 2335019"/>
                <a:gd name="connsiteX764" fmla="*/ 610172 w 1424186"/>
                <a:gd name="connsiteY764" fmla="*/ 1793986 h 2335019"/>
                <a:gd name="connsiteX765" fmla="*/ 607284 w 1424186"/>
                <a:gd name="connsiteY765" fmla="*/ 1795918 h 2335019"/>
                <a:gd name="connsiteX766" fmla="*/ 597177 w 1424186"/>
                <a:gd name="connsiteY766" fmla="*/ 1795918 h 2335019"/>
                <a:gd name="connsiteX767" fmla="*/ 593326 w 1424186"/>
                <a:gd name="connsiteY767" fmla="*/ 1798816 h 2335019"/>
                <a:gd name="connsiteX768" fmla="*/ 583219 w 1424186"/>
                <a:gd name="connsiteY768" fmla="*/ 1795918 h 2335019"/>
                <a:gd name="connsiteX769" fmla="*/ 580331 w 1424186"/>
                <a:gd name="connsiteY769" fmla="*/ 1800748 h 2335019"/>
                <a:gd name="connsiteX770" fmla="*/ 577924 w 1424186"/>
                <a:gd name="connsiteY770" fmla="*/ 1801230 h 2335019"/>
                <a:gd name="connsiteX771" fmla="*/ 575518 w 1424186"/>
                <a:gd name="connsiteY771" fmla="*/ 1805577 h 2335019"/>
                <a:gd name="connsiteX772" fmla="*/ 574074 w 1424186"/>
                <a:gd name="connsiteY772" fmla="*/ 1814270 h 2335019"/>
                <a:gd name="connsiteX773" fmla="*/ 576480 w 1424186"/>
                <a:gd name="connsiteY773" fmla="*/ 1816202 h 2335019"/>
                <a:gd name="connsiteX774" fmla="*/ 575037 w 1424186"/>
                <a:gd name="connsiteY774" fmla="*/ 1824412 h 2335019"/>
                <a:gd name="connsiteX775" fmla="*/ 572630 w 1424186"/>
                <a:gd name="connsiteY775" fmla="*/ 1826826 h 2335019"/>
                <a:gd name="connsiteX776" fmla="*/ 570224 w 1424186"/>
                <a:gd name="connsiteY776" fmla="*/ 1827792 h 2335019"/>
                <a:gd name="connsiteX777" fmla="*/ 566854 w 1424186"/>
                <a:gd name="connsiteY777" fmla="*/ 1832622 h 2335019"/>
                <a:gd name="connsiteX778" fmla="*/ 563967 w 1424186"/>
                <a:gd name="connsiteY778" fmla="*/ 1833105 h 2335019"/>
                <a:gd name="connsiteX779" fmla="*/ 561079 w 1424186"/>
                <a:gd name="connsiteY779" fmla="*/ 1836485 h 2335019"/>
                <a:gd name="connsiteX780" fmla="*/ 556747 w 1424186"/>
                <a:gd name="connsiteY780" fmla="*/ 1836968 h 2335019"/>
                <a:gd name="connsiteX781" fmla="*/ 552415 w 1424186"/>
                <a:gd name="connsiteY781" fmla="*/ 1839383 h 2335019"/>
                <a:gd name="connsiteX782" fmla="*/ 549046 w 1424186"/>
                <a:gd name="connsiteY782" fmla="*/ 1835519 h 2335019"/>
                <a:gd name="connsiteX783" fmla="*/ 542308 w 1424186"/>
                <a:gd name="connsiteY783" fmla="*/ 1837451 h 2335019"/>
                <a:gd name="connsiteX784" fmla="*/ 540383 w 1424186"/>
                <a:gd name="connsiteY784" fmla="*/ 1840832 h 2335019"/>
                <a:gd name="connsiteX785" fmla="*/ 536532 w 1424186"/>
                <a:gd name="connsiteY785" fmla="*/ 1842764 h 2335019"/>
                <a:gd name="connsiteX786" fmla="*/ 534607 w 1424186"/>
                <a:gd name="connsiteY786" fmla="*/ 1840832 h 2335019"/>
                <a:gd name="connsiteX787" fmla="*/ 530275 w 1424186"/>
                <a:gd name="connsiteY787" fmla="*/ 1847593 h 2335019"/>
                <a:gd name="connsiteX788" fmla="*/ 526425 w 1424186"/>
                <a:gd name="connsiteY788" fmla="*/ 1849525 h 2335019"/>
                <a:gd name="connsiteX789" fmla="*/ 525462 w 1424186"/>
                <a:gd name="connsiteY789" fmla="*/ 1851939 h 2335019"/>
                <a:gd name="connsiteX790" fmla="*/ 519205 w 1424186"/>
                <a:gd name="connsiteY790" fmla="*/ 1856769 h 2335019"/>
                <a:gd name="connsiteX791" fmla="*/ 518242 w 1424186"/>
                <a:gd name="connsiteY791" fmla="*/ 1858701 h 2335019"/>
                <a:gd name="connsiteX792" fmla="*/ 513911 w 1424186"/>
                <a:gd name="connsiteY792" fmla="*/ 1859666 h 2335019"/>
                <a:gd name="connsiteX793" fmla="*/ 508616 w 1424186"/>
                <a:gd name="connsiteY793" fmla="*/ 1863047 h 2335019"/>
                <a:gd name="connsiteX794" fmla="*/ 503803 w 1424186"/>
                <a:gd name="connsiteY794" fmla="*/ 1871740 h 2335019"/>
                <a:gd name="connsiteX795" fmla="*/ 503322 w 1424186"/>
                <a:gd name="connsiteY795" fmla="*/ 1875603 h 2335019"/>
                <a:gd name="connsiteX796" fmla="*/ 500434 w 1424186"/>
                <a:gd name="connsiteY796" fmla="*/ 1881882 h 2335019"/>
                <a:gd name="connsiteX797" fmla="*/ 499953 w 1424186"/>
                <a:gd name="connsiteY797" fmla="*/ 1884779 h 2335019"/>
                <a:gd name="connsiteX798" fmla="*/ 500915 w 1424186"/>
                <a:gd name="connsiteY798" fmla="*/ 1889609 h 2335019"/>
                <a:gd name="connsiteX799" fmla="*/ 498990 w 1424186"/>
                <a:gd name="connsiteY799" fmla="*/ 1897336 h 2335019"/>
                <a:gd name="connsiteX800" fmla="*/ 498509 w 1424186"/>
                <a:gd name="connsiteY800" fmla="*/ 1902165 h 2335019"/>
                <a:gd name="connsiteX801" fmla="*/ 497065 w 1424186"/>
                <a:gd name="connsiteY801" fmla="*/ 1905546 h 2335019"/>
                <a:gd name="connsiteX802" fmla="*/ 498990 w 1424186"/>
                <a:gd name="connsiteY802" fmla="*/ 1906995 h 2335019"/>
                <a:gd name="connsiteX803" fmla="*/ 499471 w 1424186"/>
                <a:gd name="connsiteY803" fmla="*/ 1910858 h 2335019"/>
                <a:gd name="connsiteX804" fmla="*/ 496584 w 1424186"/>
                <a:gd name="connsiteY804" fmla="*/ 1912307 h 2335019"/>
                <a:gd name="connsiteX805" fmla="*/ 493214 w 1424186"/>
                <a:gd name="connsiteY805" fmla="*/ 1915688 h 2335019"/>
                <a:gd name="connsiteX806" fmla="*/ 489845 w 1424186"/>
                <a:gd name="connsiteY806" fmla="*/ 1921483 h 2335019"/>
                <a:gd name="connsiteX807" fmla="*/ 489845 w 1424186"/>
                <a:gd name="connsiteY807" fmla="*/ 1924864 h 2335019"/>
                <a:gd name="connsiteX808" fmla="*/ 484551 w 1424186"/>
                <a:gd name="connsiteY808" fmla="*/ 1925829 h 2335019"/>
                <a:gd name="connsiteX809" fmla="*/ 478294 w 1424186"/>
                <a:gd name="connsiteY809" fmla="*/ 1929210 h 2335019"/>
                <a:gd name="connsiteX810" fmla="*/ 477331 w 1424186"/>
                <a:gd name="connsiteY810" fmla="*/ 1932590 h 2335019"/>
                <a:gd name="connsiteX811" fmla="*/ 473481 w 1424186"/>
                <a:gd name="connsiteY811" fmla="*/ 1934522 h 2335019"/>
                <a:gd name="connsiteX812" fmla="*/ 468187 w 1424186"/>
                <a:gd name="connsiteY812" fmla="*/ 1935005 h 2335019"/>
                <a:gd name="connsiteX813" fmla="*/ 465299 w 1424186"/>
                <a:gd name="connsiteY813" fmla="*/ 1942249 h 2335019"/>
                <a:gd name="connsiteX814" fmla="*/ 461930 w 1424186"/>
                <a:gd name="connsiteY814" fmla="*/ 1945630 h 2335019"/>
                <a:gd name="connsiteX815" fmla="*/ 462892 w 1424186"/>
                <a:gd name="connsiteY815" fmla="*/ 1948527 h 2335019"/>
                <a:gd name="connsiteX816" fmla="*/ 460486 w 1424186"/>
                <a:gd name="connsiteY816" fmla="*/ 1951425 h 2335019"/>
                <a:gd name="connsiteX817" fmla="*/ 454229 w 1424186"/>
                <a:gd name="connsiteY817" fmla="*/ 1961084 h 2335019"/>
                <a:gd name="connsiteX818" fmla="*/ 448453 w 1424186"/>
                <a:gd name="connsiteY818" fmla="*/ 1969777 h 2335019"/>
                <a:gd name="connsiteX819" fmla="*/ 447972 w 1424186"/>
                <a:gd name="connsiteY819" fmla="*/ 1972675 h 2335019"/>
                <a:gd name="connsiteX820" fmla="*/ 446046 w 1424186"/>
                <a:gd name="connsiteY820" fmla="*/ 1974123 h 2335019"/>
                <a:gd name="connsiteX821" fmla="*/ 444121 w 1424186"/>
                <a:gd name="connsiteY821" fmla="*/ 1978470 h 2335019"/>
                <a:gd name="connsiteX822" fmla="*/ 440271 w 1424186"/>
                <a:gd name="connsiteY822" fmla="*/ 1978953 h 2335019"/>
                <a:gd name="connsiteX823" fmla="*/ 435939 w 1424186"/>
                <a:gd name="connsiteY823" fmla="*/ 1987646 h 2335019"/>
                <a:gd name="connsiteX824" fmla="*/ 430645 w 1424186"/>
                <a:gd name="connsiteY824" fmla="*/ 1987163 h 2335019"/>
                <a:gd name="connsiteX825" fmla="*/ 425350 w 1424186"/>
                <a:gd name="connsiteY825" fmla="*/ 1988612 h 2335019"/>
                <a:gd name="connsiteX826" fmla="*/ 423425 w 1424186"/>
                <a:gd name="connsiteY826" fmla="*/ 1993441 h 2335019"/>
                <a:gd name="connsiteX827" fmla="*/ 421018 w 1424186"/>
                <a:gd name="connsiteY827" fmla="*/ 1993924 h 2335019"/>
                <a:gd name="connsiteX828" fmla="*/ 415724 w 1424186"/>
                <a:gd name="connsiteY828" fmla="*/ 1992958 h 2335019"/>
                <a:gd name="connsiteX829" fmla="*/ 410911 w 1424186"/>
                <a:gd name="connsiteY829" fmla="*/ 1994890 h 2335019"/>
                <a:gd name="connsiteX830" fmla="*/ 407542 w 1424186"/>
                <a:gd name="connsiteY830" fmla="*/ 1998753 h 2335019"/>
                <a:gd name="connsiteX831" fmla="*/ 403210 w 1424186"/>
                <a:gd name="connsiteY831" fmla="*/ 2008412 h 2335019"/>
                <a:gd name="connsiteX832" fmla="*/ 402729 w 1424186"/>
                <a:gd name="connsiteY832" fmla="*/ 2012276 h 2335019"/>
                <a:gd name="connsiteX833" fmla="*/ 404654 w 1424186"/>
                <a:gd name="connsiteY833" fmla="*/ 2019037 h 2335019"/>
                <a:gd name="connsiteX834" fmla="*/ 404654 w 1424186"/>
                <a:gd name="connsiteY834" fmla="*/ 2026764 h 2335019"/>
                <a:gd name="connsiteX835" fmla="*/ 402729 w 1424186"/>
                <a:gd name="connsiteY835" fmla="*/ 2029179 h 2335019"/>
                <a:gd name="connsiteX836" fmla="*/ 404173 w 1424186"/>
                <a:gd name="connsiteY836" fmla="*/ 2032559 h 2335019"/>
                <a:gd name="connsiteX837" fmla="*/ 401285 w 1424186"/>
                <a:gd name="connsiteY837" fmla="*/ 2035940 h 2335019"/>
                <a:gd name="connsiteX838" fmla="*/ 401766 w 1424186"/>
                <a:gd name="connsiteY838" fmla="*/ 2039320 h 2335019"/>
                <a:gd name="connsiteX839" fmla="*/ 399360 w 1424186"/>
                <a:gd name="connsiteY839" fmla="*/ 2041252 h 2335019"/>
                <a:gd name="connsiteX840" fmla="*/ 397916 w 1424186"/>
                <a:gd name="connsiteY840" fmla="*/ 2044150 h 2335019"/>
                <a:gd name="connsiteX841" fmla="*/ 398878 w 1424186"/>
                <a:gd name="connsiteY841" fmla="*/ 2054292 h 2335019"/>
                <a:gd name="connsiteX842" fmla="*/ 400322 w 1424186"/>
                <a:gd name="connsiteY842" fmla="*/ 2055258 h 2335019"/>
                <a:gd name="connsiteX843" fmla="*/ 402247 w 1424186"/>
                <a:gd name="connsiteY843" fmla="*/ 2060570 h 2335019"/>
                <a:gd name="connsiteX844" fmla="*/ 401285 w 1424186"/>
                <a:gd name="connsiteY844" fmla="*/ 2066365 h 2335019"/>
                <a:gd name="connsiteX845" fmla="*/ 405135 w 1424186"/>
                <a:gd name="connsiteY845" fmla="*/ 2071677 h 2335019"/>
                <a:gd name="connsiteX846" fmla="*/ 402729 w 1424186"/>
                <a:gd name="connsiteY846" fmla="*/ 2076024 h 2335019"/>
                <a:gd name="connsiteX847" fmla="*/ 402729 w 1424186"/>
                <a:gd name="connsiteY847" fmla="*/ 2084234 h 2335019"/>
                <a:gd name="connsiteX848" fmla="*/ 399360 w 1424186"/>
                <a:gd name="connsiteY848" fmla="*/ 2085683 h 2335019"/>
                <a:gd name="connsiteX849" fmla="*/ 399360 w 1424186"/>
                <a:gd name="connsiteY849" fmla="*/ 2089546 h 2335019"/>
                <a:gd name="connsiteX850" fmla="*/ 395990 w 1424186"/>
                <a:gd name="connsiteY850" fmla="*/ 2091478 h 2335019"/>
                <a:gd name="connsiteX851" fmla="*/ 393103 w 1424186"/>
                <a:gd name="connsiteY851" fmla="*/ 2096308 h 2335019"/>
                <a:gd name="connsiteX852" fmla="*/ 395028 w 1424186"/>
                <a:gd name="connsiteY852" fmla="*/ 2099205 h 2335019"/>
                <a:gd name="connsiteX853" fmla="*/ 393103 w 1424186"/>
                <a:gd name="connsiteY853" fmla="*/ 2107898 h 2335019"/>
                <a:gd name="connsiteX854" fmla="*/ 387327 w 1424186"/>
                <a:gd name="connsiteY854" fmla="*/ 2110313 h 2335019"/>
                <a:gd name="connsiteX855" fmla="*/ 390696 w 1424186"/>
                <a:gd name="connsiteY855" fmla="*/ 2114659 h 2335019"/>
                <a:gd name="connsiteX856" fmla="*/ 392140 w 1424186"/>
                <a:gd name="connsiteY856" fmla="*/ 2119972 h 2335019"/>
                <a:gd name="connsiteX857" fmla="*/ 396953 w 1424186"/>
                <a:gd name="connsiteY857" fmla="*/ 2122869 h 2335019"/>
                <a:gd name="connsiteX858" fmla="*/ 398878 w 1424186"/>
                <a:gd name="connsiteY858" fmla="*/ 2126733 h 2335019"/>
                <a:gd name="connsiteX859" fmla="*/ 398397 w 1424186"/>
                <a:gd name="connsiteY859" fmla="*/ 2130596 h 2335019"/>
                <a:gd name="connsiteX860" fmla="*/ 399841 w 1424186"/>
                <a:gd name="connsiteY860" fmla="*/ 2131562 h 2335019"/>
                <a:gd name="connsiteX861" fmla="*/ 396472 w 1424186"/>
                <a:gd name="connsiteY861" fmla="*/ 2136392 h 2335019"/>
                <a:gd name="connsiteX862" fmla="*/ 395028 w 1424186"/>
                <a:gd name="connsiteY862" fmla="*/ 2140255 h 2335019"/>
                <a:gd name="connsiteX863" fmla="*/ 395990 w 1424186"/>
                <a:gd name="connsiteY863" fmla="*/ 2144602 h 2335019"/>
                <a:gd name="connsiteX864" fmla="*/ 401285 w 1424186"/>
                <a:gd name="connsiteY864" fmla="*/ 2147016 h 2335019"/>
                <a:gd name="connsiteX865" fmla="*/ 403691 w 1424186"/>
                <a:gd name="connsiteY865" fmla="*/ 2147016 h 2335019"/>
                <a:gd name="connsiteX866" fmla="*/ 406579 w 1424186"/>
                <a:gd name="connsiteY866" fmla="*/ 2149914 h 2335019"/>
                <a:gd name="connsiteX867" fmla="*/ 405617 w 1424186"/>
                <a:gd name="connsiteY867" fmla="*/ 2152812 h 2335019"/>
                <a:gd name="connsiteX868" fmla="*/ 411392 w 1424186"/>
                <a:gd name="connsiteY868" fmla="*/ 2158607 h 2335019"/>
                <a:gd name="connsiteX869" fmla="*/ 410430 w 1424186"/>
                <a:gd name="connsiteY869" fmla="*/ 2161505 h 2335019"/>
                <a:gd name="connsiteX870" fmla="*/ 406579 w 1424186"/>
                <a:gd name="connsiteY870" fmla="*/ 2161988 h 2335019"/>
                <a:gd name="connsiteX871" fmla="*/ 406579 w 1424186"/>
                <a:gd name="connsiteY871" fmla="*/ 2167300 h 2335019"/>
                <a:gd name="connsiteX872" fmla="*/ 410430 w 1424186"/>
                <a:gd name="connsiteY872" fmla="*/ 2167783 h 2335019"/>
                <a:gd name="connsiteX873" fmla="*/ 410430 w 1424186"/>
                <a:gd name="connsiteY873" fmla="*/ 2170198 h 2335019"/>
                <a:gd name="connsiteX874" fmla="*/ 413318 w 1424186"/>
                <a:gd name="connsiteY874" fmla="*/ 2170198 h 2335019"/>
                <a:gd name="connsiteX875" fmla="*/ 416687 w 1424186"/>
                <a:gd name="connsiteY875" fmla="*/ 2174544 h 2335019"/>
                <a:gd name="connsiteX876" fmla="*/ 417168 w 1424186"/>
                <a:gd name="connsiteY876" fmla="*/ 2180339 h 2335019"/>
                <a:gd name="connsiteX877" fmla="*/ 411392 w 1424186"/>
                <a:gd name="connsiteY877" fmla="*/ 2185652 h 2335019"/>
                <a:gd name="connsiteX878" fmla="*/ 410430 w 1424186"/>
                <a:gd name="connsiteY878" fmla="*/ 2192413 h 2335019"/>
                <a:gd name="connsiteX879" fmla="*/ 406098 w 1424186"/>
                <a:gd name="connsiteY879" fmla="*/ 2192896 h 2335019"/>
                <a:gd name="connsiteX880" fmla="*/ 404654 w 1424186"/>
                <a:gd name="connsiteY880" fmla="*/ 2195793 h 2335019"/>
                <a:gd name="connsiteX881" fmla="*/ 405135 w 1424186"/>
                <a:gd name="connsiteY881" fmla="*/ 2198691 h 2335019"/>
                <a:gd name="connsiteX882" fmla="*/ 409948 w 1424186"/>
                <a:gd name="connsiteY882" fmla="*/ 2202555 h 2335019"/>
                <a:gd name="connsiteX883" fmla="*/ 409467 w 1424186"/>
                <a:gd name="connsiteY883" fmla="*/ 2204486 h 2335019"/>
                <a:gd name="connsiteX884" fmla="*/ 412836 w 1424186"/>
                <a:gd name="connsiteY884" fmla="*/ 2208350 h 2335019"/>
                <a:gd name="connsiteX885" fmla="*/ 414280 w 1424186"/>
                <a:gd name="connsiteY885" fmla="*/ 2211248 h 2335019"/>
                <a:gd name="connsiteX886" fmla="*/ 414761 w 1424186"/>
                <a:gd name="connsiteY886" fmla="*/ 2217526 h 2335019"/>
                <a:gd name="connsiteX887" fmla="*/ 410430 w 1424186"/>
                <a:gd name="connsiteY887" fmla="*/ 2223321 h 2335019"/>
                <a:gd name="connsiteX888" fmla="*/ 408986 w 1424186"/>
                <a:gd name="connsiteY888" fmla="*/ 2230082 h 2335019"/>
                <a:gd name="connsiteX889" fmla="*/ 405617 w 1424186"/>
                <a:gd name="connsiteY889" fmla="*/ 2232980 h 2335019"/>
                <a:gd name="connsiteX890" fmla="*/ 402247 w 1424186"/>
                <a:gd name="connsiteY890" fmla="*/ 2233946 h 2335019"/>
                <a:gd name="connsiteX891" fmla="*/ 396953 w 1424186"/>
                <a:gd name="connsiteY891" fmla="*/ 2237809 h 2335019"/>
                <a:gd name="connsiteX892" fmla="*/ 394547 w 1424186"/>
                <a:gd name="connsiteY892" fmla="*/ 2241673 h 2335019"/>
                <a:gd name="connsiteX893" fmla="*/ 395509 w 1424186"/>
                <a:gd name="connsiteY893" fmla="*/ 2245053 h 2335019"/>
                <a:gd name="connsiteX894" fmla="*/ 393584 w 1424186"/>
                <a:gd name="connsiteY894" fmla="*/ 2246502 h 2335019"/>
                <a:gd name="connsiteX895" fmla="*/ 391659 w 1424186"/>
                <a:gd name="connsiteY895" fmla="*/ 2251332 h 2335019"/>
                <a:gd name="connsiteX896" fmla="*/ 387327 w 1424186"/>
                <a:gd name="connsiteY896" fmla="*/ 2254229 h 2335019"/>
                <a:gd name="connsiteX897" fmla="*/ 387327 w 1424186"/>
                <a:gd name="connsiteY897" fmla="*/ 2257610 h 2335019"/>
                <a:gd name="connsiteX898" fmla="*/ 390215 w 1424186"/>
                <a:gd name="connsiteY898" fmla="*/ 2260508 h 2335019"/>
                <a:gd name="connsiteX899" fmla="*/ 394547 w 1424186"/>
                <a:gd name="connsiteY899" fmla="*/ 2262439 h 2335019"/>
                <a:gd name="connsiteX900" fmla="*/ 391177 w 1424186"/>
                <a:gd name="connsiteY900" fmla="*/ 2269683 h 2335019"/>
                <a:gd name="connsiteX901" fmla="*/ 394065 w 1424186"/>
                <a:gd name="connsiteY901" fmla="*/ 2273064 h 2335019"/>
                <a:gd name="connsiteX902" fmla="*/ 395509 w 1424186"/>
                <a:gd name="connsiteY902" fmla="*/ 2276445 h 2335019"/>
                <a:gd name="connsiteX903" fmla="*/ 391177 w 1424186"/>
                <a:gd name="connsiteY903" fmla="*/ 2278859 h 2335019"/>
                <a:gd name="connsiteX904" fmla="*/ 392621 w 1424186"/>
                <a:gd name="connsiteY904" fmla="*/ 2283206 h 2335019"/>
                <a:gd name="connsiteX905" fmla="*/ 396472 w 1424186"/>
                <a:gd name="connsiteY905" fmla="*/ 2286586 h 2335019"/>
                <a:gd name="connsiteX906" fmla="*/ 395990 w 1424186"/>
                <a:gd name="connsiteY906" fmla="*/ 2290933 h 2335019"/>
                <a:gd name="connsiteX907" fmla="*/ 399841 w 1424186"/>
                <a:gd name="connsiteY907" fmla="*/ 2295279 h 2335019"/>
                <a:gd name="connsiteX908" fmla="*/ 405135 w 1424186"/>
                <a:gd name="connsiteY908" fmla="*/ 2297211 h 2335019"/>
                <a:gd name="connsiteX909" fmla="*/ 405135 w 1424186"/>
                <a:gd name="connsiteY909" fmla="*/ 2303006 h 2335019"/>
                <a:gd name="connsiteX910" fmla="*/ 406579 w 1424186"/>
                <a:gd name="connsiteY910" fmla="*/ 2303489 h 2335019"/>
                <a:gd name="connsiteX911" fmla="*/ 405617 w 1424186"/>
                <a:gd name="connsiteY911" fmla="*/ 2308319 h 2335019"/>
                <a:gd name="connsiteX912" fmla="*/ 402247 w 1424186"/>
                <a:gd name="connsiteY912" fmla="*/ 2311216 h 2335019"/>
                <a:gd name="connsiteX913" fmla="*/ 396472 w 1424186"/>
                <a:gd name="connsiteY913" fmla="*/ 2318461 h 2335019"/>
                <a:gd name="connsiteX914" fmla="*/ 382995 w 1424186"/>
                <a:gd name="connsiteY914" fmla="*/ 2319426 h 2335019"/>
                <a:gd name="connsiteX915" fmla="*/ 379145 w 1424186"/>
                <a:gd name="connsiteY915" fmla="*/ 2320875 h 2335019"/>
                <a:gd name="connsiteX916" fmla="*/ 374813 w 1424186"/>
                <a:gd name="connsiteY916" fmla="*/ 2325705 h 233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</a:cxnLst>
              <a:rect l="l" t="t" r="r" b="b"/>
              <a:pathLst>
                <a:path w="1424186" h="2335019">
                  <a:moveTo>
                    <a:pt x="374813" y="2325705"/>
                  </a:moveTo>
                  <a:lnTo>
                    <a:pt x="372406" y="2328119"/>
                  </a:lnTo>
                  <a:lnTo>
                    <a:pt x="369519" y="2333432"/>
                  </a:lnTo>
                  <a:lnTo>
                    <a:pt x="366149" y="2331500"/>
                  </a:lnTo>
                  <a:lnTo>
                    <a:pt x="361818" y="2327153"/>
                  </a:lnTo>
                  <a:lnTo>
                    <a:pt x="357486" y="2334397"/>
                  </a:lnTo>
                  <a:lnTo>
                    <a:pt x="348822" y="2334397"/>
                  </a:lnTo>
                  <a:lnTo>
                    <a:pt x="345935" y="2330534"/>
                  </a:lnTo>
                  <a:lnTo>
                    <a:pt x="340159" y="2326670"/>
                  </a:lnTo>
                  <a:lnTo>
                    <a:pt x="338234" y="2323290"/>
                  </a:lnTo>
                  <a:lnTo>
                    <a:pt x="332939" y="2321841"/>
                  </a:lnTo>
                  <a:lnTo>
                    <a:pt x="330051" y="2318943"/>
                  </a:lnTo>
                  <a:lnTo>
                    <a:pt x="327645" y="2315080"/>
                  </a:lnTo>
                  <a:lnTo>
                    <a:pt x="323794" y="2312665"/>
                  </a:lnTo>
                  <a:lnTo>
                    <a:pt x="318500" y="2306387"/>
                  </a:lnTo>
                  <a:lnTo>
                    <a:pt x="318500" y="2304938"/>
                  </a:lnTo>
                  <a:lnTo>
                    <a:pt x="311281" y="2300109"/>
                  </a:lnTo>
                  <a:lnTo>
                    <a:pt x="309355" y="2297211"/>
                  </a:lnTo>
                  <a:lnTo>
                    <a:pt x="304542" y="2290450"/>
                  </a:lnTo>
                  <a:lnTo>
                    <a:pt x="298285" y="2288518"/>
                  </a:lnTo>
                  <a:lnTo>
                    <a:pt x="304061" y="2227667"/>
                  </a:lnTo>
                  <a:lnTo>
                    <a:pt x="301173" y="2224287"/>
                  </a:lnTo>
                  <a:lnTo>
                    <a:pt x="294916" y="2221389"/>
                  </a:lnTo>
                  <a:lnTo>
                    <a:pt x="288659" y="2219940"/>
                  </a:lnTo>
                  <a:lnTo>
                    <a:pt x="286253" y="2220423"/>
                  </a:lnTo>
                  <a:lnTo>
                    <a:pt x="284327" y="2217043"/>
                  </a:lnTo>
                  <a:lnTo>
                    <a:pt x="279996" y="2214145"/>
                  </a:lnTo>
                  <a:lnTo>
                    <a:pt x="274701" y="2214628"/>
                  </a:lnTo>
                  <a:lnTo>
                    <a:pt x="267482" y="2213662"/>
                  </a:lnTo>
                  <a:lnTo>
                    <a:pt x="257374" y="2212214"/>
                  </a:lnTo>
                  <a:lnTo>
                    <a:pt x="248229" y="2206901"/>
                  </a:lnTo>
                  <a:lnTo>
                    <a:pt x="242935" y="2207867"/>
                  </a:lnTo>
                  <a:lnTo>
                    <a:pt x="240528" y="2209799"/>
                  </a:lnTo>
                  <a:lnTo>
                    <a:pt x="227052" y="2209316"/>
                  </a:lnTo>
                  <a:lnTo>
                    <a:pt x="221757" y="2207867"/>
                  </a:lnTo>
                  <a:lnTo>
                    <a:pt x="215500" y="2204969"/>
                  </a:lnTo>
                  <a:lnTo>
                    <a:pt x="197211" y="2204486"/>
                  </a:lnTo>
                  <a:lnTo>
                    <a:pt x="194323" y="2201589"/>
                  </a:lnTo>
                  <a:lnTo>
                    <a:pt x="183253" y="2200140"/>
                  </a:lnTo>
                  <a:lnTo>
                    <a:pt x="170739" y="2200140"/>
                  </a:lnTo>
                  <a:lnTo>
                    <a:pt x="158706" y="2193379"/>
                  </a:lnTo>
                  <a:lnTo>
                    <a:pt x="154856" y="2190481"/>
                  </a:lnTo>
                  <a:lnTo>
                    <a:pt x="151487" y="2183237"/>
                  </a:lnTo>
                  <a:lnTo>
                    <a:pt x="147636" y="2178408"/>
                  </a:lnTo>
                  <a:lnTo>
                    <a:pt x="146674" y="2174544"/>
                  </a:lnTo>
                  <a:lnTo>
                    <a:pt x="141861" y="2166334"/>
                  </a:lnTo>
                  <a:lnTo>
                    <a:pt x="137529" y="2167300"/>
                  </a:lnTo>
                  <a:lnTo>
                    <a:pt x="131753" y="2166817"/>
                  </a:lnTo>
                  <a:lnTo>
                    <a:pt x="128384" y="2165368"/>
                  </a:lnTo>
                  <a:lnTo>
                    <a:pt x="120683" y="2163436"/>
                  </a:lnTo>
                  <a:lnTo>
                    <a:pt x="114907" y="2159573"/>
                  </a:lnTo>
                  <a:lnTo>
                    <a:pt x="111538" y="2161022"/>
                  </a:lnTo>
                  <a:lnTo>
                    <a:pt x="102393" y="2159573"/>
                  </a:lnTo>
                  <a:lnTo>
                    <a:pt x="97580" y="2159573"/>
                  </a:lnTo>
                  <a:lnTo>
                    <a:pt x="92767" y="2162953"/>
                  </a:lnTo>
                  <a:lnTo>
                    <a:pt x="84104" y="2163919"/>
                  </a:lnTo>
                  <a:lnTo>
                    <a:pt x="80735" y="2165851"/>
                  </a:lnTo>
                  <a:lnTo>
                    <a:pt x="79772" y="2168749"/>
                  </a:lnTo>
                  <a:lnTo>
                    <a:pt x="73996" y="2169232"/>
                  </a:lnTo>
                  <a:lnTo>
                    <a:pt x="70627" y="2159573"/>
                  </a:lnTo>
                  <a:lnTo>
                    <a:pt x="68221" y="2155226"/>
                  </a:lnTo>
                  <a:lnTo>
                    <a:pt x="67258" y="2149431"/>
                  </a:lnTo>
                  <a:lnTo>
                    <a:pt x="56188" y="2146051"/>
                  </a:lnTo>
                  <a:lnTo>
                    <a:pt x="46081" y="2142187"/>
                  </a:lnTo>
                  <a:lnTo>
                    <a:pt x="29716" y="2139772"/>
                  </a:lnTo>
                  <a:lnTo>
                    <a:pt x="22015" y="2141704"/>
                  </a:lnTo>
                  <a:lnTo>
                    <a:pt x="-125" y="2138806"/>
                  </a:lnTo>
                  <a:lnTo>
                    <a:pt x="75922" y="2013242"/>
                  </a:lnTo>
                  <a:lnTo>
                    <a:pt x="88436" y="1995373"/>
                  </a:lnTo>
                  <a:lnTo>
                    <a:pt x="89398" y="1989095"/>
                  </a:lnTo>
                  <a:lnTo>
                    <a:pt x="99024" y="1975572"/>
                  </a:lnTo>
                  <a:lnTo>
                    <a:pt x="117314" y="1941766"/>
                  </a:lnTo>
                  <a:lnTo>
                    <a:pt x="123571" y="1935005"/>
                  </a:lnTo>
                  <a:lnTo>
                    <a:pt x="126940" y="1933073"/>
                  </a:lnTo>
                  <a:lnTo>
                    <a:pt x="127421" y="1927761"/>
                  </a:lnTo>
                  <a:lnTo>
                    <a:pt x="153893" y="1889126"/>
                  </a:lnTo>
                  <a:lnTo>
                    <a:pt x="162075" y="1879950"/>
                  </a:lnTo>
                  <a:lnTo>
                    <a:pt x="179884" y="1877052"/>
                  </a:lnTo>
                  <a:lnTo>
                    <a:pt x="191435" y="1873189"/>
                  </a:lnTo>
                  <a:lnTo>
                    <a:pt x="208281" y="1870291"/>
                  </a:lnTo>
                  <a:lnTo>
                    <a:pt x="213575" y="1823446"/>
                  </a:lnTo>
                  <a:lnTo>
                    <a:pt x="216944" y="1795435"/>
                  </a:lnTo>
                  <a:lnTo>
                    <a:pt x="217426" y="1793503"/>
                  </a:lnTo>
                  <a:lnTo>
                    <a:pt x="242935" y="1761146"/>
                  </a:lnTo>
                  <a:lnTo>
                    <a:pt x="261706" y="1736516"/>
                  </a:lnTo>
                  <a:lnTo>
                    <a:pt x="286253" y="1699813"/>
                  </a:lnTo>
                  <a:lnTo>
                    <a:pt x="292991" y="1688222"/>
                  </a:lnTo>
                  <a:lnTo>
                    <a:pt x="290584" y="1683876"/>
                  </a:lnTo>
                  <a:lnTo>
                    <a:pt x="286253" y="1675183"/>
                  </a:lnTo>
                  <a:lnTo>
                    <a:pt x="266519" y="1652002"/>
                  </a:lnTo>
                  <a:lnTo>
                    <a:pt x="275664" y="1585839"/>
                  </a:lnTo>
                  <a:lnTo>
                    <a:pt x="282402" y="1555414"/>
                  </a:lnTo>
                  <a:lnTo>
                    <a:pt x="298767" y="1480075"/>
                  </a:lnTo>
                  <a:lnTo>
                    <a:pt x="298767" y="1474279"/>
                  </a:lnTo>
                  <a:lnTo>
                    <a:pt x="299729" y="1461723"/>
                  </a:lnTo>
                  <a:lnTo>
                    <a:pt x="299729" y="1451581"/>
                  </a:lnTo>
                  <a:lnTo>
                    <a:pt x="305986" y="1435161"/>
                  </a:lnTo>
                  <a:lnTo>
                    <a:pt x="310799" y="1425502"/>
                  </a:lnTo>
                  <a:lnTo>
                    <a:pt x="313206" y="1418741"/>
                  </a:lnTo>
                  <a:lnTo>
                    <a:pt x="320425" y="1342436"/>
                  </a:lnTo>
                  <a:lnTo>
                    <a:pt x="325238" y="1285449"/>
                  </a:lnTo>
                  <a:lnTo>
                    <a:pt x="349785" y="1232809"/>
                  </a:lnTo>
                  <a:lnTo>
                    <a:pt x="362780" y="1203832"/>
                  </a:lnTo>
                  <a:lnTo>
                    <a:pt x="368556" y="1187412"/>
                  </a:lnTo>
                  <a:lnTo>
                    <a:pt x="379145" y="1165680"/>
                  </a:lnTo>
                  <a:lnTo>
                    <a:pt x="383477" y="1150709"/>
                  </a:lnTo>
                  <a:lnTo>
                    <a:pt x="403691" y="1118835"/>
                  </a:lnTo>
                  <a:lnTo>
                    <a:pt x="406098" y="1098551"/>
                  </a:lnTo>
                  <a:lnTo>
                    <a:pt x="420537" y="1084063"/>
                  </a:lnTo>
                  <a:lnTo>
                    <a:pt x="430163" y="1070541"/>
                  </a:lnTo>
                  <a:lnTo>
                    <a:pt x="425832" y="1054604"/>
                  </a:lnTo>
                  <a:lnTo>
                    <a:pt x="431126" y="1050257"/>
                  </a:lnTo>
                  <a:lnTo>
                    <a:pt x="429201" y="1047842"/>
                  </a:lnTo>
                  <a:lnTo>
                    <a:pt x="426794" y="1040115"/>
                  </a:lnTo>
                  <a:lnTo>
                    <a:pt x="426794" y="1029973"/>
                  </a:lnTo>
                  <a:lnTo>
                    <a:pt x="440752" y="1024178"/>
                  </a:lnTo>
                  <a:lnTo>
                    <a:pt x="446046" y="1022729"/>
                  </a:lnTo>
                  <a:lnTo>
                    <a:pt x="448934" y="1019349"/>
                  </a:lnTo>
                  <a:lnTo>
                    <a:pt x="454710" y="1017417"/>
                  </a:lnTo>
                  <a:lnTo>
                    <a:pt x="458560" y="1013554"/>
                  </a:lnTo>
                  <a:lnTo>
                    <a:pt x="463855" y="1011622"/>
                  </a:lnTo>
                  <a:lnTo>
                    <a:pt x="468187" y="1007275"/>
                  </a:lnTo>
                  <a:lnTo>
                    <a:pt x="469149" y="993753"/>
                  </a:lnTo>
                  <a:lnTo>
                    <a:pt x="478294" y="911653"/>
                  </a:lnTo>
                  <a:lnTo>
                    <a:pt x="487439" y="911653"/>
                  </a:lnTo>
                  <a:lnTo>
                    <a:pt x="494177" y="916482"/>
                  </a:lnTo>
                  <a:lnTo>
                    <a:pt x="497065" y="920829"/>
                  </a:lnTo>
                  <a:lnTo>
                    <a:pt x="497546" y="924209"/>
                  </a:lnTo>
                  <a:lnTo>
                    <a:pt x="501397" y="930488"/>
                  </a:lnTo>
                  <a:lnTo>
                    <a:pt x="502359" y="934351"/>
                  </a:lnTo>
                  <a:lnTo>
                    <a:pt x="506210" y="938698"/>
                  </a:lnTo>
                  <a:lnTo>
                    <a:pt x="510541" y="941112"/>
                  </a:lnTo>
                  <a:lnTo>
                    <a:pt x="515836" y="941595"/>
                  </a:lnTo>
                  <a:lnTo>
                    <a:pt x="516798" y="937249"/>
                  </a:lnTo>
                  <a:lnTo>
                    <a:pt x="520649" y="931454"/>
                  </a:lnTo>
                  <a:lnTo>
                    <a:pt x="524018" y="923243"/>
                  </a:lnTo>
                  <a:lnTo>
                    <a:pt x="525943" y="916482"/>
                  </a:lnTo>
                  <a:lnTo>
                    <a:pt x="533644" y="904892"/>
                  </a:lnTo>
                  <a:lnTo>
                    <a:pt x="537013" y="900545"/>
                  </a:lnTo>
                  <a:lnTo>
                    <a:pt x="537976" y="898130"/>
                  </a:lnTo>
                  <a:lnTo>
                    <a:pt x="543270" y="893301"/>
                  </a:lnTo>
                  <a:lnTo>
                    <a:pt x="546158" y="888955"/>
                  </a:lnTo>
                  <a:lnTo>
                    <a:pt x="551934" y="884608"/>
                  </a:lnTo>
                  <a:lnTo>
                    <a:pt x="554340" y="880745"/>
                  </a:lnTo>
                  <a:lnTo>
                    <a:pt x="559153" y="877847"/>
                  </a:lnTo>
                  <a:lnTo>
                    <a:pt x="561079" y="873983"/>
                  </a:lnTo>
                  <a:lnTo>
                    <a:pt x="565410" y="869154"/>
                  </a:lnTo>
                  <a:lnTo>
                    <a:pt x="572149" y="859012"/>
                  </a:lnTo>
                  <a:lnTo>
                    <a:pt x="573593" y="855149"/>
                  </a:lnTo>
                  <a:lnTo>
                    <a:pt x="576962" y="851768"/>
                  </a:lnTo>
                  <a:lnTo>
                    <a:pt x="580331" y="845007"/>
                  </a:lnTo>
                  <a:lnTo>
                    <a:pt x="583700" y="841144"/>
                  </a:lnTo>
                  <a:lnTo>
                    <a:pt x="587551" y="824723"/>
                  </a:lnTo>
                  <a:lnTo>
                    <a:pt x="591401" y="820860"/>
                  </a:lnTo>
                  <a:lnTo>
                    <a:pt x="595251" y="818445"/>
                  </a:lnTo>
                  <a:lnTo>
                    <a:pt x="606322" y="814099"/>
                  </a:lnTo>
                  <a:lnTo>
                    <a:pt x="612097" y="810718"/>
                  </a:lnTo>
                  <a:lnTo>
                    <a:pt x="618354" y="810718"/>
                  </a:lnTo>
                  <a:lnTo>
                    <a:pt x="624611" y="808786"/>
                  </a:lnTo>
                  <a:lnTo>
                    <a:pt x="630868" y="804923"/>
                  </a:lnTo>
                  <a:lnTo>
                    <a:pt x="638569" y="799128"/>
                  </a:lnTo>
                  <a:lnTo>
                    <a:pt x="643382" y="797196"/>
                  </a:lnTo>
                  <a:lnTo>
                    <a:pt x="641938" y="782708"/>
                  </a:lnTo>
                  <a:lnTo>
                    <a:pt x="642420" y="781259"/>
                  </a:lnTo>
                  <a:lnTo>
                    <a:pt x="639532" y="773532"/>
                  </a:lnTo>
                  <a:lnTo>
                    <a:pt x="638569" y="766770"/>
                  </a:lnTo>
                  <a:lnTo>
                    <a:pt x="639050" y="759526"/>
                  </a:lnTo>
                  <a:lnTo>
                    <a:pt x="633756" y="752282"/>
                  </a:lnTo>
                  <a:lnTo>
                    <a:pt x="633756" y="748902"/>
                  </a:lnTo>
                  <a:lnTo>
                    <a:pt x="635200" y="744555"/>
                  </a:lnTo>
                  <a:lnTo>
                    <a:pt x="640013" y="735862"/>
                  </a:lnTo>
                  <a:lnTo>
                    <a:pt x="641457" y="733931"/>
                  </a:lnTo>
                  <a:lnTo>
                    <a:pt x="646751" y="722340"/>
                  </a:lnTo>
                  <a:lnTo>
                    <a:pt x="649639" y="720891"/>
                  </a:lnTo>
                  <a:lnTo>
                    <a:pt x="649158" y="718476"/>
                  </a:lnTo>
                  <a:lnTo>
                    <a:pt x="652527" y="713647"/>
                  </a:lnTo>
                  <a:lnTo>
                    <a:pt x="657821" y="708818"/>
                  </a:lnTo>
                  <a:lnTo>
                    <a:pt x="660709" y="702539"/>
                  </a:lnTo>
                  <a:lnTo>
                    <a:pt x="661672" y="698193"/>
                  </a:lnTo>
                  <a:lnTo>
                    <a:pt x="664560" y="693364"/>
                  </a:lnTo>
                  <a:lnTo>
                    <a:pt x="668891" y="692881"/>
                  </a:lnTo>
                  <a:lnTo>
                    <a:pt x="671779" y="691432"/>
                  </a:lnTo>
                  <a:lnTo>
                    <a:pt x="675630" y="692881"/>
                  </a:lnTo>
                  <a:lnTo>
                    <a:pt x="684293" y="692881"/>
                  </a:lnTo>
                  <a:lnTo>
                    <a:pt x="687181" y="695778"/>
                  </a:lnTo>
                  <a:lnTo>
                    <a:pt x="689106" y="694812"/>
                  </a:lnTo>
                  <a:lnTo>
                    <a:pt x="694882" y="697227"/>
                  </a:lnTo>
                  <a:lnTo>
                    <a:pt x="697770" y="700608"/>
                  </a:lnTo>
                  <a:lnTo>
                    <a:pt x="702583" y="699642"/>
                  </a:lnTo>
                  <a:lnTo>
                    <a:pt x="706433" y="700125"/>
                  </a:lnTo>
                  <a:lnTo>
                    <a:pt x="710765" y="696261"/>
                  </a:lnTo>
                  <a:lnTo>
                    <a:pt x="715578" y="699642"/>
                  </a:lnTo>
                  <a:lnTo>
                    <a:pt x="717022" y="702539"/>
                  </a:lnTo>
                  <a:lnTo>
                    <a:pt x="720872" y="699159"/>
                  </a:lnTo>
                  <a:lnTo>
                    <a:pt x="727130" y="699159"/>
                  </a:lnTo>
                  <a:lnTo>
                    <a:pt x="727611" y="696261"/>
                  </a:lnTo>
                  <a:lnTo>
                    <a:pt x="732424" y="684670"/>
                  </a:lnTo>
                  <a:lnTo>
                    <a:pt x="735312" y="680324"/>
                  </a:lnTo>
                  <a:lnTo>
                    <a:pt x="736274" y="665836"/>
                  </a:lnTo>
                  <a:lnTo>
                    <a:pt x="745419" y="661489"/>
                  </a:lnTo>
                  <a:lnTo>
                    <a:pt x="751195" y="658109"/>
                  </a:lnTo>
                  <a:lnTo>
                    <a:pt x="750714" y="657143"/>
                  </a:lnTo>
                  <a:lnTo>
                    <a:pt x="761784" y="650865"/>
                  </a:lnTo>
                  <a:lnTo>
                    <a:pt x="771410" y="647967"/>
                  </a:lnTo>
                  <a:lnTo>
                    <a:pt x="784886" y="637825"/>
                  </a:lnTo>
                  <a:lnTo>
                    <a:pt x="786812" y="634928"/>
                  </a:lnTo>
                  <a:lnTo>
                    <a:pt x="785368" y="626718"/>
                  </a:lnTo>
                  <a:lnTo>
                    <a:pt x="783924" y="591946"/>
                  </a:lnTo>
                  <a:lnTo>
                    <a:pt x="781036" y="578907"/>
                  </a:lnTo>
                  <a:lnTo>
                    <a:pt x="781036" y="562486"/>
                  </a:lnTo>
                  <a:lnTo>
                    <a:pt x="779592" y="523368"/>
                  </a:lnTo>
                  <a:lnTo>
                    <a:pt x="776223" y="494392"/>
                  </a:lnTo>
                  <a:lnTo>
                    <a:pt x="767559" y="455757"/>
                  </a:lnTo>
                  <a:lnTo>
                    <a:pt x="763709" y="440785"/>
                  </a:lnTo>
                  <a:lnTo>
                    <a:pt x="763709" y="431126"/>
                  </a:lnTo>
                  <a:lnTo>
                    <a:pt x="762265" y="420502"/>
                  </a:lnTo>
                  <a:lnTo>
                    <a:pt x="755045" y="378003"/>
                  </a:lnTo>
                  <a:lnTo>
                    <a:pt x="745419" y="334055"/>
                  </a:lnTo>
                  <a:lnTo>
                    <a:pt x="738681" y="312806"/>
                  </a:lnTo>
                  <a:lnTo>
                    <a:pt x="735312" y="296386"/>
                  </a:lnTo>
                  <a:lnTo>
                    <a:pt x="731461" y="281898"/>
                  </a:lnTo>
                  <a:lnTo>
                    <a:pt x="728573" y="266926"/>
                  </a:lnTo>
                  <a:lnTo>
                    <a:pt x="714134" y="187724"/>
                  </a:lnTo>
                  <a:lnTo>
                    <a:pt x="713653" y="172270"/>
                  </a:lnTo>
                  <a:lnTo>
                    <a:pt x="710765" y="158265"/>
                  </a:lnTo>
                  <a:lnTo>
                    <a:pt x="708840" y="138947"/>
                  </a:lnTo>
                  <a:lnTo>
                    <a:pt x="701620" y="104658"/>
                  </a:lnTo>
                  <a:lnTo>
                    <a:pt x="702102" y="94034"/>
                  </a:lnTo>
                  <a:lnTo>
                    <a:pt x="699695" y="85341"/>
                  </a:lnTo>
                  <a:lnTo>
                    <a:pt x="687181" y="9036"/>
                  </a:lnTo>
                  <a:lnTo>
                    <a:pt x="683331" y="1792"/>
                  </a:lnTo>
                  <a:lnTo>
                    <a:pt x="684293" y="-623"/>
                  </a:lnTo>
                  <a:lnTo>
                    <a:pt x="690550" y="1309"/>
                  </a:lnTo>
                  <a:lnTo>
                    <a:pt x="698732" y="9519"/>
                  </a:lnTo>
                  <a:lnTo>
                    <a:pt x="704989" y="14831"/>
                  </a:lnTo>
                  <a:lnTo>
                    <a:pt x="711246" y="18212"/>
                  </a:lnTo>
                  <a:lnTo>
                    <a:pt x="727611" y="26422"/>
                  </a:lnTo>
                  <a:lnTo>
                    <a:pt x="735312" y="28836"/>
                  </a:lnTo>
                  <a:lnTo>
                    <a:pt x="738681" y="32700"/>
                  </a:lnTo>
                  <a:lnTo>
                    <a:pt x="738200" y="38495"/>
                  </a:lnTo>
                  <a:lnTo>
                    <a:pt x="739162" y="41876"/>
                  </a:lnTo>
                  <a:lnTo>
                    <a:pt x="742050" y="44773"/>
                  </a:lnTo>
                  <a:lnTo>
                    <a:pt x="742531" y="50569"/>
                  </a:lnTo>
                  <a:lnTo>
                    <a:pt x="746863" y="55398"/>
                  </a:lnTo>
                  <a:lnTo>
                    <a:pt x="753601" y="59262"/>
                  </a:lnTo>
                  <a:lnTo>
                    <a:pt x="763709" y="60711"/>
                  </a:lnTo>
                  <a:lnTo>
                    <a:pt x="767078" y="61676"/>
                  </a:lnTo>
                  <a:lnTo>
                    <a:pt x="771410" y="65057"/>
                  </a:lnTo>
                  <a:lnTo>
                    <a:pt x="782480" y="75199"/>
                  </a:lnTo>
                  <a:lnTo>
                    <a:pt x="786812" y="85823"/>
                  </a:lnTo>
                  <a:lnTo>
                    <a:pt x="791625" y="95482"/>
                  </a:lnTo>
                  <a:lnTo>
                    <a:pt x="793069" y="101278"/>
                  </a:lnTo>
                  <a:lnTo>
                    <a:pt x="793069" y="108039"/>
                  </a:lnTo>
                  <a:lnTo>
                    <a:pt x="797400" y="115766"/>
                  </a:lnTo>
                  <a:lnTo>
                    <a:pt x="804139" y="121561"/>
                  </a:lnTo>
                  <a:lnTo>
                    <a:pt x="804620" y="124942"/>
                  </a:lnTo>
                  <a:lnTo>
                    <a:pt x="808952" y="132669"/>
                  </a:lnTo>
                  <a:lnTo>
                    <a:pt x="810396" y="134118"/>
                  </a:lnTo>
                  <a:lnTo>
                    <a:pt x="820503" y="148123"/>
                  </a:lnTo>
                  <a:lnTo>
                    <a:pt x="826279" y="150538"/>
                  </a:lnTo>
                  <a:lnTo>
                    <a:pt x="828204" y="150538"/>
                  </a:lnTo>
                  <a:lnTo>
                    <a:pt x="837830" y="159714"/>
                  </a:lnTo>
                  <a:lnTo>
                    <a:pt x="843606" y="171304"/>
                  </a:lnTo>
                  <a:lnTo>
                    <a:pt x="846975" y="174202"/>
                  </a:lnTo>
                  <a:lnTo>
                    <a:pt x="855157" y="178548"/>
                  </a:lnTo>
                  <a:lnTo>
                    <a:pt x="856120" y="180963"/>
                  </a:lnTo>
                  <a:lnTo>
                    <a:pt x="860451" y="183378"/>
                  </a:lnTo>
                  <a:lnTo>
                    <a:pt x="868152" y="188690"/>
                  </a:lnTo>
                  <a:lnTo>
                    <a:pt x="871040" y="193520"/>
                  </a:lnTo>
                  <a:lnTo>
                    <a:pt x="870559" y="197383"/>
                  </a:lnTo>
                  <a:lnTo>
                    <a:pt x="870559" y="201729"/>
                  </a:lnTo>
                  <a:lnTo>
                    <a:pt x="868152" y="207042"/>
                  </a:lnTo>
                  <a:lnTo>
                    <a:pt x="868634" y="212354"/>
                  </a:lnTo>
                  <a:lnTo>
                    <a:pt x="869596" y="214286"/>
                  </a:lnTo>
                  <a:lnTo>
                    <a:pt x="870078" y="221047"/>
                  </a:lnTo>
                  <a:lnTo>
                    <a:pt x="872003" y="223945"/>
                  </a:lnTo>
                  <a:lnTo>
                    <a:pt x="874409" y="234570"/>
                  </a:lnTo>
                  <a:lnTo>
                    <a:pt x="876816" y="236501"/>
                  </a:lnTo>
                  <a:lnTo>
                    <a:pt x="877779" y="239882"/>
                  </a:lnTo>
                  <a:lnTo>
                    <a:pt x="886442" y="242779"/>
                  </a:lnTo>
                  <a:lnTo>
                    <a:pt x="890293" y="250989"/>
                  </a:lnTo>
                  <a:lnTo>
                    <a:pt x="892699" y="249541"/>
                  </a:lnTo>
                  <a:lnTo>
                    <a:pt x="898956" y="251955"/>
                  </a:lnTo>
                  <a:lnTo>
                    <a:pt x="903769" y="252438"/>
                  </a:lnTo>
                  <a:lnTo>
                    <a:pt x="909063" y="255819"/>
                  </a:lnTo>
                  <a:lnTo>
                    <a:pt x="912914" y="259682"/>
                  </a:lnTo>
                  <a:lnTo>
                    <a:pt x="917246" y="264995"/>
                  </a:lnTo>
                  <a:lnTo>
                    <a:pt x="920134" y="270307"/>
                  </a:lnTo>
                  <a:lnTo>
                    <a:pt x="923503" y="268858"/>
                  </a:lnTo>
                  <a:lnTo>
                    <a:pt x="928797" y="281898"/>
                  </a:lnTo>
                  <a:lnTo>
                    <a:pt x="934091" y="290591"/>
                  </a:lnTo>
                  <a:lnTo>
                    <a:pt x="933610" y="294454"/>
                  </a:lnTo>
                  <a:lnTo>
                    <a:pt x="931204" y="297835"/>
                  </a:lnTo>
                  <a:lnTo>
                    <a:pt x="924465" y="304596"/>
                  </a:lnTo>
                  <a:lnTo>
                    <a:pt x="923984" y="310391"/>
                  </a:lnTo>
                  <a:lnTo>
                    <a:pt x="920134" y="312806"/>
                  </a:lnTo>
                  <a:lnTo>
                    <a:pt x="921577" y="326811"/>
                  </a:lnTo>
                  <a:lnTo>
                    <a:pt x="923984" y="331641"/>
                  </a:lnTo>
                  <a:lnTo>
                    <a:pt x="924947" y="338885"/>
                  </a:lnTo>
                  <a:lnTo>
                    <a:pt x="926872" y="341782"/>
                  </a:lnTo>
                  <a:lnTo>
                    <a:pt x="932166" y="343714"/>
                  </a:lnTo>
                  <a:lnTo>
                    <a:pt x="936979" y="346612"/>
                  </a:lnTo>
                  <a:lnTo>
                    <a:pt x="937461" y="351924"/>
                  </a:lnTo>
                  <a:lnTo>
                    <a:pt x="940348" y="355305"/>
                  </a:lnTo>
                  <a:lnTo>
                    <a:pt x="945643" y="359651"/>
                  </a:lnTo>
                  <a:lnTo>
                    <a:pt x="949012" y="360134"/>
                  </a:lnTo>
                  <a:lnTo>
                    <a:pt x="951418" y="361583"/>
                  </a:lnTo>
                  <a:lnTo>
                    <a:pt x="956232" y="362549"/>
                  </a:lnTo>
                  <a:lnTo>
                    <a:pt x="958157" y="367861"/>
                  </a:lnTo>
                  <a:lnTo>
                    <a:pt x="961045" y="372691"/>
                  </a:lnTo>
                  <a:lnTo>
                    <a:pt x="962489" y="377520"/>
                  </a:lnTo>
                  <a:lnTo>
                    <a:pt x="963932" y="387179"/>
                  </a:lnTo>
                  <a:lnTo>
                    <a:pt x="965858" y="392974"/>
                  </a:lnTo>
                  <a:lnTo>
                    <a:pt x="968264" y="395389"/>
                  </a:lnTo>
                  <a:lnTo>
                    <a:pt x="968745" y="402150"/>
                  </a:lnTo>
                  <a:lnTo>
                    <a:pt x="971152" y="406014"/>
                  </a:lnTo>
                  <a:lnTo>
                    <a:pt x="976928" y="409394"/>
                  </a:lnTo>
                  <a:lnTo>
                    <a:pt x="981741" y="416638"/>
                  </a:lnTo>
                  <a:lnTo>
                    <a:pt x="984629" y="420985"/>
                  </a:lnTo>
                  <a:lnTo>
                    <a:pt x="986554" y="422917"/>
                  </a:lnTo>
                  <a:lnTo>
                    <a:pt x="986554" y="427263"/>
                  </a:lnTo>
                  <a:lnTo>
                    <a:pt x="989442" y="434990"/>
                  </a:lnTo>
                  <a:lnTo>
                    <a:pt x="994255" y="436439"/>
                  </a:lnTo>
                  <a:lnTo>
                    <a:pt x="997143" y="438854"/>
                  </a:lnTo>
                  <a:lnTo>
                    <a:pt x="999068" y="443200"/>
                  </a:lnTo>
                  <a:lnTo>
                    <a:pt x="996661" y="449961"/>
                  </a:lnTo>
                  <a:lnTo>
                    <a:pt x="994736" y="454308"/>
                  </a:lnTo>
                  <a:lnTo>
                    <a:pt x="994255" y="458654"/>
                  </a:lnTo>
                  <a:lnTo>
                    <a:pt x="995699" y="463001"/>
                  </a:lnTo>
                  <a:lnTo>
                    <a:pt x="991367" y="469279"/>
                  </a:lnTo>
                  <a:lnTo>
                    <a:pt x="991367" y="472659"/>
                  </a:lnTo>
                  <a:lnTo>
                    <a:pt x="994255" y="477489"/>
                  </a:lnTo>
                  <a:lnTo>
                    <a:pt x="999549" y="484250"/>
                  </a:lnTo>
                  <a:lnTo>
                    <a:pt x="1000993" y="495358"/>
                  </a:lnTo>
                  <a:lnTo>
                    <a:pt x="1000512" y="500187"/>
                  </a:lnTo>
                  <a:lnTo>
                    <a:pt x="1003881" y="505499"/>
                  </a:lnTo>
                  <a:lnTo>
                    <a:pt x="1009175" y="507431"/>
                  </a:lnTo>
                  <a:lnTo>
                    <a:pt x="1011582" y="512261"/>
                  </a:lnTo>
                  <a:lnTo>
                    <a:pt x="1011582" y="519022"/>
                  </a:lnTo>
                  <a:lnTo>
                    <a:pt x="1010138" y="521920"/>
                  </a:lnTo>
                  <a:lnTo>
                    <a:pt x="1010138" y="529646"/>
                  </a:lnTo>
                  <a:lnTo>
                    <a:pt x="1008213" y="533510"/>
                  </a:lnTo>
                  <a:lnTo>
                    <a:pt x="1010138" y="535925"/>
                  </a:lnTo>
                  <a:lnTo>
                    <a:pt x="1015914" y="537857"/>
                  </a:lnTo>
                  <a:lnTo>
                    <a:pt x="1022652" y="539305"/>
                  </a:lnTo>
                  <a:lnTo>
                    <a:pt x="1031315" y="544135"/>
                  </a:lnTo>
                  <a:lnTo>
                    <a:pt x="1032759" y="546067"/>
                  </a:lnTo>
                  <a:lnTo>
                    <a:pt x="1038054" y="548481"/>
                  </a:lnTo>
                  <a:lnTo>
                    <a:pt x="1039016" y="550413"/>
                  </a:lnTo>
                  <a:lnTo>
                    <a:pt x="1047680" y="556691"/>
                  </a:lnTo>
                  <a:lnTo>
                    <a:pt x="1050568" y="556691"/>
                  </a:lnTo>
                  <a:lnTo>
                    <a:pt x="1058269" y="551862"/>
                  </a:lnTo>
                  <a:lnTo>
                    <a:pt x="1060675" y="551862"/>
                  </a:lnTo>
                  <a:lnTo>
                    <a:pt x="1065969" y="556691"/>
                  </a:lnTo>
                  <a:lnTo>
                    <a:pt x="1070301" y="566350"/>
                  </a:lnTo>
                  <a:lnTo>
                    <a:pt x="1072226" y="571662"/>
                  </a:lnTo>
                  <a:lnTo>
                    <a:pt x="1076077" y="573594"/>
                  </a:lnTo>
                  <a:lnTo>
                    <a:pt x="1083778" y="573594"/>
                  </a:lnTo>
                  <a:lnTo>
                    <a:pt x="1089553" y="578423"/>
                  </a:lnTo>
                  <a:lnTo>
                    <a:pt x="1094367" y="586633"/>
                  </a:lnTo>
                  <a:lnTo>
                    <a:pt x="1093885" y="592429"/>
                  </a:lnTo>
                  <a:lnTo>
                    <a:pt x="1090035" y="595326"/>
                  </a:lnTo>
                  <a:lnTo>
                    <a:pt x="1094848" y="600156"/>
                  </a:lnTo>
                  <a:lnTo>
                    <a:pt x="1099661" y="606917"/>
                  </a:lnTo>
                  <a:lnTo>
                    <a:pt x="1107362" y="611746"/>
                  </a:lnTo>
                  <a:lnTo>
                    <a:pt x="1113137" y="616576"/>
                  </a:lnTo>
                  <a:lnTo>
                    <a:pt x="1121801" y="618991"/>
                  </a:lnTo>
                  <a:lnTo>
                    <a:pt x="1124689" y="618991"/>
                  </a:lnTo>
                  <a:lnTo>
                    <a:pt x="1130465" y="620922"/>
                  </a:lnTo>
                  <a:lnTo>
                    <a:pt x="1132871" y="623820"/>
                  </a:lnTo>
                  <a:lnTo>
                    <a:pt x="1136240" y="625752"/>
                  </a:lnTo>
                  <a:lnTo>
                    <a:pt x="1139128" y="629615"/>
                  </a:lnTo>
                  <a:lnTo>
                    <a:pt x="1138647" y="632996"/>
                  </a:lnTo>
                  <a:lnTo>
                    <a:pt x="1140572" y="638308"/>
                  </a:lnTo>
                  <a:lnTo>
                    <a:pt x="1141053" y="642655"/>
                  </a:lnTo>
                  <a:lnTo>
                    <a:pt x="1142497" y="650382"/>
                  </a:lnTo>
                  <a:lnTo>
                    <a:pt x="1142016" y="658592"/>
                  </a:lnTo>
                  <a:lnTo>
                    <a:pt x="1144904" y="669699"/>
                  </a:lnTo>
                  <a:lnTo>
                    <a:pt x="1146348" y="670665"/>
                  </a:lnTo>
                  <a:lnTo>
                    <a:pt x="1153567" y="671631"/>
                  </a:lnTo>
                  <a:lnTo>
                    <a:pt x="1156455" y="674529"/>
                  </a:lnTo>
                  <a:lnTo>
                    <a:pt x="1157418" y="677426"/>
                  </a:lnTo>
                  <a:lnTo>
                    <a:pt x="1169932" y="687568"/>
                  </a:lnTo>
                  <a:lnTo>
                    <a:pt x="1173301" y="693364"/>
                  </a:lnTo>
                  <a:lnTo>
                    <a:pt x="1177633" y="694812"/>
                  </a:lnTo>
                  <a:lnTo>
                    <a:pt x="1181002" y="697710"/>
                  </a:lnTo>
                  <a:lnTo>
                    <a:pt x="1183890" y="697710"/>
                  </a:lnTo>
                  <a:lnTo>
                    <a:pt x="1188703" y="695778"/>
                  </a:lnTo>
                  <a:lnTo>
                    <a:pt x="1190628" y="700608"/>
                  </a:lnTo>
                  <a:lnTo>
                    <a:pt x="1190628" y="707369"/>
                  </a:lnTo>
                  <a:lnTo>
                    <a:pt x="1193516" y="711232"/>
                  </a:lnTo>
                  <a:lnTo>
                    <a:pt x="1207955" y="709783"/>
                  </a:lnTo>
                  <a:lnTo>
                    <a:pt x="1209880" y="710749"/>
                  </a:lnTo>
                  <a:lnTo>
                    <a:pt x="1211805" y="716062"/>
                  </a:lnTo>
                  <a:lnTo>
                    <a:pt x="1215175" y="723789"/>
                  </a:lnTo>
                  <a:lnTo>
                    <a:pt x="1219506" y="725720"/>
                  </a:lnTo>
                  <a:lnTo>
                    <a:pt x="1223838" y="729584"/>
                  </a:lnTo>
                  <a:lnTo>
                    <a:pt x="1223838" y="734414"/>
                  </a:lnTo>
                  <a:lnTo>
                    <a:pt x="1228651" y="740209"/>
                  </a:lnTo>
                  <a:lnTo>
                    <a:pt x="1230576" y="746487"/>
                  </a:lnTo>
                  <a:lnTo>
                    <a:pt x="1233464" y="751317"/>
                  </a:lnTo>
                  <a:lnTo>
                    <a:pt x="1236352" y="753248"/>
                  </a:lnTo>
                  <a:lnTo>
                    <a:pt x="1243572" y="755180"/>
                  </a:lnTo>
                  <a:lnTo>
                    <a:pt x="1245978" y="757595"/>
                  </a:lnTo>
                  <a:lnTo>
                    <a:pt x="1249829" y="761941"/>
                  </a:lnTo>
                  <a:lnTo>
                    <a:pt x="1250791" y="766288"/>
                  </a:lnTo>
                  <a:lnTo>
                    <a:pt x="1253198" y="770151"/>
                  </a:lnTo>
                  <a:lnTo>
                    <a:pt x="1254642" y="775464"/>
                  </a:lnTo>
                  <a:lnTo>
                    <a:pt x="1254160" y="778844"/>
                  </a:lnTo>
                  <a:lnTo>
                    <a:pt x="1257048" y="783673"/>
                  </a:lnTo>
                  <a:lnTo>
                    <a:pt x="1260417" y="791883"/>
                  </a:lnTo>
                  <a:lnTo>
                    <a:pt x="1259455" y="797679"/>
                  </a:lnTo>
                  <a:lnTo>
                    <a:pt x="1257529" y="802025"/>
                  </a:lnTo>
                  <a:lnTo>
                    <a:pt x="1270044" y="814582"/>
                  </a:lnTo>
                  <a:lnTo>
                    <a:pt x="1279670" y="825689"/>
                  </a:lnTo>
                  <a:lnTo>
                    <a:pt x="1290258" y="832451"/>
                  </a:lnTo>
                  <a:lnTo>
                    <a:pt x="1292184" y="835831"/>
                  </a:lnTo>
                  <a:lnTo>
                    <a:pt x="1290258" y="839695"/>
                  </a:lnTo>
                  <a:lnTo>
                    <a:pt x="1291221" y="841626"/>
                  </a:lnTo>
                  <a:lnTo>
                    <a:pt x="1291221" y="854666"/>
                  </a:lnTo>
                  <a:lnTo>
                    <a:pt x="1290740" y="857564"/>
                  </a:lnTo>
                  <a:lnTo>
                    <a:pt x="1291702" y="861910"/>
                  </a:lnTo>
                  <a:lnTo>
                    <a:pt x="1290258" y="864808"/>
                  </a:lnTo>
                  <a:lnTo>
                    <a:pt x="1286889" y="866739"/>
                  </a:lnTo>
                  <a:lnTo>
                    <a:pt x="1285445" y="870603"/>
                  </a:lnTo>
                  <a:lnTo>
                    <a:pt x="1282558" y="873017"/>
                  </a:lnTo>
                  <a:lnTo>
                    <a:pt x="1281113" y="877847"/>
                  </a:lnTo>
                  <a:lnTo>
                    <a:pt x="1279188" y="880745"/>
                  </a:lnTo>
                  <a:lnTo>
                    <a:pt x="1276300" y="882676"/>
                  </a:lnTo>
                  <a:lnTo>
                    <a:pt x="1274857" y="886057"/>
                  </a:lnTo>
                  <a:lnTo>
                    <a:pt x="1271969" y="888472"/>
                  </a:lnTo>
                  <a:lnTo>
                    <a:pt x="1275338" y="897648"/>
                  </a:lnTo>
                  <a:lnTo>
                    <a:pt x="1278226" y="900062"/>
                  </a:lnTo>
                  <a:lnTo>
                    <a:pt x="1281595" y="903926"/>
                  </a:lnTo>
                  <a:lnTo>
                    <a:pt x="1284001" y="904892"/>
                  </a:lnTo>
                  <a:lnTo>
                    <a:pt x="1298441" y="907306"/>
                  </a:lnTo>
                  <a:lnTo>
                    <a:pt x="1304216" y="904409"/>
                  </a:lnTo>
                  <a:lnTo>
                    <a:pt x="1307104" y="901511"/>
                  </a:lnTo>
                  <a:lnTo>
                    <a:pt x="1312880" y="898614"/>
                  </a:lnTo>
                  <a:lnTo>
                    <a:pt x="1316730" y="899579"/>
                  </a:lnTo>
                  <a:lnTo>
                    <a:pt x="1326838" y="893784"/>
                  </a:lnTo>
                  <a:lnTo>
                    <a:pt x="1333095" y="894750"/>
                  </a:lnTo>
                  <a:lnTo>
                    <a:pt x="1335501" y="895716"/>
                  </a:lnTo>
                  <a:lnTo>
                    <a:pt x="1336464" y="899579"/>
                  </a:lnTo>
                  <a:lnTo>
                    <a:pt x="1342721" y="907789"/>
                  </a:lnTo>
                  <a:lnTo>
                    <a:pt x="1347534" y="915517"/>
                  </a:lnTo>
                  <a:lnTo>
                    <a:pt x="1354272" y="921312"/>
                  </a:lnTo>
                  <a:lnTo>
                    <a:pt x="1363898" y="936283"/>
                  </a:lnTo>
                  <a:lnTo>
                    <a:pt x="1382669" y="959947"/>
                  </a:lnTo>
                  <a:lnTo>
                    <a:pt x="1398071" y="976850"/>
                  </a:lnTo>
                  <a:lnTo>
                    <a:pt x="1410104" y="992304"/>
                  </a:lnTo>
                  <a:lnTo>
                    <a:pt x="1412029" y="992787"/>
                  </a:lnTo>
                  <a:lnTo>
                    <a:pt x="1424062" y="1043013"/>
                  </a:lnTo>
                  <a:lnTo>
                    <a:pt x="1418767" y="1051706"/>
                  </a:lnTo>
                  <a:lnTo>
                    <a:pt x="1417805" y="1055086"/>
                  </a:lnTo>
                  <a:lnTo>
                    <a:pt x="1412510" y="1061848"/>
                  </a:lnTo>
                  <a:lnTo>
                    <a:pt x="1402884" y="1070058"/>
                  </a:lnTo>
                  <a:lnTo>
                    <a:pt x="1399034" y="1066677"/>
                  </a:lnTo>
                  <a:lnTo>
                    <a:pt x="1395665" y="1066677"/>
                  </a:lnTo>
                  <a:lnTo>
                    <a:pt x="1391814" y="1069092"/>
                  </a:lnTo>
                  <a:lnTo>
                    <a:pt x="1387001" y="1074404"/>
                  </a:lnTo>
                  <a:lnTo>
                    <a:pt x="1379300" y="1077785"/>
                  </a:lnTo>
                  <a:lnTo>
                    <a:pt x="1371118" y="1077785"/>
                  </a:lnTo>
                  <a:lnTo>
                    <a:pt x="1363898" y="1074887"/>
                  </a:lnTo>
                  <a:lnTo>
                    <a:pt x="1360529" y="1070541"/>
                  </a:lnTo>
                  <a:lnTo>
                    <a:pt x="1350903" y="1070541"/>
                  </a:lnTo>
                  <a:lnTo>
                    <a:pt x="1337426" y="1073921"/>
                  </a:lnTo>
                  <a:lnTo>
                    <a:pt x="1315286" y="1086478"/>
                  </a:lnTo>
                  <a:lnTo>
                    <a:pt x="1296034" y="1097585"/>
                  </a:lnTo>
                  <a:lnTo>
                    <a:pt x="1291221" y="1099517"/>
                  </a:lnTo>
                  <a:lnTo>
                    <a:pt x="1283520" y="1099517"/>
                  </a:lnTo>
                  <a:lnTo>
                    <a:pt x="1278707" y="1100483"/>
                  </a:lnTo>
                  <a:lnTo>
                    <a:pt x="1271487" y="1101449"/>
                  </a:lnTo>
                  <a:lnTo>
                    <a:pt x="1266674" y="1099034"/>
                  </a:lnTo>
                  <a:lnTo>
                    <a:pt x="1256086" y="1100000"/>
                  </a:lnTo>
                  <a:lnTo>
                    <a:pt x="1244053" y="1098068"/>
                  </a:lnTo>
                  <a:lnTo>
                    <a:pt x="1239240" y="1099034"/>
                  </a:lnTo>
                  <a:lnTo>
                    <a:pt x="1237315" y="1100483"/>
                  </a:lnTo>
                  <a:lnTo>
                    <a:pt x="1235871" y="1108210"/>
                  </a:lnTo>
                  <a:lnTo>
                    <a:pt x="1231539" y="1113522"/>
                  </a:lnTo>
                  <a:lnTo>
                    <a:pt x="1232983" y="1122698"/>
                  </a:lnTo>
                  <a:lnTo>
                    <a:pt x="1238759" y="1126562"/>
                  </a:lnTo>
                  <a:lnTo>
                    <a:pt x="1242128" y="1130908"/>
                  </a:lnTo>
                  <a:lnTo>
                    <a:pt x="1242609" y="1134289"/>
                  </a:lnTo>
                  <a:lnTo>
                    <a:pt x="1239240" y="1137669"/>
                  </a:lnTo>
                  <a:lnTo>
                    <a:pt x="1241165" y="1146362"/>
                  </a:lnTo>
                  <a:lnTo>
                    <a:pt x="1243572" y="1149743"/>
                  </a:lnTo>
                  <a:lnTo>
                    <a:pt x="1244053" y="1155055"/>
                  </a:lnTo>
                  <a:lnTo>
                    <a:pt x="1243090" y="1156987"/>
                  </a:lnTo>
                  <a:lnTo>
                    <a:pt x="1242128" y="1163265"/>
                  </a:lnTo>
                  <a:lnTo>
                    <a:pt x="1240684" y="1167129"/>
                  </a:lnTo>
                  <a:lnTo>
                    <a:pt x="1241646" y="1172924"/>
                  </a:lnTo>
                  <a:lnTo>
                    <a:pt x="1251754" y="1182583"/>
                  </a:lnTo>
                  <a:lnTo>
                    <a:pt x="1255123" y="1189827"/>
                  </a:lnTo>
                  <a:lnTo>
                    <a:pt x="1258011" y="1200935"/>
                  </a:lnTo>
                  <a:lnTo>
                    <a:pt x="1259936" y="1202383"/>
                  </a:lnTo>
                  <a:lnTo>
                    <a:pt x="1266193" y="1205281"/>
                  </a:lnTo>
                  <a:lnTo>
                    <a:pt x="1267637" y="1212525"/>
                  </a:lnTo>
                  <a:lnTo>
                    <a:pt x="1267637" y="1216872"/>
                  </a:lnTo>
                  <a:lnTo>
                    <a:pt x="1264268" y="1223150"/>
                  </a:lnTo>
                  <a:lnTo>
                    <a:pt x="1257048" y="1224116"/>
                  </a:lnTo>
                  <a:lnTo>
                    <a:pt x="1248385" y="1227014"/>
                  </a:lnTo>
                  <a:lnTo>
                    <a:pt x="1245978" y="1230877"/>
                  </a:lnTo>
                  <a:lnTo>
                    <a:pt x="1242609" y="1241985"/>
                  </a:lnTo>
                  <a:lnTo>
                    <a:pt x="1236352" y="1242951"/>
                  </a:lnTo>
                  <a:lnTo>
                    <a:pt x="1236352" y="1247297"/>
                  </a:lnTo>
                  <a:lnTo>
                    <a:pt x="1231058" y="1251161"/>
                  </a:lnTo>
                  <a:lnTo>
                    <a:pt x="1225763" y="1257439"/>
                  </a:lnTo>
                  <a:lnTo>
                    <a:pt x="1222394" y="1262751"/>
                  </a:lnTo>
                  <a:lnTo>
                    <a:pt x="1222394" y="1266615"/>
                  </a:lnTo>
                  <a:lnTo>
                    <a:pt x="1220950" y="1270478"/>
                  </a:lnTo>
                  <a:lnTo>
                    <a:pt x="1224319" y="1276756"/>
                  </a:lnTo>
                  <a:lnTo>
                    <a:pt x="1224319" y="1284483"/>
                  </a:lnTo>
                  <a:lnTo>
                    <a:pt x="1219506" y="1288830"/>
                  </a:lnTo>
                  <a:lnTo>
                    <a:pt x="1218544" y="1294142"/>
                  </a:lnTo>
                  <a:lnTo>
                    <a:pt x="1215656" y="1298006"/>
                  </a:lnTo>
                  <a:lnTo>
                    <a:pt x="1211324" y="1301869"/>
                  </a:lnTo>
                  <a:lnTo>
                    <a:pt x="1205548" y="1311045"/>
                  </a:lnTo>
                  <a:lnTo>
                    <a:pt x="1203623" y="1318772"/>
                  </a:lnTo>
                  <a:lnTo>
                    <a:pt x="1199291" y="1325533"/>
                  </a:lnTo>
                  <a:lnTo>
                    <a:pt x="1202179" y="1345817"/>
                  </a:lnTo>
                  <a:lnTo>
                    <a:pt x="1186296" y="1363203"/>
                  </a:lnTo>
                  <a:lnTo>
                    <a:pt x="1172338" y="1372862"/>
                  </a:lnTo>
                  <a:lnTo>
                    <a:pt x="1171376" y="1375759"/>
                  </a:lnTo>
                  <a:lnTo>
                    <a:pt x="1173301" y="1383004"/>
                  </a:lnTo>
                  <a:lnTo>
                    <a:pt x="1174263" y="1383969"/>
                  </a:lnTo>
                  <a:lnTo>
                    <a:pt x="1188221" y="1387833"/>
                  </a:lnTo>
                  <a:lnTo>
                    <a:pt x="1191109" y="1397009"/>
                  </a:lnTo>
                  <a:lnTo>
                    <a:pt x="1191591" y="1401355"/>
                  </a:lnTo>
                  <a:lnTo>
                    <a:pt x="1197847" y="1403770"/>
                  </a:lnTo>
                  <a:lnTo>
                    <a:pt x="1200735" y="1409082"/>
                  </a:lnTo>
                  <a:lnTo>
                    <a:pt x="1196885" y="1409565"/>
                  </a:lnTo>
                  <a:lnTo>
                    <a:pt x="1197847" y="1413912"/>
                  </a:lnTo>
                  <a:lnTo>
                    <a:pt x="1195922" y="1415843"/>
                  </a:lnTo>
                  <a:lnTo>
                    <a:pt x="1196885" y="1418258"/>
                  </a:lnTo>
                  <a:lnTo>
                    <a:pt x="1195922" y="1420673"/>
                  </a:lnTo>
                  <a:lnTo>
                    <a:pt x="1197366" y="1426468"/>
                  </a:lnTo>
                  <a:lnTo>
                    <a:pt x="1197366" y="1429366"/>
                  </a:lnTo>
                  <a:lnTo>
                    <a:pt x="1198329" y="1435644"/>
                  </a:lnTo>
                  <a:lnTo>
                    <a:pt x="1201698" y="1441922"/>
                  </a:lnTo>
                  <a:lnTo>
                    <a:pt x="1201217" y="1443854"/>
                  </a:lnTo>
                  <a:lnTo>
                    <a:pt x="1196885" y="1447235"/>
                  </a:lnTo>
                  <a:lnTo>
                    <a:pt x="1196885" y="1450615"/>
                  </a:lnTo>
                  <a:lnTo>
                    <a:pt x="1198810" y="1454479"/>
                  </a:lnTo>
                  <a:lnTo>
                    <a:pt x="1196885" y="1456411"/>
                  </a:lnTo>
                  <a:lnTo>
                    <a:pt x="1197366" y="1460757"/>
                  </a:lnTo>
                  <a:lnTo>
                    <a:pt x="1196404" y="1466552"/>
                  </a:lnTo>
                  <a:lnTo>
                    <a:pt x="1191591" y="1468001"/>
                  </a:lnTo>
                  <a:lnTo>
                    <a:pt x="1188221" y="1476694"/>
                  </a:lnTo>
                  <a:lnTo>
                    <a:pt x="1181964" y="1478143"/>
                  </a:lnTo>
                  <a:lnTo>
                    <a:pt x="1182446" y="1482006"/>
                  </a:lnTo>
                  <a:lnTo>
                    <a:pt x="1184371" y="1484421"/>
                  </a:lnTo>
                  <a:lnTo>
                    <a:pt x="1182927" y="1486353"/>
                  </a:lnTo>
                  <a:lnTo>
                    <a:pt x="1182446" y="1492631"/>
                  </a:lnTo>
                  <a:lnTo>
                    <a:pt x="1179077" y="1494080"/>
                  </a:lnTo>
                  <a:lnTo>
                    <a:pt x="1174745" y="1499392"/>
                  </a:lnTo>
                  <a:lnTo>
                    <a:pt x="1172820" y="1499392"/>
                  </a:lnTo>
                  <a:lnTo>
                    <a:pt x="1168006" y="1502773"/>
                  </a:lnTo>
                  <a:lnTo>
                    <a:pt x="1168969" y="1510017"/>
                  </a:lnTo>
                  <a:lnTo>
                    <a:pt x="1173301" y="1517744"/>
                  </a:lnTo>
                  <a:lnTo>
                    <a:pt x="1171376" y="1519676"/>
                  </a:lnTo>
                  <a:lnTo>
                    <a:pt x="1172338" y="1523539"/>
                  </a:lnTo>
                  <a:lnTo>
                    <a:pt x="1169450" y="1527886"/>
                  </a:lnTo>
                  <a:lnTo>
                    <a:pt x="1169932" y="1531749"/>
                  </a:lnTo>
                  <a:lnTo>
                    <a:pt x="1171376" y="1533198"/>
                  </a:lnTo>
                  <a:lnTo>
                    <a:pt x="1173782" y="1541408"/>
                  </a:lnTo>
                  <a:lnTo>
                    <a:pt x="1169932" y="1547686"/>
                  </a:lnTo>
                  <a:lnTo>
                    <a:pt x="1163675" y="1547686"/>
                  </a:lnTo>
                  <a:lnTo>
                    <a:pt x="1160306" y="1550584"/>
                  </a:lnTo>
                  <a:lnTo>
                    <a:pt x="1160306" y="1556379"/>
                  </a:lnTo>
                  <a:lnTo>
                    <a:pt x="1156455" y="1560726"/>
                  </a:lnTo>
                  <a:lnTo>
                    <a:pt x="1156936" y="1568936"/>
                  </a:lnTo>
                  <a:lnTo>
                    <a:pt x="1154049" y="1572316"/>
                  </a:lnTo>
                  <a:lnTo>
                    <a:pt x="1155492" y="1573282"/>
                  </a:lnTo>
                  <a:lnTo>
                    <a:pt x="1155492" y="1577146"/>
                  </a:lnTo>
                  <a:lnTo>
                    <a:pt x="1151642" y="1580526"/>
                  </a:lnTo>
                  <a:lnTo>
                    <a:pt x="1147310" y="1589702"/>
                  </a:lnTo>
                  <a:lnTo>
                    <a:pt x="1141053" y="1591151"/>
                  </a:lnTo>
                  <a:lnTo>
                    <a:pt x="1140091" y="1594532"/>
                  </a:lnTo>
                  <a:lnTo>
                    <a:pt x="1131908" y="1597429"/>
                  </a:lnTo>
                  <a:lnTo>
                    <a:pt x="1129021" y="1595980"/>
                  </a:lnTo>
                  <a:lnTo>
                    <a:pt x="1125651" y="1596946"/>
                  </a:lnTo>
                  <a:lnTo>
                    <a:pt x="1122764" y="1600327"/>
                  </a:lnTo>
                  <a:lnTo>
                    <a:pt x="1119876" y="1599844"/>
                  </a:lnTo>
                  <a:lnTo>
                    <a:pt x="1116507" y="1597429"/>
                  </a:lnTo>
                  <a:lnTo>
                    <a:pt x="1113619" y="1598395"/>
                  </a:lnTo>
                  <a:lnTo>
                    <a:pt x="1109768" y="1602742"/>
                  </a:lnTo>
                  <a:lnTo>
                    <a:pt x="1105918" y="1602259"/>
                  </a:lnTo>
                  <a:lnTo>
                    <a:pt x="1099661" y="1606122"/>
                  </a:lnTo>
                  <a:lnTo>
                    <a:pt x="1093404" y="1606122"/>
                  </a:lnTo>
                  <a:lnTo>
                    <a:pt x="1091479" y="1607571"/>
                  </a:lnTo>
                  <a:lnTo>
                    <a:pt x="1087628" y="1606605"/>
                  </a:lnTo>
                  <a:lnTo>
                    <a:pt x="1086666" y="1608537"/>
                  </a:lnTo>
                  <a:lnTo>
                    <a:pt x="1082815" y="1610469"/>
                  </a:lnTo>
                  <a:lnTo>
                    <a:pt x="1085222" y="1613366"/>
                  </a:lnTo>
                  <a:lnTo>
                    <a:pt x="1084259" y="1620611"/>
                  </a:lnTo>
                  <a:lnTo>
                    <a:pt x="1080409" y="1619645"/>
                  </a:lnTo>
                  <a:lnTo>
                    <a:pt x="1076558" y="1623508"/>
                  </a:lnTo>
                  <a:lnTo>
                    <a:pt x="1072226" y="1623991"/>
                  </a:lnTo>
                  <a:lnTo>
                    <a:pt x="1071264" y="1627372"/>
                  </a:lnTo>
                  <a:lnTo>
                    <a:pt x="1066451" y="1626406"/>
                  </a:lnTo>
                  <a:lnTo>
                    <a:pt x="1063563" y="1628820"/>
                  </a:lnTo>
                  <a:lnTo>
                    <a:pt x="1060675" y="1630269"/>
                  </a:lnTo>
                  <a:lnTo>
                    <a:pt x="1057306" y="1633650"/>
                  </a:lnTo>
                  <a:lnTo>
                    <a:pt x="1057306" y="1639928"/>
                  </a:lnTo>
                  <a:lnTo>
                    <a:pt x="1054899" y="1643792"/>
                  </a:lnTo>
                  <a:lnTo>
                    <a:pt x="1049605" y="1642826"/>
                  </a:lnTo>
                  <a:lnTo>
                    <a:pt x="1045755" y="1644275"/>
                  </a:lnTo>
                  <a:lnTo>
                    <a:pt x="1043829" y="1643792"/>
                  </a:lnTo>
                  <a:lnTo>
                    <a:pt x="1041904" y="1646689"/>
                  </a:lnTo>
                  <a:lnTo>
                    <a:pt x="1037572" y="1644758"/>
                  </a:lnTo>
                  <a:lnTo>
                    <a:pt x="1032759" y="1647655"/>
                  </a:lnTo>
                  <a:lnTo>
                    <a:pt x="1030353" y="1652967"/>
                  </a:lnTo>
                  <a:lnTo>
                    <a:pt x="1031315" y="1656348"/>
                  </a:lnTo>
                  <a:lnTo>
                    <a:pt x="1033241" y="1657314"/>
                  </a:lnTo>
                  <a:lnTo>
                    <a:pt x="1030353" y="1660212"/>
                  </a:lnTo>
                  <a:lnTo>
                    <a:pt x="1036128" y="1664075"/>
                  </a:lnTo>
                  <a:lnTo>
                    <a:pt x="1033241" y="1665041"/>
                  </a:lnTo>
                  <a:lnTo>
                    <a:pt x="1031315" y="1668422"/>
                  </a:lnTo>
                  <a:lnTo>
                    <a:pt x="1027946" y="1670353"/>
                  </a:lnTo>
                  <a:lnTo>
                    <a:pt x="1029390" y="1673251"/>
                  </a:lnTo>
                  <a:lnTo>
                    <a:pt x="1028428" y="1676632"/>
                  </a:lnTo>
                  <a:lnTo>
                    <a:pt x="1034203" y="1680495"/>
                  </a:lnTo>
                  <a:lnTo>
                    <a:pt x="1030834" y="1682910"/>
                  </a:lnTo>
                  <a:lnTo>
                    <a:pt x="1027465" y="1683876"/>
                  </a:lnTo>
                  <a:lnTo>
                    <a:pt x="1027946" y="1688705"/>
                  </a:lnTo>
                  <a:lnTo>
                    <a:pt x="1025058" y="1690154"/>
                  </a:lnTo>
                  <a:lnTo>
                    <a:pt x="1020727" y="1687256"/>
                  </a:lnTo>
                  <a:lnTo>
                    <a:pt x="1019764" y="1681461"/>
                  </a:lnTo>
                  <a:lnTo>
                    <a:pt x="1017839" y="1679529"/>
                  </a:lnTo>
                  <a:lnTo>
                    <a:pt x="1015432" y="1682427"/>
                  </a:lnTo>
                  <a:lnTo>
                    <a:pt x="1017357" y="1685325"/>
                  </a:lnTo>
                  <a:lnTo>
                    <a:pt x="1016395" y="1687256"/>
                  </a:lnTo>
                  <a:lnTo>
                    <a:pt x="1018320" y="1695466"/>
                  </a:lnTo>
                  <a:lnTo>
                    <a:pt x="1013507" y="1695949"/>
                  </a:lnTo>
                  <a:lnTo>
                    <a:pt x="1012063" y="1698847"/>
                  </a:lnTo>
                  <a:lnTo>
                    <a:pt x="1012544" y="1701745"/>
                  </a:lnTo>
                  <a:lnTo>
                    <a:pt x="1006287" y="1704159"/>
                  </a:lnTo>
                  <a:lnTo>
                    <a:pt x="1003881" y="1697881"/>
                  </a:lnTo>
                  <a:lnTo>
                    <a:pt x="1000030" y="1694017"/>
                  </a:lnTo>
                  <a:lnTo>
                    <a:pt x="994736" y="1695466"/>
                  </a:lnTo>
                  <a:lnTo>
                    <a:pt x="991848" y="1694501"/>
                  </a:lnTo>
                  <a:lnTo>
                    <a:pt x="986073" y="1695466"/>
                  </a:lnTo>
                  <a:lnTo>
                    <a:pt x="981741" y="1694017"/>
                  </a:lnTo>
                  <a:lnTo>
                    <a:pt x="975484" y="1694501"/>
                  </a:lnTo>
                  <a:lnTo>
                    <a:pt x="969708" y="1690154"/>
                  </a:lnTo>
                  <a:lnTo>
                    <a:pt x="966820" y="1694017"/>
                  </a:lnTo>
                  <a:lnTo>
                    <a:pt x="959601" y="1698847"/>
                  </a:lnTo>
                  <a:lnTo>
                    <a:pt x="957194" y="1704642"/>
                  </a:lnTo>
                  <a:lnTo>
                    <a:pt x="952862" y="1711403"/>
                  </a:lnTo>
                  <a:lnTo>
                    <a:pt x="952381" y="1716233"/>
                  </a:lnTo>
                  <a:lnTo>
                    <a:pt x="948049" y="1729755"/>
                  </a:lnTo>
                  <a:lnTo>
                    <a:pt x="947087" y="1735067"/>
                  </a:lnTo>
                  <a:lnTo>
                    <a:pt x="942755" y="1744726"/>
                  </a:lnTo>
                  <a:lnTo>
                    <a:pt x="950937" y="1751970"/>
                  </a:lnTo>
                  <a:lnTo>
                    <a:pt x="969227" y="1763561"/>
                  </a:lnTo>
                  <a:lnTo>
                    <a:pt x="985110" y="1774186"/>
                  </a:lnTo>
                  <a:lnTo>
                    <a:pt x="986073" y="1778532"/>
                  </a:lnTo>
                  <a:lnTo>
                    <a:pt x="991367" y="1785293"/>
                  </a:lnTo>
                  <a:lnTo>
                    <a:pt x="990886" y="1787225"/>
                  </a:lnTo>
                  <a:lnTo>
                    <a:pt x="995217" y="1788191"/>
                  </a:lnTo>
                  <a:lnTo>
                    <a:pt x="998587" y="1786742"/>
                  </a:lnTo>
                  <a:lnTo>
                    <a:pt x="999068" y="1790123"/>
                  </a:lnTo>
                  <a:lnTo>
                    <a:pt x="1001956" y="1792055"/>
                  </a:lnTo>
                  <a:lnTo>
                    <a:pt x="1005325" y="1791572"/>
                  </a:lnTo>
                  <a:lnTo>
                    <a:pt x="1008694" y="1796884"/>
                  </a:lnTo>
                  <a:lnTo>
                    <a:pt x="1002918" y="1799782"/>
                  </a:lnTo>
                  <a:lnTo>
                    <a:pt x="1004843" y="1804611"/>
                  </a:lnTo>
                  <a:lnTo>
                    <a:pt x="1001956" y="1807026"/>
                  </a:lnTo>
                  <a:lnTo>
                    <a:pt x="1000512" y="1809923"/>
                  </a:lnTo>
                  <a:lnTo>
                    <a:pt x="997143" y="1809440"/>
                  </a:lnTo>
                  <a:lnTo>
                    <a:pt x="995699" y="1811372"/>
                  </a:lnTo>
                  <a:lnTo>
                    <a:pt x="997143" y="1814270"/>
                  </a:lnTo>
                  <a:lnTo>
                    <a:pt x="992811" y="1816685"/>
                  </a:lnTo>
                  <a:lnTo>
                    <a:pt x="997143" y="1821997"/>
                  </a:lnTo>
                  <a:lnTo>
                    <a:pt x="1001474" y="1824895"/>
                  </a:lnTo>
                  <a:lnTo>
                    <a:pt x="1001956" y="1829724"/>
                  </a:lnTo>
                  <a:lnTo>
                    <a:pt x="999068" y="1836002"/>
                  </a:lnTo>
                  <a:lnTo>
                    <a:pt x="998105" y="1841314"/>
                  </a:lnTo>
                  <a:lnTo>
                    <a:pt x="994736" y="1840349"/>
                  </a:lnTo>
                  <a:lnTo>
                    <a:pt x="994255" y="1837451"/>
                  </a:lnTo>
                  <a:lnTo>
                    <a:pt x="989442" y="1836968"/>
                  </a:lnTo>
                  <a:lnTo>
                    <a:pt x="987035" y="1840349"/>
                  </a:lnTo>
                  <a:lnTo>
                    <a:pt x="984629" y="1839866"/>
                  </a:lnTo>
                  <a:lnTo>
                    <a:pt x="979816" y="1835036"/>
                  </a:lnTo>
                  <a:lnTo>
                    <a:pt x="976446" y="1836968"/>
                  </a:lnTo>
                  <a:lnTo>
                    <a:pt x="972596" y="1834070"/>
                  </a:lnTo>
                  <a:lnTo>
                    <a:pt x="964414" y="1833105"/>
                  </a:lnTo>
                  <a:lnTo>
                    <a:pt x="962489" y="1827792"/>
                  </a:lnTo>
                  <a:lnTo>
                    <a:pt x="965376" y="1822963"/>
                  </a:lnTo>
                  <a:lnTo>
                    <a:pt x="971633" y="1817167"/>
                  </a:lnTo>
                  <a:lnTo>
                    <a:pt x="970671" y="1814753"/>
                  </a:lnTo>
                  <a:lnTo>
                    <a:pt x="966820" y="1813304"/>
                  </a:lnTo>
                  <a:lnTo>
                    <a:pt x="962489" y="1813787"/>
                  </a:lnTo>
                  <a:lnTo>
                    <a:pt x="961045" y="1813304"/>
                  </a:lnTo>
                  <a:lnTo>
                    <a:pt x="958638" y="1815236"/>
                  </a:lnTo>
                  <a:lnTo>
                    <a:pt x="954788" y="1812821"/>
                  </a:lnTo>
                  <a:lnTo>
                    <a:pt x="949012" y="1811855"/>
                  </a:lnTo>
                  <a:lnTo>
                    <a:pt x="942755" y="1807992"/>
                  </a:lnTo>
                  <a:lnTo>
                    <a:pt x="928797" y="1819582"/>
                  </a:lnTo>
                  <a:lnTo>
                    <a:pt x="924947" y="1822963"/>
                  </a:lnTo>
                  <a:lnTo>
                    <a:pt x="927834" y="1828758"/>
                  </a:lnTo>
                  <a:lnTo>
                    <a:pt x="927353" y="1832622"/>
                  </a:lnTo>
                  <a:lnTo>
                    <a:pt x="922059" y="1835519"/>
                  </a:lnTo>
                  <a:lnTo>
                    <a:pt x="912433" y="1839866"/>
                  </a:lnTo>
                  <a:lnTo>
                    <a:pt x="902325" y="1842280"/>
                  </a:lnTo>
                  <a:lnTo>
                    <a:pt x="869596" y="1848559"/>
                  </a:lnTo>
                  <a:lnTo>
                    <a:pt x="847456" y="1851456"/>
                  </a:lnTo>
                  <a:lnTo>
                    <a:pt x="874409" y="1835036"/>
                  </a:lnTo>
                  <a:lnTo>
                    <a:pt x="888367" y="1826826"/>
                  </a:lnTo>
                  <a:lnTo>
                    <a:pt x="885961" y="1825861"/>
                  </a:lnTo>
                  <a:lnTo>
                    <a:pt x="881629" y="1821514"/>
                  </a:lnTo>
                  <a:lnTo>
                    <a:pt x="878260" y="1820065"/>
                  </a:lnTo>
                  <a:lnTo>
                    <a:pt x="872484" y="1815236"/>
                  </a:lnTo>
                  <a:lnTo>
                    <a:pt x="868634" y="1814270"/>
                  </a:lnTo>
                  <a:lnTo>
                    <a:pt x="859489" y="1808958"/>
                  </a:lnTo>
                  <a:lnTo>
                    <a:pt x="837830" y="1795435"/>
                  </a:lnTo>
                  <a:lnTo>
                    <a:pt x="829167" y="1798816"/>
                  </a:lnTo>
                  <a:lnTo>
                    <a:pt x="823872" y="1802196"/>
                  </a:lnTo>
                  <a:lnTo>
                    <a:pt x="816171" y="1800264"/>
                  </a:lnTo>
                  <a:lnTo>
                    <a:pt x="809433" y="1800264"/>
                  </a:lnTo>
                  <a:lnTo>
                    <a:pt x="806545" y="1802196"/>
                  </a:lnTo>
                  <a:lnTo>
                    <a:pt x="803657" y="1805577"/>
                  </a:lnTo>
                  <a:lnTo>
                    <a:pt x="792106" y="1805094"/>
                  </a:lnTo>
                  <a:lnTo>
                    <a:pt x="787774" y="1803162"/>
                  </a:lnTo>
                  <a:lnTo>
                    <a:pt x="786812" y="1775152"/>
                  </a:lnTo>
                  <a:lnTo>
                    <a:pt x="787774" y="1742795"/>
                  </a:lnTo>
                  <a:lnTo>
                    <a:pt x="788255" y="1712369"/>
                  </a:lnTo>
                  <a:lnTo>
                    <a:pt x="789218" y="1709472"/>
                  </a:lnTo>
                  <a:lnTo>
                    <a:pt x="786330" y="1701745"/>
                  </a:lnTo>
                  <a:lnTo>
                    <a:pt x="769003" y="1700779"/>
                  </a:lnTo>
                  <a:lnTo>
                    <a:pt x="763228" y="1697398"/>
                  </a:lnTo>
                  <a:lnTo>
                    <a:pt x="720872" y="1697398"/>
                  </a:lnTo>
                  <a:lnTo>
                    <a:pt x="719429" y="1698847"/>
                  </a:lnTo>
                  <a:lnTo>
                    <a:pt x="717985" y="1702711"/>
                  </a:lnTo>
                  <a:lnTo>
                    <a:pt x="712690" y="1704642"/>
                  </a:lnTo>
                  <a:lnTo>
                    <a:pt x="710284" y="1708989"/>
                  </a:lnTo>
                  <a:lnTo>
                    <a:pt x="706433" y="1712852"/>
                  </a:lnTo>
                  <a:lnTo>
                    <a:pt x="698732" y="1715750"/>
                  </a:lnTo>
                  <a:lnTo>
                    <a:pt x="694401" y="1721062"/>
                  </a:lnTo>
                  <a:lnTo>
                    <a:pt x="693919" y="1724443"/>
                  </a:lnTo>
                  <a:lnTo>
                    <a:pt x="694882" y="1730238"/>
                  </a:lnTo>
                  <a:lnTo>
                    <a:pt x="692957" y="1734585"/>
                  </a:lnTo>
                  <a:lnTo>
                    <a:pt x="694401" y="1736999"/>
                  </a:lnTo>
                  <a:lnTo>
                    <a:pt x="692957" y="1741829"/>
                  </a:lnTo>
                  <a:lnTo>
                    <a:pt x="695363" y="1748590"/>
                  </a:lnTo>
                  <a:lnTo>
                    <a:pt x="695363" y="1750522"/>
                  </a:lnTo>
                  <a:lnTo>
                    <a:pt x="692475" y="1752936"/>
                  </a:lnTo>
                  <a:lnTo>
                    <a:pt x="687662" y="1752936"/>
                  </a:lnTo>
                  <a:lnTo>
                    <a:pt x="682849" y="1751005"/>
                  </a:lnTo>
                  <a:lnTo>
                    <a:pt x="673705" y="1752453"/>
                  </a:lnTo>
                  <a:lnTo>
                    <a:pt x="666966" y="1751970"/>
                  </a:lnTo>
                  <a:lnTo>
                    <a:pt x="657821" y="1758249"/>
                  </a:lnTo>
                  <a:lnTo>
                    <a:pt x="655896" y="1763078"/>
                  </a:lnTo>
                  <a:lnTo>
                    <a:pt x="652046" y="1770322"/>
                  </a:lnTo>
                  <a:lnTo>
                    <a:pt x="649158" y="1770322"/>
                  </a:lnTo>
                  <a:lnTo>
                    <a:pt x="646270" y="1774186"/>
                  </a:lnTo>
                  <a:lnTo>
                    <a:pt x="643382" y="1776117"/>
                  </a:lnTo>
                  <a:lnTo>
                    <a:pt x="642901" y="1778532"/>
                  </a:lnTo>
                  <a:lnTo>
                    <a:pt x="629906" y="1785776"/>
                  </a:lnTo>
                  <a:lnTo>
                    <a:pt x="627018" y="1788674"/>
                  </a:lnTo>
                  <a:lnTo>
                    <a:pt x="621242" y="1790606"/>
                  </a:lnTo>
                  <a:lnTo>
                    <a:pt x="618354" y="1794469"/>
                  </a:lnTo>
                  <a:lnTo>
                    <a:pt x="614504" y="1794952"/>
                  </a:lnTo>
                  <a:lnTo>
                    <a:pt x="610172" y="1793986"/>
                  </a:lnTo>
                  <a:lnTo>
                    <a:pt x="607284" y="1795918"/>
                  </a:lnTo>
                  <a:lnTo>
                    <a:pt x="597177" y="1795918"/>
                  </a:lnTo>
                  <a:lnTo>
                    <a:pt x="593326" y="1798816"/>
                  </a:lnTo>
                  <a:lnTo>
                    <a:pt x="583219" y="1795918"/>
                  </a:lnTo>
                  <a:lnTo>
                    <a:pt x="580331" y="1800748"/>
                  </a:lnTo>
                  <a:lnTo>
                    <a:pt x="577924" y="1801230"/>
                  </a:lnTo>
                  <a:lnTo>
                    <a:pt x="575518" y="1805577"/>
                  </a:lnTo>
                  <a:lnTo>
                    <a:pt x="574074" y="1814270"/>
                  </a:lnTo>
                  <a:lnTo>
                    <a:pt x="576480" y="1816202"/>
                  </a:lnTo>
                  <a:lnTo>
                    <a:pt x="575037" y="1824412"/>
                  </a:lnTo>
                  <a:lnTo>
                    <a:pt x="572630" y="1826826"/>
                  </a:lnTo>
                  <a:lnTo>
                    <a:pt x="570224" y="1827792"/>
                  </a:lnTo>
                  <a:lnTo>
                    <a:pt x="566854" y="1832622"/>
                  </a:lnTo>
                  <a:lnTo>
                    <a:pt x="563967" y="1833105"/>
                  </a:lnTo>
                  <a:lnTo>
                    <a:pt x="561079" y="1836485"/>
                  </a:lnTo>
                  <a:lnTo>
                    <a:pt x="556747" y="1836968"/>
                  </a:lnTo>
                  <a:lnTo>
                    <a:pt x="552415" y="1839383"/>
                  </a:lnTo>
                  <a:lnTo>
                    <a:pt x="549046" y="1835519"/>
                  </a:lnTo>
                  <a:lnTo>
                    <a:pt x="542308" y="1837451"/>
                  </a:lnTo>
                  <a:lnTo>
                    <a:pt x="540383" y="1840832"/>
                  </a:lnTo>
                  <a:lnTo>
                    <a:pt x="536532" y="1842764"/>
                  </a:lnTo>
                  <a:lnTo>
                    <a:pt x="534607" y="1840832"/>
                  </a:lnTo>
                  <a:lnTo>
                    <a:pt x="530275" y="1847593"/>
                  </a:lnTo>
                  <a:lnTo>
                    <a:pt x="526425" y="1849525"/>
                  </a:lnTo>
                  <a:lnTo>
                    <a:pt x="525462" y="1851939"/>
                  </a:lnTo>
                  <a:lnTo>
                    <a:pt x="519205" y="1856769"/>
                  </a:lnTo>
                  <a:lnTo>
                    <a:pt x="518242" y="1858701"/>
                  </a:lnTo>
                  <a:lnTo>
                    <a:pt x="513911" y="1859666"/>
                  </a:lnTo>
                  <a:lnTo>
                    <a:pt x="508616" y="1863047"/>
                  </a:lnTo>
                  <a:lnTo>
                    <a:pt x="503803" y="1871740"/>
                  </a:lnTo>
                  <a:lnTo>
                    <a:pt x="503322" y="1875603"/>
                  </a:lnTo>
                  <a:lnTo>
                    <a:pt x="500434" y="1881882"/>
                  </a:lnTo>
                  <a:lnTo>
                    <a:pt x="499953" y="1884779"/>
                  </a:lnTo>
                  <a:lnTo>
                    <a:pt x="500915" y="1889609"/>
                  </a:lnTo>
                  <a:lnTo>
                    <a:pt x="498990" y="1897336"/>
                  </a:lnTo>
                  <a:lnTo>
                    <a:pt x="498509" y="1902165"/>
                  </a:lnTo>
                  <a:lnTo>
                    <a:pt x="497065" y="1905546"/>
                  </a:lnTo>
                  <a:lnTo>
                    <a:pt x="498990" y="1906995"/>
                  </a:lnTo>
                  <a:lnTo>
                    <a:pt x="499471" y="1910858"/>
                  </a:lnTo>
                  <a:lnTo>
                    <a:pt x="496584" y="1912307"/>
                  </a:lnTo>
                  <a:lnTo>
                    <a:pt x="493214" y="1915688"/>
                  </a:lnTo>
                  <a:lnTo>
                    <a:pt x="489845" y="1921483"/>
                  </a:lnTo>
                  <a:lnTo>
                    <a:pt x="489845" y="1924864"/>
                  </a:lnTo>
                  <a:lnTo>
                    <a:pt x="484551" y="1925829"/>
                  </a:lnTo>
                  <a:lnTo>
                    <a:pt x="478294" y="1929210"/>
                  </a:lnTo>
                  <a:lnTo>
                    <a:pt x="477331" y="1932590"/>
                  </a:lnTo>
                  <a:lnTo>
                    <a:pt x="473481" y="1934522"/>
                  </a:lnTo>
                  <a:lnTo>
                    <a:pt x="468187" y="1935005"/>
                  </a:lnTo>
                  <a:lnTo>
                    <a:pt x="465299" y="1942249"/>
                  </a:lnTo>
                  <a:lnTo>
                    <a:pt x="461930" y="1945630"/>
                  </a:lnTo>
                  <a:lnTo>
                    <a:pt x="462892" y="1948527"/>
                  </a:lnTo>
                  <a:lnTo>
                    <a:pt x="460486" y="1951425"/>
                  </a:lnTo>
                  <a:lnTo>
                    <a:pt x="454229" y="1961084"/>
                  </a:lnTo>
                  <a:lnTo>
                    <a:pt x="448453" y="1969777"/>
                  </a:lnTo>
                  <a:lnTo>
                    <a:pt x="447972" y="1972675"/>
                  </a:lnTo>
                  <a:lnTo>
                    <a:pt x="446046" y="1974123"/>
                  </a:lnTo>
                  <a:lnTo>
                    <a:pt x="444121" y="1978470"/>
                  </a:lnTo>
                  <a:lnTo>
                    <a:pt x="440271" y="1978953"/>
                  </a:lnTo>
                  <a:lnTo>
                    <a:pt x="435939" y="1987646"/>
                  </a:lnTo>
                  <a:lnTo>
                    <a:pt x="430645" y="1987163"/>
                  </a:lnTo>
                  <a:lnTo>
                    <a:pt x="425350" y="1988612"/>
                  </a:lnTo>
                  <a:lnTo>
                    <a:pt x="423425" y="1993441"/>
                  </a:lnTo>
                  <a:lnTo>
                    <a:pt x="421018" y="1993924"/>
                  </a:lnTo>
                  <a:lnTo>
                    <a:pt x="415724" y="1992958"/>
                  </a:lnTo>
                  <a:lnTo>
                    <a:pt x="410911" y="1994890"/>
                  </a:lnTo>
                  <a:lnTo>
                    <a:pt x="407542" y="1998753"/>
                  </a:lnTo>
                  <a:lnTo>
                    <a:pt x="403210" y="2008412"/>
                  </a:lnTo>
                  <a:lnTo>
                    <a:pt x="402729" y="2012276"/>
                  </a:lnTo>
                  <a:lnTo>
                    <a:pt x="404654" y="2019037"/>
                  </a:lnTo>
                  <a:lnTo>
                    <a:pt x="404654" y="2026764"/>
                  </a:lnTo>
                  <a:lnTo>
                    <a:pt x="402729" y="2029179"/>
                  </a:lnTo>
                  <a:lnTo>
                    <a:pt x="404173" y="2032559"/>
                  </a:lnTo>
                  <a:lnTo>
                    <a:pt x="401285" y="2035940"/>
                  </a:lnTo>
                  <a:lnTo>
                    <a:pt x="401766" y="2039320"/>
                  </a:lnTo>
                  <a:lnTo>
                    <a:pt x="399360" y="2041252"/>
                  </a:lnTo>
                  <a:lnTo>
                    <a:pt x="397916" y="2044150"/>
                  </a:lnTo>
                  <a:lnTo>
                    <a:pt x="398878" y="2054292"/>
                  </a:lnTo>
                  <a:lnTo>
                    <a:pt x="400322" y="2055258"/>
                  </a:lnTo>
                  <a:lnTo>
                    <a:pt x="402247" y="2060570"/>
                  </a:lnTo>
                  <a:lnTo>
                    <a:pt x="401285" y="2066365"/>
                  </a:lnTo>
                  <a:lnTo>
                    <a:pt x="405135" y="2071677"/>
                  </a:lnTo>
                  <a:lnTo>
                    <a:pt x="402729" y="2076024"/>
                  </a:lnTo>
                  <a:lnTo>
                    <a:pt x="402729" y="2084234"/>
                  </a:lnTo>
                  <a:lnTo>
                    <a:pt x="399360" y="2085683"/>
                  </a:lnTo>
                  <a:lnTo>
                    <a:pt x="399360" y="2089546"/>
                  </a:lnTo>
                  <a:lnTo>
                    <a:pt x="395990" y="2091478"/>
                  </a:lnTo>
                  <a:lnTo>
                    <a:pt x="393103" y="2096308"/>
                  </a:lnTo>
                  <a:lnTo>
                    <a:pt x="395028" y="2099205"/>
                  </a:lnTo>
                  <a:lnTo>
                    <a:pt x="393103" y="2107898"/>
                  </a:lnTo>
                  <a:lnTo>
                    <a:pt x="387327" y="2110313"/>
                  </a:lnTo>
                  <a:lnTo>
                    <a:pt x="390696" y="2114659"/>
                  </a:lnTo>
                  <a:lnTo>
                    <a:pt x="392140" y="2119972"/>
                  </a:lnTo>
                  <a:lnTo>
                    <a:pt x="396953" y="2122869"/>
                  </a:lnTo>
                  <a:lnTo>
                    <a:pt x="398878" y="2126733"/>
                  </a:lnTo>
                  <a:lnTo>
                    <a:pt x="398397" y="2130596"/>
                  </a:lnTo>
                  <a:lnTo>
                    <a:pt x="399841" y="2131562"/>
                  </a:lnTo>
                  <a:lnTo>
                    <a:pt x="396472" y="2136392"/>
                  </a:lnTo>
                  <a:lnTo>
                    <a:pt x="395028" y="2140255"/>
                  </a:lnTo>
                  <a:lnTo>
                    <a:pt x="395990" y="2144602"/>
                  </a:lnTo>
                  <a:lnTo>
                    <a:pt x="401285" y="2147016"/>
                  </a:lnTo>
                  <a:lnTo>
                    <a:pt x="403691" y="2147016"/>
                  </a:lnTo>
                  <a:lnTo>
                    <a:pt x="406579" y="2149914"/>
                  </a:lnTo>
                  <a:lnTo>
                    <a:pt x="405617" y="2152812"/>
                  </a:lnTo>
                  <a:lnTo>
                    <a:pt x="411392" y="2158607"/>
                  </a:lnTo>
                  <a:lnTo>
                    <a:pt x="410430" y="2161505"/>
                  </a:lnTo>
                  <a:lnTo>
                    <a:pt x="406579" y="2161988"/>
                  </a:lnTo>
                  <a:lnTo>
                    <a:pt x="406579" y="2167300"/>
                  </a:lnTo>
                  <a:lnTo>
                    <a:pt x="410430" y="2167783"/>
                  </a:lnTo>
                  <a:lnTo>
                    <a:pt x="410430" y="2170198"/>
                  </a:lnTo>
                  <a:lnTo>
                    <a:pt x="413318" y="2170198"/>
                  </a:lnTo>
                  <a:lnTo>
                    <a:pt x="416687" y="2174544"/>
                  </a:lnTo>
                  <a:lnTo>
                    <a:pt x="417168" y="2180339"/>
                  </a:lnTo>
                  <a:lnTo>
                    <a:pt x="411392" y="2185652"/>
                  </a:lnTo>
                  <a:lnTo>
                    <a:pt x="410430" y="2192413"/>
                  </a:lnTo>
                  <a:lnTo>
                    <a:pt x="406098" y="2192896"/>
                  </a:lnTo>
                  <a:lnTo>
                    <a:pt x="404654" y="2195793"/>
                  </a:lnTo>
                  <a:lnTo>
                    <a:pt x="405135" y="2198691"/>
                  </a:lnTo>
                  <a:lnTo>
                    <a:pt x="409948" y="2202555"/>
                  </a:lnTo>
                  <a:lnTo>
                    <a:pt x="409467" y="2204486"/>
                  </a:lnTo>
                  <a:lnTo>
                    <a:pt x="412836" y="2208350"/>
                  </a:lnTo>
                  <a:lnTo>
                    <a:pt x="414280" y="2211248"/>
                  </a:lnTo>
                  <a:lnTo>
                    <a:pt x="414761" y="2217526"/>
                  </a:lnTo>
                  <a:lnTo>
                    <a:pt x="410430" y="2223321"/>
                  </a:lnTo>
                  <a:lnTo>
                    <a:pt x="408986" y="2230082"/>
                  </a:lnTo>
                  <a:lnTo>
                    <a:pt x="405617" y="2232980"/>
                  </a:lnTo>
                  <a:lnTo>
                    <a:pt x="402247" y="2233946"/>
                  </a:lnTo>
                  <a:lnTo>
                    <a:pt x="396953" y="2237809"/>
                  </a:lnTo>
                  <a:lnTo>
                    <a:pt x="394547" y="2241673"/>
                  </a:lnTo>
                  <a:lnTo>
                    <a:pt x="395509" y="2245053"/>
                  </a:lnTo>
                  <a:lnTo>
                    <a:pt x="393584" y="2246502"/>
                  </a:lnTo>
                  <a:lnTo>
                    <a:pt x="391659" y="2251332"/>
                  </a:lnTo>
                  <a:lnTo>
                    <a:pt x="387327" y="2254229"/>
                  </a:lnTo>
                  <a:lnTo>
                    <a:pt x="387327" y="2257610"/>
                  </a:lnTo>
                  <a:lnTo>
                    <a:pt x="390215" y="2260508"/>
                  </a:lnTo>
                  <a:lnTo>
                    <a:pt x="394547" y="2262439"/>
                  </a:lnTo>
                  <a:lnTo>
                    <a:pt x="391177" y="2269683"/>
                  </a:lnTo>
                  <a:lnTo>
                    <a:pt x="394065" y="2273064"/>
                  </a:lnTo>
                  <a:lnTo>
                    <a:pt x="395509" y="2276445"/>
                  </a:lnTo>
                  <a:lnTo>
                    <a:pt x="391177" y="2278859"/>
                  </a:lnTo>
                  <a:lnTo>
                    <a:pt x="392621" y="2283206"/>
                  </a:lnTo>
                  <a:lnTo>
                    <a:pt x="396472" y="2286586"/>
                  </a:lnTo>
                  <a:lnTo>
                    <a:pt x="395990" y="2290933"/>
                  </a:lnTo>
                  <a:lnTo>
                    <a:pt x="399841" y="2295279"/>
                  </a:lnTo>
                  <a:lnTo>
                    <a:pt x="405135" y="2297211"/>
                  </a:lnTo>
                  <a:lnTo>
                    <a:pt x="405135" y="2303006"/>
                  </a:lnTo>
                  <a:lnTo>
                    <a:pt x="406579" y="2303489"/>
                  </a:lnTo>
                  <a:lnTo>
                    <a:pt x="405617" y="2308319"/>
                  </a:lnTo>
                  <a:lnTo>
                    <a:pt x="402247" y="2311216"/>
                  </a:lnTo>
                  <a:lnTo>
                    <a:pt x="396472" y="2318461"/>
                  </a:lnTo>
                  <a:lnTo>
                    <a:pt x="382995" y="2319426"/>
                  </a:lnTo>
                  <a:lnTo>
                    <a:pt x="379145" y="2320875"/>
                  </a:lnTo>
                  <a:lnTo>
                    <a:pt x="374813" y="2325705"/>
                  </a:lnTo>
                  <a:close/>
                </a:path>
              </a:pathLst>
            </a:custGeom>
            <a:solidFill>
              <a:srgbClr val="88A4BC">
                <a:alpha val="10192"/>
              </a:srgbClr>
            </a:solidFill>
            <a:ln w="479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H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517E0C4-CBA1-C4A6-137E-06CB60BD67E5}"/>
                </a:ext>
              </a:extLst>
            </p:cNvPr>
            <p:cNvSpPr/>
            <p:nvPr/>
          </p:nvSpPr>
          <p:spPr>
            <a:xfrm>
              <a:off x="16267428" y="4916053"/>
              <a:ext cx="2532635" cy="1747764"/>
            </a:xfrm>
            <a:custGeom>
              <a:avLst/>
              <a:gdLst>
                <a:gd name="connsiteX0" fmla="*/ 29431 w 2532635"/>
                <a:gd name="connsiteY0" fmla="*/ 1429895 h 1747764"/>
                <a:gd name="connsiteX1" fmla="*/ 29912 w 2532635"/>
                <a:gd name="connsiteY1" fmla="*/ 1427963 h 1747764"/>
                <a:gd name="connsiteX2" fmla="*/ 26543 w 2532635"/>
                <a:gd name="connsiteY2" fmla="*/ 1421685 h 1747764"/>
                <a:gd name="connsiteX3" fmla="*/ 25580 w 2532635"/>
                <a:gd name="connsiteY3" fmla="*/ 1415407 h 1747764"/>
                <a:gd name="connsiteX4" fmla="*/ 25580 w 2532635"/>
                <a:gd name="connsiteY4" fmla="*/ 1412509 h 1747764"/>
                <a:gd name="connsiteX5" fmla="*/ 24137 w 2532635"/>
                <a:gd name="connsiteY5" fmla="*/ 1406714 h 1747764"/>
                <a:gd name="connsiteX6" fmla="*/ 25099 w 2532635"/>
                <a:gd name="connsiteY6" fmla="*/ 1404299 h 1747764"/>
                <a:gd name="connsiteX7" fmla="*/ 24137 w 2532635"/>
                <a:gd name="connsiteY7" fmla="*/ 1401884 h 1747764"/>
                <a:gd name="connsiteX8" fmla="*/ 26062 w 2532635"/>
                <a:gd name="connsiteY8" fmla="*/ 1399953 h 1747764"/>
                <a:gd name="connsiteX9" fmla="*/ 25099 w 2532635"/>
                <a:gd name="connsiteY9" fmla="*/ 1395606 h 1747764"/>
                <a:gd name="connsiteX10" fmla="*/ 28950 w 2532635"/>
                <a:gd name="connsiteY10" fmla="*/ 1395123 h 1747764"/>
                <a:gd name="connsiteX11" fmla="*/ 26062 w 2532635"/>
                <a:gd name="connsiteY11" fmla="*/ 1389811 h 1747764"/>
                <a:gd name="connsiteX12" fmla="*/ 19805 w 2532635"/>
                <a:gd name="connsiteY12" fmla="*/ 1387396 h 1747764"/>
                <a:gd name="connsiteX13" fmla="*/ 19323 w 2532635"/>
                <a:gd name="connsiteY13" fmla="*/ 1383050 h 1747764"/>
                <a:gd name="connsiteX14" fmla="*/ 16436 w 2532635"/>
                <a:gd name="connsiteY14" fmla="*/ 1373874 h 1747764"/>
                <a:gd name="connsiteX15" fmla="*/ 2478 w 2532635"/>
                <a:gd name="connsiteY15" fmla="*/ 1370010 h 1747764"/>
                <a:gd name="connsiteX16" fmla="*/ 1515 w 2532635"/>
                <a:gd name="connsiteY16" fmla="*/ 1369044 h 1747764"/>
                <a:gd name="connsiteX17" fmla="*/ -410 w 2532635"/>
                <a:gd name="connsiteY17" fmla="*/ 1361800 h 1747764"/>
                <a:gd name="connsiteX18" fmla="*/ 552 w 2532635"/>
                <a:gd name="connsiteY18" fmla="*/ 1358903 h 1747764"/>
                <a:gd name="connsiteX19" fmla="*/ 14510 w 2532635"/>
                <a:gd name="connsiteY19" fmla="*/ 1349244 h 1747764"/>
                <a:gd name="connsiteX20" fmla="*/ 30393 w 2532635"/>
                <a:gd name="connsiteY20" fmla="*/ 1331858 h 1747764"/>
                <a:gd name="connsiteX21" fmla="*/ 27506 w 2532635"/>
                <a:gd name="connsiteY21" fmla="*/ 1311574 h 1747764"/>
                <a:gd name="connsiteX22" fmla="*/ 31837 w 2532635"/>
                <a:gd name="connsiteY22" fmla="*/ 1304813 h 1747764"/>
                <a:gd name="connsiteX23" fmla="*/ 33763 w 2532635"/>
                <a:gd name="connsiteY23" fmla="*/ 1297086 h 1747764"/>
                <a:gd name="connsiteX24" fmla="*/ 39538 w 2532635"/>
                <a:gd name="connsiteY24" fmla="*/ 1287910 h 1747764"/>
                <a:gd name="connsiteX25" fmla="*/ 43870 w 2532635"/>
                <a:gd name="connsiteY25" fmla="*/ 1284047 h 1747764"/>
                <a:gd name="connsiteX26" fmla="*/ 46758 w 2532635"/>
                <a:gd name="connsiteY26" fmla="*/ 1280183 h 1747764"/>
                <a:gd name="connsiteX27" fmla="*/ 47721 w 2532635"/>
                <a:gd name="connsiteY27" fmla="*/ 1274871 h 1747764"/>
                <a:gd name="connsiteX28" fmla="*/ 52534 w 2532635"/>
                <a:gd name="connsiteY28" fmla="*/ 1270524 h 1747764"/>
                <a:gd name="connsiteX29" fmla="*/ 52534 w 2532635"/>
                <a:gd name="connsiteY29" fmla="*/ 1262797 h 1747764"/>
                <a:gd name="connsiteX30" fmla="*/ 49164 w 2532635"/>
                <a:gd name="connsiteY30" fmla="*/ 1256519 h 1747764"/>
                <a:gd name="connsiteX31" fmla="*/ 50608 w 2532635"/>
                <a:gd name="connsiteY31" fmla="*/ 1252655 h 1747764"/>
                <a:gd name="connsiteX32" fmla="*/ 50608 w 2532635"/>
                <a:gd name="connsiteY32" fmla="*/ 1248792 h 1747764"/>
                <a:gd name="connsiteX33" fmla="*/ 53977 w 2532635"/>
                <a:gd name="connsiteY33" fmla="*/ 1243480 h 1747764"/>
                <a:gd name="connsiteX34" fmla="*/ 59272 w 2532635"/>
                <a:gd name="connsiteY34" fmla="*/ 1237202 h 1747764"/>
                <a:gd name="connsiteX35" fmla="*/ 64566 w 2532635"/>
                <a:gd name="connsiteY35" fmla="*/ 1233338 h 1747764"/>
                <a:gd name="connsiteX36" fmla="*/ 64566 w 2532635"/>
                <a:gd name="connsiteY36" fmla="*/ 1228992 h 1747764"/>
                <a:gd name="connsiteX37" fmla="*/ 70823 w 2532635"/>
                <a:gd name="connsiteY37" fmla="*/ 1228026 h 1747764"/>
                <a:gd name="connsiteX38" fmla="*/ 74192 w 2532635"/>
                <a:gd name="connsiteY38" fmla="*/ 1216918 h 1747764"/>
                <a:gd name="connsiteX39" fmla="*/ 76599 w 2532635"/>
                <a:gd name="connsiteY39" fmla="*/ 1213055 h 1747764"/>
                <a:gd name="connsiteX40" fmla="*/ 85262 w 2532635"/>
                <a:gd name="connsiteY40" fmla="*/ 1210157 h 1747764"/>
                <a:gd name="connsiteX41" fmla="*/ 92482 w 2532635"/>
                <a:gd name="connsiteY41" fmla="*/ 1209191 h 1747764"/>
                <a:gd name="connsiteX42" fmla="*/ 95851 w 2532635"/>
                <a:gd name="connsiteY42" fmla="*/ 1202913 h 1747764"/>
                <a:gd name="connsiteX43" fmla="*/ 95851 w 2532635"/>
                <a:gd name="connsiteY43" fmla="*/ 1198566 h 1747764"/>
                <a:gd name="connsiteX44" fmla="*/ 94407 w 2532635"/>
                <a:gd name="connsiteY44" fmla="*/ 1191322 h 1747764"/>
                <a:gd name="connsiteX45" fmla="*/ 88150 w 2532635"/>
                <a:gd name="connsiteY45" fmla="*/ 1188424 h 1747764"/>
                <a:gd name="connsiteX46" fmla="*/ 86225 w 2532635"/>
                <a:gd name="connsiteY46" fmla="*/ 1186976 h 1747764"/>
                <a:gd name="connsiteX47" fmla="*/ 83337 w 2532635"/>
                <a:gd name="connsiteY47" fmla="*/ 1175868 h 1747764"/>
                <a:gd name="connsiteX48" fmla="*/ 79968 w 2532635"/>
                <a:gd name="connsiteY48" fmla="*/ 1168624 h 1747764"/>
                <a:gd name="connsiteX49" fmla="*/ 69861 w 2532635"/>
                <a:gd name="connsiteY49" fmla="*/ 1158965 h 1747764"/>
                <a:gd name="connsiteX50" fmla="*/ 68898 w 2532635"/>
                <a:gd name="connsiteY50" fmla="*/ 1153170 h 1747764"/>
                <a:gd name="connsiteX51" fmla="*/ 70342 w 2532635"/>
                <a:gd name="connsiteY51" fmla="*/ 1149306 h 1747764"/>
                <a:gd name="connsiteX52" fmla="*/ 71305 w 2532635"/>
                <a:gd name="connsiteY52" fmla="*/ 1143028 h 1747764"/>
                <a:gd name="connsiteX53" fmla="*/ 72267 w 2532635"/>
                <a:gd name="connsiteY53" fmla="*/ 1141096 h 1747764"/>
                <a:gd name="connsiteX54" fmla="*/ 71786 w 2532635"/>
                <a:gd name="connsiteY54" fmla="*/ 1135784 h 1747764"/>
                <a:gd name="connsiteX55" fmla="*/ 69379 w 2532635"/>
                <a:gd name="connsiteY55" fmla="*/ 1132403 h 1747764"/>
                <a:gd name="connsiteX56" fmla="*/ 67454 w 2532635"/>
                <a:gd name="connsiteY56" fmla="*/ 1123710 h 1747764"/>
                <a:gd name="connsiteX57" fmla="*/ 70823 w 2532635"/>
                <a:gd name="connsiteY57" fmla="*/ 1120330 h 1747764"/>
                <a:gd name="connsiteX58" fmla="*/ 70342 w 2532635"/>
                <a:gd name="connsiteY58" fmla="*/ 1116949 h 1747764"/>
                <a:gd name="connsiteX59" fmla="*/ 66973 w 2532635"/>
                <a:gd name="connsiteY59" fmla="*/ 1112603 h 1747764"/>
                <a:gd name="connsiteX60" fmla="*/ 61197 w 2532635"/>
                <a:gd name="connsiteY60" fmla="*/ 1108739 h 1747764"/>
                <a:gd name="connsiteX61" fmla="*/ 59753 w 2532635"/>
                <a:gd name="connsiteY61" fmla="*/ 1099563 h 1747764"/>
                <a:gd name="connsiteX62" fmla="*/ 64085 w 2532635"/>
                <a:gd name="connsiteY62" fmla="*/ 1094251 h 1747764"/>
                <a:gd name="connsiteX63" fmla="*/ 65529 w 2532635"/>
                <a:gd name="connsiteY63" fmla="*/ 1086524 h 1747764"/>
                <a:gd name="connsiteX64" fmla="*/ 67454 w 2532635"/>
                <a:gd name="connsiteY64" fmla="*/ 1085075 h 1747764"/>
                <a:gd name="connsiteX65" fmla="*/ 72267 w 2532635"/>
                <a:gd name="connsiteY65" fmla="*/ 1084109 h 1747764"/>
                <a:gd name="connsiteX66" fmla="*/ 84300 w 2532635"/>
                <a:gd name="connsiteY66" fmla="*/ 1086041 h 1747764"/>
                <a:gd name="connsiteX67" fmla="*/ 94889 w 2532635"/>
                <a:gd name="connsiteY67" fmla="*/ 1085075 h 1747764"/>
                <a:gd name="connsiteX68" fmla="*/ 99702 w 2532635"/>
                <a:gd name="connsiteY68" fmla="*/ 1087490 h 1747764"/>
                <a:gd name="connsiteX69" fmla="*/ 106921 w 2532635"/>
                <a:gd name="connsiteY69" fmla="*/ 1086524 h 1747764"/>
                <a:gd name="connsiteX70" fmla="*/ 111734 w 2532635"/>
                <a:gd name="connsiteY70" fmla="*/ 1085558 h 1747764"/>
                <a:gd name="connsiteX71" fmla="*/ 119435 w 2532635"/>
                <a:gd name="connsiteY71" fmla="*/ 1085558 h 1747764"/>
                <a:gd name="connsiteX72" fmla="*/ 124248 w 2532635"/>
                <a:gd name="connsiteY72" fmla="*/ 1083626 h 1747764"/>
                <a:gd name="connsiteX73" fmla="*/ 143501 w 2532635"/>
                <a:gd name="connsiteY73" fmla="*/ 1072519 h 1747764"/>
                <a:gd name="connsiteX74" fmla="*/ 165641 w 2532635"/>
                <a:gd name="connsiteY74" fmla="*/ 1059962 h 1747764"/>
                <a:gd name="connsiteX75" fmla="*/ 179117 w 2532635"/>
                <a:gd name="connsiteY75" fmla="*/ 1056582 h 1747764"/>
                <a:gd name="connsiteX76" fmla="*/ 188743 w 2532635"/>
                <a:gd name="connsiteY76" fmla="*/ 1056582 h 1747764"/>
                <a:gd name="connsiteX77" fmla="*/ 192113 w 2532635"/>
                <a:gd name="connsiteY77" fmla="*/ 1060928 h 1747764"/>
                <a:gd name="connsiteX78" fmla="*/ 199332 w 2532635"/>
                <a:gd name="connsiteY78" fmla="*/ 1063826 h 1747764"/>
                <a:gd name="connsiteX79" fmla="*/ 207514 w 2532635"/>
                <a:gd name="connsiteY79" fmla="*/ 1063826 h 1747764"/>
                <a:gd name="connsiteX80" fmla="*/ 215215 w 2532635"/>
                <a:gd name="connsiteY80" fmla="*/ 1060445 h 1747764"/>
                <a:gd name="connsiteX81" fmla="*/ 220028 w 2532635"/>
                <a:gd name="connsiteY81" fmla="*/ 1055133 h 1747764"/>
                <a:gd name="connsiteX82" fmla="*/ 223879 w 2532635"/>
                <a:gd name="connsiteY82" fmla="*/ 1052718 h 1747764"/>
                <a:gd name="connsiteX83" fmla="*/ 227248 w 2532635"/>
                <a:gd name="connsiteY83" fmla="*/ 1052718 h 1747764"/>
                <a:gd name="connsiteX84" fmla="*/ 231098 w 2532635"/>
                <a:gd name="connsiteY84" fmla="*/ 1056099 h 1747764"/>
                <a:gd name="connsiteX85" fmla="*/ 240725 w 2532635"/>
                <a:gd name="connsiteY85" fmla="*/ 1047889 h 1747764"/>
                <a:gd name="connsiteX86" fmla="*/ 246019 w 2532635"/>
                <a:gd name="connsiteY86" fmla="*/ 1041127 h 1747764"/>
                <a:gd name="connsiteX87" fmla="*/ 246981 w 2532635"/>
                <a:gd name="connsiteY87" fmla="*/ 1037747 h 1747764"/>
                <a:gd name="connsiteX88" fmla="*/ 252276 w 2532635"/>
                <a:gd name="connsiteY88" fmla="*/ 1029054 h 1747764"/>
                <a:gd name="connsiteX89" fmla="*/ 240243 w 2532635"/>
                <a:gd name="connsiteY89" fmla="*/ 978828 h 1747764"/>
                <a:gd name="connsiteX90" fmla="*/ 238318 w 2532635"/>
                <a:gd name="connsiteY90" fmla="*/ 978345 h 1747764"/>
                <a:gd name="connsiteX91" fmla="*/ 226285 w 2532635"/>
                <a:gd name="connsiteY91" fmla="*/ 962891 h 1747764"/>
                <a:gd name="connsiteX92" fmla="*/ 210883 w 2532635"/>
                <a:gd name="connsiteY92" fmla="*/ 945988 h 1747764"/>
                <a:gd name="connsiteX93" fmla="*/ 192113 w 2532635"/>
                <a:gd name="connsiteY93" fmla="*/ 922324 h 1747764"/>
                <a:gd name="connsiteX94" fmla="*/ 182486 w 2532635"/>
                <a:gd name="connsiteY94" fmla="*/ 907353 h 1747764"/>
                <a:gd name="connsiteX95" fmla="*/ 175748 w 2532635"/>
                <a:gd name="connsiteY95" fmla="*/ 901557 h 1747764"/>
                <a:gd name="connsiteX96" fmla="*/ 170935 w 2532635"/>
                <a:gd name="connsiteY96" fmla="*/ 893830 h 1747764"/>
                <a:gd name="connsiteX97" fmla="*/ 164678 w 2532635"/>
                <a:gd name="connsiteY97" fmla="*/ 885620 h 1747764"/>
                <a:gd name="connsiteX98" fmla="*/ 163715 w 2532635"/>
                <a:gd name="connsiteY98" fmla="*/ 881757 h 1747764"/>
                <a:gd name="connsiteX99" fmla="*/ 161309 w 2532635"/>
                <a:gd name="connsiteY99" fmla="*/ 880791 h 1747764"/>
                <a:gd name="connsiteX100" fmla="*/ 155052 w 2532635"/>
                <a:gd name="connsiteY100" fmla="*/ 879825 h 1747764"/>
                <a:gd name="connsiteX101" fmla="*/ 144945 w 2532635"/>
                <a:gd name="connsiteY101" fmla="*/ 885620 h 1747764"/>
                <a:gd name="connsiteX102" fmla="*/ 141094 w 2532635"/>
                <a:gd name="connsiteY102" fmla="*/ 884655 h 1747764"/>
                <a:gd name="connsiteX103" fmla="*/ 135318 w 2532635"/>
                <a:gd name="connsiteY103" fmla="*/ 887552 h 1747764"/>
                <a:gd name="connsiteX104" fmla="*/ 132431 w 2532635"/>
                <a:gd name="connsiteY104" fmla="*/ 890450 h 1747764"/>
                <a:gd name="connsiteX105" fmla="*/ 126655 w 2532635"/>
                <a:gd name="connsiteY105" fmla="*/ 893347 h 1747764"/>
                <a:gd name="connsiteX106" fmla="*/ 112216 w 2532635"/>
                <a:gd name="connsiteY106" fmla="*/ 890933 h 1747764"/>
                <a:gd name="connsiteX107" fmla="*/ 109809 w 2532635"/>
                <a:gd name="connsiteY107" fmla="*/ 889967 h 1747764"/>
                <a:gd name="connsiteX108" fmla="*/ 106440 w 2532635"/>
                <a:gd name="connsiteY108" fmla="*/ 886103 h 1747764"/>
                <a:gd name="connsiteX109" fmla="*/ 103552 w 2532635"/>
                <a:gd name="connsiteY109" fmla="*/ 883689 h 1747764"/>
                <a:gd name="connsiteX110" fmla="*/ 100183 w 2532635"/>
                <a:gd name="connsiteY110" fmla="*/ 874513 h 1747764"/>
                <a:gd name="connsiteX111" fmla="*/ 103071 w 2532635"/>
                <a:gd name="connsiteY111" fmla="*/ 872098 h 1747764"/>
                <a:gd name="connsiteX112" fmla="*/ 104515 w 2532635"/>
                <a:gd name="connsiteY112" fmla="*/ 868717 h 1747764"/>
                <a:gd name="connsiteX113" fmla="*/ 107403 w 2532635"/>
                <a:gd name="connsiteY113" fmla="*/ 866786 h 1747764"/>
                <a:gd name="connsiteX114" fmla="*/ 109328 w 2532635"/>
                <a:gd name="connsiteY114" fmla="*/ 863888 h 1747764"/>
                <a:gd name="connsiteX115" fmla="*/ 110772 w 2532635"/>
                <a:gd name="connsiteY115" fmla="*/ 859058 h 1747764"/>
                <a:gd name="connsiteX116" fmla="*/ 113660 w 2532635"/>
                <a:gd name="connsiteY116" fmla="*/ 856644 h 1747764"/>
                <a:gd name="connsiteX117" fmla="*/ 115103 w 2532635"/>
                <a:gd name="connsiteY117" fmla="*/ 852780 h 1747764"/>
                <a:gd name="connsiteX118" fmla="*/ 118473 w 2532635"/>
                <a:gd name="connsiteY118" fmla="*/ 850849 h 1747764"/>
                <a:gd name="connsiteX119" fmla="*/ 119917 w 2532635"/>
                <a:gd name="connsiteY119" fmla="*/ 847951 h 1747764"/>
                <a:gd name="connsiteX120" fmla="*/ 118954 w 2532635"/>
                <a:gd name="connsiteY120" fmla="*/ 843605 h 1747764"/>
                <a:gd name="connsiteX121" fmla="*/ 119435 w 2532635"/>
                <a:gd name="connsiteY121" fmla="*/ 840707 h 1747764"/>
                <a:gd name="connsiteX122" fmla="*/ 119435 w 2532635"/>
                <a:gd name="connsiteY122" fmla="*/ 827667 h 1747764"/>
                <a:gd name="connsiteX123" fmla="*/ 118473 w 2532635"/>
                <a:gd name="connsiteY123" fmla="*/ 825736 h 1747764"/>
                <a:gd name="connsiteX124" fmla="*/ 120398 w 2532635"/>
                <a:gd name="connsiteY124" fmla="*/ 821872 h 1747764"/>
                <a:gd name="connsiteX125" fmla="*/ 118473 w 2532635"/>
                <a:gd name="connsiteY125" fmla="*/ 818492 h 1747764"/>
                <a:gd name="connsiteX126" fmla="*/ 107884 w 2532635"/>
                <a:gd name="connsiteY126" fmla="*/ 811730 h 1747764"/>
                <a:gd name="connsiteX127" fmla="*/ 98258 w 2532635"/>
                <a:gd name="connsiteY127" fmla="*/ 800623 h 1747764"/>
                <a:gd name="connsiteX128" fmla="*/ 85744 w 2532635"/>
                <a:gd name="connsiteY128" fmla="*/ 788066 h 1747764"/>
                <a:gd name="connsiteX129" fmla="*/ 87669 w 2532635"/>
                <a:gd name="connsiteY129" fmla="*/ 783720 h 1747764"/>
                <a:gd name="connsiteX130" fmla="*/ 88632 w 2532635"/>
                <a:gd name="connsiteY130" fmla="*/ 777924 h 1747764"/>
                <a:gd name="connsiteX131" fmla="*/ 85262 w 2532635"/>
                <a:gd name="connsiteY131" fmla="*/ 769714 h 1747764"/>
                <a:gd name="connsiteX132" fmla="*/ 82375 w 2532635"/>
                <a:gd name="connsiteY132" fmla="*/ 764885 h 1747764"/>
                <a:gd name="connsiteX133" fmla="*/ 82856 w 2532635"/>
                <a:gd name="connsiteY133" fmla="*/ 761505 h 1747764"/>
                <a:gd name="connsiteX134" fmla="*/ 81412 w 2532635"/>
                <a:gd name="connsiteY134" fmla="*/ 756192 h 1747764"/>
                <a:gd name="connsiteX135" fmla="*/ 79005 w 2532635"/>
                <a:gd name="connsiteY135" fmla="*/ 752329 h 1747764"/>
                <a:gd name="connsiteX136" fmla="*/ 78043 w 2532635"/>
                <a:gd name="connsiteY136" fmla="*/ 747982 h 1747764"/>
                <a:gd name="connsiteX137" fmla="*/ 74192 w 2532635"/>
                <a:gd name="connsiteY137" fmla="*/ 743636 h 1747764"/>
                <a:gd name="connsiteX138" fmla="*/ 71786 w 2532635"/>
                <a:gd name="connsiteY138" fmla="*/ 741221 h 1747764"/>
                <a:gd name="connsiteX139" fmla="*/ 64566 w 2532635"/>
                <a:gd name="connsiteY139" fmla="*/ 739289 h 1747764"/>
                <a:gd name="connsiteX140" fmla="*/ 61678 w 2532635"/>
                <a:gd name="connsiteY140" fmla="*/ 737358 h 1747764"/>
                <a:gd name="connsiteX141" fmla="*/ 58791 w 2532635"/>
                <a:gd name="connsiteY141" fmla="*/ 732528 h 1747764"/>
                <a:gd name="connsiteX142" fmla="*/ 56865 w 2532635"/>
                <a:gd name="connsiteY142" fmla="*/ 726250 h 1747764"/>
                <a:gd name="connsiteX143" fmla="*/ 52052 w 2532635"/>
                <a:gd name="connsiteY143" fmla="*/ 720455 h 1747764"/>
                <a:gd name="connsiteX144" fmla="*/ 52052 w 2532635"/>
                <a:gd name="connsiteY144" fmla="*/ 715625 h 1747764"/>
                <a:gd name="connsiteX145" fmla="*/ 47721 w 2532635"/>
                <a:gd name="connsiteY145" fmla="*/ 711761 h 1747764"/>
                <a:gd name="connsiteX146" fmla="*/ 43389 w 2532635"/>
                <a:gd name="connsiteY146" fmla="*/ 709830 h 1747764"/>
                <a:gd name="connsiteX147" fmla="*/ 40020 w 2532635"/>
                <a:gd name="connsiteY147" fmla="*/ 702103 h 1747764"/>
                <a:gd name="connsiteX148" fmla="*/ 38094 w 2532635"/>
                <a:gd name="connsiteY148" fmla="*/ 696790 h 1747764"/>
                <a:gd name="connsiteX149" fmla="*/ 36169 w 2532635"/>
                <a:gd name="connsiteY149" fmla="*/ 695824 h 1747764"/>
                <a:gd name="connsiteX150" fmla="*/ 21730 w 2532635"/>
                <a:gd name="connsiteY150" fmla="*/ 697273 h 1747764"/>
                <a:gd name="connsiteX151" fmla="*/ 18842 w 2532635"/>
                <a:gd name="connsiteY151" fmla="*/ 693410 h 1747764"/>
                <a:gd name="connsiteX152" fmla="*/ 18842 w 2532635"/>
                <a:gd name="connsiteY152" fmla="*/ 686649 h 1747764"/>
                <a:gd name="connsiteX153" fmla="*/ 16917 w 2532635"/>
                <a:gd name="connsiteY153" fmla="*/ 681819 h 1747764"/>
                <a:gd name="connsiteX154" fmla="*/ 16917 w 2532635"/>
                <a:gd name="connsiteY154" fmla="*/ 678439 h 1747764"/>
                <a:gd name="connsiteX155" fmla="*/ 18842 w 2532635"/>
                <a:gd name="connsiteY155" fmla="*/ 675058 h 1747764"/>
                <a:gd name="connsiteX156" fmla="*/ 21249 w 2532635"/>
                <a:gd name="connsiteY156" fmla="*/ 673609 h 1747764"/>
                <a:gd name="connsiteX157" fmla="*/ 32800 w 2532635"/>
                <a:gd name="connsiteY157" fmla="*/ 673126 h 1747764"/>
                <a:gd name="connsiteX158" fmla="*/ 38094 w 2532635"/>
                <a:gd name="connsiteY158" fmla="*/ 675058 h 1747764"/>
                <a:gd name="connsiteX159" fmla="*/ 45795 w 2532635"/>
                <a:gd name="connsiteY159" fmla="*/ 675058 h 1747764"/>
                <a:gd name="connsiteX160" fmla="*/ 48683 w 2532635"/>
                <a:gd name="connsiteY160" fmla="*/ 676507 h 1747764"/>
                <a:gd name="connsiteX161" fmla="*/ 57347 w 2532635"/>
                <a:gd name="connsiteY161" fmla="*/ 677473 h 1747764"/>
                <a:gd name="connsiteX162" fmla="*/ 66973 w 2532635"/>
                <a:gd name="connsiteY162" fmla="*/ 680370 h 1747764"/>
                <a:gd name="connsiteX163" fmla="*/ 70342 w 2532635"/>
                <a:gd name="connsiteY163" fmla="*/ 683268 h 1747764"/>
                <a:gd name="connsiteX164" fmla="*/ 75636 w 2532635"/>
                <a:gd name="connsiteY164" fmla="*/ 685200 h 1747764"/>
                <a:gd name="connsiteX165" fmla="*/ 79968 w 2532635"/>
                <a:gd name="connsiteY165" fmla="*/ 685683 h 1747764"/>
                <a:gd name="connsiteX166" fmla="*/ 86706 w 2532635"/>
                <a:gd name="connsiteY166" fmla="*/ 683751 h 1747764"/>
                <a:gd name="connsiteX167" fmla="*/ 91038 w 2532635"/>
                <a:gd name="connsiteY167" fmla="*/ 683268 h 1747764"/>
                <a:gd name="connsiteX168" fmla="*/ 101627 w 2532635"/>
                <a:gd name="connsiteY168" fmla="*/ 683751 h 1747764"/>
                <a:gd name="connsiteX169" fmla="*/ 104996 w 2532635"/>
                <a:gd name="connsiteY169" fmla="*/ 682785 h 1747764"/>
                <a:gd name="connsiteX170" fmla="*/ 112216 w 2532635"/>
                <a:gd name="connsiteY170" fmla="*/ 678439 h 1747764"/>
                <a:gd name="connsiteX171" fmla="*/ 114622 w 2532635"/>
                <a:gd name="connsiteY171" fmla="*/ 678439 h 1747764"/>
                <a:gd name="connsiteX172" fmla="*/ 115103 w 2532635"/>
                <a:gd name="connsiteY172" fmla="*/ 675541 h 1747764"/>
                <a:gd name="connsiteX173" fmla="*/ 121360 w 2532635"/>
                <a:gd name="connsiteY173" fmla="*/ 674575 h 1747764"/>
                <a:gd name="connsiteX174" fmla="*/ 126173 w 2532635"/>
                <a:gd name="connsiteY174" fmla="*/ 674575 h 1747764"/>
                <a:gd name="connsiteX175" fmla="*/ 134356 w 2532635"/>
                <a:gd name="connsiteY175" fmla="*/ 675541 h 1747764"/>
                <a:gd name="connsiteX176" fmla="*/ 142057 w 2532635"/>
                <a:gd name="connsiteY176" fmla="*/ 675058 h 1747764"/>
                <a:gd name="connsiteX177" fmla="*/ 155533 w 2532635"/>
                <a:gd name="connsiteY177" fmla="*/ 671195 h 1747764"/>
                <a:gd name="connsiteX178" fmla="*/ 169491 w 2532635"/>
                <a:gd name="connsiteY178" fmla="*/ 663950 h 1747764"/>
                <a:gd name="connsiteX179" fmla="*/ 188743 w 2532635"/>
                <a:gd name="connsiteY179" fmla="*/ 660570 h 1747764"/>
                <a:gd name="connsiteX180" fmla="*/ 191631 w 2532635"/>
                <a:gd name="connsiteY180" fmla="*/ 658638 h 1747764"/>
                <a:gd name="connsiteX181" fmla="*/ 202701 w 2532635"/>
                <a:gd name="connsiteY181" fmla="*/ 648013 h 1747764"/>
                <a:gd name="connsiteX182" fmla="*/ 207033 w 2532635"/>
                <a:gd name="connsiteY182" fmla="*/ 645116 h 1747764"/>
                <a:gd name="connsiteX183" fmla="*/ 211846 w 2532635"/>
                <a:gd name="connsiteY183" fmla="*/ 638355 h 1747764"/>
                <a:gd name="connsiteX184" fmla="*/ 219547 w 2532635"/>
                <a:gd name="connsiteY184" fmla="*/ 625315 h 1747764"/>
                <a:gd name="connsiteX185" fmla="*/ 219547 w 2532635"/>
                <a:gd name="connsiteY185" fmla="*/ 618554 h 1747764"/>
                <a:gd name="connsiteX186" fmla="*/ 223397 w 2532635"/>
                <a:gd name="connsiteY186" fmla="*/ 612758 h 1747764"/>
                <a:gd name="connsiteX187" fmla="*/ 229173 w 2532635"/>
                <a:gd name="connsiteY187" fmla="*/ 608895 h 1747764"/>
                <a:gd name="connsiteX188" fmla="*/ 233505 w 2532635"/>
                <a:gd name="connsiteY188" fmla="*/ 604066 h 1747764"/>
                <a:gd name="connsiteX189" fmla="*/ 240725 w 2532635"/>
                <a:gd name="connsiteY189" fmla="*/ 594407 h 1747764"/>
                <a:gd name="connsiteX190" fmla="*/ 246500 w 2532635"/>
                <a:gd name="connsiteY190" fmla="*/ 575572 h 1747764"/>
                <a:gd name="connsiteX191" fmla="*/ 260458 w 2532635"/>
                <a:gd name="connsiteY191" fmla="*/ 559635 h 1747764"/>
                <a:gd name="connsiteX192" fmla="*/ 265271 w 2532635"/>
                <a:gd name="connsiteY192" fmla="*/ 559152 h 1747764"/>
                <a:gd name="connsiteX193" fmla="*/ 282598 w 2532635"/>
                <a:gd name="connsiteY193" fmla="*/ 561567 h 1747764"/>
                <a:gd name="connsiteX194" fmla="*/ 289337 w 2532635"/>
                <a:gd name="connsiteY194" fmla="*/ 562050 h 1747764"/>
                <a:gd name="connsiteX195" fmla="*/ 302332 w 2532635"/>
                <a:gd name="connsiteY195" fmla="*/ 565430 h 1747764"/>
                <a:gd name="connsiteX196" fmla="*/ 313402 w 2532635"/>
                <a:gd name="connsiteY196" fmla="*/ 567845 h 1747764"/>
                <a:gd name="connsiteX197" fmla="*/ 323028 w 2532635"/>
                <a:gd name="connsiteY197" fmla="*/ 571708 h 1747764"/>
                <a:gd name="connsiteX198" fmla="*/ 334098 w 2532635"/>
                <a:gd name="connsiteY198" fmla="*/ 577504 h 1747764"/>
                <a:gd name="connsiteX199" fmla="*/ 339392 w 2532635"/>
                <a:gd name="connsiteY199" fmla="*/ 581850 h 1747764"/>
                <a:gd name="connsiteX200" fmla="*/ 349019 w 2532635"/>
                <a:gd name="connsiteY200" fmla="*/ 586680 h 1747764"/>
                <a:gd name="connsiteX201" fmla="*/ 358163 w 2532635"/>
                <a:gd name="connsiteY201" fmla="*/ 594890 h 1747764"/>
                <a:gd name="connsiteX202" fmla="*/ 363458 w 2532635"/>
                <a:gd name="connsiteY202" fmla="*/ 598270 h 1747764"/>
                <a:gd name="connsiteX203" fmla="*/ 378378 w 2532635"/>
                <a:gd name="connsiteY203" fmla="*/ 598270 h 1747764"/>
                <a:gd name="connsiteX204" fmla="*/ 392336 w 2532635"/>
                <a:gd name="connsiteY204" fmla="*/ 592475 h 1747764"/>
                <a:gd name="connsiteX205" fmla="*/ 401962 w 2532635"/>
                <a:gd name="connsiteY205" fmla="*/ 579919 h 1747764"/>
                <a:gd name="connsiteX206" fmla="*/ 409663 w 2532635"/>
                <a:gd name="connsiteY206" fmla="*/ 574123 h 1747764"/>
                <a:gd name="connsiteX207" fmla="*/ 419289 w 2532635"/>
                <a:gd name="connsiteY207" fmla="*/ 559635 h 1747764"/>
                <a:gd name="connsiteX208" fmla="*/ 420252 w 2532635"/>
                <a:gd name="connsiteY208" fmla="*/ 549976 h 1747764"/>
                <a:gd name="connsiteX209" fmla="*/ 418808 w 2532635"/>
                <a:gd name="connsiteY209" fmla="*/ 540317 h 1747764"/>
                <a:gd name="connsiteX210" fmla="*/ 406775 w 2532635"/>
                <a:gd name="connsiteY210" fmla="*/ 522449 h 1747764"/>
                <a:gd name="connsiteX211" fmla="*/ 399074 w 2532635"/>
                <a:gd name="connsiteY211" fmla="*/ 506995 h 1747764"/>
                <a:gd name="connsiteX212" fmla="*/ 396668 w 2532635"/>
                <a:gd name="connsiteY212" fmla="*/ 495404 h 1747764"/>
                <a:gd name="connsiteX213" fmla="*/ 395224 w 2532635"/>
                <a:gd name="connsiteY213" fmla="*/ 492989 h 1747764"/>
                <a:gd name="connsiteX214" fmla="*/ 382710 w 2532635"/>
                <a:gd name="connsiteY214" fmla="*/ 486711 h 1747764"/>
                <a:gd name="connsiteX215" fmla="*/ 372603 w 2532635"/>
                <a:gd name="connsiteY215" fmla="*/ 477535 h 1747764"/>
                <a:gd name="connsiteX216" fmla="*/ 368752 w 2532635"/>
                <a:gd name="connsiteY216" fmla="*/ 476086 h 1747764"/>
                <a:gd name="connsiteX217" fmla="*/ 359607 w 2532635"/>
                <a:gd name="connsiteY217" fmla="*/ 474637 h 1747764"/>
                <a:gd name="connsiteX218" fmla="*/ 349981 w 2532635"/>
                <a:gd name="connsiteY218" fmla="*/ 474155 h 1747764"/>
                <a:gd name="connsiteX219" fmla="*/ 344205 w 2532635"/>
                <a:gd name="connsiteY219" fmla="*/ 475120 h 1747764"/>
                <a:gd name="connsiteX220" fmla="*/ 330729 w 2532635"/>
                <a:gd name="connsiteY220" fmla="*/ 481399 h 1747764"/>
                <a:gd name="connsiteX221" fmla="*/ 320140 w 2532635"/>
                <a:gd name="connsiteY221" fmla="*/ 482847 h 1747764"/>
                <a:gd name="connsiteX222" fmla="*/ 313883 w 2532635"/>
                <a:gd name="connsiteY222" fmla="*/ 485745 h 1747764"/>
                <a:gd name="connsiteX223" fmla="*/ 302332 w 2532635"/>
                <a:gd name="connsiteY223" fmla="*/ 485262 h 1747764"/>
                <a:gd name="connsiteX224" fmla="*/ 291743 w 2532635"/>
                <a:gd name="connsiteY224" fmla="*/ 482847 h 1747764"/>
                <a:gd name="connsiteX225" fmla="*/ 286449 w 2532635"/>
                <a:gd name="connsiteY225" fmla="*/ 480433 h 1747764"/>
                <a:gd name="connsiteX226" fmla="*/ 284042 w 2532635"/>
                <a:gd name="connsiteY226" fmla="*/ 478018 h 1747764"/>
                <a:gd name="connsiteX227" fmla="*/ 272972 w 2532635"/>
                <a:gd name="connsiteY227" fmla="*/ 465461 h 1747764"/>
                <a:gd name="connsiteX228" fmla="*/ 265271 w 2532635"/>
                <a:gd name="connsiteY228" fmla="*/ 447593 h 1747764"/>
                <a:gd name="connsiteX229" fmla="*/ 260939 w 2532635"/>
                <a:gd name="connsiteY229" fmla="*/ 439866 h 1747764"/>
                <a:gd name="connsiteX230" fmla="*/ 253239 w 2532635"/>
                <a:gd name="connsiteY230" fmla="*/ 422963 h 1747764"/>
                <a:gd name="connsiteX231" fmla="*/ 247463 w 2532635"/>
                <a:gd name="connsiteY231" fmla="*/ 412821 h 1747764"/>
                <a:gd name="connsiteX232" fmla="*/ 246500 w 2532635"/>
                <a:gd name="connsiteY232" fmla="*/ 407508 h 1747764"/>
                <a:gd name="connsiteX233" fmla="*/ 247463 w 2532635"/>
                <a:gd name="connsiteY233" fmla="*/ 400747 h 1747764"/>
                <a:gd name="connsiteX234" fmla="*/ 245056 w 2532635"/>
                <a:gd name="connsiteY234" fmla="*/ 388191 h 1747764"/>
                <a:gd name="connsiteX235" fmla="*/ 244094 w 2532635"/>
                <a:gd name="connsiteY235" fmla="*/ 374186 h 1747764"/>
                <a:gd name="connsiteX236" fmla="*/ 244575 w 2532635"/>
                <a:gd name="connsiteY236" fmla="*/ 366458 h 1747764"/>
                <a:gd name="connsiteX237" fmla="*/ 250832 w 2532635"/>
                <a:gd name="connsiteY237" fmla="*/ 356317 h 1747764"/>
                <a:gd name="connsiteX238" fmla="*/ 262383 w 2532635"/>
                <a:gd name="connsiteY238" fmla="*/ 348590 h 1747764"/>
                <a:gd name="connsiteX239" fmla="*/ 270084 w 2532635"/>
                <a:gd name="connsiteY239" fmla="*/ 337965 h 1747764"/>
                <a:gd name="connsiteX240" fmla="*/ 273453 w 2532635"/>
                <a:gd name="connsiteY240" fmla="*/ 321062 h 1747764"/>
                <a:gd name="connsiteX241" fmla="*/ 270084 w 2532635"/>
                <a:gd name="connsiteY241" fmla="*/ 310437 h 1747764"/>
                <a:gd name="connsiteX242" fmla="*/ 268640 w 2532635"/>
                <a:gd name="connsiteY242" fmla="*/ 301745 h 1747764"/>
                <a:gd name="connsiteX243" fmla="*/ 259977 w 2532635"/>
                <a:gd name="connsiteY243" fmla="*/ 273251 h 1747764"/>
                <a:gd name="connsiteX244" fmla="*/ 258533 w 2532635"/>
                <a:gd name="connsiteY244" fmla="*/ 259246 h 1747764"/>
                <a:gd name="connsiteX245" fmla="*/ 256608 w 2532635"/>
                <a:gd name="connsiteY245" fmla="*/ 255382 h 1747764"/>
                <a:gd name="connsiteX246" fmla="*/ 259495 w 2532635"/>
                <a:gd name="connsiteY246" fmla="*/ 251036 h 1747764"/>
                <a:gd name="connsiteX247" fmla="*/ 260458 w 2532635"/>
                <a:gd name="connsiteY247" fmla="*/ 242826 h 1747764"/>
                <a:gd name="connsiteX248" fmla="*/ 258533 w 2532635"/>
                <a:gd name="connsiteY248" fmla="*/ 241377 h 1747764"/>
                <a:gd name="connsiteX249" fmla="*/ 262865 w 2532635"/>
                <a:gd name="connsiteY249" fmla="*/ 237996 h 1747764"/>
                <a:gd name="connsiteX250" fmla="*/ 263827 w 2532635"/>
                <a:gd name="connsiteY250" fmla="*/ 223025 h 1747764"/>
                <a:gd name="connsiteX251" fmla="*/ 266715 w 2532635"/>
                <a:gd name="connsiteY251" fmla="*/ 205639 h 1747764"/>
                <a:gd name="connsiteX252" fmla="*/ 276823 w 2532635"/>
                <a:gd name="connsiteY252" fmla="*/ 176663 h 1747764"/>
                <a:gd name="connsiteX253" fmla="*/ 283561 w 2532635"/>
                <a:gd name="connsiteY253" fmla="*/ 161692 h 1747764"/>
                <a:gd name="connsiteX254" fmla="*/ 285486 w 2532635"/>
                <a:gd name="connsiteY254" fmla="*/ 152033 h 1747764"/>
                <a:gd name="connsiteX255" fmla="*/ 289337 w 2532635"/>
                <a:gd name="connsiteY255" fmla="*/ 144789 h 1747764"/>
                <a:gd name="connsiteX256" fmla="*/ 297519 w 2532635"/>
                <a:gd name="connsiteY256" fmla="*/ 136579 h 1747764"/>
                <a:gd name="connsiteX257" fmla="*/ 303294 w 2532635"/>
                <a:gd name="connsiteY257" fmla="*/ 132232 h 1747764"/>
                <a:gd name="connsiteX258" fmla="*/ 313402 w 2532635"/>
                <a:gd name="connsiteY258" fmla="*/ 125471 h 1747764"/>
                <a:gd name="connsiteX259" fmla="*/ 319177 w 2532635"/>
                <a:gd name="connsiteY259" fmla="*/ 123056 h 1747764"/>
                <a:gd name="connsiteX260" fmla="*/ 326878 w 2532635"/>
                <a:gd name="connsiteY260" fmla="*/ 122573 h 1747764"/>
                <a:gd name="connsiteX261" fmla="*/ 333617 w 2532635"/>
                <a:gd name="connsiteY261" fmla="*/ 124022 h 1747764"/>
                <a:gd name="connsiteX262" fmla="*/ 345168 w 2532635"/>
                <a:gd name="connsiteY262" fmla="*/ 122573 h 1747764"/>
                <a:gd name="connsiteX263" fmla="*/ 348537 w 2532635"/>
                <a:gd name="connsiteY263" fmla="*/ 123056 h 1747764"/>
                <a:gd name="connsiteX264" fmla="*/ 357201 w 2532635"/>
                <a:gd name="connsiteY264" fmla="*/ 126437 h 1747764"/>
                <a:gd name="connsiteX265" fmla="*/ 375009 w 2532635"/>
                <a:gd name="connsiteY265" fmla="*/ 132715 h 1747764"/>
                <a:gd name="connsiteX266" fmla="*/ 386560 w 2532635"/>
                <a:gd name="connsiteY266" fmla="*/ 139959 h 1747764"/>
                <a:gd name="connsiteX267" fmla="*/ 391373 w 2532635"/>
                <a:gd name="connsiteY267" fmla="*/ 141891 h 1747764"/>
                <a:gd name="connsiteX268" fmla="*/ 395705 w 2532635"/>
                <a:gd name="connsiteY268" fmla="*/ 144789 h 1747764"/>
                <a:gd name="connsiteX269" fmla="*/ 403406 w 2532635"/>
                <a:gd name="connsiteY269" fmla="*/ 152516 h 1747764"/>
                <a:gd name="connsiteX270" fmla="*/ 411107 w 2532635"/>
                <a:gd name="connsiteY270" fmla="*/ 157345 h 1747764"/>
                <a:gd name="connsiteX271" fmla="*/ 423140 w 2532635"/>
                <a:gd name="connsiteY271" fmla="*/ 160726 h 1747764"/>
                <a:gd name="connsiteX272" fmla="*/ 429878 w 2532635"/>
                <a:gd name="connsiteY272" fmla="*/ 161692 h 1747764"/>
                <a:gd name="connsiteX273" fmla="*/ 434691 w 2532635"/>
                <a:gd name="connsiteY273" fmla="*/ 161209 h 1747764"/>
                <a:gd name="connsiteX274" fmla="*/ 440467 w 2532635"/>
                <a:gd name="connsiteY274" fmla="*/ 159277 h 1747764"/>
                <a:gd name="connsiteX275" fmla="*/ 452499 w 2532635"/>
                <a:gd name="connsiteY275" fmla="*/ 153964 h 1747764"/>
                <a:gd name="connsiteX276" fmla="*/ 459719 w 2532635"/>
                <a:gd name="connsiteY276" fmla="*/ 150584 h 1747764"/>
                <a:gd name="connsiteX277" fmla="*/ 462607 w 2532635"/>
                <a:gd name="connsiteY277" fmla="*/ 147686 h 1747764"/>
                <a:gd name="connsiteX278" fmla="*/ 472714 w 2532635"/>
                <a:gd name="connsiteY278" fmla="*/ 145272 h 1747764"/>
                <a:gd name="connsiteX279" fmla="*/ 478009 w 2532635"/>
                <a:gd name="connsiteY279" fmla="*/ 142374 h 1747764"/>
                <a:gd name="connsiteX280" fmla="*/ 485228 w 2532635"/>
                <a:gd name="connsiteY280" fmla="*/ 134647 h 1747764"/>
                <a:gd name="connsiteX281" fmla="*/ 488116 w 2532635"/>
                <a:gd name="connsiteY281" fmla="*/ 128369 h 1747764"/>
                <a:gd name="connsiteX282" fmla="*/ 489560 w 2532635"/>
                <a:gd name="connsiteY282" fmla="*/ 120642 h 1747764"/>
                <a:gd name="connsiteX283" fmla="*/ 488116 w 2532635"/>
                <a:gd name="connsiteY283" fmla="*/ 109534 h 1747764"/>
                <a:gd name="connsiteX284" fmla="*/ 490041 w 2532635"/>
                <a:gd name="connsiteY284" fmla="*/ 102773 h 1747764"/>
                <a:gd name="connsiteX285" fmla="*/ 492929 w 2532635"/>
                <a:gd name="connsiteY285" fmla="*/ 98426 h 1747764"/>
                <a:gd name="connsiteX286" fmla="*/ 496780 w 2532635"/>
                <a:gd name="connsiteY286" fmla="*/ 95046 h 1747764"/>
                <a:gd name="connsiteX287" fmla="*/ 508812 w 2532635"/>
                <a:gd name="connsiteY287" fmla="*/ 89733 h 1747764"/>
                <a:gd name="connsiteX288" fmla="*/ 515551 w 2532635"/>
                <a:gd name="connsiteY288" fmla="*/ 85870 h 1747764"/>
                <a:gd name="connsiteX289" fmla="*/ 519401 w 2532635"/>
                <a:gd name="connsiteY289" fmla="*/ 85387 h 1747764"/>
                <a:gd name="connsiteX290" fmla="*/ 530471 w 2532635"/>
                <a:gd name="connsiteY290" fmla="*/ 89733 h 1747764"/>
                <a:gd name="connsiteX291" fmla="*/ 534803 w 2532635"/>
                <a:gd name="connsiteY291" fmla="*/ 94080 h 1747764"/>
                <a:gd name="connsiteX292" fmla="*/ 546354 w 2532635"/>
                <a:gd name="connsiteY292" fmla="*/ 101324 h 1747764"/>
                <a:gd name="connsiteX293" fmla="*/ 551167 w 2532635"/>
                <a:gd name="connsiteY293" fmla="*/ 102773 h 1747764"/>
                <a:gd name="connsiteX294" fmla="*/ 558387 w 2532635"/>
                <a:gd name="connsiteY294" fmla="*/ 104705 h 1747764"/>
                <a:gd name="connsiteX295" fmla="*/ 565607 w 2532635"/>
                <a:gd name="connsiteY295" fmla="*/ 105670 h 1747764"/>
                <a:gd name="connsiteX296" fmla="*/ 571382 w 2532635"/>
                <a:gd name="connsiteY296" fmla="*/ 105670 h 1747764"/>
                <a:gd name="connsiteX297" fmla="*/ 577158 w 2532635"/>
                <a:gd name="connsiteY297" fmla="*/ 106153 h 1747764"/>
                <a:gd name="connsiteX298" fmla="*/ 590153 w 2532635"/>
                <a:gd name="connsiteY298" fmla="*/ 105670 h 1747764"/>
                <a:gd name="connsiteX299" fmla="*/ 595448 w 2532635"/>
                <a:gd name="connsiteY299" fmla="*/ 106636 h 1747764"/>
                <a:gd name="connsiteX300" fmla="*/ 603630 w 2532635"/>
                <a:gd name="connsiteY300" fmla="*/ 105187 h 1747764"/>
                <a:gd name="connsiteX301" fmla="*/ 612775 w 2532635"/>
                <a:gd name="connsiteY301" fmla="*/ 105187 h 1747764"/>
                <a:gd name="connsiteX302" fmla="*/ 625770 w 2532635"/>
                <a:gd name="connsiteY302" fmla="*/ 107602 h 1747764"/>
                <a:gd name="connsiteX303" fmla="*/ 629139 w 2532635"/>
                <a:gd name="connsiteY303" fmla="*/ 107602 h 1747764"/>
                <a:gd name="connsiteX304" fmla="*/ 635877 w 2532635"/>
                <a:gd name="connsiteY304" fmla="*/ 105187 h 1747764"/>
                <a:gd name="connsiteX305" fmla="*/ 651760 w 2532635"/>
                <a:gd name="connsiteY305" fmla="*/ 101324 h 1747764"/>
                <a:gd name="connsiteX306" fmla="*/ 657536 w 2532635"/>
                <a:gd name="connsiteY306" fmla="*/ 99392 h 1747764"/>
                <a:gd name="connsiteX307" fmla="*/ 670531 w 2532635"/>
                <a:gd name="connsiteY307" fmla="*/ 92631 h 1747764"/>
                <a:gd name="connsiteX308" fmla="*/ 674382 w 2532635"/>
                <a:gd name="connsiteY308" fmla="*/ 89733 h 1747764"/>
                <a:gd name="connsiteX309" fmla="*/ 676307 w 2532635"/>
                <a:gd name="connsiteY309" fmla="*/ 86353 h 1747764"/>
                <a:gd name="connsiteX310" fmla="*/ 678232 w 2532635"/>
                <a:gd name="connsiteY310" fmla="*/ 75245 h 1747764"/>
                <a:gd name="connsiteX311" fmla="*/ 679195 w 2532635"/>
                <a:gd name="connsiteY311" fmla="*/ 70899 h 1747764"/>
                <a:gd name="connsiteX312" fmla="*/ 681120 w 2532635"/>
                <a:gd name="connsiteY312" fmla="*/ 68484 h 1747764"/>
                <a:gd name="connsiteX313" fmla="*/ 686415 w 2532635"/>
                <a:gd name="connsiteY313" fmla="*/ 39508 h 1747764"/>
                <a:gd name="connsiteX314" fmla="*/ 693153 w 2532635"/>
                <a:gd name="connsiteY314" fmla="*/ 27434 h 1747764"/>
                <a:gd name="connsiteX315" fmla="*/ 697485 w 2532635"/>
                <a:gd name="connsiteY315" fmla="*/ 22122 h 1747764"/>
                <a:gd name="connsiteX316" fmla="*/ 698928 w 2532635"/>
                <a:gd name="connsiteY316" fmla="*/ 18741 h 1747764"/>
                <a:gd name="connsiteX317" fmla="*/ 703742 w 2532635"/>
                <a:gd name="connsiteY317" fmla="*/ 14395 h 1747764"/>
                <a:gd name="connsiteX318" fmla="*/ 712886 w 2532635"/>
                <a:gd name="connsiteY318" fmla="*/ 9565 h 1747764"/>
                <a:gd name="connsiteX319" fmla="*/ 717700 w 2532635"/>
                <a:gd name="connsiteY319" fmla="*/ 10048 h 1747764"/>
                <a:gd name="connsiteX320" fmla="*/ 724919 w 2532635"/>
                <a:gd name="connsiteY320" fmla="*/ 10048 h 1747764"/>
                <a:gd name="connsiteX321" fmla="*/ 733101 w 2532635"/>
                <a:gd name="connsiteY321" fmla="*/ 9082 h 1747764"/>
                <a:gd name="connsiteX322" fmla="*/ 741284 w 2532635"/>
                <a:gd name="connsiteY322" fmla="*/ 9082 h 1747764"/>
                <a:gd name="connsiteX323" fmla="*/ 750910 w 2532635"/>
                <a:gd name="connsiteY323" fmla="*/ 7633 h 1747764"/>
                <a:gd name="connsiteX324" fmla="*/ 759092 w 2532635"/>
                <a:gd name="connsiteY324" fmla="*/ 5702 h 1747764"/>
                <a:gd name="connsiteX325" fmla="*/ 769681 w 2532635"/>
                <a:gd name="connsiteY325" fmla="*/ 1838 h 1747764"/>
                <a:gd name="connsiteX326" fmla="*/ 783638 w 2532635"/>
                <a:gd name="connsiteY326" fmla="*/ -577 h 1747764"/>
                <a:gd name="connsiteX327" fmla="*/ 791821 w 2532635"/>
                <a:gd name="connsiteY327" fmla="*/ 872 h 1747764"/>
                <a:gd name="connsiteX328" fmla="*/ 801928 w 2532635"/>
                <a:gd name="connsiteY328" fmla="*/ 4253 h 1747764"/>
                <a:gd name="connsiteX329" fmla="*/ 817330 w 2532635"/>
                <a:gd name="connsiteY329" fmla="*/ 6667 h 1747764"/>
                <a:gd name="connsiteX330" fmla="*/ 824068 w 2532635"/>
                <a:gd name="connsiteY330" fmla="*/ 9565 h 1747764"/>
                <a:gd name="connsiteX331" fmla="*/ 829363 w 2532635"/>
                <a:gd name="connsiteY331" fmla="*/ 12946 h 1747764"/>
                <a:gd name="connsiteX332" fmla="*/ 839470 w 2532635"/>
                <a:gd name="connsiteY332" fmla="*/ 15361 h 1747764"/>
                <a:gd name="connsiteX333" fmla="*/ 845246 w 2532635"/>
                <a:gd name="connsiteY333" fmla="*/ 19224 h 1747764"/>
                <a:gd name="connsiteX334" fmla="*/ 850540 w 2532635"/>
                <a:gd name="connsiteY334" fmla="*/ 26468 h 1747764"/>
                <a:gd name="connsiteX335" fmla="*/ 857278 w 2532635"/>
                <a:gd name="connsiteY335" fmla="*/ 31780 h 1747764"/>
                <a:gd name="connsiteX336" fmla="*/ 865942 w 2532635"/>
                <a:gd name="connsiteY336" fmla="*/ 37093 h 1747764"/>
                <a:gd name="connsiteX337" fmla="*/ 871236 w 2532635"/>
                <a:gd name="connsiteY337" fmla="*/ 40473 h 1747764"/>
                <a:gd name="connsiteX338" fmla="*/ 878456 w 2532635"/>
                <a:gd name="connsiteY338" fmla="*/ 47717 h 1747764"/>
                <a:gd name="connsiteX339" fmla="*/ 890970 w 2532635"/>
                <a:gd name="connsiteY339" fmla="*/ 56893 h 1747764"/>
                <a:gd name="connsiteX340" fmla="*/ 898190 w 2532635"/>
                <a:gd name="connsiteY340" fmla="*/ 58825 h 1747764"/>
                <a:gd name="connsiteX341" fmla="*/ 907334 w 2532635"/>
                <a:gd name="connsiteY341" fmla="*/ 57859 h 1747764"/>
                <a:gd name="connsiteX342" fmla="*/ 912147 w 2532635"/>
                <a:gd name="connsiteY342" fmla="*/ 57859 h 1747764"/>
                <a:gd name="connsiteX343" fmla="*/ 915516 w 2532635"/>
                <a:gd name="connsiteY343" fmla="*/ 59791 h 1747764"/>
                <a:gd name="connsiteX344" fmla="*/ 918886 w 2532635"/>
                <a:gd name="connsiteY344" fmla="*/ 65103 h 1747764"/>
                <a:gd name="connsiteX345" fmla="*/ 924180 w 2532635"/>
                <a:gd name="connsiteY345" fmla="*/ 70899 h 1747764"/>
                <a:gd name="connsiteX346" fmla="*/ 929956 w 2532635"/>
                <a:gd name="connsiteY346" fmla="*/ 76694 h 1747764"/>
                <a:gd name="connsiteX347" fmla="*/ 936213 w 2532635"/>
                <a:gd name="connsiteY347" fmla="*/ 84904 h 1747764"/>
                <a:gd name="connsiteX348" fmla="*/ 939101 w 2532635"/>
                <a:gd name="connsiteY348" fmla="*/ 89733 h 1747764"/>
                <a:gd name="connsiteX349" fmla="*/ 942951 w 2532635"/>
                <a:gd name="connsiteY349" fmla="*/ 92148 h 1747764"/>
                <a:gd name="connsiteX350" fmla="*/ 959315 w 2532635"/>
                <a:gd name="connsiteY350" fmla="*/ 100841 h 1747764"/>
                <a:gd name="connsiteX351" fmla="*/ 964610 w 2532635"/>
                <a:gd name="connsiteY351" fmla="*/ 102290 h 1747764"/>
                <a:gd name="connsiteX352" fmla="*/ 977124 w 2532635"/>
                <a:gd name="connsiteY352" fmla="*/ 108568 h 1747764"/>
                <a:gd name="connsiteX353" fmla="*/ 985306 w 2532635"/>
                <a:gd name="connsiteY353" fmla="*/ 110017 h 1747764"/>
                <a:gd name="connsiteX354" fmla="*/ 997339 w 2532635"/>
                <a:gd name="connsiteY354" fmla="*/ 115812 h 1747764"/>
                <a:gd name="connsiteX355" fmla="*/ 1004077 w 2532635"/>
                <a:gd name="connsiteY355" fmla="*/ 115329 h 1747764"/>
                <a:gd name="connsiteX356" fmla="*/ 1011297 w 2532635"/>
                <a:gd name="connsiteY356" fmla="*/ 113398 h 1747764"/>
                <a:gd name="connsiteX357" fmla="*/ 1016110 w 2532635"/>
                <a:gd name="connsiteY357" fmla="*/ 110500 h 1747764"/>
                <a:gd name="connsiteX358" fmla="*/ 1018516 w 2532635"/>
                <a:gd name="connsiteY358" fmla="*/ 107119 h 1747764"/>
                <a:gd name="connsiteX359" fmla="*/ 1024292 w 2532635"/>
                <a:gd name="connsiteY359" fmla="*/ 104705 h 1747764"/>
                <a:gd name="connsiteX360" fmla="*/ 1031993 w 2532635"/>
                <a:gd name="connsiteY360" fmla="*/ 103739 h 1747764"/>
                <a:gd name="connsiteX361" fmla="*/ 1036806 w 2532635"/>
                <a:gd name="connsiteY361" fmla="*/ 104222 h 1747764"/>
                <a:gd name="connsiteX362" fmla="*/ 1040656 w 2532635"/>
                <a:gd name="connsiteY362" fmla="*/ 103739 h 1747764"/>
                <a:gd name="connsiteX363" fmla="*/ 1051245 w 2532635"/>
                <a:gd name="connsiteY363" fmla="*/ 103739 h 1747764"/>
                <a:gd name="connsiteX364" fmla="*/ 1068572 w 2532635"/>
                <a:gd name="connsiteY364" fmla="*/ 105670 h 1747764"/>
                <a:gd name="connsiteX365" fmla="*/ 1065684 w 2532635"/>
                <a:gd name="connsiteY365" fmla="*/ 129335 h 1747764"/>
                <a:gd name="connsiteX366" fmla="*/ 1068091 w 2532635"/>
                <a:gd name="connsiteY366" fmla="*/ 139476 h 1747764"/>
                <a:gd name="connsiteX367" fmla="*/ 1063759 w 2532635"/>
                <a:gd name="connsiteY367" fmla="*/ 146720 h 1747764"/>
                <a:gd name="connsiteX368" fmla="*/ 1062315 w 2532635"/>
                <a:gd name="connsiteY368" fmla="*/ 153482 h 1747764"/>
                <a:gd name="connsiteX369" fmla="*/ 1066166 w 2532635"/>
                <a:gd name="connsiteY369" fmla="*/ 162174 h 1747764"/>
                <a:gd name="connsiteX370" fmla="*/ 1067128 w 2532635"/>
                <a:gd name="connsiteY370" fmla="*/ 170385 h 1747764"/>
                <a:gd name="connsiteX371" fmla="*/ 1066166 w 2532635"/>
                <a:gd name="connsiteY371" fmla="*/ 177629 h 1747764"/>
                <a:gd name="connsiteX372" fmla="*/ 1065684 w 2532635"/>
                <a:gd name="connsiteY372" fmla="*/ 187770 h 1747764"/>
                <a:gd name="connsiteX373" fmla="*/ 1067128 w 2532635"/>
                <a:gd name="connsiteY373" fmla="*/ 199361 h 1747764"/>
                <a:gd name="connsiteX374" fmla="*/ 1071941 w 2532635"/>
                <a:gd name="connsiteY374" fmla="*/ 215781 h 1747764"/>
                <a:gd name="connsiteX375" fmla="*/ 1070979 w 2532635"/>
                <a:gd name="connsiteY375" fmla="*/ 221093 h 1747764"/>
                <a:gd name="connsiteX376" fmla="*/ 1067128 w 2532635"/>
                <a:gd name="connsiteY376" fmla="*/ 235099 h 1747764"/>
                <a:gd name="connsiteX377" fmla="*/ 1058465 w 2532635"/>
                <a:gd name="connsiteY377" fmla="*/ 246689 h 1747764"/>
                <a:gd name="connsiteX378" fmla="*/ 1057502 w 2532635"/>
                <a:gd name="connsiteY378" fmla="*/ 252967 h 1747764"/>
                <a:gd name="connsiteX379" fmla="*/ 1051726 w 2532635"/>
                <a:gd name="connsiteY379" fmla="*/ 257797 h 1747764"/>
                <a:gd name="connsiteX380" fmla="*/ 1051245 w 2532635"/>
                <a:gd name="connsiteY380" fmla="*/ 259729 h 1747764"/>
                <a:gd name="connsiteX381" fmla="*/ 1045469 w 2532635"/>
                <a:gd name="connsiteY381" fmla="*/ 258280 h 1747764"/>
                <a:gd name="connsiteX382" fmla="*/ 1045469 w 2532635"/>
                <a:gd name="connsiteY382" fmla="*/ 259729 h 1747764"/>
                <a:gd name="connsiteX383" fmla="*/ 1038731 w 2532635"/>
                <a:gd name="connsiteY383" fmla="*/ 260695 h 1747764"/>
                <a:gd name="connsiteX384" fmla="*/ 1040656 w 2532635"/>
                <a:gd name="connsiteY384" fmla="*/ 265041 h 1747764"/>
                <a:gd name="connsiteX385" fmla="*/ 1038731 w 2532635"/>
                <a:gd name="connsiteY385" fmla="*/ 266973 h 1747764"/>
                <a:gd name="connsiteX386" fmla="*/ 1042100 w 2532635"/>
                <a:gd name="connsiteY386" fmla="*/ 271319 h 1747764"/>
                <a:gd name="connsiteX387" fmla="*/ 1044507 w 2532635"/>
                <a:gd name="connsiteY387" fmla="*/ 271319 h 1747764"/>
                <a:gd name="connsiteX388" fmla="*/ 1046432 w 2532635"/>
                <a:gd name="connsiteY388" fmla="*/ 273734 h 1747764"/>
                <a:gd name="connsiteX389" fmla="*/ 1045951 w 2532635"/>
                <a:gd name="connsiteY389" fmla="*/ 277597 h 1747764"/>
                <a:gd name="connsiteX390" fmla="*/ 1047876 w 2532635"/>
                <a:gd name="connsiteY390" fmla="*/ 282427 h 1747764"/>
                <a:gd name="connsiteX391" fmla="*/ 1045951 w 2532635"/>
                <a:gd name="connsiteY391" fmla="*/ 286773 h 1747764"/>
                <a:gd name="connsiteX392" fmla="*/ 1043544 w 2532635"/>
                <a:gd name="connsiteY392" fmla="*/ 287256 h 1747764"/>
                <a:gd name="connsiteX393" fmla="*/ 1042582 w 2532635"/>
                <a:gd name="connsiteY393" fmla="*/ 290154 h 1747764"/>
                <a:gd name="connsiteX394" fmla="*/ 1037768 w 2532635"/>
                <a:gd name="connsiteY394" fmla="*/ 291120 h 1747764"/>
                <a:gd name="connsiteX395" fmla="*/ 1036324 w 2532635"/>
                <a:gd name="connsiteY395" fmla="*/ 288222 h 1747764"/>
                <a:gd name="connsiteX396" fmla="*/ 1037287 w 2532635"/>
                <a:gd name="connsiteY396" fmla="*/ 285324 h 1747764"/>
                <a:gd name="connsiteX397" fmla="*/ 1035843 w 2532635"/>
                <a:gd name="connsiteY397" fmla="*/ 280495 h 1747764"/>
                <a:gd name="connsiteX398" fmla="*/ 1031511 w 2532635"/>
                <a:gd name="connsiteY398" fmla="*/ 280012 h 1747764"/>
                <a:gd name="connsiteX399" fmla="*/ 1027661 w 2532635"/>
                <a:gd name="connsiteY399" fmla="*/ 287739 h 1747764"/>
                <a:gd name="connsiteX400" fmla="*/ 1018997 w 2532635"/>
                <a:gd name="connsiteY400" fmla="*/ 287739 h 1747764"/>
                <a:gd name="connsiteX401" fmla="*/ 1016591 w 2532635"/>
                <a:gd name="connsiteY401" fmla="*/ 285808 h 1747764"/>
                <a:gd name="connsiteX402" fmla="*/ 1012740 w 2532635"/>
                <a:gd name="connsiteY402" fmla="*/ 287256 h 1747764"/>
                <a:gd name="connsiteX403" fmla="*/ 1016110 w 2532635"/>
                <a:gd name="connsiteY403" fmla="*/ 290154 h 1747764"/>
                <a:gd name="connsiteX404" fmla="*/ 1015628 w 2532635"/>
                <a:gd name="connsiteY404" fmla="*/ 293052 h 1747764"/>
                <a:gd name="connsiteX405" fmla="*/ 1017554 w 2532635"/>
                <a:gd name="connsiteY405" fmla="*/ 296915 h 1747764"/>
                <a:gd name="connsiteX406" fmla="*/ 1016591 w 2532635"/>
                <a:gd name="connsiteY406" fmla="*/ 302227 h 1747764"/>
                <a:gd name="connsiteX407" fmla="*/ 1014666 w 2532635"/>
                <a:gd name="connsiteY407" fmla="*/ 305608 h 1747764"/>
                <a:gd name="connsiteX408" fmla="*/ 1009853 w 2532635"/>
                <a:gd name="connsiteY408" fmla="*/ 306574 h 1747764"/>
                <a:gd name="connsiteX409" fmla="*/ 1005040 w 2532635"/>
                <a:gd name="connsiteY409" fmla="*/ 304642 h 1747764"/>
                <a:gd name="connsiteX410" fmla="*/ 1001670 w 2532635"/>
                <a:gd name="connsiteY410" fmla="*/ 306574 h 1747764"/>
                <a:gd name="connsiteX411" fmla="*/ 1000226 w 2532635"/>
                <a:gd name="connsiteY411" fmla="*/ 305125 h 1747764"/>
                <a:gd name="connsiteX412" fmla="*/ 993488 w 2532635"/>
                <a:gd name="connsiteY412" fmla="*/ 308506 h 1747764"/>
                <a:gd name="connsiteX413" fmla="*/ 989156 w 2532635"/>
                <a:gd name="connsiteY413" fmla="*/ 308989 h 1747764"/>
                <a:gd name="connsiteX414" fmla="*/ 986269 w 2532635"/>
                <a:gd name="connsiteY414" fmla="*/ 311886 h 1747764"/>
                <a:gd name="connsiteX415" fmla="*/ 987712 w 2532635"/>
                <a:gd name="connsiteY415" fmla="*/ 316716 h 1747764"/>
                <a:gd name="connsiteX416" fmla="*/ 985787 w 2532635"/>
                <a:gd name="connsiteY416" fmla="*/ 320579 h 1747764"/>
                <a:gd name="connsiteX417" fmla="*/ 986269 w 2532635"/>
                <a:gd name="connsiteY417" fmla="*/ 323477 h 1747764"/>
                <a:gd name="connsiteX418" fmla="*/ 980974 w 2532635"/>
                <a:gd name="connsiteY418" fmla="*/ 324926 h 1747764"/>
                <a:gd name="connsiteX419" fmla="*/ 977124 w 2532635"/>
                <a:gd name="connsiteY419" fmla="*/ 324443 h 1747764"/>
                <a:gd name="connsiteX420" fmla="*/ 974717 w 2532635"/>
                <a:gd name="connsiteY420" fmla="*/ 326858 h 1747764"/>
                <a:gd name="connsiteX421" fmla="*/ 975680 w 2532635"/>
                <a:gd name="connsiteY421" fmla="*/ 330721 h 1747764"/>
                <a:gd name="connsiteX422" fmla="*/ 972311 w 2532635"/>
                <a:gd name="connsiteY422" fmla="*/ 331687 h 1747764"/>
                <a:gd name="connsiteX423" fmla="*/ 969423 w 2532635"/>
                <a:gd name="connsiteY423" fmla="*/ 330721 h 1747764"/>
                <a:gd name="connsiteX424" fmla="*/ 967498 w 2532635"/>
                <a:gd name="connsiteY424" fmla="*/ 331687 h 1747764"/>
                <a:gd name="connsiteX425" fmla="*/ 964128 w 2532635"/>
                <a:gd name="connsiteY425" fmla="*/ 331687 h 1747764"/>
                <a:gd name="connsiteX426" fmla="*/ 960278 w 2532635"/>
                <a:gd name="connsiteY426" fmla="*/ 337965 h 1747764"/>
                <a:gd name="connsiteX427" fmla="*/ 955465 w 2532635"/>
                <a:gd name="connsiteY427" fmla="*/ 342311 h 1747764"/>
                <a:gd name="connsiteX428" fmla="*/ 949208 w 2532635"/>
                <a:gd name="connsiteY428" fmla="*/ 345209 h 1747764"/>
                <a:gd name="connsiteX429" fmla="*/ 945839 w 2532635"/>
                <a:gd name="connsiteY429" fmla="*/ 350039 h 1747764"/>
                <a:gd name="connsiteX430" fmla="*/ 947283 w 2532635"/>
                <a:gd name="connsiteY430" fmla="*/ 353902 h 1747764"/>
                <a:gd name="connsiteX431" fmla="*/ 944395 w 2532635"/>
                <a:gd name="connsiteY431" fmla="*/ 358249 h 1747764"/>
                <a:gd name="connsiteX432" fmla="*/ 942470 w 2532635"/>
                <a:gd name="connsiteY432" fmla="*/ 365010 h 1747764"/>
                <a:gd name="connsiteX433" fmla="*/ 941507 w 2532635"/>
                <a:gd name="connsiteY433" fmla="*/ 373220 h 1747764"/>
                <a:gd name="connsiteX434" fmla="*/ 943432 w 2532635"/>
                <a:gd name="connsiteY434" fmla="*/ 376600 h 1747764"/>
                <a:gd name="connsiteX435" fmla="*/ 948245 w 2532635"/>
                <a:gd name="connsiteY435" fmla="*/ 378049 h 1747764"/>
                <a:gd name="connsiteX436" fmla="*/ 951133 w 2532635"/>
                <a:gd name="connsiteY436" fmla="*/ 382396 h 1747764"/>
                <a:gd name="connsiteX437" fmla="*/ 949208 w 2532635"/>
                <a:gd name="connsiteY437" fmla="*/ 390123 h 1747764"/>
                <a:gd name="connsiteX438" fmla="*/ 946801 w 2532635"/>
                <a:gd name="connsiteY438" fmla="*/ 391089 h 1747764"/>
                <a:gd name="connsiteX439" fmla="*/ 946320 w 2532635"/>
                <a:gd name="connsiteY439" fmla="*/ 395918 h 1747764"/>
                <a:gd name="connsiteX440" fmla="*/ 946801 w 2532635"/>
                <a:gd name="connsiteY440" fmla="*/ 397850 h 1747764"/>
                <a:gd name="connsiteX441" fmla="*/ 944395 w 2532635"/>
                <a:gd name="connsiteY441" fmla="*/ 400264 h 1747764"/>
                <a:gd name="connsiteX442" fmla="*/ 945358 w 2532635"/>
                <a:gd name="connsiteY442" fmla="*/ 403162 h 1747764"/>
                <a:gd name="connsiteX443" fmla="*/ 948245 w 2532635"/>
                <a:gd name="connsiteY443" fmla="*/ 406060 h 1747764"/>
                <a:gd name="connsiteX444" fmla="*/ 946320 w 2532635"/>
                <a:gd name="connsiteY444" fmla="*/ 410406 h 1747764"/>
                <a:gd name="connsiteX445" fmla="*/ 946801 w 2532635"/>
                <a:gd name="connsiteY445" fmla="*/ 417167 h 1747764"/>
                <a:gd name="connsiteX446" fmla="*/ 949689 w 2532635"/>
                <a:gd name="connsiteY446" fmla="*/ 422963 h 1747764"/>
                <a:gd name="connsiteX447" fmla="*/ 951133 w 2532635"/>
                <a:gd name="connsiteY447" fmla="*/ 424895 h 1747764"/>
                <a:gd name="connsiteX448" fmla="*/ 949208 w 2532635"/>
                <a:gd name="connsiteY448" fmla="*/ 428275 h 1747764"/>
                <a:gd name="connsiteX449" fmla="*/ 952096 w 2532635"/>
                <a:gd name="connsiteY449" fmla="*/ 430207 h 1747764"/>
                <a:gd name="connsiteX450" fmla="*/ 951614 w 2532635"/>
                <a:gd name="connsiteY450" fmla="*/ 433587 h 1747764"/>
                <a:gd name="connsiteX451" fmla="*/ 949208 w 2532635"/>
                <a:gd name="connsiteY451" fmla="*/ 437934 h 1747764"/>
                <a:gd name="connsiteX452" fmla="*/ 943914 w 2532635"/>
                <a:gd name="connsiteY452" fmla="*/ 438900 h 1747764"/>
                <a:gd name="connsiteX453" fmla="*/ 943914 w 2532635"/>
                <a:gd name="connsiteY453" fmla="*/ 441797 h 1747764"/>
                <a:gd name="connsiteX454" fmla="*/ 941988 w 2532635"/>
                <a:gd name="connsiteY454" fmla="*/ 443246 h 1747764"/>
                <a:gd name="connsiteX455" fmla="*/ 944876 w 2532635"/>
                <a:gd name="connsiteY455" fmla="*/ 446627 h 1747764"/>
                <a:gd name="connsiteX456" fmla="*/ 944395 w 2532635"/>
                <a:gd name="connsiteY456" fmla="*/ 449524 h 1747764"/>
                <a:gd name="connsiteX457" fmla="*/ 947764 w 2532635"/>
                <a:gd name="connsiteY457" fmla="*/ 452905 h 1747764"/>
                <a:gd name="connsiteX458" fmla="*/ 947283 w 2532635"/>
                <a:gd name="connsiteY458" fmla="*/ 454837 h 1747764"/>
                <a:gd name="connsiteX459" fmla="*/ 940063 w 2532635"/>
                <a:gd name="connsiteY459" fmla="*/ 465945 h 1747764"/>
                <a:gd name="connsiteX460" fmla="*/ 941507 w 2532635"/>
                <a:gd name="connsiteY460" fmla="*/ 469325 h 1747764"/>
                <a:gd name="connsiteX461" fmla="*/ 936213 w 2532635"/>
                <a:gd name="connsiteY461" fmla="*/ 476086 h 1747764"/>
                <a:gd name="connsiteX462" fmla="*/ 933325 w 2532635"/>
                <a:gd name="connsiteY462" fmla="*/ 477052 h 1747764"/>
                <a:gd name="connsiteX463" fmla="*/ 929956 w 2532635"/>
                <a:gd name="connsiteY463" fmla="*/ 479467 h 1747764"/>
                <a:gd name="connsiteX464" fmla="*/ 928512 w 2532635"/>
                <a:gd name="connsiteY464" fmla="*/ 483813 h 1747764"/>
                <a:gd name="connsiteX465" fmla="*/ 928030 w 2532635"/>
                <a:gd name="connsiteY465" fmla="*/ 490092 h 1747764"/>
                <a:gd name="connsiteX466" fmla="*/ 925143 w 2532635"/>
                <a:gd name="connsiteY466" fmla="*/ 495887 h 1747764"/>
                <a:gd name="connsiteX467" fmla="*/ 928030 w 2532635"/>
                <a:gd name="connsiteY467" fmla="*/ 498302 h 1747764"/>
                <a:gd name="connsiteX468" fmla="*/ 926587 w 2532635"/>
                <a:gd name="connsiteY468" fmla="*/ 501199 h 1747764"/>
                <a:gd name="connsiteX469" fmla="*/ 928030 w 2532635"/>
                <a:gd name="connsiteY469" fmla="*/ 505546 h 1747764"/>
                <a:gd name="connsiteX470" fmla="*/ 925624 w 2532635"/>
                <a:gd name="connsiteY470" fmla="*/ 505546 h 1747764"/>
                <a:gd name="connsiteX471" fmla="*/ 922255 w 2532635"/>
                <a:gd name="connsiteY471" fmla="*/ 507960 h 1747764"/>
                <a:gd name="connsiteX472" fmla="*/ 925143 w 2532635"/>
                <a:gd name="connsiteY472" fmla="*/ 509892 h 1747764"/>
                <a:gd name="connsiteX473" fmla="*/ 927068 w 2532635"/>
                <a:gd name="connsiteY473" fmla="*/ 513756 h 1747764"/>
                <a:gd name="connsiteX474" fmla="*/ 925624 w 2532635"/>
                <a:gd name="connsiteY474" fmla="*/ 514721 h 1747764"/>
                <a:gd name="connsiteX475" fmla="*/ 927549 w 2532635"/>
                <a:gd name="connsiteY475" fmla="*/ 522932 h 1747764"/>
                <a:gd name="connsiteX476" fmla="*/ 926587 w 2532635"/>
                <a:gd name="connsiteY476" fmla="*/ 524380 h 1747764"/>
                <a:gd name="connsiteX477" fmla="*/ 929474 w 2532635"/>
                <a:gd name="connsiteY477" fmla="*/ 528244 h 1747764"/>
                <a:gd name="connsiteX478" fmla="*/ 928030 w 2532635"/>
                <a:gd name="connsiteY478" fmla="*/ 533556 h 1747764"/>
                <a:gd name="connsiteX479" fmla="*/ 934769 w 2532635"/>
                <a:gd name="connsiteY479" fmla="*/ 542732 h 1747764"/>
                <a:gd name="connsiteX480" fmla="*/ 937175 w 2532635"/>
                <a:gd name="connsiteY480" fmla="*/ 564464 h 1747764"/>
                <a:gd name="connsiteX481" fmla="*/ 945358 w 2532635"/>
                <a:gd name="connsiteY481" fmla="*/ 572192 h 1747764"/>
                <a:gd name="connsiteX482" fmla="*/ 953540 w 2532635"/>
                <a:gd name="connsiteY482" fmla="*/ 579919 h 1747764"/>
                <a:gd name="connsiteX483" fmla="*/ 968942 w 2532635"/>
                <a:gd name="connsiteY483" fmla="*/ 600685 h 1747764"/>
                <a:gd name="connsiteX484" fmla="*/ 975199 w 2532635"/>
                <a:gd name="connsiteY484" fmla="*/ 614208 h 1747764"/>
                <a:gd name="connsiteX485" fmla="*/ 977124 w 2532635"/>
                <a:gd name="connsiteY485" fmla="*/ 621452 h 1747764"/>
                <a:gd name="connsiteX486" fmla="*/ 1010815 w 2532635"/>
                <a:gd name="connsiteY486" fmla="*/ 676024 h 1747764"/>
                <a:gd name="connsiteX487" fmla="*/ 1033437 w 2532635"/>
                <a:gd name="connsiteY487" fmla="*/ 712727 h 1747764"/>
                <a:gd name="connsiteX488" fmla="*/ 1036324 w 2532635"/>
                <a:gd name="connsiteY488" fmla="*/ 717557 h 1747764"/>
                <a:gd name="connsiteX489" fmla="*/ 1039212 w 2532635"/>
                <a:gd name="connsiteY489" fmla="*/ 720455 h 1747764"/>
                <a:gd name="connsiteX490" fmla="*/ 1044025 w 2532635"/>
                <a:gd name="connsiteY490" fmla="*/ 726733 h 1747764"/>
                <a:gd name="connsiteX491" fmla="*/ 1049320 w 2532635"/>
                <a:gd name="connsiteY491" fmla="*/ 736392 h 1747764"/>
                <a:gd name="connsiteX492" fmla="*/ 1055095 w 2532635"/>
                <a:gd name="connsiteY492" fmla="*/ 747499 h 1747764"/>
                <a:gd name="connsiteX493" fmla="*/ 1056058 w 2532635"/>
                <a:gd name="connsiteY493" fmla="*/ 750880 h 1747764"/>
                <a:gd name="connsiteX494" fmla="*/ 1055577 w 2532635"/>
                <a:gd name="connsiteY494" fmla="*/ 753777 h 1747764"/>
                <a:gd name="connsiteX495" fmla="*/ 1050764 w 2532635"/>
                <a:gd name="connsiteY495" fmla="*/ 761505 h 1747764"/>
                <a:gd name="connsiteX496" fmla="*/ 1048357 w 2532635"/>
                <a:gd name="connsiteY496" fmla="*/ 764402 h 1747764"/>
                <a:gd name="connsiteX497" fmla="*/ 1045951 w 2532635"/>
                <a:gd name="connsiteY497" fmla="*/ 769232 h 1747764"/>
                <a:gd name="connsiteX498" fmla="*/ 1046913 w 2532635"/>
                <a:gd name="connsiteY498" fmla="*/ 775510 h 1747764"/>
                <a:gd name="connsiteX499" fmla="*/ 1045469 w 2532635"/>
                <a:gd name="connsiteY499" fmla="*/ 777924 h 1747764"/>
                <a:gd name="connsiteX500" fmla="*/ 1046432 w 2532635"/>
                <a:gd name="connsiteY500" fmla="*/ 790481 h 1747764"/>
                <a:gd name="connsiteX501" fmla="*/ 1049801 w 2532635"/>
                <a:gd name="connsiteY501" fmla="*/ 796276 h 1747764"/>
                <a:gd name="connsiteX502" fmla="*/ 1050282 w 2532635"/>
                <a:gd name="connsiteY502" fmla="*/ 802555 h 1747764"/>
                <a:gd name="connsiteX503" fmla="*/ 1052689 w 2532635"/>
                <a:gd name="connsiteY503" fmla="*/ 807384 h 1747764"/>
                <a:gd name="connsiteX504" fmla="*/ 1052208 w 2532635"/>
                <a:gd name="connsiteY504" fmla="*/ 816077 h 1747764"/>
                <a:gd name="connsiteX505" fmla="*/ 1053170 w 2532635"/>
                <a:gd name="connsiteY505" fmla="*/ 819458 h 1747764"/>
                <a:gd name="connsiteX506" fmla="*/ 1049320 w 2532635"/>
                <a:gd name="connsiteY506" fmla="*/ 826702 h 1747764"/>
                <a:gd name="connsiteX507" fmla="*/ 1048839 w 2532635"/>
                <a:gd name="connsiteY507" fmla="*/ 828633 h 1747764"/>
                <a:gd name="connsiteX508" fmla="*/ 1050764 w 2532635"/>
                <a:gd name="connsiteY508" fmla="*/ 832497 h 1747764"/>
                <a:gd name="connsiteX509" fmla="*/ 1049801 w 2532635"/>
                <a:gd name="connsiteY509" fmla="*/ 834429 h 1747764"/>
                <a:gd name="connsiteX510" fmla="*/ 1053652 w 2532635"/>
                <a:gd name="connsiteY510" fmla="*/ 839741 h 1747764"/>
                <a:gd name="connsiteX511" fmla="*/ 1054133 w 2532635"/>
                <a:gd name="connsiteY511" fmla="*/ 845053 h 1747764"/>
                <a:gd name="connsiteX512" fmla="*/ 1057983 w 2532635"/>
                <a:gd name="connsiteY512" fmla="*/ 847468 h 1747764"/>
                <a:gd name="connsiteX513" fmla="*/ 1061353 w 2532635"/>
                <a:gd name="connsiteY513" fmla="*/ 845053 h 1747764"/>
                <a:gd name="connsiteX514" fmla="*/ 1067609 w 2532635"/>
                <a:gd name="connsiteY514" fmla="*/ 846502 h 1747764"/>
                <a:gd name="connsiteX515" fmla="*/ 1069053 w 2532635"/>
                <a:gd name="connsiteY515" fmla="*/ 848434 h 1747764"/>
                <a:gd name="connsiteX516" fmla="*/ 1077236 w 2532635"/>
                <a:gd name="connsiteY516" fmla="*/ 846985 h 1747764"/>
                <a:gd name="connsiteX517" fmla="*/ 1081567 w 2532635"/>
                <a:gd name="connsiteY517" fmla="*/ 849883 h 1747764"/>
                <a:gd name="connsiteX518" fmla="*/ 1083974 w 2532635"/>
                <a:gd name="connsiteY518" fmla="*/ 849883 h 1747764"/>
                <a:gd name="connsiteX519" fmla="*/ 1088787 w 2532635"/>
                <a:gd name="connsiteY519" fmla="*/ 847468 h 1747764"/>
                <a:gd name="connsiteX520" fmla="*/ 1090712 w 2532635"/>
                <a:gd name="connsiteY520" fmla="*/ 848434 h 1747764"/>
                <a:gd name="connsiteX521" fmla="*/ 1094563 w 2532635"/>
                <a:gd name="connsiteY521" fmla="*/ 852297 h 1747764"/>
                <a:gd name="connsiteX522" fmla="*/ 1100338 w 2532635"/>
                <a:gd name="connsiteY522" fmla="*/ 851331 h 1747764"/>
                <a:gd name="connsiteX523" fmla="*/ 1102745 w 2532635"/>
                <a:gd name="connsiteY523" fmla="*/ 850366 h 1747764"/>
                <a:gd name="connsiteX524" fmla="*/ 1105151 w 2532635"/>
                <a:gd name="connsiteY524" fmla="*/ 851814 h 1747764"/>
                <a:gd name="connsiteX525" fmla="*/ 1109002 w 2532635"/>
                <a:gd name="connsiteY525" fmla="*/ 851331 h 1747764"/>
                <a:gd name="connsiteX526" fmla="*/ 1115259 w 2532635"/>
                <a:gd name="connsiteY526" fmla="*/ 848434 h 1747764"/>
                <a:gd name="connsiteX527" fmla="*/ 1116221 w 2532635"/>
                <a:gd name="connsiteY527" fmla="*/ 849400 h 1747764"/>
                <a:gd name="connsiteX528" fmla="*/ 1121516 w 2532635"/>
                <a:gd name="connsiteY528" fmla="*/ 846985 h 1747764"/>
                <a:gd name="connsiteX529" fmla="*/ 1122960 w 2532635"/>
                <a:gd name="connsiteY529" fmla="*/ 843121 h 1747764"/>
                <a:gd name="connsiteX530" fmla="*/ 1126810 w 2532635"/>
                <a:gd name="connsiteY530" fmla="*/ 842156 h 1747764"/>
                <a:gd name="connsiteX531" fmla="*/ 1129698 w 2532635"/>
                <a:gd name="connsiteY531" fmla="*/ 837326 h 1747764"/>
                <a:gd name="connsiteX532" fmla="*/ 1129698 w 2532635"/>
                <a:gd name="connsiteY532" fmla="*/ 833463 h 1747764"/>
                <a:gd name="connsiteX533" fmla="*/ 1133067 w 2532635"/>
                <a:gd name="connsiteY533" fmla="*/ 832980 h 1747764"/>
                <a:gd name="connsiteX534" fmla="*/ 1133549 w 2532635"/>
                <a:gd name="connsiteY534" fmla="*/ 830082 h 1747764"/>
                <a:gd name="connsiteX535" fmla="*/ 1136436 w 2532635"/>
                <a:gd name="connsiteY535" fmla="*/ 826219 h 1747764"/>
                <a:gd name="connsiteX536" fmla="*/ 1144619 w 2532635"/>
                <a:gd name="connsiteY536" fmla="*/ 823804 h 1747764"/>
                <a:gd name="connsiteX537" fmla="*/ 1146063 w 2532635"/>
                <a:gd name="connsiteY537" fmla="*/ 821872 h 1747764"/>
                <a:gd name="connsiteX538" fmla="*/ 1149432 w 2532635"/>
                <a:gd name="connsiteY538" fmla="*/ 821872 h 1747764"/>
                <a:gd name="connsiteX539" fmla="*/ 1151838 w 2532635"/>
                <a:gd name="connsiteY539" fmla="*/ 818974 h 1747764"/>
                <a:gd name="connsiteX540" fmla="*/ 1158095 w 2532635"/>
                <a:gd name="connsiteY540" fmla="*/ 818974 h 1747764"/>
                <a:gd name="connsiteX541" fmla="*/ 1166277 w 2532635"/>
                <a:gd name="connsiteY541" fmla="*/ 815594 h 1747764"/>
                <a:gd name="connsiteX542" fmla="*/ 1167721 w 2532635"/>
                <a:gd name="connsiteY542" fmla="*/ 813179 h 1747764"/>
                <a:gd name="connsiteX543" fmla="*/ 1174460 w 2532635"/>
                <a:gd name="connsiteY543" fmla="*/ 812213 h 1747764"/>
                <a:gd name="connsiteX544" fmla="*/ 1175903 w 2532635"/>
                <a:gd name="connsiteY544" fmla="*/ 813662 h 1747764"/>
                <a:gd name="connsiteX545" fmla="*/ 1186492 w 2532635"/>
                <a:gd name="connsiteY545" fmla="*/ 817043 h 1747764"/>
                <a:gd name="connsiteX546" fmla="*/ 1191787 w 2532635"/>
                <a:gd name="connsiteY546" fmla="*/ 826219 h 1747764"/>
                <a:gd name="connsiteX547" fmla="*/ 1194674 w 2532635"/>
                <a:gd name="connsiteY547" fmla="*/ 826219 h 1747764"/>
                <a:gd name="connsiteX548" fmla="*/ 1202375 w 2532635"/>
                <a:gd name="connsiteY548" fmla="*/ 828150 h 1747764"/>
                <a:gd name="connsiteX549" fmla="*/ 1206226 w 2532635"/>
                <a:gd name="connsiteY549" fmla="*/ 825736 h 1747764"/>
                <a:gd name="connsiteX550" fmla="*/ 1204301 w 2532635"/>
                <a:gd name="connsiteY550" fmla="*/ 821872 h 1747764"/>
                <a:gd name="connsiteX551" fmla="*/ 1204782 w 2532635"/>
                <a:gd name="connsiteY551" fmla="*/ 816560 h 1747764"/>
                <a:gd name="connsiteX552" fmla="*/ 1203338 w 2532635"/>
                <a:gd name="connsiteY552" fmla="*/ 809799 h 1747764"/>
                <a:gd name="connsiteX553" fmla="*/ 1199969 w 2532635"/>
                <a:gd name="connsiteY553" fmla="*/ 808833 h 1747764"/>
                <a:gd name="connsiteX554" fmla="*/ 1199487 w 2532635"/>
                <a:gd name="connsiteY554" fmla="*/ 804969 h 1747764"/>
                <a:gd name="connsiteX555" fmla="*/ 1196118 w 2532635"/>
                <a:gd name="connsiteY555" fmla="*/ 802555 h 1747764"/>
                <a:gd name="connsiteX556" fmla="*/ 1194193 w 2532635"/>
                <a:gd name="connsiteY556" fmla="*/ 798208 h 1747764"/>
                <a:gd name="connsiteX557" fmla="*/ 1188899 w 2532635"/>
                <a:gd name="connsiteY557" fmla="*/ 796759 h 1747764"/>
                <a:gd name="connsiteX558" fmla="*/ 1186974 w 2532635"/>
                <a:gd name="connsiteY558" fmla="*/ 794345 h 1747764"/>
                <a:gd name="connsiteX559" fmla="*/ 1188417 w 2532635"/>
                <a:gd name="connsiteY559" fmla="*/ 789998 h 1747764"/>
                <a:gd name="connsiteX560" fmla="*/ 1187936 w 2532635"/>
                <a:gd name="connsiteY560" fmla="*/ 785652 h 1747764"/>
                <a:gd name="connsiteX561" fmla="*/ 1184567 w 2532635"/>
                <a:gd name="connsiteY561" fmla="*/ 781305 h 1747764"/>
                <a:gd name="connsiteX562" fmla="*/ 1173497 w 2532635"/>
                <a:gd name="connsiteY562" fmla="*/ 777442 h 1747764"/>
                <a:gd name="connsiteX563" fmla="*/ 1171572 w 2532635"/>
                <a:gd name="connsiteY563" fmla="*/ 772129 h 1747764"/>
                <a:gd name="connsiteX564" fmla="*/ 1173978 w 2532635"/>
                <a:gd name="connsiteY564" fmla="*/ 766817 h 1747764"/>
                <a:gd name="connsiteX565" fmla="*/ 1180235 w 2532635"/>
                <a:gd name="connsiteY565" fmla="*/ 758124 h 1747764"/>
                <a:gd name="connsiteX566" fmla="*/ 1180235 w 2532635"/>
                <a:gd name="connsiteY566" fmla="*/ 754743 h 1747764"/>
                <a:gd name="connsiteX567" fmla="*/ 1178791 w 2532635"/>
                <a:gd name="connsiteY567" fmla="*/ 750880 h 1747764"/>
                <a:gd name="connsiteX568" fmla="*/ 1177347 w 2532635"/>
                <a:gd name="connsiteY568" fmla="*/ 742670 h 1747764"/>
                <a:gd name="connsiteX569" fmla="*/ 1169165 w 2532635"/>
                <a:gd name="connsiteY569" fmla="*/ 729147 h 1747764"/>
                <a:gd name="connsiteX570" fmla="*/ 1156651 w 2532635"/>
                <a:gd name="connsiteY570" fmla="*/ 712245 h 1747764"/>
                <a:gd name="connsiteX571" fmla="*/ 1155207 w 2532635"/>
                <a:gd name="connsiteY571" fmla="*/ 709830 h 1747764"/>
                <a:gd name="connsiteX572" fmla="*/ 1150394 w 2532635"/>
                <a:gd name="connsiteY572" fmla="*/ 704034 h 1747764"/>
                <a:gd name="connsiteX573" fmla="*/ 1163871 w 2532635"/>
                <a:gd name="connsiteY573" fmla="*/ 687132 h 1747764"/>
                <a:gd name="connsiteX574" fmla="*/ 1164352 w 2532635"/>
                <a:gd name="connsiteY574" fmla="*/ 685683 h 1747764"/>
                <a:gd name="connsiteX575" fmla="*/ 1180717 w 2532635"/>
                <a:gd name="connsiteY575" fmla="*/ 663950 h 1747764"/>
                <a:gd name="connsiteX576" fmla="*/ 1177347 w 2532635"/>
                <a:gd name="connsiteY576" fmla="*/ 653808 h 1747764"/>
                <a:gd name="connsiteX577" fmla="*/ 1177829 w 2532635"/>
                <a:gd name="connsiteY577" fmla="*/ 641252 h 1747764"/>
                <a:gd name="connsiteX578" fmla="*/ 1178791 w 2532635"/>
                <a:gd name="connsiteY578" fmla="*/ 637389 h 1747764"/>
                <a:gd name="connsiteX579" fmla="*/ 1179273 w 2532635"/>
                <a:gd name="connsiteY579" fmla="*/ 630627 h 1747764"/>
                <a:gd name="connsiteX580" fmla="*/ 1177829 w 2532635"/>
                <a:gd name="connsiteY580" fmla="*/ 625798 h 1747764"/>
                <a:gd name="connsiteX581" fmla="*/ 1177829 w 2532635"/>
                <a:gd name="connsiteY581" fmla="*/ 617105 h 1747764"/>
                <a:gd name="connsiteX582" fmla="*/ 1180235 w 2532635"/>
                <a:gd name="connsiteY582" fmla="*/ 612758 h 1747764"/>
                <a:gd name="connsiteX583" fmla="*/ 1179754 w 2532635"/>
                <a:gd name="connsiteY583" fmla="*/ 610344 h 1747764"/>
                <a:gd name="connsiteX584" fmla="*/ 1180235 w 2532635"/>
                <a:gd name="connsiteY584" fmla="*/ 602134 h 1747764"/>
                <a:gd name="connsiteX585" fmla="*/ 1180235 w 2532635"/>
                <a:gd name="connsiteY585" fmla="*/ 590543 h 1747764"/>
                <a:gd name="connsiteX586" fmla="*/ 1181679 w 2532635"/>
                <a:gd name="connsiteY586" fmla="*/ 588611 h 1747764"/>
                <a:gd name="connsiteX587" fmla="*/ 1181198 w 2532635"/>
                <a:gd name="connsiteY587" fmla="*/ 579919 h 1747764"/>
                <a:gd name="connsiteX588" fmla="*/ 1187455 w 2532635"/>
                <a:gd name="connsiteY588" fmla="*/ 577504 h 1747764"/>
                <a:gd name="connsiteX589" fmla="*/ 1189861 w 2532635"/>
                <a:gd name="connsiteY589" fmla="*/ 575089 h 1747764"/>
                <a:gd name="connsiteX590" fmla="*/ 1192268 w 2532635"/>
                <a:gd name="connsiteY590" fmla="*/ 570743 h 1747764"/>
                <a:gd name="connsiteX591" fmla="*/ 1196600 w 2532635"/>
                <a:gd name="connsiteY591" fmla="*/ 567362 h 1747764"/>
                <a:gd name="connsiteX592" fmla="*/ 1200450 w 2532635"/>
                <a:gd name="connsiteY592" fmla="*/ 562533 h 1747764"/>
                <a:gd name="connsiteX593" fmla="*/ 1203338 w 2532635"/>
                <a:gd name="connsiteY593" fmla="*/ 560118 h 1747764"/>
                <a:gd name="connsiteX594" fmla="*/ 1207188 w 2532635"/>
                <a:gd name="connsiteY594" fmla="*/ 564464 h 1747764"/>
                <a:gd name="connsiteX595" fmla="*/ 1208632 w 2532635"/>
                <a:gd name="connsiteY595" fmla="*/ 569777 h 1747764"/>
                <a:gd name="connsiteX596" fmla="*/ 1212964 w 2532635"/>
                <a:gd name="connsiteY596" fmla="*/ 574606 h 1747764"/>
                <a:gd name="connsiteX597" fmla="*/ 1220184 w 2532635"/>
                <a:gd name="connsiteY597" fmla="*/ 577021 h 1747764"/>
                <a:gd name="connsiteX598" fmla="*/ 1224997 w 2532635"/>
                <a:gd name="connsiteY598" fmla="*/ 577504 h 1747764"/>
                <a:gd name="connsiteX599" fmla="*/ 1227885 w 2532635"/>
                <a:gd name="connsiteY599" fmla="*/ 577021 h 1747764"/>
                <a:gd name="connsiteX600" fmla="*/ 1235104 w 2532635"/>
                <a:gd name="connsiteY600" fmla="*/ 577021 h 1747764"/>
                <a:gd name="connsiteX601" fmla="*/ 1236548 w 2532635"/>
                <a:gd name="connsiteY601" fmla="*/ 580884 h 1747764"/>
                <a:gd name="connsiteX602" fmla="*/ 1237511 w 2532635"/>
                <a:gd name="connsiteY602" fmla="*/ 588129 h 1747764"/>
                <a:gd name="connsiteX603" fmla="*/ 1246656 w 2532635"/>
                <a:gd name="connsiteY603" fmla="*/ 596821 h 1747764"/>
                <a:gd name="connsiteX604" fmla="*/ 1258688 w 2532635"/>
                <a:gd name="connsiteY604" fmla="*/ 590543 h 1747764"/>
                <a:gd name="connsiteX605" fmla="*/ 1261095 w 2532635"/>
                <a:gd name="connsiteY605" fmla="*/ 576055 h 1747764"/>
                <a:gd name="connsiteX606" fmla="*/ 1263501 w 2532635"/>
                <a:gd name="connsiteY606" fmla="*/ 573640 h 1747764"/>
                <a:gd name="connsiteX607" fmla="*/ 1268314 w 2532635"/>
                <a:gd name="connsiteY607" fmla="*/ 571226 h 1747764"/>
                <a:gd name="connsiteX608" fmla="*/ 1279385 w 2532635"/>
                <a:gd name="connsiteY608" fmla="*/ 576055 h 1747764"/>
                <a:gd name="connsiteX609" fmla="*/ 1289492 w 2532635"/>
                <a:gd name="connsiteY609" fmla="*/ 570743 h 1747764"/>
                <a:gd name="connsiteX610" fmla="*/ 1299599 w 2532635"/>
                <a:gd name="connsiteY610" fmla="*/ 569777 h 1747764"/>
                <a:gd name="connsiteX611" fmla="*/ 1306338 w 2532635"/>
                <a:gd name="connsiteY611" fmla="*/ 570260 h 1747764"/>
                <a:gd name="connsiteX612" fmla="*/ 1310188 w 2532635"/>
                <a:gd name="connsiteY612" fmla="*/ 567362 h 1747764"/>
                <a:gd name="connsiteX613" fmla="*/ 1313076 w 2532635"/>
                <a:gd name="connsiteY613" fmla="*/ 566396 h 1747764"/>
                <a:gd name="connsiteX614" fmla="*/ 1320296 w 2532635"/>
                <a:gd name="connsiteY614" fmla="*/ 566879 h 1747764"/>
                <a:gd name="connsiteX615" fmla="*/ 1324627 w 2532635"/>
                <a:gd name="connsiteY615" fmla="*/ 563982 h 1747764"/>
                <a:gd name="connsiteX616" fmla="*/ 1326553 w 2532635"/>
                <a:gd name="connsiteY616" fmla="*/ 566396 h 1747764"/>
                <a:gd name="connsiteX617" fmla="*/ 1329922 w 2532635"/>
                <a:gd name="connsiteY617" fmla="*/ 564947 h 1747764"/>
                <a:gd name="connsiteX618" fmla="*/ 1339548 w 2532635"/>
                <a:gd name="connsiteY618" fmla="*/ 563499 h 1747764"/>
                <a:gd name="connsiteX619" fmla="*/ 1347730 w 2532635"/>
                <a:gd name="connsiteY619" fmla="*/ 559635 h 1747764"/>
                <a:gd name="connsiteX620" fmla="*/ 1354949 w 2532635"/>
                <a:gd name="connsiteY620" fmla="*/ 557220 h 1747764"/>
                <a:gd name="connsiteX621" fmla="*/ 1365057 w 2532635"/>
                <a:gd name="connsiteY621" fmla="*/ 549976 h 1747764"/>
                <a:gd name="connsiteX622" fmla="*/ 1367945 w 2532635"/>
                <a:gd name="connsiteY622" fmla="*/ 549976 h 1747764"/>
                <a:gd name="connsiteX623" fmla="*/ 1372758 w 2532635"/>
                <a:gd name="connsiteY623" fmla="*/ 547561 h 1747764"/>
                <a:gd name="connsiteX624" fmla="*/ 1371795 w 2532635"/>
                <a:gd name="connsiteY624" fmla="*/ 542249 h 1747764"/>
                <a:gd name="connsiteX625" fmla="*/ 1376127 w 2532635"/>
                <a:gd name="connsiteY625" fmla="*/ 525829 h 1747764"/>
                <a:gd name="connsiteX626" fmla="*/ 1379015 w 2532635"/>
                <a:gd name="connsiteY626" fmla="*/ 525829 h 1747764"/>
                <a:gd name="connsiteX627" fmla="*/ 1379015 w 2532635"/>
                <a:gd name="connsiteY627" fmla="*/ 520517 h 1747764"/>
                <a:gd name="connsiteX628" fmla="*/ 1380459 w 2532635"/>
                <a:gd name="connsiteY628" fmla="*/ 518585 h 1747764"/>
                <a:gd name="connsiteX629" fmla="*/ 1382865 w 2532635"/>
                <a:gd name="connsiteY629" fmla="*/ 500716 h 1747764"/>
                <a:gd name="connsiteX630" fmla="*/ 1379015 w 2532635"/>
                <a:gd name="connsiteY630" fmla="*/ 494921 h 1747764"/>
                <a:gd name="connsiteX631" fmla="*/ 1375164 w 2532635"/>
                <a:gd name="connsiteY631" fmla="*/ 492989 h 1747764"/>
                <a:gd name="connsiteX632" fmla="*/ 1377090 w 2532635"/>
                <a:gd name="connsiteY632" fmla="*/ 486228 h 1747764"/>
                <a:gd name="connsiteX633" fmla="*/ 1410300 w 2532635"/>
                <a:gd name="connsiteY633" fmla="*/ 478984 h 1747764"/>
                <a:gd name="connsiteX634" fmla="*/ 1437734 w 2532635"/>
                <a:gd name="connsiteY634" fmla="*/ 474155 h 1747764"/>
                <a:gd name="connsiteX635" fmla="*/ 1461318 w 2532635"/>
                <a:gd name="connsiteY635" fmla="*/ 478984 h 1747764"/>
                <a:gd name="connsiteX636" fmla="*/ 1503192 w 2532635"/>
                <a:gd name="connsiteY636" fmla="*/ 478984 h 1747764"/>
                <a:gd name="connsiteX637" fmla="*/ 1589346 w 2532635"/>
                <a:gd name="connsiteY637" fmla="*/ 535005 h 1747764"/>
                <a:gd name="connsiteX638" fmla="*/ 1612449 w 2532635"/>
                <a:gd name="connsiteY638" fmla="*/ 550942 h 1747764"/>
                <a:gd name="connsiteX639" fmla="*/ 1693789 w 2532635"/>
                <a:gd name="connsiteY639" fmla="*/ 619520 h 1747764"/>
                <a:gd name="connsiteX640" fmla="*/ 1716892 w 2532635"/>
                <a:gd name="connsiteY640" fmla="*/ 640286 h 1747764"/>
                <a:gd name="connsiteX641" fmla="*/ 1759247 w 2532635"/>
                <a:gd name="connsiteY641" fmla="*/ 647530 h 1747764"/>
                <a:gd name="connsiteX642" fmla="*/ 1776093 w 2532635"/>
                <a:gd name="connsiteY642" fmla="*/ 657189 h 1747764"/>
                <a:gd name="connsiteX643" fmla="*/ 1822298 w 2532635"/>
                <a:gd name="connsiteY643" fmla="*/ 673126 h 1747764"/>
                <a:gd name="connsiteX644" fmla="*/ 1849733 w 2532635"/>
                <a:gd name="connsiteY644" fmla="*/ 678439 h 1747764"/>
                <a:gd name="connsiteX645" fmla="*/ 1886312 w 2532635"/>
                <a:gd name="connsiteY645" fmla="*/ 678439 h 1747764"/>
                <a:gd name="connsiteX646" fmla="*/ 1919522 w 2532635"/>
                <a:gd name="connsiteY646" fmla="*/ 688097 h 1747764"/>
                <a:gd name="connsiteX647" fmla="*/ 1957064 w 2532635"/>
                <a:gd name="connsiteY647" fmla="*/ 702586 h 1747764"/>
                <a:gd name="connsiteX648" fmla="*/ 1983055 w 2532635"/>
                <a:gd name="connsiteY648" fmla="*/ 717074 h 1747764"/>
                <a:gd name="connsiteX649" fmla="*/ 2032630 w 2532635"/>
                <a:gd name="connsiteY649" fmla="*/ 761021 h 1747764"/>
                <a:gd name="connsiteX650" fmla="*/ 2041774 w 2532635"/>
                <a:gd name="connsiteY650" fmla="*/ 790964 h 1747764"/>
                <a:gd name="connsiteX651" fmla="*/ 2069690 w 2532635"/>
                <a:gd name="connsiteY651" fmla="*/ 811247 h 1747764"/>
                <a:gd name="connsiteX652" fmla="*/ 2113970 w 2532635"/>
                <a:gd name="connsiteY652" fmla="*/ 818008 h 1747764"/>
                <a:gd name="connsiteX653" fmla="*/ 2136111 w 2532635"/>
                <a:gd name="connsiteY653" fmla="*/ 810764 h 1747764"/>
                <a:gd name="connsiteX654" fmla="*/ 2148143 w 2532635"/>
                <a:gd name="connsiteY654" fmla="*/ 825253 h 1747764"/>
                <a:gd name="connsiteX655" fmla="*/ 2145255 w 2532635"/>
                <a:gd name="connsiteY655" fmla="*/ 839258 h 1747764"/>
                <a:gd name="connsiteX656" fmla="*/ 2117339 w 2532635"/>
                <a:gd name="connsiteY656" fmla="*/ 877893 h 1747764"/>
                <a:gd name="connsiteX657" fmla="*/ 2113489 w 2532635"/>
                <a:gd name="connsiteY657" fmla="*/ 891416 h 1747764"/>
                <a:gd name="connsiteX658" fmla="*/ 2148624 w 2532635"/>
                <a:gd name="connsiteY658" fmla="*/ 890450 h 1747764"/>
                <a:gd name="connsiteX659" fmla="*/ 2155363 w 2532635"/>
                <a:gd name="connsiteY659" fmla="*/ 901074 h 1747764"/>
                <a:gd name="connsiteX660" fmla="*/ 2153437 w 2532635"/>
                <a:gd name="connsiteY660" fmla="*/ 910733 h 1747764"/>
                <a:gd name="connsiteX661" fmla="*/ 2148143 w 2532635"/>
                <a:gd name="connsiteY661" fmla="*/ 915563 h 1747764"/>
                <a:gd name="connsiteX662" fmla="*/ 2145255 w 2532635"/>
                <a:gd name="connsiteY662" fmla="*/ 943573 h 1747764"/>
                <a:gd name="connsiteX663" fmla="*/ 2144292 w 2532635"/>
                <a:gd name="connsiteY663" fmla="*/ 950817 h 1747764"/>
                <a:gd name="connsiteX664" fmla="*/ 2153919 w 2532635"/>
                <a:gd name="connsiteY664" fmla="*/ 1035815 h 1747764"/>
                <a:gd name="connsiteX665" fmla="*/ 2160176 w 2532635"/>
                <a:gd name="connsiteY665" fmla="*/ 1063343 h 1747764"/>
                <a:gd name="connsiteX666" fmla="*/ 2164507 w 2532635"/>
                <a:gd name="connsiteY666" fmla="*/ 1075899 h 1747764"/>
                <a:gd name="connsiteX667" fmla="*/ 2175096 w 2532635"/>
                <a:gd name="connsiteY667" fmla="*/ 1093285 h 1747764"/>
                <a:gd name="connsiteX668" fmla="*/ 2181353 w 2532635"/>
                <a:gd name="connsiteY668" fmla="*/ 1106324 h 1747764"/>
                <a:gd name="connsiteX669" fmla="*/ 2192905 w 2532635"/>
                <a:gd name="connsiteY669" fmla="*/ 1116949 h 1747764"/>
                <a:gd name="connsiteX670" fmla="*/ 2217451 w 2532635"/>
                <a:gd name="connsiteY670" fmla="*/ 1120813 h 1747764"/>
                <a:gd name="connsiteX671" fmla="*/ 2237666 w 2532635"/>
                <a:gd name="connsiteY671" fmla="*/ 1118881 h 1747764"/>
                <a:gd name="connsiteX672" fmla="*/ 2254993 w 2532635"/>
                <a:gd name="connsiteY672" fmla="*/ 1112603 h 1747764"/>
                <a:gd name="connsiteX673" fmla="*/ 2272320 w 2532635"/>
                <a:gd name="connsiteY673" fmla="*/ 1110188 h 1747764"/>
                <a:gd name="connsiteX674" fmla="*/ 2284834 w 2532635"/>
                <a:gd name="connsiteY674" fmla="*/ 1110188 h 1747764"/>
                <a:gd name="connsiteX675" fmla="*/ 2298792 w 2532635"/>
                <a:gd name="connsiteY675" fmla="*/ 1120813 h 1747764"/>
                <a:gd name="connsiteX676" fmla="*/ 2305049 w 2532635"/>
                <a:gd name="connsiteY676" fmla="*/ 1125642 h 1747764"/>
                <a:gd name="connsiteX677" fmla="*/ 2303124 w 2532635"/>
                <a:gd name="connsiteY677" fmla="*/ 1152687 h 1747764"/>
                <a:gd name="connsiteX678" fmla="*/ 2284353 w 2532635"/>
                <a:gd name="connsiteY678" fmla="*/ 1189390 h 1747764"/>
                <a:gd name="connsiteX679" fmla="*/ 2283871 w 2532635"/>
                <a:gd name="connsiteY679" fmla="*/ 1212089 h 1747764"/>
                <a:gd name="connsiteX680" fmla="*/ 2282428 w 2532635"/>
                <a:gd name="connsiteY680" fmla="*/ 1228508 h 1747764"/>
                <a:gd name="connsiteX681" fmla="*/ 2285316 w 2532635"/>
                <a:gd name="connsiteY681" fmla="*/ 1252655 h 1747764"/>
                <a:gd name="connsiteX682" fmla="*/ 2310825 w 2532635"/>
                <a:gd name="connsiteY682" fmla="*/ 1304330 h 1747764"/>
                <a:gd name="connsiteX683" fmla="*/ 2346923 w 2532635"/>
                <a:gd name="connsiteY683" fmla="*/ 1347312 h 1747764"/>
                <a:gd name="connsiteX684" fmla="*/ 2383502 w 2532635"/>
                <a:gd name="connsiteY684" fmla="*/ 1409611 h 1747764"/>
                <a:gd name="connsiteX685" fmla="*/ 2390240 w 2532635"/>
                <a:gd name="connsiteY685" fmla="*/ 1446315 h 1747764"/>
                <a:gd name="connsiteX686" fmla="*/ 2398423 w 2532635"/>
                <a:gd name="connsiteY686" fmla="*/ 1467081 h 1747764"/>
                <a:gd name="connsiteX687" fmla="*/ 2408049 w 2532635"/>
                <a:gd name="connsiteY687" fmla="*/ 1470945 h 1747764"/>
                <a:gd name="connsiteX688" fmla="*/ 2434039 w 2532635"/>
                <a:gd name="connsiteY688" fmla="*/ 1491711 h 1747764"/>
                <a:gd name="connsiteX689" fmla="*/ 2447516 w 2532635"/>
                <a:gd name="connsiteY689" fmla="*/ 1496541 h 1747764"/>
                <a:gd name="connsiteX690" fmla="*/ 2462436 w 2532635"/>
                <a:gd name="connsiteY690" fmla="*/ 1509097 h 1747764"/>
                <a:gd name="connsiteX691" fmla="*/ 2486502 w 2532635"/>
                <a:gd name="connsiteY691" fmla="*/ 1520205 h 1747764"/>
                <a:gd name="connsiteX692" fmla="*/ 2493240 w 2532635"/>
                <a:gd name="connsiteY692" fmla="*/ 1519722 h 1747764"/>
                <a:gd name="connsiteX693" fmla="*/ 2514417 w 2532635"/>
                <a:gd name="connsiteY693" fmla="*/ 1533727 h 1747764"/>
                <a:gd name="connsiteX694" fmla="*/ 2525006 w 2532635"/>
                <a:gd name="connsiteY694" fmla="*/ 1552562 h 1747764"/>
                <a:gd name="connsiteX695" fmla="*/ 2532226 w 2532635"/>
                <a:gd name="connsiteY695" fmla="*/ 1596993 h 1747764"/>
                <a:gd name="connsiteX696" fmla="*/ 2520193 w 2532635"/>
                <a:gd name="connsiteY696" fmla="*/ 1634662 h 1747764"/>
                <a:gd name="connsiteX697" fmla="*/ 2507198 w 2532635"/>
                <a:gd name="connsiteY697" fmla="*/ 1695996 h 1747764"/>
                <a:gd name="connsiteX698" fmla="*/ 2497091 w 2532635"/>
                <a:gd name="connsiteY698" fmla="*/ 1724006 h 1747764"/>
                <a:gd name="connsiteX699" fmla="*/ 2497091 w 2532635"/>
                <a:gd name="connsiteY699" fmla="*/ 1738977 h 1747764"/>
                <a:gd name="connsiteX700" fmla="*/ 2490352 w 2532635"/>
                <a:gd name="connsiteY700" fmla="*/ 1739943 h 1747764"/>
                <a:gd name="connsiteX701" fmla="*/ 2475913 w 2532635"/>
                <a:gd name="connsiteY701" fmla="*/ 1738977 h 1747764"/>
                <a:gd name="connsiteX702" fmla="*/ 2447035 w 2532635"/>
                <a:gd name="connsiteY702" fmla="*/ 1735597 h 1747764"/>
                <a:gd name="connsiteX703" fmla="*/ 2433077 w 2532635"/>
                <a:gd name="connsiteY703" fmla="*/ 1734148 h 1747764"/>
                <a:gd name="connsiteX704" fmla="*/ 2419119 w 2532635"/>
                <a:gd name="connsiteY704" fmla="*/ 1735597 h 1747764"/>
                <a:gd name="connsiteX705" fmla="*/ 2406123 w 2532635"/>
                <a:gd name="connsiteY705" fmla="*/ 1740909 h 1747764"/>
                <a:gd name="connsiteX706" fmla="*/ 2397460 w 2532635"/>
                <a:gd name="connsiteY706" fmla="*/ 1739460 h 1747764"/>
                <a:gd name="connsiteX707" fmla="*/ 2387834 w 2532635"/>
                <a:gd name="connsiteY707" fmla="*/ 1736563 h 1747764"/>
                <a:gd name="connsiteX708" fmla="*/ 2373395 w 2532635"/>
                <a:gd name="connsiteY708" fmla="*/ 1745255 h 1747764"/>
                <a:gd name="connsiteX709" fmla="*/ 2355105 w 2532635"/>
                <a:gd name="connsiteY709" fmla="*/ 1747187 h 1747764"/>
                <a:gd name="connsiteX710" fmla="*/ 2344516 w 2532635"/>
                <a:gd name="connsiteY710" fmla="*/ 1737528 h 1747764"/>
                <a:gd name="connsiteX711" fmla="*/ 2339222 w 2532635"/>
                <a:gd name="connsiteY711" fmla="*/ 1737046 h 1747764"/>
                <a:gd name="connsiteX712" fmla="*/ 2332002 w 2532635"/>
                <a:gd name="connsiteY712" fmla="*/ 1732699 h 1747764"/>
                <a:gd name="connsiteX713" fmla="*/ 2323339 w 2532635"/>
                <a:gd name="connsiteY713" fmla="*/ 1735114 h 1747764"/>
                <a:gd name="connsiteX714" fmla="*/ 2312750 w 2532635"/>
                <a:gd name="connsiteY714" fmla="*/ 1731733 h 1747764"/>
                <a:gd name="connsiteX715" fmla="*/ 2305530 w 2532635"/>
                <a:gd name="connsiteY715" fmla="*/ 1723040 h 1747764"/>
                <a:gd name="connsiteX716" fmla="*/ 2295904 w 2532635"/>
                <a:gd name="connsiteY716" fmla="*/ 1726421 h 1747764"/>
                <a:gd name="connsiteX717" fmla="*/ 2285316 w 2532635"/>
                <a:gd name="connsiteY717" fmla="*/ 1724006 h 1747764"/>
                <a:gd name="connsiteX718" fmla="*/ 2270876 w 2532635"/>
                <a:gd name="connsiteY718" fmla="*/ 1726421 h 1747764"/>
                <a:gd name="connsiteX719" fmla="*/ 2258844 w 2532635"/>
                <a:gd name="connsiteY719" fmla="*/ 1722557 h 1747764"/>
                <a:gd name="connsiteX720" fmla="*/ 2243923 w 2532635"/>
                <a:gd name="connsiteY720" fmla="*/ 1720626 h 1747764"/>
                <a:gd name="connsiteX721" fmla="*/ 2234297 w 2532635"/>
                <a:gd name="connsiteY721" fmla="*/ 1729802 h 1747764"/>
                <a:gd name="connsiteX722" fmla="*/ 2220339 w 2532635"/>
                <a:gd name="connsiteY722" fmla="*/ 1736563 h 1747764"/>
                <a:gd name="connsiteX723" fmla="*/ 2210232 w 2532635"/>
                <a:gd name="connsiteY723" fmla="*/ 1739460 h 1747764"/>
                <a:gd name="connsiteX724" fmla="*/ 2203012 w 2532635"/>
                <a:gd name="connsiteY724" fmla="*/ 1737046 h 1747764"/>
                <a:gd name="connsiteX725" fmla="*/ 2195311 w 2532635"/>
                <a:gd name="connsiteY725" fmla="*/ 1733182 h 1747764"/>
                <a:gd name="connsiteX726" fmla="*/ 2190979 w 2532635"/>
                <a:gd name="connsiteY726" fmla="*/ 1725455 h 1747764"/>
                <a:gd name="connsiteX727" fmla="*/ 2185204 w 2532635"/>
                <a:gd name="connsiteY727" fmla="*/ 1722074 h 1747764"/>
                <a:gd name="connsiteX728" fmla="*/ 2174134 w 2532635"/>
                <a:gd name="connsiteY728" fmla="*/ 1722557 h 1747764"/>
                <a:gd name="connsiteX729" fmla="*/ 2163545 w 2532635"/>
                <a:gd name="connsiteY729" fmla="*/ 1724006 h 1747764"/>
                <a:gd name="connsiteX730" fmla="*/ 2159213 w 2532635"/>
                <a:gd name="connsiteY730" fmla="*/ 1723040 h 1747764"/>
                <a:gd name="connsiteX731" fmla="*/ 2147181 w 2532635"/>
                <a:gd name="connsiteY731" fmla="*/ 1721591 h 1747764"/>
                <a:gd name="connsiteX732" fmla="*/ 2142849 w 2532635"/>
                <a:gd name="connsiteY732" fmla="*/ 1717728 h 1747764"/>
                <a:gd name="connsiteX733" fmla="*/ 2138517 w 2532635"/>
                <a:gd name="connsiteY733" fmla="*/ 1717728 h 1747764"/>
                <a:gd name="connsiteX734" fmla="*/ 2134666 w 2532635"/>
                <a:gd name="connsiteY734" fmla="*/ 1722074 h 1747764"/>
                <a:gd name="connsiteX735" fmla="*/ 2129372 w 2532635"/>
                <a:gd name="connsiteY735" fmla="*/ 1723040 h 1747764"/>
                <a:gd name="connsiteX736" fmla="*/ 2128891 w 2532635"/>
                <a:gd name="connsiteY736" fmla="*/ 1721108 h 1747764"/>
                <a:gd name="connsiteX737" fmla="*/ 2125522 w 2532635"/>
                <a:gd name="connsiteY737" fmla="*/ 1717245 h 1747764"/>
                <a:gd name="connsiteX738" fmla="*/ 2117821 w 2532635"/>
                <a:gd name="connsiteY738" fmla="*/ 1716762 h 1747764"/>
                <a:gd name="connsiteX739" fmla="*/ 2113008 w 2532635"/>
                <a:gd name="connsiteY739" fmla="*/ 1715796 h 1747764"/>
                <a:gd name="connsiteX740" fmla="*/ 2108676 w 2532635"/>
                <a:gd name="connsiteY740" fmla="*/ 1719177 h 1747764"/>
                <a:gd name="connsiteX741" fmla="*/ 2106751 w 2532635"/>
                <a:gd name="connsiteY741" fmla="*/ 1719177 h 1747764"/>
                <a:gd name="connsiteX742" fmla="*/ 2106751 w 2532635"/>
                <a:gd name="connsiteY742" fmla="*/ 1713864 h 1747764"/>
                <a:gd name="connsiteX743" fmla="*/ 2105307 w 2532635"/>
                <a:gd name="connsiteY743" fmla="*/ 1712415 h 1747764"/>
                <a:gd name="connsiteX744" fmla="*/ 2102900 w 2532635"/>
                <a:gd name="connsiteY744" fmla="*/ 1715796 h 1747764"/>
                <a:gd name="connsiteX745" fmla="*/ 2095681 w 2532635"/>
                <a:gd name="connsiteY745" fmla="*/ 1714830 h 1747764"/>
                <a:gd name="connsiteX746" fmla="*/ 2089424 w 2532635"/>
                <a:gd name="connsiteY746" fmla="*/ 1713381 h 1747764"/>
                <a:gd name="connsiteX747" fmla="*/ 2084611 w 2532635"/>
                <a:gd name="connsiteY747" fmla="*/ 1713381 h 1747764"/>
                <a:gd name="connsiteX748" fmla="*/ 2081723 w 2532635"/>
                <a:gd name="connsiteY748" fmla="*/ 1714347 h 1747764"/>
                <a:gd name="connsiteX749" fmla="*/ 2074984 w 2532635"/>
                <a:gd name="connsiteY749" fmla="*/ 1714830 h 1747764"/>
                <a:gd name="connsiteX750" fmla="*/ 2068728 w 2532635"/>
                <a:gd name="connsiteY750" fmla="*/ 1717245 h 1747764"/>
                <a:gd name="connsiteX751" fmla="*/ 2068246 w 2532635"/>
                <a:gd name="connsiteY751" fmla="*/ 1709035 h 1747764"/>
                <a:gd name="connsiteX752" fmla="*/ 2066802 w 2532635"/>
                <a:gd name="connsiteY752" fmla="*/ 1704689 h 1747764"/>
                <a:gd name="connsiteX753" fmla="*/ 2062952 w 2532635"/>
                <a:gd name="connsiteY753" fmla="*/ 1702757 h 1747764"/>
                <a:gd name="connsiteX754" fmla="*/ 2061508 w 2532635"/>
                <a:gd name="connsiteY754" fmla="*/ 1705654 h 1747764"/>
                <a:gd name="connsiteX755" fmla="*/ 2053326 w 2532635"/>
                <a:gd name="connsiteY755" fmla="*/ 1709518 h 1747764"/>
                <a:gd name="connsiteX756" fmla="*/ 2046106 w 2532635"/>
                <a:gd name="connsiteY756" fmla="*/ 1714347 h 1747764"/>
                <a:gd name="connsiteX757" fmla="*/ 2043700 w 2532635"/>
                <a:gd name="connsiteY757" fmla="*/ 1714347 h 1747764"/>
                <a:gd name="connsiteX758" fmla="*/ 2040330 w 2532635"/>
                <a:gd name="connsiteY758" fmla="*/ 1705171 h 1747764"/>
                <a:gd name="connsiteX759" fmla="*/ 2038405 w 2532635"/>
                <a:gd name="connsiteY759" fmla="*/ 1703723 h 1747764"/>
                <a:gd name="connsiteX760" fmla="*/ 2039368 w 2532635"/>
                <a:gd name="connsiteY760" fmla="*/ 1695996 h 1747764"/>
                <a:gd name="connsiteX761" fmla="*/ 2038405 w 2532635"/>
                <a:gd name="connsiteY761" fmla="*/ 1692132 h 1747764"/>
                <a:gd name="connsiteX762" fmla="*/ 2030704 w 2532635"/>
                <a:gd name="connsiteY762" fmla="*/ 1691649 h 1747764"/>
                <a:gd name="connsiteX763" fmla="*/ 2024928 w 2532635"/>
                <a:gd name="connsiteY763" fmla="*/ 1686337 h 1747764"/>
                <a:gd name="connsiteX764" fmla="*/ 2026372 w 2532635"/>
                <a:gd name="connsiteY764" fmla="*/ 1680541 h 1747764"/>
                <a:gd name="connsiteX765" fmla="*/ 2023485 w 2532635"/>
                <a:gd name="connsiteY765" fmla="*/ 1676195 h 1747764"/>
                <a:gd name="connsiteX766" fmla="*/ 2023003 w 2532635"/>
                <a:gd name="connsiteY766" fmla="*/ 1669917 h 1747764"/>
                <a:gd name="connsiteX767" fmla="*/ 2020597 w 2532635"/>
                <a:gd name="connsiteY767" fmla="*/ 1663639 h 1747764"/>
                <a:gd name="connsiteX768" fmla="*/ 2021078 w 2532635"/>
                <a:gd name="connsiteY768" fmla="*/ 1656877 h 1747764"/>
                <a:gd name="connsiteX769" fmla="*/ 2018190 w 2532635"/>
                <a:gd name="connsiteY769" fmla="*/ 1650116 h 1747764"/>
                <a:gd name="connsiteX770" fmla="*/ 2018671 w 2532635"/>
                <a:gd name="connsiteY770" fmla="*/ 1643838 h 1747764"/>
                <a:gd name="connsiteX771" fmla="*/ 2007602 w 2532635"/>
                <a:gd name="connsiteY771" fmla="*/ 1642389 h 1747764"/>
                <a:gd name="connsiteX772" fmla="*/ 2005195 w 2532635"/>
                <a:gd name="connsiteY772" fmla="*/ 1639008 h 1747764"/>
                <a:gd name="connsiteX773" fmla="*/ 2004713 w 2532635"/>
                <a:gd name="connsiteY773" fmla="*/ 1635628 h 1747764"/>
                <a:gd name="connsiteX774" fmla="*/ 1998938 w 2532635"/>
                <a:gd name="connsiteY774" fmla="*/ 1632730 h 1747764"/>
                <a:gd name="connsiteX775" fmla="*/ 1995087 w 2532635"/>
                <a:gd name="connsiteY775" fmla="*/ 1632247 h 1747764"/>
                <a:gd name="connsiteX776" fmla="*/ 1992681 w 2532635"/>
                <a:gd name="connsiteY776" fmla="*/ 1628384 h 1747764"/>
                <a:gd name="connsiteX777" fmla="*/ 1990274 w 2532635"/>
                <a:gd name="connsiteY777" fmla="*/ 1628867 h 1747764"/>
                <a:gd name="connsiteX778" fmla="*/ 1989312 w 2532635"/>
                <a:gd name="connsiteY778" fmla="*/ 1625003 h 1747764"/>
                <a:gd name="connsiteX779" fmla="*/ 1978723 w 2532635"/>
                <a:gd name="connsiteY779" fmla="*/ 1627901 h 1747764"/>
                <a:gd name="connsiteX780" fmla="*/ 1974873 w 2532635"/>
                <a:gd name="connsiteY780" fmla="*/ 1632247 h 1747764"/>
                <a:gd name="connsiteX781" fmla="*/ 1969097 w 2532635"/>
                <a:gd name="connsiteY781" fmla="*/ 1630799 h 1747764"/>
                <a:gd name="connsiteX782" fmla="*/ 1967172 w 2532635"/>
                <a:gd name="connsiteY782" fmla="*/ 1624037 h 1747764"/>
                <a:gd name="connsiteX783" fmla="*/ 1963321 w 2532635"/>
                <a:gd name="connsiteY783" fmla="*/ 1624037 h 1747764"/>
                <a:gd name="connsiteX784" fmla="*/ 1957064 w 2532635"/>
                <a:gd name="connsiteY784" fmla="*/ 1625969 h 1747764"/>
                <a:gd name="connsiteX785" fmla="*/ 1954658 w 2532635"/>
                <a:gd name="connsiteY785" fmla="*/ 1625486 h 1747764"/>
                <a:gd name="connsiteX786" fmla="*/ 1952732 w 2532635"/>
                <a:gd name="connsiteY786" fmla="*/ 1628384 h 1747764"/>
                <a:gd name="connsiteX787" fmla="*/ 1950326 w 2532635"/>
                <a:gd name="connsiteY787" fmla="*/ 1627901 h 1747764"/>
                <a:gd name="connsiteX788" fmla="*/ 1950807 w 2532635"/>
                <a:gd name="connsiteY788" fmla="*/ 1625003 h 1747764"/>
                <a:gd name="connsiteX789" fmla="*/ 1943588 w 2532635"/>
                <a:gd name="connsiteY789" fmla="*/ 1621623 h 1747764"/>
                <a:gd name="connsiteX790" fmla="*/ 1945513 w 2532635"/>
                <a:gd name="connsiteY790" fmla="*/ 1617759 h 1747764"/>
                <a:gd name="connsiteX791" fmla="*/ 1941181 w 2532635"/>
                <a:gd name="connsiteY791" fmla="*/ 1618242 h 1747764"/>
                <a:gd name="connsiteX792" fmla="*/ 1939256 w 2532635"/>
                <a:gd name="connsiteY792" fmla="*/ 1615827 h 1747764"/>
                <a:gd name="connsiteX793" fmla="*/ 1932999 w 2532635"/>
                <a:gd name="connsiteY793" fmla="*/ 1614378 h 1747764"/>
                <a:gd name="connsiteX794" fmla="*/ 1931074 w 2532635"/>
                <a:gd name="connsiteY794" fmla="*/ 1615827 h 1747764"/>
                <a:gd name="connsiteX795" fmla="*/ 1927223 w 2532635"/>
                <a:gd name="connsiteY795" fmla="*/ 1615344 h 1747764"/>
                <a:gd name="connsiteX796" fmla="*/ 1919522 w 2532635"/>
                <a:gd name="connsiteY796" fmla="*/ 1610515 h 1747764"/>
                <a:gd name="connsiteX797" fmla="*/ 1919522 w 2532635"/>
                <a:gd name="connsiteY797" fmla="*/ 1608100 h 1747764"/>
                <a:gd name="connsiteX798" fmla="*/ 1916634 w 2532635"/>
                <a:gd name="connsiteY798" fmla="*/ 1605686 h 1747764"/>
                <a:gd name="connsiteX799" fmla="*/ 1918560 w 2532635"/>
                <a:gd name="connsiteY799" fmla="*/ 1598441 h 1747764"/>
                <a:gd name="connsiteX800" fmla="*/ 1912303 w 2532635"/>
                <a:gd name="connsiteY800" fmla="*/ 1596510 h 1747764"/>
                <a:gd name="connsiteX801" fmla="*/ 1910859 w 2532635"/>
                <a:gd name="connsiteY801" fmla="*/ 1595061 h 1747764"/>
                <a:gd name="connsiteX802" fmla="*/ 1901714 w 2532635"/>
                <a:gd name="connsiteY802" fmla="*/ 1595544 h 1747764"/>
                <a:gd name="connsiteX803" fmla="*/ 1898826 w 2532635"/>
                <a:gd name="connsiteY803" fmla="*/ 1595061 h 1747764"/>
                <a:gd name="connsiteX804" fmla="*/ 1894976 w 2532635"/>
                <a:gd name="connsiteY804" fmla="*/ 1597958 h 1747764"/>
                <a:gd name="connsiteX805" fmla="*/ 1892088 w 2532635"/>
                <a:gd name="connsiteY805" fmla="*/ 1597476 h 1747764"/>
                <a:gd name="connsiteX806" fmla="*/ 1890163 w 2532635"/>
                <a:gd name="connsiteY806" fmla="*/ 1594095 h 1747764"/>
                <a:gd name="connsiteX807" fmla="*/ 1886312 w 2532635"/>
                <a:gd name="connsiteY807" fmla="*/ 1595544 h 1747764"/>
                <a:gd name="connsiteX808" fmla="*/ 1881018 w 2532635"/>
                <a:gd name="connsiteY808" fmla="*/ 1594578 h 1747764"/>
                <a:gd name="connsiteX809" fmla="*/ 1877649 w 2532635"/>
                <a:gd name="connsiteY809" fmla="*/ 1595544 h 1747764"/>
                <a:gd name="connsiteX810" fmla="*/ 1868504 w 2532635"/>
                <a:gd name="connsiteY810" fmla="*/ 1593612 h 1747764"/>
                <a:gd name="connsiteX811" fmla="*/ 1864653 w 2532635"/>
                <a:gd name="connsiteY811" fmla="*/ 1590231 h 1747764"/>
                <a:gd name="connsiteX812" fmla="*/ 1860803 w 2532635"/>
                <a:gd name="connsiteY812" fmla="*/ 1587817 h 1747764"/>
                <a:gd name="connsiteX813" fmla="*/ 1852621 w 2532635"/>
                <a:gd name="connsiteY813" fmla="*/ 1586851 h 1747764"/>
                <a:gd name="connsiteX814" fmla="*/ 1850695 w 2532635"/>
                <a:gd name="connsiteY814" fmla="*/ 1584919 h 1747764"/>
                <a:gd name="connsiteX815" fmla="*/ 1843476 w 2532635"/>
                <a:gd name="connsiteY815" fmla="*/ 1584436 h 1747764"/>
                <a:gd name="connsiteX816" fmla="*/ 1842032 w 2532635"/>
                <a:gd name="connsiteY816" fmla="*/ 1579607 h 1747764"/>
                <a:gd name="connsiteX817" fmla="*/ 1837700 w 2532635"/>
                <a:gd name="connsiteY817" fmla="*/ 1582504 h 1747764"/>
                <a:gd name="connsiteX818" fmla="*/ 1831443 w 2532635"/>
                <a:gd name="connsiteY818" fmla="*/ 1580573 h 1747764"/>
                <a:gd name="connsiteX819" fmla="*/ 1826630 w 2532635"/>
                <a:gd name="connsiteY819" fmla="*/ 1578158 h 1747764"/>
                <a:gd name="connsiteX820" fmla="*/ 1825668 w 2532635"/>
                <a:gd name="connsiteY820" fmla="*/ 1574777 h 1747764"/>
                <a:gd name="connsiteX821" fmla="*/ 1821817 w 2532635"/>
                <a:gd name="connsiteY821" fmla="*/ 1575743 h 1747764"/>
                <a:gd name="connsiteX822" fmla="*/ 1818929 w 2532635"/>
                <a:gd name="connsiteY822" fmla="*/ 1572363 h 1747764"/>
                <a:gd name="connsiteX823" fmla="*/ 1815079 w 2532635"/>
                <a:gd name="connsiteY823" fmla="*/ 1573328 h 1747764"/>
                <a:gd name="connsiteX824" fmla="*/ 1811710 w 2532635"/>
                <a:gd name="connsiteY824" fmla="*/ 1572846 h 1747764"/>
                <a:gd name="connsiteX825" fmla="*/ 1808822 w 2532635"/>
                <a:gd name="connsiteY825" fmla="*/ 1570914 h 1747764"/>
                <a:gd name="connsiteX826" fmla="*/ 1804971 w 2532635"/>
                <a:gd name="connsiteY826" fmla="*/ 1573811 h 1747764"/>
                <a:gd name="connsiteX827" fmla="*/ 1799677 w 2532635"/>
                <a:gd name="connsiteY827" fmla="*/ 1570431 h 1747764"/>
                <a:gd name="connsiteX828" fmla="*/ 1795827 w 2532635"/>
                <a:gd name="connsiteY828" fmla="*/ 1569948 h 1747764"/>
                <a:gd name="connsiteX829" fmla="*/ 1792939 w 2532635"/>
                <a:gd name="connsiteY829" fmla="*/ 1566567 h 1747764"/>
                <a:gd name="connsiteX830" fmla="*/ 1789570 w 2532635"/>
                <a:gd name="connsiteY830" fmla="*/ 1566084 h 1747764"/>
                <a:gd name="connsiteX831" fmla="*/ 1788607 w 2532635"/>
                <a:gd name="connsiteY831" fmla="*/ 1568982 h 1747764"/>
                <a:gd name="connsiteX832" fmla="*/ 1785238 w 2532635"/>
                <a:gd name="connsiteY832" fmla="*/ 1567050 h 1747764"/>
                <a:gd name="connsiteX833" fmla="*/ 1780906 w 2532635"/>
                <a:gd name="connsiteY833" fmla="*/ 1567533 h 1747764"/>
                <a:gd name="connsiteX834" fmla="*/ 1775612 w 2532635"/>
                <a:gd name="connsiteY834" fmla="*/ 1565118 h 1747764"/>
                <a:gd name="connsiteX835" fmla="*/ 1771280 w 2532635"/>
                <a:gd name="connsiteY835" fmla="*/ 1560772 h 1747764"/>
                <a:gd name="connsiteX836" fmla="*/ 1766948 w 2532635"/>
                <a:gd name="connsiteY836" fmla="*/ 1564636 h 1747764"/>
                <a:gd name="connsiteX837" fmla="*/ 1764542 w 2532635"/>
                <a:gd name="connsiteY837" fmla="*/ 1564636 h 1747764"/>
                <a:gd name="connsiteX838" fmla="*/ 1763098 w 2532635"/>
                <a:gd name="connsiteY838" fmla="*/ 1560289 h 1747764"/>
                <a:gd name="connsiteX839" fmla="*/ 1761172 w 2532635"/>
                <a:gd name="connsiteY839" fmla="*/ 1560289 h 1747764"/>
                <a:gd name="connsiteX840" fmla="*/ 1759247 w 2532635"/>
                <a:gd name="connsiteY840" fmla="*/ 1562704 h 1747764"/>
                <a:gd name="connsiteX841" fmla="*/ 1755878 w 2532635"/>
                <a:gd name="connsiteY841" fmla="*/ 1563187 h 1747764"/>
                <a:gd name="connsiteX842" fmla="*/ 1752509 w 2532635"/>
                <a:gd name="connsiteY842" fmla="*/ 1560772 h 1747764"/>
                <a:gd name="connsiteX843" fmla="*/ 1748659 w 2532635"/>
                <a:gd name="connsiteY843" fmla="*/ 1560772 h 1747764"/>
                <a:gd name="connsiteX844" fmla="*/ 1745289 w 2532635"/>
                <a:gd name="connsiteY844" fmla="*/ 1558357 h 1747764"/>
                <a:gd name="connsiteX845" fmla="*/ 1743364 w 2532635"/>
                <a:gd name="connsiteY845" fmla="*/ 1559323 h 1747764"/>
                <a:gd name="connsiteX846" fmla="*/ 1735663 w 2532635"/>
                <a:gd name="connsiteY846" fmla="*/ 1557874 h 1747764"/>
                <a:gd name="connsiteX847" fmla="*/ 1734701 w 2532635"/>
                <a:gd name="connsiteY847" fmla="*/ 1556908 h 1747764"/>
                <a:gd name="connsiteX848" fmla="*/ 1728925 w 2532635"/>
                <a:gd name="connsiteY848" fmla="*/ 1555460 h 1747764"/>
                <a:gd name="connsiteX849" fmla="*/ 1726037 w 2532635"/>
                <a:gd name="connsiteY849" fmla="*/ 1555943 h 1747764"/>
                <a:gd name="connsiteX850" fmla="*/ 1723149 w 2532635"/>
                <a:gd name="connsiteY850" fmla="*/ 1554494 h 1747764"/>
                <a:gd name="connsiteX851" fmla="*/ 1719780 w 2532635"/>
                <a:gd name="connsiteY851" fmla="*/ 1549664 h 1747764"/>
                <a:gd name="connsiteX852" fmla="*/ 1715929 w 2532635"/>
                <a:gd name="connsiteY852" fmla="*/ 1549664 h 1747764"/>
                <a:gd name="connsiteX853" fmla="*/ 1710154 w 2532635"/>
                <a:gd name="connsiteY853" fmla="*/ 1548216 h 1747764"/>
                <a:gd name="connsiteX854" fmla="*/ 1706785 w 2532635"/>
                <a:gd name="connsiteY854" fmla="*/ 1548216 h 1747764"/>
                <a:gd name="connsiteX855" fmla="*/ 1701972 w 2532635"/>
                <a:gd name="connsiteY855" fmla="*/ 1551113 h 1747764"/>
                <a:gd name="connsiteX856" fmla="*/ 1693308 w 2532635"/>
                <a:gd name="connsiteY856" fmla="*/ 1550630 h 1747764"/>
                <a:gd name="connsiteX857" fmla="*/ 1688976 w 2532635"/>
                <a:gd name="connsiteY857" fmla="*/ 1551596 h 1747764"/>
                <a:gd name="connsiteX858" fmla="*/ 1687051 w 2532635"/>
                <a:gd name="connsiteY858" fmla="*/ 1550147 h 1747764"/>
                <a:gd name="connsiteX859" fmla="*/ 1682238 w 2532635"/>
                <a:gd name="connsiteY859" fmla="*/ 1549664 h 1747764"/>
                <a:gd name="connsiteX860" fmla="*/ 1676944 w 2532635"/>
                <a:gd name="connsiteY860" fmla="*/ 1552079 h 1747764"/>
                <a:gd name="connsiteX861" fmla="*/ 1665392 w 2532635"/>
                <a:gd name="connsiteY861" fmla="*/ 1553528 h 1747764"/>
                <a:gd name="connsiteX862" fmla="*/ 1662023 w 2532635"/>
                <a:gd name="connsiteY862" fmla="*/ 1556426 h 1747764"/>
                <a:gd name="connsiteX863" fmla="*/ 1660098 w 2532635"/>
                <a:gd name="connsiteY863" fmla="*/ 1556426 h 1747764"/>
                <a:gd name="connsiteX864" fmla="*/ 1656248 w 2532635"/>
                <a:gd name="connsiteY864" fmla="*/ 1554977 h 1747764"/>
                <a:gd name="connsiteX865" fmla="*/ 1653841 w 2532635"/>
                <a:gd name="connsiteY865" fmla="*/ 1552562 h 1747764"/>
                <a:gd name="connsiteX866" fmla="*/ 1654804 w 2532635"/>
                <a:gd name="connsiteY866" fmla="*/ 1550147 h 1747764"/>
                <a:gd name="connsiteX867" fmla="*/ 1651435 w 2532635"/>
                <a:gd name="connsiteY867" fmla="*/ 1543869 h 1747764"/>
                <a:gd name="connsiteX868" fmla="*/ 1645659 w 2532635"/>
                <a:gd name="connsiteY868" fmla="*/ 1540489 h 1747764"/>
                <a:gd name="connsiteX869" fmla="*/ 1645178 w 2532635"/>
                <a:gd name="connsiteY869" fmla="*/ 1536142 h 1747764"/>
                <a:gd name="connsiteX870" fmla="*/ 1641808 w 2532635"/>
                <a:gd name="connsiteY870" fmla="*/ 1529381 h 1747764"/>
                <a:gd name="connsiteX871" fmla="*/ 1637958 w 2532635"/>
                <a:gd name="connsiteY871" fmla="*/ 1525517 h 1747764"/>
                <a:gd name="connsiteX872" fmla="*/ 1634107 w 2532635"/>
                <a:gd name="connsiteY872" fmla="*/ 1520205 h 1747764"/>
                <a:gd name="connsiteX873" fmla="*/ 1634107 w 2532635"/>
                <a:gd name="connsiteY873" fmla="*/ 1518273 h 1747764"/>
                <a:gd name="connsiteX874" fmla="*/ 1629776 w 2532635"/>
                <a:gd name="connsiteY874" fmla="*/ 1518273 h 1747764"/>
                <a:gd name="connsiteX875" fmla="*/ 1624481 w 2532635"/>
                <a:gd name="connsiteY875" fmla="*/ 1511512 h 1747764"/>
                <a:gd name="connsiteX876" fmla="*/ 1618706 w 2532635"/>
                <a:gd name="connsiteY876" fmla="*/ 1506200 h 1747764"/>
                <a:gd name="connsiteX877" fmla="*/ 1617262 w 2532635"/>
                <a:gd name="connsiteY877" fmla="*/ 1501370 h 1747764"/>
                <a:gd name="connsiteX878" fmla="*/ 1613893 w 2532635"/>
                <a:gd name="connsiteY878" fmla="*/ 1497990 h 1747764"/>
                <a:gd name="connsiteX879" fmla="*/ 1612449 w 2532635"/>
                <a:gd name="connsiteY879" fmla="*/ 1494126 h 1747764"/>
                <a:gd name="connsiteX880" fmla="*/ 1613893 w 2532635"/>
                <a:gd name="connsiteY880" fmla="*/ 1488331 h 1747764"/>
                <a:gd name="connsiteX881" fmla="*/ 1611005 w 2532635"/>
                <a:gd name="connsiteY881" fmla="*/ 1486882 h 1747764"/>
                <a:gd name="connsiteX882" fmla="*/ 1611005 w 2532635"/>
                <a:gd name="connsiteY882" fmla="*/ 1482536 h 1747764"/>
                <a:gd name="connsiteX883" fmla="*/ 1610042 w 2532635"/>
                <a:gd name="connsiteY883" fmla="*/ 1476740 h 1747764"/>
                <a:gd name="connsiteX884" fmla="*/ 1607635 w 2532635"/>
                <a:gd name="connsiteY884" fmla="*/ 1474326 h 1747764"/>
                <a:gd name="connsiteX885" fmla="*/ 1602341 w 2532635"/>
                <a:gd name="connsiteY885" fmla="*/ 1472394 h 1747764"/>
                <a:gd name="connsiteX886" fmla="*/ 1601860 w 2532635"/>
                <a:gd name="connsiteY886" fmla="*/ 1470945 h 1747764"/>
                <a:gd name="connsiteX887" fmla="*/ 1596565 w 2532635"/>
                <a:gd name="connsiteY887" fmla="*/ 1465633 h 1747764"/>
                <a:gd name="connsiteX888" fmla="*/ 1597047 w 2532635"/>
                <a:gd name="connsiteY888" fmla="*/ 1458871 h 1747764"/>
                <a:gd name="connsiteX889" fmla="*/ 1596565 w 2532635"/>
                <a:gd name="connsiteY889" fmla="*/ 1456940 h 1747764"/>
                <a:gd name="connsiteX890" fmla="*/ 1598491 w 2532635"/>
                <a:gd name="connsiteY890" fmla="*/ 1454525 h 1747764"/>
                <a:gd name="connsiteX891" fmla="*/ 1599453 w 2532635"/>
                <a:gd name="connsiteY891" fmla="*/ 1449696 h 1747764"/>
                <a:gd name="connsiteX892" fmla="*/ 1597528 w 2532635"/>
                <a:gd name="connsiteY892" fmla="*/ 1448247 h 1747764"/>
                <a:gd name="connsiteX893" fmla="*/ 1600416 w 2532635"/>
                <a:gd name="connsiteY893" fmla="*/ 1442934 h 1747764"/>
                <a:gd name="connsiteX894" fmla="*/ 1599453 w 2532635"/>
                <a:gd name="connsiteY894" fmla="*/ 1438105 h 1747764"/>
                <a:gd name="connsiteX895" fmla="*/ 1603304 w 2532635"/>
                <a:gd name="connsiteY895" fmla="*/ 1431827 h 1747764"/>
                <a:gd name="connsiteX896" fmla="*/ 1601860 w 2532635"/>
                <a:gd name="connsiteY896" fmla="*/ 1428929 h 1747764"/>
                <a:gd name="connsiteX897" fmla="*/ 1598972 w 2532635"/>
                <a:gd name="connsiteY897" fmla="*/ 1426514 h 1747764"/>
                <a:gd name="connsiteX898" fmla="*/ 1598491 w 2532635"/>
                <a:gd name="connsiteY898" fmla="*/ 1422651 h 1747764"/>
                <a:gd name="connsiteX899" fmla="*/ 1600897 w 2532635"/>
                <a:gd name="connsiteY899" fmla="*/ 1419753 h 1747764"/>
                <a:gd name="connsiteX900" fmla="*/ 1600897 w 2532635"/>
                <a:gd name="connsiteY900" fmla="*/ 1416373 h 1747764"/>
                <a:gd name="connsiteX901" fmla="*/ 1603304 w 2532635"/>
                <a:gd name="connsiteY901" fmla="*/ 1414924 h 1747764"/>
                <a:gd name="connsiteX902" fmla="*/ 1600416 w 2532635"/>
                <a:gd name="connsiteY902" fmla="*/ 1411060 h 1747764"/>
                <a:gd name="connsiteX903" fmla="*/ 1600416 w 2532635"/>
                <a:gd name="connsiteY903" fmla="*/ 1408646 h 1747764"/>
                <a:gd name="connsiteX904" fmla="*/ 1602822 w 2532635"/>
                <a:gd name="connsiteY904" fmla="*/ 1406231 h 1747764"/>
                <a:gd name="connsiteX905" fmla="*/ 1601379 w 2532635"/>
                <a:gd name="connsiteY905" fmla="*/ 1403333 h 1747764"/>
                <a:gd name="connsiteX906" fmla="*/ 1602822 w 2532635"/>
                <a:gd name="connsiteY906" fmla="*/ 1401402 h 1747764"/>
                <a:gd name="connsiteX907" fmla="*/ 1602822 w 2532635"/>
                <a:gd name="connsiteY907" fmla="*/ 1398021 h 1747764"/>
                <a:gd name="connsiteX908" fmla="*/ 1599453 w 2532635"/>
                <a:gd name="connsiteY908" fmla="*/ 1394640 h 1747764"/>
                <a:gd name="connsiteX909" fmla="*/ 1600897 w 2532635"/>
                <a:gd name="connsiteY909" fmla="*/ 1387879 h 1747764"/>
                <a:gd name="connsiteX910" fmla="*/ 1599453 w 2532635"/>
                <a:gd name="connsiteY910" fmla="*/ 1385947 h 1747764"/>
                <a:gd name="connsiteX911" fmla="*/ 1594159 w 2532635"/>
                <a:gd name="connsiteY911" fmla="*/ 1384499 h 1747764"/>
                <a:gd name="connsiteX912" fmla="*/ 1590790 w 2532635"/>
                <a:gd name="connsiteY912" fmla="*/ 1381118 h 1747764"/>
                <a:gd name="connsiteX913" fmla="*/ 1586939 w 2532635"/>
                <a:gd name="connsiteY913" fmla="*/ 1373874 h 1747764"/>
                <a:gd name="connsiteX914" fmla="*/ 1580682 w 2532635"/>
                <a:gd name="connsiteY914" fmla="*/ 1369044 h 1747764"/>
                <a:gd name="connsiteX915" fmla="*/ 1579239 w 2532635"/>
                <a:gd name="connsiteY915" fmla="*/ 1366147 h 1747764"/>
                <a:gd name="connsiteX916" fmla="*/ 1575869 w 2532635"/>
                <a:gd name="connsiteY916" fmla="*/ 1364215 h 1747764"/>
                <a:gd name="connsiteX917" fmla="*/ 1573463 w 2532635"/>
                <a:gd name="connsiteY917" fmla="*/ 1365181 h 1747764"/>
                <a:gd name="connsiteX918" fmla="*/ 1572982 w 2532635"/>
                <a:gd name="connsiteY918" fmla="*/ 1360834 h 1747764"/>
                <a:gd name="connsiteX919" fmla="*/ 1570575 w 2532635"/>
                <a:gd name="connsiteY919" fmla="*/ 1358420 h 1747764"/>
                <a:gd name="connsiteX920" fmla="*/ 1565762 w 2532635"/>
                <a:gd name="connsiteY920" fmla="*/ 1363249 h 1747764"/>
                <a:gd name="connsiteX921" fmla="*/ 1564318 w 2532635"/>
                <a:gd name="connsiteY921" fmla="*/ 1358903 h 1747764"/>
                <a:gd name="connsiteX922" fmla="*/ 1559024 w 2532635"/>
                <a:gd name="connsiteY922" fmla="*/ 1353107 h 1747764"/>
                <a:gd name="connsiteX923" fmla="*/ 1559505 w 2532635"/>
                <a:gd name="connsiteY923" fmla="*/ 1350693 h 1747764"/>
                <a:gd name="connsiteX924" fmla="*/ 1559024 w 2532635"/>
                <a:gd name="connsiteY924" fmla="*/ 1344897 h 1747764"/>
                <a:gd name="connsiteX925" fmla="*/ 1551804 w 2532635"/>
                <a:gd name="connsiteY925" fmla="*/ 1350693 h 1747764"/>
                <a:gd name="connsiteX926" fmla="*/ 1550360 w 2532635"/>
                <a:gd name="connsiteY926" fmla="*/ 1353107 h 1747764"/>
                <a:gd name="connsiteX927" fmla="*/ 1550360 w 2532635"/>
                <a:gd name="connsiteY927" fmla="*/ 1356005 h 1747764"/>
                <a:gd name="connsiteX928" fmla="*/ 1543622 w 2532635"/>
                <a:gd name="connsiteY928" fmla="*/ 1357937 h 1747764"/>
                <a:gd name="connsiteX929" fmla="*/ 1541697 w 2532635"/>
                <a:gd name="connsiteY929" fmla="*/ 1357454 h 1747764"/>
                <a:gd name="connsiteX930" fmla="*/ 1538327 w 2532635"/>
                <a:gd name="connsiteY930" fmla="*/ 1360352 h 1747764"/>
                <a:gd name="connsiteX931" fmla="*/ 1532552 w 2532635"/>
                <a:gd name="connsiteY931" fmla="*/ 1361800 h 1747764"/>
                <a:gd name="connsiteX932" fmla="*/ 1531108 w 2532635"/>
                <a:gd name="connsiteY932" fmla="*/ 1364215 h 1747764"/>
                <a:gd name="connsiteX933" fmla="*/ 1524369 w 2532635"/>
                <a:gd name="connsiteY933" fmla="*/ 1368561 h 1747764"/>
                <a:gd name="connsiteX934" fmla="*/ 1521963 w 2532635"/>
                <a:gd name="connsiteY934" fmla="*/ 1366147 h 1747764"/>
                <a:gd name="connsiteX935" fmla="*/ 1512337 w 2532635"/>
                <a:gd name="connsiteY935" fmla="*/ 1365664 h 1747764"/>
                <a:gd name="connsiteX936" fmla="*/ 1504155 w 2532635"/>
                <a:gd name="connsiteY936" fmla="*/ 1369527 h 1747764"/>
                <a:gd name="connsiteX937" fmla="*/ 1499341 w 2532635"/>
                <a:gd name="connsiteY937" fmla="*/ 1372908 h 1747764"/>
                <a:gd name="connsiteX938" fmla="*/ 1499341 w 2532635"/>
                <a:gd name="connsiteY938" fmla="*/ 1375805 h 1747764"/>
                <a:gd name="connsiteX939" fmla="*/ 1496454 w 2532635"/>
                <a:gd name="connsiteY939" fmla="*/ 1379186 h 1747764"/>
                <a:gd name="connsiteX940" fmla="*/ 1492603 w 2532635"/>
                <a:gd name="connsiteY940" fmla="*/ 1378703 h 1747764"/>
                <a:gd name="connsiteX941" fmla="*/ 1484421 w 2532635"/>
                <a:gd name="connsiteY941" fmla="*/ 1381601 h 1747764"/>
                <a:gd name="connsiteX942" fmla="*/ 1481052 w 2532635"/>
                <a:gd name="connsiteY942" fmla="*/ 1382084 h 1747764"/>
                <a:gd name="connsiteX943" fmla="*/ 1474795 w 2532635"/>
                <a:gd name="connsiteY943" fmla="*/ 1380635 h 1747764"/>
                <a:gd name="connsiteX944" fmla="*/ 1472870 w 2532635"/>
                <a:gd name="connsiteY944" fmla="*/ 1383050 h 1747764"/>
                <a:gd name="connsiteX945" fmla="*/ 1468057 w 2532635"/>
                <a:gd name="connsiteY945" fmla="*/ 1385947 h 1747764"/>
                <a:gd name="connsiteX946" fmla="*/ 1464688 w 2532635"/>
                <a:gd name="connsiteY946" fmla="*/ 1383533 h 1747764"/>
                <a:gd name="connsiteX947" fmla="*/ 1459875 w 2532635"/>
                <a:gd name="connsiteY947" fmla="*/ 1384981 h 1747764"/>
                <a:gd name="connsiteX948" fmla="*/ 1458912 w 2532635"/>
                <a:gd name="connsiteY948" fmla="*/ 1389811 h 1747764"/>
                <a:gd name="connsiteX949" fmla="*/ 1455543 w 2532635"/>
                <a:gd name="connsiteY949" fmla="*/ 1392708 h 1747764"/>
                <a:gd name="connsiteX950" fmla="*/ 1452173 w 2532635"/>
                <a:gd name="connsiteY950" fmla="*/ 1391743 h 1747764"/>
                <a:gd name="connsiteX951" fmla="*/ 1451211 w 2532635"/>
                <a:gd name="connsiteY951" fmla="*/ 1389328 h 1747764"/>
                <a:gd name="connsiteX952" fmla="*/ 1446398 w 2532635"/>
                <a:gd name="connsiteY952" fmla="*/ 1389328 h 1747764"/>
                <a:gd name="connsiteX953" fmla="*/ 1443510 w 2532635"/>
                <a:gd name="connsiteY953" fmla="*/ 1390777 h 1747764"/>
                <a:gd name="connsiteX954" fmla="*/ 1436290 w 2532635"/>
                <a:gd name="connsiteY954" fmla="*/ 1385947 h 1747764"/>
                <a:gd name="connsiteX955" fmla="*/ 1431477 w 2532635"/>
                <a:gd name="connsiteY955" fmla="*/ 1384499 h 1747764"/>
                <a:gd name="connsiteX956" fmla="*/ 1432440 w 2532635"/>
                <a:gd name="connsiteY956" fmla="*/ 1381601 h 1747764"/>
                <a:gd name="connsiteX957" fmla="*/ 1430515 w 2532635"/>
                <a:gd name="connsiteY957" fmla="*/ 1380152 h 1747764"/>
                <a:gd name="connsiteX958" fmla="*/ 1422332 w 2532635"/>
                <a:gd name="connsiteY958" fmla="*/ 1383050 h 1747764"/>
                <a:gd name="connsiteX959" fmla="*/ 1421851 w 2532635"/>
                <a:gd name="connsiteY959" fmla="*/ 1386430 h 1747764"/>
                <a:gd name="connsiteX960" fmla="*/ 1417519 w 2532635"/>
                <a:gd name="connsiteY960" fmla="*/ 1390777 h 1747764"/>
                <a:gd name="connsiteX961" fmla="*/ 1414632 w 2532635"/>
                <a:gd name="connsiteY961" fmla="*/ 1381118 h 1747764"/>
                <a:gd name="connsiteX962" fmla="*/ 1409337 w 2532635"/>
                <a:gd name="connsiteY962" fmla="*/ 1376771 h 1747764"/>
                <a:gd name="connsiteX963" fmla="*/ 1405487 w 2532635"/>
                <a:gd name="connsiteY963" fmla="*/ 1376771 h 1747764"/>
                <a:gd name="connsiteX964" fmla="*/ 1401636 w 2532635"/>
                <a:gd name="connsiteY964" fmla="*/ 1380152 h 1747764"/>
                <a:gd name="connsiteX965" fmla="*/ 1397786 w 2532635"/>
                <a:gd name="connsiteY965" fmla="*/ 1380635 h 1747764"/>
                <a:gd name="connsiteX966" fmla="*/ 1397305 w 2532635"/>
                <a:gd name="connsiteY966" fmla="*/ 1378703 h 1747764"/>
                <a:gd name="connsiteX967" fmla="*/ 1392973 w 2532635"/>
                <a:gd name="connsiteY967" fmla="*/ 1379669 h 1747764"/>
                <a:gd name="connsiteX968" fmla="*/ 1390566 w 2532635"/>
                <a:gd name="connsiteY968" fmla="*/ 1376771 h 1747764"/>
                <a:gd name="connsiteX969" fmla="*/ 1392010 w 2532635"/>
                <a:gd name="connsiteY969" fmla="*/ 1371459 h 1747764"/>
                <a:gd name="connsiteX970" fmla="*/ 1384791 w 2532635"/>
                <a:gd name="connsiteY970" fmla="*/ 1370010 h 1747764"/>
                <a:gd name="connsiteX971" fmla="*/ 1381421 w 2532635"/>
                <a:gd name="connsiteY971" fmla="*/ 1371459 h 1747764"/>
                <a:gd name="connsiteX972" fmla="*/ 1379496 w 2532635"/>
                <a:gd name="connsiteY972" fmla="*/ 1369527 h 1747764"/>
                <a:gd name="connsiteX973" fmla="*/ 1374202 w 2532635"/>
                <a:gd name="connsiteY973" fmla="*/ 1373391 h 1747764"/>
                <a:gd name="connsiteX974" fmla="*/ 1370833 w 2532635"/>
                <a:gd name="connsiteY974" fmla="*/ 1370493 h 1747764"/>
                <a:gd name="connsiteX975" fmla="*/ 1368907 w 2532635"/>
                <a:gd name="connsiteY975" fmla="*/ 1368079 h 1747764"/>
                <a:gd name="connsiteX976" fmla="*/ 1365538 w 2532635"/>
                <a:gd name="connsiteY976" fmla="*/ 1368561 h 1747764"/>
                <a:gd name="connsiteX977" fmla="*/ 1358800 w 2532635"/>
                <a:gd name="connsiteY977" fmla="*/ 1371942 h 1747764"/>
                <a:gd name="connsiteX978" fmla="*/ 1358319 w 2532635"/>
                <a:gd name="connsiteY978" fmla="*/ 1374357 h 1747764"/>
                <a:gd name="connsiteX979" fmla="*/ 1351099 w 2532635"/>
                <a:gd name="connsiteY979" fmla="*/ 1373874 h 1747764"/>
                <a:gd name="connsiteX980" fmla="*/ 1348211 w 2532635"/>
                <a:gd name="connsiteY980" fmla="*/ 1375805 h 1747764"/>
                <a:gd name="connsiteX981" fmla="*/ 1345805 w 2532635"/>
                <a:gd name="connsiteY981" fmla="*/ 1372908 h 1747764"/>
                <a:gd name="connsiteX982" fmla="*/ 1342436 w 2532635"/>
                <a:gd name="connsiteY982" fmla="*/ 1371942 h 1747764"/>
                <a:gd name="connsiteX983" fmla="*/ 1340510 w 2532635"/>
                <a:gd name="connsiteY983" fmla="*/ 1375805 h 1747764"/>
                <a:gd name="connsiteX984" fmla="*/ 1340029 w 2532635"/>
                <a:gd name="connsiteY984" fmla="*/ 1384016 h 1747764"/>
                <a:gd name="connsiteX985" fmla="*/ 1337141 w 2532635"/>
                <a:gd name="connsiteY985" fmla="*/ 1385464 h 1747764"/>
                <a:gd name="connsiteX986" fmla="*/ 1334735 w 2532635"/>
                <a:gd name="connsiteY986" fmla="*/ 1384981 h 1747764"/>
                <a:gd name="connsiteX987" fmla="*/ 1333291 w 2532635"/>
                <a:gd name="connsiteY987" fmla="*/ 1383050 h 1747764"/>
                <a:gd name="connsiteX988" fmla="*/ 1329922 w 2532635"/>
                <a:gd name="connsiteY988" fmla="*/ 1381118 h 1747764"/>
                <a:gd name="connsiteX989" fmla="*/ 1327034 w 2532635"/>
                <a:gd name="connsiteY989" fmla="*/ 1383050 h 1747764"/>
                <a:gd name="connsiteX990" fmla="*/ 1321739 w 2532635"/>
                <a:gd name="connsiteY990" fmla="*/ 1384499 h 1747764"/>
                <a:gd name="connsiteX991" fmla="*/ 1317408 w 2532635"/>
                <a:gd name="connsiteY991" fmla="*/ 1383050 h 1747764"/>
                <a:gd name="connsiteX992" fmla="*/ 1313557 w 2532635"/>
                <a:gd name="connsiteY992" fmla="*/ 1384981 h 1747764"/>
                <a:gd name="connsiteX993" fmla="*/ 1304894 w 2532635"/>
                <a:gd name="connsiteY993" fmla="*/ 1385947 h 1747764"/>
                <a:gd name="connsiteX994" fmla="*/ 1303450 w 2532635"/>
                <a:gd name="connsiteY994" fmla="*/ 1384016 h 1747764"/>
                <a:gd name="connsiteX995" fmla="*/ 1300081 w 2532635"/>
                <a:gd name="connsiteY995" fmla="*/ 1384981 h 1747764"/>
                <a:gd name="connsiteX996" fmla="*/ 1299599 w 2532635"/>
                <a:gd name="connsiteY996" fmla="*/ 1382567 h 1747764"/>
                <a:gd name="connsiteX997" fmla="*/ 1295268 w 2532635"/>
                <a:gd name="connsiteY997" fmla="*/ 1381601 h 1747764"/>
                <a:gd name="connsiteX998" fmla="*/ 1294305 w 2532635"/>
                <a:gd name="connsiteY998" fmla="*/ 1376289 h 1747764"/>
                <a:gd name="connsiteX999" fmla="*/ 1289973 w 2532635"/>
                <a:gd name="connsiteY999" fmla="*/ 1372425 h 1747764"/>
                <a:gd name="connsiteX1000" fmla="*/ 1279866 w 2532635"/>
                <a:gd name="connsiteY1000" fmla="*/ 1369527 h 1747764"/>
                <a:gd name="connsiteX1001" fmla="*/ 1275053 w 2532635"/>
                <a:gd name="connsiteY1001" fmla="*/ 1364698 h 1747764"/>
                <a:gd name="connsiteX1002" fmla="*/ 1272646 w 2532635"/>
                <a:gd name="connsiteY1002" fmla="*/ 1364215 h 1747764"/>
                <a:gd name="connsiteX1003" fmla="*/ 1264945 w 2532635"/>
                <a:gd name="connsiteY1003" fmla="*/ 1367113 h 1747764"/>
                <a:gd name="connsiteX1004" fmla="*/ 1261576 w 2532635"/>
                <a:gd name="connsiteY1004" fmla="*/ 1367113 h 1747764"/>
                <a:gd name="connsiteX1005" fmla="*/ 1259170 w 2532635"/>
                <a:gd name="connsiteY1005" fmla="*/ 1369527 h 1747764"/>
                <a:gd name="connsiteX1006" fmla="*/ 1254357 w 2532635"/>
                <a:gd name="connsiteY1006" fmla="*/ 1367596 h 1747764"/>
                <a:gd name="connsiteX1007" fmla="*/ 1249062 w 2532635"/>
                <a:gd name="connsiteY1007" fmla="*/ 1361800 h 1747764"/>
                <a:gd name="connsiteX1008" fmla="*/ 1250025 w 2532635"/>
                <a:gd name="connsiteY1008" fmla="*/ 1358420 h 1747764"/>
                <a:gd name="connsiteX1009" fmla="*/ 1243286 w 2532635"/>
                <a:gd name="connsiteY1009" fmla="*/ 1354073 h 1747764"/>
                <a:gd name="connsiteX1010" fmla="*/ 1242324 w 2532635"/>
                <a:gd name="connsiteY1010" fmla="*/ 1352142 h 1747764"/>
                <a:gd name="connsiteX1011" fmla="*/ 1235104 w 2532635"/>
                <a:gd name="connsiteY1011" fmla="*/ 1354556 h 1747764"/>
                <a:gd name="connsiteX1012" fmla="*/ 1232698 w 2532635"/>
                <a:gd name="connsiteY1012" fmla="*/ 1357937 h 1747764"/>
                <a:gd name="connsiteX1013" fmla="*/ 1226922 w 2532635"/>
                <a:gd name="connsiteY1013" fmla="*/ 1358903 h 1747764"/>
                <a:gd name="connsiteX1014" fmla="*/ 1220184 w 2532635"/>
                <a:gd name="connsiteY1014" fmla="*/ 1357937 h 1747764"/>
                <a:gd name="connsiteX1015" fmla="*/ 1217777 w 2532635"/>
                <a:gd name="connsiteY1015" fmla="*/ 1358420 h 1747764"/>
                <a:gd name="connsiteX1016" fmla="*/ 1216333 w 2532635"/>
                <a:gd name="connsiteY1016" fmla="*/ 1356005 h 1747764"/>
                <a:gd name="connsiteX1017" fmla="*/ 1213927 w 2532635"/>
                <a:gd name="connsiteY1017" fmla="*/ 1356005 h 1747764"/>
                <a:gd name="connsiteX1018" fmla="*/ 1208151 w 2532635"/>
                <a:gd name="connsiteY1018" fmla="*/ 1352142 h 1747764"/>
                <a:gd name="connsiteX1019" fmla="*/ 1205745 w 2532635"/>
                <a:gd name="connsiteY1019" fmla="*/ 1354556 h 1747764"/>
                <a:gd name="connsiteX1020" fmla="*/ 1203338 w 2532635"/>
                <a:gd name="connsiteY1020" fmla="*/ 1353107 h 1747764"/>
                <a:gd name="connsiteX1021" fmla="*/ 1192749 w 2532635"/>
                <a:gd name="connsiteY1021" fmla="*/ 1355039 h 1747764"/>
                <a:gd name="connsiteX1022" fmla="*/ 1188899 w 2532635"/>
                <a:gd name="connsiteY1022" fmla="*/ 1359386 h 1747764"/>
                <a:gd name="connsiteX1023" fmla="*/ 1186011 w 2532635"/>
                <a:gd name="connsiteY1023" fmla="*/ 1360834 h 1747764"/>
                <a:gd name="connsiteX1024" fmla="*/ 1180235 w 2532635"/>
                <a:gd name="connsiteY1024" fmla="*/ 1359868 h 1747764"/>
                <a:gd name="connsiteX1025" fmla="*/ 1175422 w 2532635"/>
                <a:gd name="connsiteY1025" fmla="*/ 1367113 h 1747764"/>
                <a:gd name="connsiteX1026" fmla="*/ 1176866 w 2532635"/>
                <a:gd name="connsiteY1026" fmla="*/ 1368561 h 1747764"/>
                <a:gd name="connsiteX1027" fmla="*/ 1175422 w 2532635"/>
                <a:gd name="connsiteY1027" fmla="*/ 1372908 h 1747764"/>
                <a:gd name="connsiteX1028" fmla="*/ 1170128 w 2532635"/>
                <a:gd name="connsiteY1028" fmla="*/ 1375323 h 1747764"/>
                <a:gd name="connsiteX1029" fmla="*/ 1167721 w 2532635"/>
                <a:gd name="connsiteY1029" fmla="*/ 1380635 h 1747764"/>
                <a:gd name="connsiteX1030" fmla="*/ 1159539 w 2532635"/>
                <a:gd name="connsiteY1030" fmla="*/ 1384981 h 1747764"/>
                <a:gd name="connsiteX1031" fmla="*/ 1154726 w 2532635"/>
                <a:gd name="connsiteY1031" fmla="*/ 1384499 h 1747764"/>
                <a:gd name="connsiteX1032" fmla="*/ 1150394 w 2532635"/>
                <a:gd name="connsiteY1032" fmla="*/ 1388362 h 1747764"/>
                <a:gd name="connsiteX1033" fmla="*/ 1151838 w 2532635"/>
                <a:gd name="connsiteY1033" fmla="*/ 1394157 h 1747764"/>
                <a:gd name="connsiteX1034" fmla="*/ 1149432 w 2532635"/>
                <a:gd name="connsiteY1034" fmla="*/ 1398987 h 1747764"/>
                <a:gd name="connsiteX1035" fmla="*/ 1146063 w 2532635"/>
                <a:gd name="connsiteY1035" fmla="*/ 1402850 h 1747764"/>
                <a:gd name="connsiteX1036" fmla="*/ 1142212 w 2532635"/>
                <a:gd name="connsiteY1036" fmla="*/ 1403816 h 1747764"/>
                <a:gd name="connsiteX1037" fmla="*/ 1137399 w 2532635"/>
                <a:gd name="connsiteY1037" fmla="*/ 1401884 h 1747764"/>
                <a:gd name="connsiteX1038" fmla="*/ 1134030 w 2532635"/>
                <a:gd name="connsiteY1038" fmla="*/ 1403333 h 1747764"/>
                <a:gd name="connsiteX1039" fmla="*/ 1131623 w 2532635"/>
                <a:gd name="connsiteY1039" fmla="*/ 1408646 h 1747764"/>
                <a:gd name="connsiteX1040" fmla="*/ 1126810 w 2532635"/>
                <a:gd name="connsiteY1040" fmla="*/ 1412509 h 1747764"/>
                <a:gd name="connsiteX1041" fmla="*/ 1126329 w 2532635"/>
                <a:gd name="connsiteY1041" fmla="*/ 1413958 h 1747764"/>
                <a:gd name="connsiteX1042" fmla="*/ 1120553 w 2532635"/>
                <a:gd name="connsiteY1042" fmla="*/ 1417821 h 1747764"/>
                <a:gd name="connsiteX1043" fmla="*/ 1117184 w 2532635"/>
                <a:gd name="connsiteY1043" fmla="*/ 1424100 h 1747764"/>
                <a:gd name="connsiteX1044" fmla="*/ 1111408 w 2532635"/>
                <a:gd name="connsiteY1044" fmla="*/ 1428446 h 1747764"/>
                <a:gd name="connsiteX1045" fmla="*/ 1108039 w 2532635"/>
                <a:gd name="connsiteY1045" fmla="*/ 1426514 h 1747764"/>
                <a:gd name="connsiteX1046" fmla="*/ 1101301 w 2532635"/>
                <a:gd name="connsiteY1046" fmla="*/ 1418787 h 1747764"/>
                <a:gd name="connsiteX1047" fmla="*/ 1097932 w 2532635"/>
                <a:gd name="connsiteY1047" fmla="*/ 1420719 h 1747764"/>
                <a:gd name="connsiteX1048" fmla="*/ 1090712 w 2532635"/>
                <a:gd name="connsiteY1048" fmla="*/ 1415407 h 1747764"/>
                <a:gd name="connsiteX1049" fmla="*/ 1085418 w 2532635"/>
                <a:gd name="connsiteY1049" fmla="*/ 1419270 h 1747764"/>
                <a:gd name="connsiteX1050" fmla="*/ 1081086 w 2532635"/>
                <a:gd name="connsiteY1050" fmla="*/ 1421685 h 1747764"/>
                <a:gd name="connsiteX1051" fmla="*/ 1072904 w 2532635"/>
                <a:gd name="connsiteY1051" fmla="*/ 1419270 h 1747764"/>
                <a:gd name="connsiteX1052" fmla="*/ 1069053 w 2532635"/>
                <a:gd name="connsiteY1052" fmla="*/ 1421202 h 1747764"/>
                <a:gd name="connsiteX1053" fmla="*/ 1065684 w 2532635"/>
                <a:gd name="connsiteY1053" fmla="*/ 1424100 h 1747764"/>
                <a:gd name="connsiteX1054" fmla="*/ 1064240 w 2532635"/>
                <a:gd name="connsiteY1054" fmla="*/ 1423617 h 1747764"/>
                <a:gd name="connsiteX1055" fmla="*/ 1056539 w 2532635"/>
                <a:gd name="connsiteY1055" fmla="*/ 1423617 h 1747764"/>
                <a:gd name="connsiteX1056" fmla="*/ 1057021 w 2532635"/>
                <a:gd name="connsiteY1056" fmla="*/ 1418305 h 1747764"/>
                <a:gd name="connsiteX1057" fmla="*/ 1055095 w 2532635"/>
                <a:gd name="connsiteY1057" fmla="*/ 1412026 h 1747764"/>
                <a:gd name="connsiteX1058" fmla="*/ 1051245 w 2532635"/>
                <a:gd name="connsiteY1058" fmla="*/ 1410577 h 1747764"/>
                <a:gd name="connsiteX1059" fmla="*/ 1044988 w 2532635"/>
                <a:gd name="connsiteY1059" fmla="*/ 1411543 h 1747764"/>
                <a:gd name="connsiteX1060" fmla="*/ 1041619 w 2532635"/>
                <a:gd name="connsiteY1060" fmla="*/ 1410577 h 1747764"/>
                <a:gd name="connsiteX1061" fmla="*/ 1037287 w 2532635"/>
                <a:gd name="connsiteY1061" fmla="*/ 1411543 h 1747764"/>
                <a:gd name="connsiteX1062" fmla="*/ 1031030 w 2532635"/>
                <a:gd name="connsiteY1062" fmla="*/ 1409129 h 1747764"/>
                <a:gd name="connsiteX1063" fmla="*/ 1024292 w 2532635"/>
                <a:gd name="connsiteY1063" fmla="*/ 1405748 h 1747764"/>
                <a:gd name="connsiteX1064" fmla="*/ 1021404 w 2532635"/>
                <a:gd name="connsiteY1064" fmla="*/ 1406714 h 1747764"/>
                <a:gd name="connsiteX1065" fmla="*/ 1016110 w 2532635"/>
                <a:gd name="connsiteY1065" fmla="*/ 1403816 h 1747764"/>
                <a:gd name="connsiteX1066" fmla="*/ 1015628 w 2532635"/>
                <a:gd name="connsiteY1066" fmla="*/ 1400436 h 1747764"/>
                <a:gd name="connsiteX1067" fmla="*/ 1011297 w 2532635"/>
                <a:gd name="connsiteY1067" fmla="*/ 1398504 h 1747764"/>
                <a:gd name="connsiteX1068" fmla="*/ 1006965 w 2532635"/>
                <a:gd name="connsiteY1068" fmla="*/ 1395123 h 1747764"/>
                <a:gd name="connsiteX1069" fmla="*/ 1004558 w 2532635"/>
                <a:gd name="connsiteY1069" fmla="*/ 1395123 h 1747764"/>
                <a:gd name="connsiteX1070" fmla="*/ 1001670 w 2532635"/>
                <a:gd name="connsiteY1070" fmla="*/ 1398021 h 1747764"/>
                <a:gd name="connsiteX1071" fmla="*/ 995895 w 2532635"/>
                <a:gd name="connsiteY1071" fmla="*/ 1395606 h 1747764"/>
                <a:gd name="connsiteX1072" fmla="*/ 986269 w 2532635"/>
                <a:gd name="connsiteY1072" fmla="*/ 1397055 h 1747764"/>
                <a:gd name="connsiteX1073" fmla="*/ 981456 w 2532635"/>
                <a:gd name="connsiteY1073" fmla="*/ 1395606 h 1747764"/>
                <a:gd name="connsiteX1074" fmla="*/ 973273 w 2532635"/>
                <a:gd name="connsiteY1074" fmla="*/ 1398987 h 1747764"/>
                <a:gd name="connsiteX1075" fmla="*/ 969904 w 2532635"/>
                <a:gd name="connsiteY1075" fmla="*/ 1400918 h 1747764"/>
                <a:gd name="connsiteX1076" fmla="*/ 964128 w 2532635"/>
                <a:gd name="connsiteY1076" fmla="*/ 1400918 h 1747764"/>
                <a:gd name="connsiteX1077" fmla="*/ 962685 w 2532635"/>
                <a:gd name="connsiteY1077" fmla="*/ 1398504 h 1747764"/>
                <a:gd name="connsiteX1078" fmla="*/ 957872 w 2532635"/>
                <a:gd name="connsiteY1078" fmla="*/ 1396572 h 1747764"/>
                <a:gd name="connsiteX1079" fmla="*/ 954021 w 2532635"/>
                <a:gd name="connsiteY1079" fmla="*/ 1391743 h 1747764"/>
                <a:gd name="connsiteX1080" fmla="*/ 953540 w 2532635"/>
                <a:gd name="connsiteY1080" fmla="*/ 1390294 h 1747764"/>
                <a:gd name="connsiteX1081" fmla="*/ 944876 w 2532635"/>
                <a:gd name="connsiteY1081" fmla="*/ 1378703 h 1747764"/>
                <a:gd name="connsiteX1082" fmla="*/ 941026 w 2532635"/>
                <a:gd name="connsiteY1082" fmla="*/ 1375805 h 1747764"/>
                <a:gd name="connsiteX1083" fmla="*/ 938619 w 2532635"/>
                <a:gd name="connsiteY1083" fmla="*/ 1368079 h 1747764"/>
                <a:gd name="connsiteX1084" fmla="*/ 934769 w 2532635"/>
                <a:gd name="connsiteY1084" fmla="*/ 1365181 h 1747764"/>
                <a:gd name="connsiteX1085" fmla="*/ 928512 w 2532635"/>
                <a:gd name="connsiteY1085" fmla="*/ 1362766 h 1747764"/>
                <a:gd name="connsiteX1086" fmla="*/ 927549 w 2532635"/>
                <a:gd name="connsiteY1086" fmla="*/ 1360352 h 1747764"/>
                <a:gd name="connsiteX1087" fmla="*/ 924180 w 2532635"/>
                <a:gd name="connsiteY1087" fmla="*/ 1359386 h 1747764"/>
                <a:gd name="connsiteX1088" fmla="*/ 919848 w 2532635"/>
                <a:gd name="connsiteY1088" fmla="*/ 1355039 h 1747764"/>
                <a:gd name="connsiteX1089" fmla="*/ 911666 w 2532635"/>
                <a:gd name="connsiteY1089" fmla="*/ 1351658 h 1747764"/>
                <a:gd name="connsiteX1090" fmla="*/ 907816 w 2532635"/>
                <a:gd name="connsiteY1090" fmla="*/ 1344897 h 1747764"/>
                <a:gd name="connsiteX1091" fmla="*/ 906372 w 2532635"/>
                <a:gd name="connsiteY1091" fmla="*/ 1339585 h 1747764"/>
                <a:gd name="connsiteX1092" fmla="*/ 906372 w 2532635"/>
                <a:gd name="connsiteY1092" fmla="*/ 1335721 h 1747764"/>
                <a:gd name="connsiteX1093" fmla="*/ 908297 w 2532635"/>
                <a:gd name="connsiteY1093" fmla="*/ 1332341 h 1747764"/>
                <a:gd name="connsiteX1094" fmla="*/ 906853 w 2532635"/>
                <a:gd name="connsiteY1094" fmla="*/ 1327994 h 1747764"/>
                <a:gd name="connsiteX1095" fmla="*/ 907816 w 2532635"/>
                <a:gd name="connsiteY1095" fmla="*/ 1325097 h 1747764"/>
                <a:gd name="connsiteX1096" fmla="*/ 904928 w 2532635"/>
                <a:gd name="connsiteY1096" fmla="*/ 1322199 h 1747764"/>
                <a:gd name="connsiteX1097" fmla="*/ 903003 w 2532635"/>
                <a:gd name="connsiteY1097" fmla="*/ 1318336 h 1747764"/>
                <a:gd name="connsiteX1098" fmla="*/ 903484 w 2532635"/>
                <a:gd name="connsiteY1098" fmla="*/ 1316887 h 1747764"/>
                <a:gd name="connsiteX1099" fmla="*/ 901559 w 2532635"/>
                <a:gd name="connsiteY1099" fmla="*/ 1312540 h 1747764"/>
                <a:gd name="connsiteX1100" fmla="*/ 897227 w 2532635"/>
                <a:gd name="connsiteY1100" fmla="*/ 1309160 h 1747764"/>
                <a:gd name="connsiteX1101" fmla="*/ 895302 w 2532635"/>
                <a:gd name="connsiteY1101" fmla="*/ 1309643 h 1747764"/>
                <a:gd name="connsiteX1102" fmla="*/ 889526 w 2532635"/>
                <a:gd name="connsiteY1102" fmla="*/ 1306745 h 1747764"/>
                <a:gd name="connsiteX1103" fmla="*/ 886638 w 2532635"/>
                <a:gd name="connsiteY1103" fmla="*/ 1302399 h 1747764"/>
                <a:gd name="connsiteX1104" fmla="*/ 887601 w 2532635"/>
                <a:gd name="connsiteY1104" fmla="*/ 1293705 h 1747764"/>
                <a:gd name="connsiteX1105" fmla="*/ 886157 w 2532635"/>
                <a:gd name="connsiteY1105" fmla="*/ 1289359 h 1747764"/>
                <a:gd name="connsiteX1106" fmla="*/ 887119 w 2532635"/>
                <a:gd name="connsiteY1106" fmla="*/ 1284047 h 1747764"/>
                <a:gd name="connsiteX1107" fmla="*/ 887601 w 2532635"/>
                <a:gd name="connsiteY1107" fmla="*/ 1278252 h 1747764"/>
                <a:gd name="connsiteX1108" fmla="*/ 885194 w 2532635"/>
                <a:gd name="connsiteY1108" fmla="*/ 1273422 h 1747764"/>
                <a:gd name="connsiteX1109" fmla="*/ 882788 w 2532635"/>
                <a:gd name="connsiteY1109" fmla="*/ 1271490 h 1747764"/>
                <a:gd name="connsiteX1110" fmla="*/ 883750 w 2532635"/>
                <a:gd name="connsiteY1110" fmla="*/ 1267144 h 1747764"/>
                <a:gd name="connsiteX1111" fmla="*/ 885676 w 2532635"/>
                <a:gd name="connsiteY1111" fmla="*/ 1267144 h 1747764"/>
                <a:gd name="connsiteX1112" fmla="*/ 889526 w 2532635"/>
                <a:gd name="connsiteY1112" fmla="*/ 1264729 h 1747764"/>
                <a:gd name="connsiteX1113" fmla="*/ 892895 w 2532635"/>
                <a:gd name="connsiteY1113" fmla="*/ 1257002 h 1747764"/>
                <a:gd name="connsiteX1114" fmla="*/ 883750 w 2532635"/>
                <a:gd name="connsiteY1114" fmla="*/ 1254105 h 1747764"/>
                <a:gd name="connsiteX1115" fmla="*/ 875087 w 2532635"/>
                <a:gd name="connsiteY1115" fmla="*/ 1256519 h 1747764"/>
                <a:gd name="connsiteX1116" fmla="*/ 864017 w 2532635"/>
                <a:gd name="connsiteY1116" fmla="*/ 1257485 h 1747764"/>
                <a:gd name="connsiteX1117" fmla="*/ 857278 w 2532635"/>
                <a:gd name="connsiteY1117" fmla="*/ 1260866 h 1747764"/>
                <a:gd name="connsiteX1118" fmla="*/ 853909 w 2532635"/>
                <a:gd name="connsiteY1118" fmla="*/ 1259900 h 1747764"/>
                <a:gd name="connsiteX1119" fmla="*/ 851021 w 2532635"/>
                <a:gd name="connsiteY1119" fmla="*/ 1261831 h 1747764"/>
                <a:gd name="connsiteX1120" fmla="*/ 849578 w 2532635"/>
                <a:gd name="connsiteY1120" fmla="*/ 1265212 h 1747764"/>
                <a:gd name="connsiteX1121" fmla="*/ 845246 w 2532635"/>
                <a:gd name="connsiteY1121" fmla="*/ 1267144 h 1747764"/>
                <a:gd name="connsiteX1122" fmla="*/ 843802 w 2532635"/>
                <a:gd name="connsiteY1122" fmla="*/ 1271007 h 1747764"/>
                <a:gd name="connsiteX1123" fmla="*/ 838026 w 2532635"/>
                <a:gd name="connsiteY1123" fmla="*/ 1272456 h 1747764"/>
                <a:gd name="connsiteX1124" fmla="*/ 832250 w 2532635"/>
                <a:gd name="connsiteY1124" fmla="*/ 1271490 h 1747764"/>
                <a:gd name="connsiteX1125" fmla="*/ 829363 w 2532635"/>
                <a:gd name="connsiteY1125" fmla="*/ 1273905 h 1747764"/>
                <a:gd name="connsiteX1126" fmla="*/ 826475 w 2532635"/>
                <a:gd name="connsiteY1126" fmla="*/ 1277768 h 1747764"/>
                <a:gd name="connsiteX1127" fmla="*/ 808666 w 2532635"/>
                <a:gd name="connsiteY1127" fmla="*/ 1275354 h 1747764"/>
                <a:gd name="connsiteX1128" fmla="*/ 806260 w 2532635"/>
                <a:gd name="connsiteY1128" fmla="*/ 1278734 h 1747764"/>
                <a:gd name="connsiteX1129" fmla="*/ 803853 w 2532635"/>
                <a:gd name="connsiteY1129" fmla="*/ 1278734 h 1747764"/>
                <a:gd name="connsiteX1130" fmla="*/ 794709 w 2532635"/>
                <a:gd name="connsiteY1130" fmla="*/ 1282598 h 1747764"/>
                <a:gd name="connsiteX1131" fmla="*/ 792783 w 2532635"/>
                <a:gd name="connsiteY1131" fmla="*/ 1285496 h 1747764"/>
                <a:gd name="connsiteX1132" fmla="*/ 789414 w 2532635"/>
                <a:gd name="connsiteY1132" fmla="*/ 1287427 h 1747764"/>
                <a:gd name="connsiteX1133" fmla="*/ 788933 w 2532635"/>
                <a:gd name="connsiteY1133" fmla="*/ 1290325 h 1747764"/>
                <a:gd name="connsiteX1134" fmla="*/ 787489 w 2532635"/>
                <a:gd name="connsiteY1134" fmla="*/ 1293705 h 1747764"/>
                <a:gd name="connsiteX1135" fmla="*/ 783638 w 2532635"/>
                <a:gd name="connsiteY1135" fmla="*/ 1296120 h 1747764"/>
                <a:gd name="connsiteX1136" fmla="*/ 779788 w 2532635"/>
                <a:gd name="connsiteY1136" fmla="*/ 1297086 h 1747764"/>
                <a:gd name="connsiteX1137" fmla="*/ 774975 w 2532635"/>
                <a:gd name="connsiteY1137" fmla="*/ 1299018 h 1747764"/>
                <a:gd name="connsiteX1138" fmla="*/ 770643 w 2532635"/>
                <a:gd name="connsiteY1138" fmla="*/ 1302881 h 1747764"/>
                <a:gd name="connsiteX1139" fmla="*/ 766793 w 2532635"/>
                <a:gd name="connsiteY1139" fmla="*/ 1300950 h 1747764"/>
                <a:gd name="connsiteX1140" fmla="*/ 766311 w 2532635"/>
                <a:gd name="connsiteY1140" fmla="*/ 1306745 h 1747764"/>
                <a:gd name="connsiteX1141" fmla="*/ 757167 w 2532635"/>
                <a:gd name="connsiteY1141" fmla="*/ 1310126 h 1747764"/>
                <a:gd name="connsiteX1142" fmla="*/ 755723 w 2532635"/>
                <a:gd name="connsiteY1142" fmla="*/ 1313989 h 1747764"/>
                <a:gd name="connsiteX1143" fmla="*/ 756204 w 2532635"/>
                <a:gd name="connsiteY1143" fmla="*/ 1321233 h 1747764"/>
                <a:gd name="connsiteX1144" fmla="*/ 755241 w 2532635"/>
                <a:gd name="connsiteY1144" fmla="*/ 1326063 h 1747764"/>
                <a:gd name="connsiteX1145" fmla="*/ 747059 w 2532635"/>
                <a:gd name="connsiteY1145" fmla="*/ 1337170 h 1747764"/>
                <a:gd name="connsiteX1146" fmla="*/ 740802 w 2532635"/>
                <a:gd name="connsiteY1146" fmla="*/ 1343931 h 1747764"/>
                <a:gd name="connsiteX1147" fmla="*/ 736470 w 2532635"/>
                <a:gd name="connsiteY1147" fmla="*/ 1346829 h 1747764"/>
                <a:gd name="connsiteX1148" fmla="*/ 732620 w 2532635"/>
                <a:gd name="connsiteY1148" fmla="*/ 1356488 h 1747764"/>
                <a:gd name="connsiteX1149" fmla="*/ 729732 w 2532635"/>
                <a:gd name="connsiteY1149" fmla="*/ 1360834 h 1747764"/>
                <a:gd name="connsiteX1150" fmla="*/ 726363 w 2532635"/>
                <a:gd name="connsiteY1150" fmla="*/ 1363249 h 1747764"/>
                <a:gd name="connsiteX1151" fmla="*/ 726844 w 2532635"/>
                <a:gd name="connsiteY1151" fmla="*/ 1366147 h 1747764"/>
                <a:gd name="connsiteX1152" fmla="*/ 725882 w 2532635"/>
                <a:gd name="connsiteY1152" fmla="*/ 1370493 h 1747764"/>
                <a:gd name="connsiteX1153" fmla="*/ 720587 w 2532635"/>
                <a:gd name="connsiteY1153" fmla="*/ 1382084 h 1747764"/>
                <a:gd name="connsiteX1154" fmla="*/ 719143 w 2532635"/>
                <a:gd name="connsiteY1154" fmla="*/ 1384499 h 1747764"/>
                <a:gd name="connsiteX1155" fmla="*/ 715774 w 2532635"/>
                <a:gd name="connsiteY1155" fmla="*/ 1393674 h 1747764"/>
                <a:gd name="connsiteX1156" fmla="*/ 712405 w 2532635"/>
                <a:gd name="connsiteY1156" fmla="*/ 1397538 h 1747764"/>
                <a:gd name="connsiteX1157" fmla="*/ 709999 w 2532635"/>
                <a:gd name="connsiteY1157" fmla="*/ 1398021 h 1747764"/>
                <a:gd name="connsiteX1158" fmla="*/ 704223 w 2532635"/>
                <a:gd name="connsiteY1158" fmla="*/ 1401884 h 1747764"/>
                <a:gd name="connsiteX1159" fmla="*/ 699410 w 2532635"/>
                <a:gd name="connsiteY1159" fmla="*/ 1403816 h 1747764"/>
                <a:gd name="connsiteX1160" fmla="*/ 695559 w 2532635"/>
                <a:gd name="connsiteY1160" fmla="*/ 1407197 h 1747764"/>
                <a:gd name="connsiteX1161" fmla="*/ 684971 w 2532635"/>
                <a:gd name="connsiteY1161" fmla="*/ 1418787 h 1747764"/>
                <a:gd name="connsiteX1162" fmla="*/ 676788 w 2532635"/>
                <a:gd name="connsiteY1162" fmla="*/ 1428446 h 1747764"/>
                <a:gd name="connsiteX1163" fmla="*/ 671494 w 2532635"/>
                <a:gd name="connsiteY1163" fmla="*/ 1438105 h 1747764"/>
                <a:gd name="connsiteX1164" fmla="*/ 668606 w 2532635"/>
                <a:gd name="connsiteY1164" fmla="*/ 1438588 h 1747764"/>
                <a:gd name="connsiteX1165" fmla="*/ 664274 w 2532635"/>
                <a:gd name="connsiteY1165" fmla="*/ 1444383 h 1747764"/>
                <a:gd name="connsiteX1166" fmla="*/ 668125 w 2532635"/>
                <a:gd name="connsiteY1166" fmla="*/ 1448247 h 1747764"/>
                <a:gd name="connsiteX1167" fmla="*/ 672938 w 2532635"/>
                <a:gd name="connsiteY1167" fmla="*/ 1454042 h 1747764"/>
                <a:gd name="connsiteX1168" fmla="*/ 673901 w 2532635"/>
                <a:gd name="connsiteY1168" fmla="*/ 1456940 h 1747764"/>
                <a:gd name="connsiteX1169" fmla="*/ 673901 w 2532635"/>
                <a:gd name="connsiteY1169" fmla="*/ 1462252 h 1747764"/>
                <a:gd name="connsiteX1170" fmla="*/ 675344 w 2532635"/>
                <a:gd name="connsiteY1170" fmla="*/ 1467081 h 1747764"/>
                <a:gd name="connsiteX1171" fmla="*/ 674863 w 2532635"/>
                <a:gd name="connsiteY1171" fmla="*/ 1470945 h 1747764"/>
                <a:gd name="connsiteX1172" fmla="*/ 675826 w 2532635"/>
                <a:gd name="connsiteY1172" fmla="*/ 1474808 h 1747764"/>
                <a:gd name="connsiteX1173" fmla="*/ 672457 w 2532635"/>
                <a:gd name="connsiteY1173" fmla="*/ 1479155 h 1747764"/>
                <a:gd name="connsiteX1174" fmla="*/ 671975 w 2532635"/>
                <a:gd name="connsiteY1174" fmla="*/ 1483502 h 1747764"/>
                <a:gd name="connsiteX1175" fmla="*/ 669088 w 2532635"/>
                <a:gd name="connsiteY1175" fmla="*/ 1486882 h 1747764"/>
                <a:gd name="connsiteX1176" fmla="*/ 670050 w 2532635"/>
                <a:gd name="connsiteY1176" fmla="*/ 1492677 h 1747764"/>
                <a:gd name="connsiteX1177" fmla="*/ 668606 w 2532635"/>
                <a:gd name="connsiteY1177" fmla="*/ 1497024 h 1747764"/>
                <a:gd name="connsiteX1178" fmla="*/ 669569 w 2532635"/>
                <a:gd name="connsiteY1178" fmla="*/ 1499439 h 1747764"/>
                <a:gd name="connsiteX1179" fmla="*/ 667644 w 2532635"/>
                <a:gd name="connsiteY1179" fmla="*/ 1501853 h 1747764"/>
                <a:gd name="connsiteX1180" fmla="*/ 669088 w 2532635"/>
                <a:gd name="connsiteY1180" fmla="*/ 1509097 h 1747764"/>
                <a:gd name="connsiteX1181" fmla="*/ 666200 w 2532635"/>
                <a:gd name="connsiteY1181" fmla="*/ 1510063 h 1747764"/>
                <a:gd name="connsiteX1182" fmla="*/ 663312 w 2532635"/>
                <a:gd name="connsiteY1182" fmla="*/ 1508131 h 1747764"/>
                <a:gd name="connsiteX1183" fmla="*/ 663312 w 2532635"/>
                <a:gd name="connsiteY1183" fmla="*/ 1504268 h 1747764"/>
                <a:gd name="connsiteX1184" fmla="*/ 661868 w 2532635"/>
                <a:gd name="connsiteY1184" fmla="*/ 1501853 h 1747764"/>
                <a:gd name="connsiteX1185" fmla="*/ 656092 w 2532635"/>
                <a:gd name="connsiteY1185" fmla="*/ 1499921 h 1747764"/>
                <a:gd name="connsiteX1186" fmla="*/ 652242 w 2532635"/>
                <a:gd name="connsiteY1186" fmla="*/ 1500887 h 1747764"/>
                <a:gd name="connsiteX1187" fmla="*/ 647910 w 2532635"/>
                <a:gd name="connsiteY1187" fmla="*/ 1500887 h 1747764"/>
                <a:gd name="connsiteX1188" fmla="*/ 644060 w 2532635"/>
                <a:gd name="connsiteY1188" fmla="*/ 1503785 h 1747764"/>
                <a:gd name="connsiteX1189" fmla="*/ 639246 w 2532635"/>
                <a:gd name="connsiteY1189" fmla="*/ 1502819 h 1747764"/>
                <a:gd name="connsiteX1190" fmla="*/ 635396 w 2532635"/>
                <a:gd name="connsiteY1190" fmla="*/ 1501370 h 1747764"/>
                <a:gd name="connsiteX1191" fmla="*/ 629620 w 2532635"/>
                <a:gd name="connsiteY1191" fmla="*/ 1497024 h 1747764"/>
                <a:gd name="connsiteX1192" fmla="*/ 623363 w 2532635"/>
                <a:gd name="connsiteY1192" fmla="*/ 1496058 h 1747764"/>
                <a:gd name="connsiteX1193" fmla="*/ 620476 w 2532635"/>
                <a:gd name="connsiteY1193" fmla="*/ 1494126 h 1747764"/>
                <a:gd name="connsiteX1194" fmla="*/ 616625 w 2532635"/>
                <a:gd name="connsiteY1194" fmla="*/ 1493160 h 1747764"/>
                <a:gd name="connsiteX1195" fmla="*/ 608443 w 2532635"/>
                <a:gd name="connsiteY1195" fmla="*/ 1494609 h 1747764"/>
                <a:gd name="connsiteX1196" fmla="*/ 603630 w 2532635"/>
                <a:gd name="connsiteY1196" fmla="*/ 1496058 h 1747764"/>
                <a:gd name="connsiteX1197" fmla="*/ 600742 w 2532635"/>
                <a:gd name="connsiteY1197" fmla="*/ 1498955 h 1747764"/>
                <a:gd name="connsiteX1198" fmla="*/ 600261 w 2532635"/>
                <a:gd name="connsiteY1198" fmla="*/ 1501853 h 1747764"/>
                <a:gd name="connsiteX1199" fmla="*/ 594485 w 2532635"/>
                <a:gd name="connsiteY1199" fmla="*/ 1504268 h 1747764"/>
                <a:gd name="connsiteX1200" fmla="*/ 593522 w 2532635"/>
                <a:gd name="connsiteY1200" fmla="*/ 1508614 h 1747764"/>
                <a:gd name="connsiteX1201" fmla="*/ 586303 w 2532635"/>
                <a:gd name="connsiteY1201" fmla="*/ 1515858 h 1747764"/>
                <a:gd name="connsiteX1202" fmla="*/ 586303 w 2532635"/>
                <a:gd name="connsiteY1202" fmla="*/ 1517790 h 1747764"/>
                <a:gd name="connsiteX1203" fmla="*/ 574270 w 2532635"/>
                <a:gd name="connsiteY1203" fmla="*/ 1537108 h 1747764"/>
                <a:gd name="connsiteX1204" fmla="*/ 573308 w 2532635"/>
                <a:gd name="connsiteY1204" fmla="*/ 1537591 h 1747764"/>
                <a:gd name="connsiteX1205" fmla="*/ 570901 w 2532635"/>
                <a:gd name="connsiteY1205" fmla="*/ 1542903 h 1747764"/>
                <a:gd name="connsiteX1206" fmla="*/ 568013 w 2532635"/>
                <a:gd name="connsiteY1206" fmla="*/ 1545318 h 1747764"/>
                <a:gd name="connsiteX1207" fmla="*/ 561275 w 2532635"/>
                <a:gd name="connsiteY1207" fmla="*/ 1549664 h 1747764"/>
                <a:gd name="connsiteX1208" fmla="*/ 558387 w 2532635"/>
                <a:gd name="connsiteY1208" fmla="*/ 1552562 h 1747764"/>
                <a:gd name="connsiteX1209" fmla="*/ 557424 w 2532635"/>
                <a:gd name="connsiteY1209" fmla="*/ 1555943 h 1747764"/>
                <a:gd name="connsiteX1210" fmla="*/ 554055 w 2532635"/>
                <a:gd name="connsiteY1210" fmla="*/ 1557392 h 1747764"/>
                <a:gd name="connsiteX1211" fmla="*/ 552611 w 2532635"/>
                <a:gd name="connsiteY1211" fmla="*/ 1562704 h 1747764"/>
                <a:gd name="connsiteX1212" fmla="*/ 549723 w 2532635"/>
                <a:gd name="connsiteY1212" fmla="*/ 1566567 h 1747764"/>
                <a:gd name="connsiteX1213" fmla="*/ 539616 w 2532635"/>
                <a:gd name="connsiteY1213" fmla="*/ 1565118 h 1747764"/>
                <a:gd name="connsiteX1214" fmla="*/ 534322 w 2532635"/>
                <a:gd name="connsiteY1214" fmla="*/ 1568499 h 1747764"/>
                <a:gd name="connsiteX1215" fmla="*/ 531915 w 2532635"/>
                <a:gd name="connsiteY1215" fmla="*/ 1576226 h 1747764"/>
                <a:gd name="connsiteX1216" fmla="*/ 534322 w 2532635"/>
                <a:gd name="connsiteY1216" fmla="*/ 1580573 h 1747764"/>
                <a:gd name="connsiteX1217" fmla="*/ 531434 w 2532635"/>
                <a:gd name="connsiteY1217" fmla="*/ 1583953 h 1747764"/>
                <a:gd name="connsiteX1218" fmla="*/ 529509 w 2532635"/>
                <a:gd name="connsiteY1218" fmla="*/ 1584436 h 1747764"/>
                <a:gd name="connsiteX1219" fmla="*/ 524696 w 2532635"/>
                <a:gd name="connsiteY1219" fmla="*/ 1587334 h 1747764"/>
                <a:gd name="connsiteX1220" fmla="*/ 521326 w 2532635"/>
                <a:gd name="connsiteY1220" fmla="*/ 1590231 h 1747764"/>
                <a:gd name="connsiteX1221" fmla="*/ 519882 w 2532635"/>
                <a:gd name="connsiteY1221" fmla="*/ 1593129 h 1747764"/>
                <a:gd name="connsiteX1222" fmla="*/ 516513 w 2532635"/>
                <a:gd name="connsiteY1222" fmla="*/ 1586368 h 1747764"/>
                <a:gd name="connsiteX1223" fmla="*/ 514588 w 2532635"/>
                <a:gd name="connsiteY1223" fmla="*/ 1586851 h 1747764"/>
                <a:gd name="connsiteX1224" fmla="*/ 507850 w 2532635"/>
                <a:gd name="connsiteY1224" fmla="*/ 1585402 h 1747764"/>
                <a:gd name="connsiteX1225" fmla="*/ 497742 w 2532635"/>
                <a:gd name="connsiteY1225" fmla="*/ 1586368 h 1747764"/>
                <a:gd name="connsiteX1226" fmla="*/ 493411 w 2532635"/>
                <a:gd name="connsiteY1226" fmla="*/ 1582987 h 1747764"/>
                <a:gd name="connsiteX1227" fmla="*/ 493411 w 2532635"/>
                <a:gd name="connsiteY1227" fmla="*/ 1581055 h 1747764"/>
                <a:gd name="connsiteX1228" fmla="*/ 484747 w 2532635"/>
                <a:gd name="connsiteY1228" fmla="*/ 1581539 h 1747764"/>
                <a:gd name="connsiteX1229" fmla="*/ 479453 w 2532635"/>
                <a:gd name="connsiteY1229" fmla="*/ 1581055 h 1747764"/>
                <a:gd name="connsiteX1230" fmla="*/ 476565 w 2532635"/>
                <a:gd name="connsiteY1230" fmla="*/ 1583953 h 1747764"/>
                <a:gd name="connsiteX1231" fmla="*/ 470308 w 2532635"/>
                <a:gd name="connsiteY1231" fmla="*/ 1584436 h 1747764"/>
                <a:gd name="connsiteX1232" fmla="*/ 460682 w 2532635"/>
                <a:gd name="connsiteY1232" fmla="*/ 1581539 h 1747764"/>
                <a:gd name="connsiteX1233" fmla="*/ 458756 w 2532635"/>
                <a:gd name="connsiteY1233" fmla="*/ 1581539 h 1747764"/>
                <a:gd name="connsiteX1234" fmla="*/ 456831 w 2532635"/>
                <a:gd name="connsiteY1234" fmla="*/ 1584919 h 1747764"/>
                <a:gd name="connsiteX1235" fmla="*/ 451055 w 2532635"/>
                <a:gd name="connsiteY1235" fmla="*/ 1589749 h 1747764"/>
                <a:gd name="connsiteX1236" fmla="*/ 446724 w 2532635"/>
                <a:gd name="connsiteY1236" fmla="*/ 1591197 h 1747764"/>
                <a:gd name="connsiteX1237" fmla="*/ 445280 w 2532635"/>
                <a:gd name="connsiteY1237" fmla="*/ 1589265 h 1747764"/>
                <a:gd name="connsiteX1238" fmla="*/ 441911 w 2532635"/>
                <a:gd name="connsiteY1238" fmla="*/ 1589265 h 1747764"/>
                <a:gd name="connsiteX1239" fmla="*/ 439985 w 2532635"/>
                <a:gd name="connsiteY1239" fmla="*/ 1595061 h 1747764"/>
                <a:gd name="connsiteX1240" fmla="*/ 437579 w 2532635"/>
                <a:gd name="connsiteY1240" fmla="*/ 1594095 h 1747764"/>
                <a:gd name="connsiteX1241" fmla="*/ 434210 w 2532635"/>
                <a:gd name="connsiteY1241" fmla="*/ 1589265 h 1747764"/>
                <a:gd name="connsiteX1242" fmla="*/ 429878 w 2532635"/>
                <a:gd name="connsiteY1242" fmla="*/ 1588300 h 1747764"/>
                <a:gd name="connsiteX1243" fmla="*/ 428915 w 2532635"/>
                <a:gd name="connsiteY1243" fmla="*/ 1585885 h 1747764"/>
                <a:gd name="connsiteX1244" fmla="*/ 423621 w 2532635"/>
                <a:gd name="connsiteY1244" fmla="*/ 1584919 h 1747764"/>
                <a:gd name="connsiteX1245" fmla="*/ 421215 w 2532635"/>
                <a:gd name="connsiteY1245" fmla="*/ 1585885 h 1747764"/>
                <a:gd name="connsiteX1246" fmla="*/ 410144 w 2532635"/>
                <a:gd name="connsiteY1246" fmla="*/ 1584436 h 1747764"/>
                <a:gd name="connsiteX1247" fmla="*/ 404369 w 2532635"/>
                <a:gd name="connsiteY1247" fmla="*/ 1583953 h 1747764"/>
                <a:gd name="connsiteX1248" fmla="*/ 401000 w 2532635"/>
                <a:gd name="connsiteY1248" fmla="*/ 1577675 h 1747764"/>
                <a:gd name="connsiteX1249" fmla="*/ 398112 w 2532635"/>
                <a:gd name="connsiteY1249" fmla="*/ 1574294 h 1747764"/>
                <a:gd name="connsiteX1250" fmla="*/ 395705 w 2532635"/>
                <a:gd name="connsiteY1250" fmla="*/ 1564636 h 1747764"/>
                <a:gd name="connsiteX1251" fmla="*/ 392336 w 2532635"/>
                <a:gd name="connsiteY1251" fmla="*/ 1557392 h 1747764"/>
                <a:gd name="connsiteX1252" fmla="*/ 389448 w 2532635"/>
                <a:gd name="connsiteY1252" fmla="*/ 1554494 h 1747764"/>
                <a:gd name="connsiteX1253" fmla="*/ 382229 w 2532635"/>
                <a:gd name="connsiteY1253" fmla="*/ 1554977 h 1747764"/>
                <a:gd name="connsiteX1254" fmla="*/ 375009 w 2532635"/>
                <a:gd name="connsiteY1254" fmla="*/ 1554494 h 1747764"/>
                <a:gd name="connsiteX1255" fmla="*/ 370677 w 2532635"/>
                <a:gd name="connsiteY1255" fmla="*/ 1555943 h 1747764"/>
                <a:gd name="connsiteX1256" fmla="*/ 355275 w 2532635"/>
                <a:gd name="connsiteY1256" fmla="*/ 1554977 h 1747764"/>
                <a:gd name="connsiteX1257" fmla="*/ 355275 w 2532635"/>
                <a:gd name="connsiteY1257" fmla="*/ 1552562 h 1747764"/>
                <a:gd name="connsiteX1258" fmla="*/ 351906 w 2532635"/>
                <a:gd name="connsiteY1258" fmla="*/ 1547250 h 1747764"/>
                <a:gd name="connsiteX1259" fmla="*/ 335061 w 2532635"/>
                <a:gd name="connsiteY1259" fmla="*/ 1513444 h 1747764"/>
                <a:gd name="connsiteX1260" fmla="*/ 331691 w 2532635"/>
                <a:gd name="connsiteY1260" fmla="*/ 1505717 h 1747764"/>
                <a:gd name="connsiteX1261" fmla="*/ 320140 w 2532635"/>
                <a:gd name="connsiteY1261" fmla="*/ 1471428 h 1747764"/>
                <a:gd name="connsiteX1262" fmla="*/ 323991 w 2532635"/>
                <a:gd name="connsiteY1262" fmla="*/ 1421685 h 1747764"/>
                <a:gd name="connsiteX1263" fmla="*/ 320140 w 2532635"/>
                <a:gd name="connsiteY1263" fmla="*/ 1420719 h 1747764"/>
                <a:gd name="connsiteX1264" fmla="*/ 317734 w 2532635"/>
                <a:gd name="connsiteY1264" fmla="*/ 1422168 h 1747764"/>
                <a:gd name="connsiteX1265" fmla="*/ 312921 w 2532635"/>
                <a:gd name="connsiteY1265" fmla="*/ 1427480 h 1747764"/>
                <a:gd name="connsiteX1266" fmla="*/ 307626 w 2532635"/>
                <a:gd name="connsiteY1266" fmla="*/ 1431344 h 1747764"/>
                <a:gd name="connsiteX1267" fmla="*/ 302332 w 2532635"/>
                <a:gd name="connsiteY1267" fmla="*/ 1432310 h 1747764"/>
                <a:gd name="connsiteX1268" fmla="*/ 294631 w 2532635"/>
                <a:gd name="connsiteY1268" fmla="*/ 1425066 h 1747764"/>
                <a:gd name="connsiteX1269" fmla="*/ 294631 w 2532635"/>
                <a:gd name="connsiteY1269" fmla="*/ 1414924 h 1747764"/>
                <a:gd name="connsiteX1270" fmla="*/ 289818 w 2532635"/>
                <a:gd name="connsiteY1270" fmla="*/ 1418787 h 1747764"/>
                <a:gd name="connsiteX1271" fmla="*/ 288855 w 2532635"/>
                <a:gd name="connsiteY1271" fmla="*/ 1427480 h 1747764"/>
                <a:gd name="connsiteX1272" fmla="*/ 285486 w 2532635"/>
                <a:gd name="connsiteY1272" fmla="*/ 1432310 h 1747764"/>
                <a:gd name="connsiteX1273" fmla="*/ 285967 w 2532635"/>
                <a:gd name="connsiteY1273" fmla="*/ 1434242 h 1747764"/>
                <a:gd name="connsiteX1274" fmla="*/ 281154 w 2532635"/>
                <a:gd name="connsiteY1274" fmla="*/ 1438105 h 1747764"/>
                <a:gd name="connsiteX1275" fmla="*/ 277785 w 2532635"/>
                <a:gd name="connsiteY1275" fmla="*/ 1441968 h 1747764"/>
                <a:gd name="connsiteX1276" fmla="*/ 275379 w 2532635"/>
                <a:gd name="connsiteY1276" fmla="*/ 1447281 h 1747764"/>
                <a:gd name="connsiteX1277" fmla="*/ 272009 w 2532635"/>
                <a:gd name="connsiteY1277" fmla="*/ 1450661 h 1747764"/>
                <a:gd name="connsiteX1278" fmla="*/ 265752 w 2532635"/>
                <a:gd name="connsiteY1278" fmla="*/ 1455008 h 1747764"/>
                <a:gd name="connsiteX1279" fmla="*/ 262865 w 2532635"/>
                <a:gd name="connsiteY1279" fmla="*/ 1457905 h 1747764"/>
                <a:gd name="connsiteX1280" fmla="*/ 257570 w 2532635"/>
                <a:gd name="connsiteY1280" fmla="*/ 1465633 h 1747764"/>
                <a:gd name="connsiteX1281" fmla="*/ 250832 w 2532635"/>
                <a:gd name="connsiteY1281" fmla="*/ 1462735 h 1747764"/>
                <a:gd name="connsiteX1282" fmla="*/ 246500 w 2532635"/>
                <a:gd name="connsiteY1282" fmla="*/ 1458871 h 1747764"/>
                <a:gd name="connsiteX1283" fmla="*/ 242168 w 2532635"/>
                <a:gd name="connsiteY1283" fmla="*/ 1459837 h 1747764"/>
                <a:gd name="connsiteX1284" fmla="*/ 237355 w 2532635"/>
                <a:gd name="connsiteY1284" fmla="*/ 1458389 h 1747764"/>
                <a:gd name="connsiteX1285" fmla="*/ 235430 w 2532635"/>
                <a:gd name="connsiteY1285" fmla="*/ 1455491 h 1747764"/>
                <a:gd name="connsiteX1286" fmla="*/ 236874 w 2532635"/>
                <a:gd name="connsiteY1286" fmla="*/ 1453559 h 1747764"/>
                <a:gd name="connsiteX1287" fmla="*/ 230617 w 2532635"/>
                <a:gd name="connsiteY1287" fmla="*/ 1454042 h 1747764"/>
                <a:gd name="connsiteX1288" fmla="*/ 227248 w 2532635"/>
                <a:gd name="connsiteY1288" fmla="*/ 1452593 h 1747764"/>
                <a:gd name="connsiteX1289" fmla="*/ 223397 w 2532635"/>
                <a:gd name="connsiteY1289" fmla="*/ 1453559 h 1747764"/>
                <a:gd name="connsiteX1290" fmla="*/ 218584 w 2532635"/>
                <a:gd name="connsiteY1290" fmla="*/ 1462252 h 1747764"/>
                <a:gd name="connsiteX1291" fmla="*/ 213290 w 2532635"/>
                <a:gd name="connsiteY1291" fmla="*/ 1461286 h 1747764"/>
                <a:gd name="connsiteX1292" fmla="*/ 209440 w 2532635"/>
                <a:gd name="connsiteY1292" fmla="*/ 1464667 h 1747764"/>
                <a:gd name="connsiteX1293" fmla="*/ 206552 w 2532635"/>
                <a:gd name="connsiteY1293" fmla="*/ 1468530 h 1747764"/>
                <a:gd name="connsiteX1294" fmla="*/ 204145 w 2532635"/>
                <a:gd name="connsiteY1294" fmla="*/ 1473843 h 1747764"/>
                <a:gd name="connsiteX1295" fmla="*/ 200295 w 2532635"/>
                <a:gd name="connsiteY1295" fmla="*/ 1478672 h 1747764"/>
                <a:gd name="connsiteX1296" fmla="*/ 188262 w 2532635"/>
                <a:gd name="connsiteY1296" fmla="*/ 1485916 h 1747764"/>
                <a:gd name="connsiteX1297" fmla="*/ 185856 w 2532635"/>
                <a:gd name="connsiteY1297" fmla="*/ 1490263 h 1747764"/>
                <a:gd name="connsiteX1298" fmla="*/ 183930 w 2532635"/>
                <a:gd name="connsiteY1298" fmla="*/ 1487848 h 1747764"/>
                <a:gd name="connsiteX1299" fmla="*/ 183930 w 2532635"/>
                <a:gd name="connsiteY1299" fmla="*/ 1484467 h 1747764"/>
                <a:gd name="connsiteX1300" fmla="*/ 180561 w 2532635"/>
                <a:gd name="connsiteY1300" fmla="*/ 1484467 h 1747764"/>
                <a:gd name="connsiteX1301" fmla="*/ 180080 w 2532635"/>
                <a:gd name="connsiteY1301" fmla="*/ 1486882 h 1747764"/>
                <a:gd name="connsiteX1302" fmla="*/ 173823 w 2532635"/>
                <a:gd name="connsiteY1302" fmla="*/ 1487848 h 1747764"/>
                <a:gd name="connsiteX1303" fmla="*/ 172860 w 2532635"/>
                <a:gd name="connsiteY1303" fmla="*/ 1485916 h 1747764"/>
                <a:gd name="connsiteX1304" fmla="*/ 166122 w 2532635"/>
                <a:gd name="connsiteY1304" fmla="*/ 1483502 h 1747764"/>
                <a:gd name="connsiteX1305" fmla="*/ 165641 w 2532635"/>
                <a:gd name="connsiteY1305" fmla="*/ 1481570 h 1747764"/>
                <a:gd name="connsiteX1306" fmla="*/ 158902 w 2532635"/>
                <a:gd name="connsiteY1306" fmla="*/ 1479638 h 1747764"/>
                <a:gd name="connsiteX1307" fmla="*/ 152164 w 2532635"/>
                <a:gd name="connsiteY1307" fmla="*/ 1479638 h 1747764"/>
                <a:gd name="connsiteX1308" fmla="*/ 149758 w 2532635"/>
                <a:gd name="connsiteY1308" fmla="*/ 1477223 h 1747764"/>
                <a:gd name="connsiteX1309" fmla="*/ 146388 w 2532635"/>
                <a:gd name="connsiteY1309" fmla="*/ 1475774 h 1747764"/>
                <a:gd name="connsiteX1310" fmla="*/ 131949 w 2532635"/>
                <a:gd name="connsiteY1310" fmla="*/ 1474326 h 1747764"/>
                <a:gd name="connsiteX1311" fmla="*/ 127617 w 2532635"/>
                <a:gd name="connsiteY1311" fmla="*/ 1475774 h 1747764"/>
                <a:gd name="connsiteX1312" fmla="*/ 127136 w 2532635"/>
                <a:gd name="connsiteY1312" fmla="*/ 1467081 h 1747764"/>
                <a:gd name="connsiteX1313" fmla="*/ 123286 w 2532635"/>
                <a:gd name="connsiteY1313" fmla="*/ 1464184 h 1747764"/>
                <a:gd name="connsiteX1314" fmla="*/ 122804 w 2532635"/>
                <a:gd name="connsiteY1314" fmla="*/ 1457905 h 1747764"/>
                <a:gd name="connsiteX1315" fmla="*/ 120398 w 2532635"/>
                <a:gd name="connsiteY1315" fmla="*/ 1455974 h 1747764"/>
                <a:gd name="connsiteX1316" fmla="*/ 116547 w 2532635"/>
                <a:gd name="connsiteY1316" fmla="*/ 1449696 h 1747764"/>
                <a:gd name="connsiteX1317" fmla="*/ 112216 w 2532635"/>
                <a:gd name="connsiteY1317" fmla="*/ 1445349 h 1747764"/>
                <a:gd name="connsiteX1318" fmla="*/ 110290 w 2532635"/>
                <a:gd name="connsiteY1318" fmla="*/ 1441968 h 1747764"/>
                <a:gd name="connsiteX1319" fmla="*/ 109809 w 2532635"/>
                <a:gd name="connsiteY1319" fmla="*/ 1438588 h 1747764"/>
                <a:gd name="connsiteX1320" fmla="*/ 104515 w 2532635"/>
                <a:gd name="connsiteY1320" fmla="*/ 1436173 h 1747764"/>
                <a:gd name="connsiteX1321" fmla="*/ 97776 w 2532635"/>
                <a:gd name="connsiteY1321" fmla="*/ 1436173 h 1747764"/>
                <a:gd name="connsiteX1322" fmla="*/ 92482 w 2532635"/>
                <a:gd name="connsiteY1322" fmla="*/ 1438105 h 1747764"/>
                <a:gd name="connsiteX1323" fmla="*/ 88632 w 2532635"/>
                <a:gd name="connsiteY1323" fmla="*/ 1438105 h 1747764"/>
                <a:gd name="connsiteX1324" fmla="*/ 86225 w 2532635"/>
                <a:gd name="connsiteY1324" fmla="*/ 1439554 h 1747764"/>
                <a:gd name="connsiteX1325" fmla="*/ 81412 w 2532635"/>
                <a:gd name="connsiteY1325" fmla="*/ 1440037 h 1747764"/>
                <a:gd name="connsiteX1326" fmla="*/ 78524 w 2532635"/>
                <a:gd name="connsiteY1326" fmla="*/ 1438105 h 1747764"/>
                <a:gd name="connsiteX1327" fmla="*/ 75155 w 2532635"/>
                <a:gd name="connsiteY1327" fmla="*/ 1439071 h 1747764"/>
                <a:gd name="connsiteX1328" fmla="*/ 70342 w 2532635"/>
                <a:gd name="connsiteY1328" fmla="*/ 1436656 h 1747764"/>
                <a:gd name="connsiteX1329" fmla="*/ 67935 w 2532635"/>
                <a:gd name="connsiteY1329" fmla="*/ 1438588 h 1747764"/>
                <a:gd name="connsiteX1330" fmla="*/ 62160 w 2532635"/>
                <a:gd name="connsiteY1330" fmla="*/ 1436656 h 1747764"/>
                <a:gd name="connsiteX1331" fmla="*/ 58309 w 2532635"/>
                <a:gd name="connsiteY1331" fmla="*/ 1437139 h 1747764"/>
                <a:gd name="connsiteX1332" fmla="*/ 55903 w 2532635"/>
                <a:gd name="connsiteY1332" fmla="*/ 1435207 h 1747764"/>
                <a:gd name="connsiteX1333" fmla="*/ 51090 w 2532635"/>
                <a:gd name="connsiteY1333" fmla="*/ 1435207 h 1747764"/>
                <a:gd name="connsiteX1334" fmla="*/ 40020 w 2532635"/>
                <a:gd name="connsiteY1334" fmla="*/ 1430861 h 1747764"/>
                <a:gd name="connsiteX1335" fmla="*/ 35207 w 2532635"/>
                <a:gd name="connsiteY1335" fmla="*/ 1430378 h 1747764"/>
                <a:gd name="connsiteX1336" fmla="*/ 33281 w 2532635"/>
                <a:gd name="connsiteY1336" fmla="*/ 1428446 h 1747764"/>
                <a:gd name="connsiteX1337" fmla="*/ 29431 w 2532635"/>
                <a:gd name="connsiteY1337" fmla="*/ 1429895 h 174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</a:cxnLst>
              <a:rect l="l" t="t" r="r" b="b"/>
              <a:pathLst>
                <a:path w="2532635" h="1747764">
                  <a:moveTo>
                    <a:pt x="29431" y="1429895"/>
                  </a:moveTo>
                  <a:lnTo>
                    <a:pt x="29912" y="1427963"/>
                  </a:lnTo>
                  <a:lnTo>
                    <a:pt x="26543" y="1421685"/>
                  </a:lnTo>
                  <a:lnTo>
                    <a:pt x="25580" y="1415407"/>
                  </a:lnTo>
                  <a:lnTo>
                    <a:pt x="25580" y="1412509"/>
                  </a:lnTo>
                  <a:lnTo>
                    <a:pt x="24137" y="1406714"/>
                  </a:lnTo>
                  <a:lnTo>
                    <a:pt x="25099" y="1404299"/>
                  </a:lnTo>
                  <a:lnTo>
                    <a:pt x="24137" y="1401884"/>
                  </a:lnTo>
                  <a:lnTo>
                    <a:pt x="26062" y="1399953"/>
                  </a:lnTo>
                  <a:lnTo>
                    <a:pt x="25099" y="1395606"/>
                  </a:lnTo>
                  <a:lnTo>
                    <a:pt x="28950" y="1395123"/>
                  </a:lnTo>
                  <a:lnTo>
                    <a:pt x="26062" y="1389811"/>
                  </a:lnTo>
                  <a:lnTo>
                    <a:pt x="19805" y="1387396"/>
                  </a:lnTo>
                  <a:lnTo>
                    <a:pt x="19323" y="1383050"/>
                  </a:lnTo>
                  <a:lnTo>
                    <a:pt x="16436" y="1373874"/>
                  </a:lnTo>
                  <a:lnTo>
                    <a:pt x="2478" y="1370010"/>
                  </a:lnTo>
                  <a:lnTo>
                    <a:pt x="1515" y="1369044"/>
                  </a:lnTo>
                  <a:lnTo>
                    <a:pt x="-410" y="1361800"/>
                  </a:lnTo>
                  <a:lnTo>
                    <a:pt x="552" y="1358903"/>
                  </a:lnTo>
                  <a:lnTo>
                    <a:pt x="14510" y="1349244"/>
                  </a:lnTo>
                  <a:lnTo>
                    <a:pt x="30393" y="1331858"/>
                  </a:lnTo>
                  <a:lnTo>
                    <a:pt x="27506" y="1311574"/>
                  </a:lnTo>
                  <a:lnTo>
                    <a:pt x="31837" y="1304813"/>
                  </a:lnTo>
                  <a:lnTo>
                    <a:pt x="33763" y="1297086"/>
                  </a:lnTo>
                  <a:lnTo>
                    <a:pt x="39538" y="1287910"/>
                  </a:lnTo>
                  <a:lnTo>
                    <a:pt x="43870" y="1284047"/>
                  </a:lnTo>
                  <a:lnTo>
                    <a:pt x="46758" y="1280183"/>
                  </a:lnTo>
                  <a:lnTo>
                    <a:pt x="47721" y="1274871"/>
                  </a:lnTo>
                  <a:lnTo>
                    <a:pt x="52534" y="1270524"/>
                  </a:lnTo>
                  <a:lnTo>
                    <a:pt x="52534" y="1262797"/>
                  </a:lnTo>
                  <a:lnTo>
                    <a:pt x="49164" y="1256519"/>
                  </a:lnTo>
                  <a:lnTo>
                    <a:pt x="50608" y="1252655"/>
                  </a:lnTo>
                  <a:lnTo>
                    <a:pt x="50608" y="1248792"/>
                  </a:lnTo>
                  <a:lnTo>
                    <a:pt x="53977" y="1243480"/>
                  </a:lnTo>
                  <a:lnTo>
                    <a:pt x="59272" y="1237202"/>
                  </a:lnTo>
                  <a:lnTo>
                    <a:pt x="64566" y="1233338"/>
                  </a:lnTo>
                  <a:lnTo>
                    <a:pt x="64566" y="1228992"/>
                  </a:lnTo>
                  <a:lnTo>
                    <a:pt x="70823" y="1228026"/>
                  </a:lnTo>
                  <a:lnTo>
                    <a:pt x="74192" y="1216918"/>
                  </a:lnTo>
                  <a:lnTo>
                    <a:pt x="76599" y="1213055"/>
                  </a:lnTo>
                  <a:lnTo>
                    <a:pt x="85262" y="1210157"/>
                  </a:lnTo>
                  <a:lnTo>
                    <a:pt x="92482" y="1209191"/>
                  </a:lnTo>
                  <a:lnTo>
                    <a:pt x="95851" y="1202913"/>
                  </a:lnTo>
                  <a:lnTo>
                    <a:pt x="95851" y="1198566"/>
                  </a:lnTo>
                  <a:lnTo>
                    <a:pt x="94407" y="1191322"/>
                  </a:lnTo>
                  <a:lnTo>
                    <a:pt x="88150" y="1188424"/>
                  </a:lnTo>
                  <a:lnTo>
                    <a:pt x="86225" y="1186976"/>
                  </a:lnTo>
                  <a:lnTo>
                    <a:pt x="83337" y="1175868"/>
                  </a:lnTo>
                  <a:lnTo>
                    <a:pt x="79968" y="1168624"/>
                  </a:lnTo>
                  <a:lnTo>
                    <a:pt x="69861" y="1158965"/>
                  </a:lnTo>
                  <a:lnTo>
                    <a:pt x="68898" y="1153170"/>
                  </a:lnTo>
                  <a:lnTo>
                    <a:pt x="70342" y="1149306"/>
                  </a:lnTo>
                  <a:lnTo>
                    <a:pt x="71305" y="1143028"/>
                  </a:lnTo>
                  <a:lnTo>
                    <a:pt x="72267" y="1141096"/>
                  </a:lnTo>
                  <a:lnTo>
                    <a:pt x="71786" y="1135784"/>
                  </a:lnTo>
                  <a:lnTo>
                    <a:pt x="69379" y="1132403"/>
                  </a:lnTo>
                  <a:lnTo>
                    <a:pt x="67454" y="1123710"/>
                  </a:lnTo>
                  <a:lnTo>
                    <a:pt x="70823" y="1120330"/>
                  </a:lnTo>
                  <a:lnTo>
                    <a:pt x="70342" y="1116949"/>
                  </a:lnTo>
                  <a:lnTo>
                    <a:pt x="66973" y="1112603"/>
                  </a:lnTo>
                  <a:lnTo>
                    <a:pt x="61197" y="1108739"/>
                  </a:lnTo>
                  <a:lnTo>
                    <a:pt x="59753" y="1099563"/>
                  </a:lnTo>
                  <a:lnTo>
                    <a:pt x="64085" y="1094251"/>
                  </a:lnTo>
                  <a:lnTo>
                    <a:pt x="65529" y="1086524"/>
                  </a:lnTo>
                  <a:lnTo>
                    <a:pt x="67454" y="1085075"/>
                  </a:lnTo>
                  <a:lnTo>
                    <a:pt x="72267" y="1084109"/>
                  </a:lnTo>
                  <a:lnTo>
                    <a:pt x="84300" y="1086041"/>
                  </a:lnTo>
                  <a:lnTo>
                    <a:pt x="94889" y="1085075"/>
                  </a:lnTo>
                  <a:lnTo>
                    <a:pt x="99702" y="1087490"/>
                  </a:lnTo>
                  <a:lnTo>
                    <a:pt x="106921" y="1086524"/>
                  </a:lnTo>
                  <a:lnTo>
                    <a:pt x="111734" y="1085558"/>
                  </a:lnTo>
                  <a:lnTo>
                    <a:pt x="119435" y="1085558"/>
                  </a:lnTo>
                  <a:lnTo>
                    <a:pt x="124248" y="1083626"/>
                  </a:lnTo>
                  <a:lnTo>
                    <a:pt x="143501" y="1072519"/>
                  </a:lnTo>
                  <a:lnTo>
                    <a:pt x="165641" y="1059962"/>
                  </a:lnTo>
                  <a:lnTo>
                    <a:pt x="179117" y="1056582"/>
                  </a:lnTo>
                  <a:lnTo>
                    <a:pt x="188743" y="1056582"/>
                  </a:lnTo>
                  <a:lnTo>
                    <a:pt x="192113" y="1060928"/>
                  </a:lnTo>
                  <a:lnTo>
                    <a:pt x="199332" y="1063826"/>
                  </a:lnTo>
                  <a:lnTo>
                    <a:pt x="207514" y="1063826"/>
                  </a:lnTo>
                  <a:lnTo>
                    <a:pt x="215215" y="1060445"/>
                  </a:lnTo>
                  <a:lnTo>
                    <a:pt x="220028" y="1055133"/>
                  </a:lnTo>
                  <a:lnTo>
                    <a:pt x="223879" y="1052718"/>
                  </a:lnTo>
                  <a:lnTo>
                    <a:pt x="227248" y="1052718"/>
                  </a:lnTo>
                  <a:lnTo>
                    <a:pt x="231098" y="1056099"/>
                  </a:lnTo>
                  <a:lnTo>
                    <a:pt x="240725" y="1047889"/>
                  </a:lnTo>
                  <a:lnTo>
                    <a:pt x="246019" y="1041127"/>
                  </a:lnTo>
                  <a:lnTo>
                    <a:pt x="246981" y="1037747"/>
                  </a:lnTo>
                  <a:lnTo>
                    <a:pt x="252276" y="1029054"/>
                  </a:lnTo>
                  <a:lnTo>
                    <a:pt x="240243" y="978828"/>
                  </a:lnTo>
                  <a:lnTo>
                    <a:pt x="238318" y="978345"/>
                  </a:lnTo>
                  <a:lnTo>
                    <a:pt x="226285" y="962891"/>
                  </a:lnTo>
                  <a:lnTo>
                    <a:pt x="210883" y="945988"/>
                  </a:lnTo>
                  <a:lnTo>
                    <a:pt x="192113" y="922324"/>
                  </a:lnTo>
                  <a:lnTo>
                    <a:pt x="182486" y="907353"/>
                  </a:lnTo>
                  <a:lnTo>
                    <a:pt x="175748" y="901557"/>
                  </a:lnTo>
                  <a:lnTo>
                    <a:pt x="170935" y="893830"/>
                  </a:lnTo>
                  <a:lnTo>
                    <a:pt x="164678" y="885620"/>
                  </a:lnTo>
                  <a:lnTo>
                    <a:pt x="163715" y="881757"/>
                  </a:lnTo>
                  <a:lnTo>
                    <a:pt x="161309" y="880791"/>
                  </a:lnTo>
                  <a:lnTo>
                    <a:pt x="155052" y="879825"/>
                  </a:lnTo>
                  <a:lnTo>
                    <a:pt x="144945" y="885620"/>
                  </a:lnTo>
                  <a:lnTo>
                    <a:pt x="141094" y="884655"/>
                  </a:lnTo>
                  <a:lnTo>
                    <a:pt x="135318" y="887552"/>
                  </a:lnTo>
                  <a:lnTo>
                    <a:pt x="132431" y="890450"/>
                  </a:lnTo>
                  <a:lnTo>
                    <a:pt x="126655" y="893347"/>
                  </a:lnTo>
                  <a:lnTo>
                    <a:pt x="112216" y="890933"/>
                  </a:lnTo>
                  <a:lnTo>
                    <a:pt x="109809" y="889967"/>
                  </a:lnTo>
                  <a:lnTo>
                    <a:pt x="106440" y="886103"/>
                  </a:lnTo>
                  <a:lnTo>
                    <a:pt x="103552" y="883689"/>
                  </a:lnTo>
                  <a:lnTo>
                    <a:pt x="100183" y="874513"/>
                  </a:lnTo>
                  <a:lnTo>
                    <a:pt x="103071" y="872098"/>
                  </a:lnTo>
                  <a:lnTo>
                    <a:pt x="104515" y="868717"/>
                  </a:lnTo>
                  <a:lnTo>
                    <a:pt x="107403" y="866786"/>
                  </a:lnTo>
                  <a:lnTo>
                    <a:pt x="109328" y="863888"/>
                  </a:lnTo>
                  <a:lnTo>
                    <a:pt x="110772" y="859058"/>
                  </a:lnTo>
                  <a:lnTo>
                    <a:pt x="113660" y="856644"/>
                  </a:lnTo>
                  <a:lnTo>
                    <a:pt x="115103" y="852780"/>
                  </a:lnTo>
                  <a:lnTo>
                    <a:pt x="118473" y="850849"/>
                  </a:lnTo>
                  <a:lnTo>
                    <a:pt x="119917" y="847951"/>
                  </a:lnTo>
                  <a:lnTo>
                    <a:pt x="118954" y="843605"/>
                  </a:lnTo>
                  <a:lnTo>
                    <a:pt x="119435" y="840707"/>
                  </a:lnTo>
                  <a:lnTo>
                    <a:pt x="119435" y="827667"/>
                  </a:lnTo>
                  <a:lnTo>
                    <a:pt x="118473" y="825736"/>
                  </a:lnTo>
                  <a:lnTo>
                    <a:pt x="120398" y="821872"/>
                  </a:lnTo>
                  <a:lnTo>
                    <a:pt x="118473" y="818492"/>
                  </a:lnTo>
                  <a:lnTo>
                    <a:pt x="107884" y="811730"/>
                  </a:lnTo>
                  <a:lnTo>
                    <a:pt x="98258" y="800623"/>
                  </a:lnTo>
                  <a:lnTo>
                    <a:pt x="85744" y="788066"/>
                  </a:lnTo>
                  <a:lnTo>
                    <a:pt x="87669" y="783720"/>
                  </a:lnTo>
                  <a:lnTo>
                    <a:pt x="88632" y="777924"/>
                  </a:lnTo>
                  <a:lnTo>
                    <a:pt x="85262" y="769714"/>
                  </a:lnTo>
                  <a:lnTo>
                    <a:pt x="82375" y="764885"/>
                  </a:lnTo>
                  <a:lnTo>
                    <a:pt x="82856" y="761505"/>
                  </a:lnTo>
                  <a:lnTo>
                    <a:pt x="81412" y="756192"/>
                  </a:lnTo>
                  <a:lnTo>
                    <a:pt x="79005" y="752329"/>
                  </a:lnTo>
                  <a:lnTo>
                    <a:pt x="78043" y="747982"/>
                  </a:lnTo>
                  <a:lnTo>
                    <a:pt x="74192" y="743636"/>
                  </a:lnTo>
                  <a:lnTo>
                    <a:pt x="71786" y="741221"/>
                  </a:lnTo>
                  <a:lnTo>
                    <a:pt x="64566" y="739289"/>
                  </a:lnTo>
                  <a:lnTo>
                    <a:pt x="61678" y="737358"/>
                  </a:lnTo>
                  <a:lnTo>
                    <a:pt x="58791" y="732528"/>
                  </a:lnTo>
                  <a:lnTo>
                    <a:pt x="56865" y="726250"/>
                  </a:lnTo>
                  <a:lnTo>
                    <a:pt x="52052" y="720455"/>
                  </a:lnTo>
                  <a:lnTo>
                    <a:pt x="52052" y="715625"/>
                  </a:lnTo>
                  <a:lnTo>
                    <a:pt x="47721" y="711761"/>
                  </a:lnTo>
                  <a:lnTo>
                    <a:pt x="43389" y="709830"/>
                  </a:lnTo>
                  <a:lnTo>
                    <a:pt x="40020" y="702103"/>
                  </a:lnTo>
                  <a:lnTo>
                    <a:pt x="38094" y="696790"/>
                  </a:lnTo>
                  <a:lnTo>
                    <a:pt x="36169" y="695824"/>
                  </a:lnTo>
                  <a:lnTo>
                    <a:pt x="21730" y="697273"/>
                  </a:lnTo>
                  <a:lnTo>
                    <a:pt x="18842" y="693410"/>
                  </a:lnTo>
                  <a:lnTo>
                    <a:pt x="18842" y="686649"/>
                  </a:lnTo>
                  <a:lnTo>
                    <a:pt x="16917" y="681819"/>
                  </a:lnTo>
                  <a:lnTo>
                    <a:pt x="16917" y="678439"/>
                  </a:lnTo>
                  <a:lnTo>
                    <a:pt x="18842" y="675058"/>
                  </a:lnTo>
                  <a:lnTo>
                    <a:pt x="21249" y="673609"/>
                  </a:lnTo>
                  <a:lnTo>
                    <a:pt x="32800" y="673126"/>
                  </a:lnTo>
                  <a:lnTo>
                    <a:pt x="38094" y="675058"/>
                  </a:lnTo>
                  <a:lnTo>
                    <a:pt x="45795" y="675058"/>
                  </a:lnTo>
                  <a:lnTo>
                    <a:pt x="48683" y="676507"/>
                  </a:lnTo>
                  <a:lnTo>
                    <a:pt x="57347" y="677473"/>
                  </a:lnTo>
                  <a:lnTo>
                    <a:pt x="66973" y="680370"/>
                  </a:lnTo>
                  <a:lnTo>
                    <a:pt x="70342" y="683268"/>
                  </a:lnTo>
                  <a:lnTo>
                    <a:pt x="75636" y="685200"/>
                  </a:lnTo>
                  <a:lnTo>
                    <a:pt x="79968" y="685683"/>
                  </a:lnTo>
                  <a:lnTo>
                    <a:pt x="86706" y="683751"/>
                  </a:lnTo>
                  <a:lnTo>
                    <a:pt x="91038" y="683268"/>
                  </a:lnTo>
                  <a:lnTo>
                    <a:pt x="101627" y="683751"/>
                  </a:lnTo>
                  <a:lnTo>
                    <a:pt x="104996" y="682785"/>
                  </a:lnTo>
                  <a:lnTo>
                    <a:pt x="112216" y="678439"/>
                  </a:lnTo>
                  <a:lnTo>
                    <a:pt x="114622" y="678439"/>
                  </a:lnTo>
                  <a:lnTo>
                    <a:pt x="115103" y="675541"/>
                  </a:lnTo>
                  <a:lnTo>
                    <a:pt x="121360" y="674575"/>
                  </a:lnTo>
                  <a:lnTo>
                    <a:pt x="126173" y="674575"/>
                  </a:lnTo>
                  <a:lnTo>
                    <a:pt x="134356" y="675541"/>
                  </a:lnTo>
                  <a:lnTo>
                    <a:pt x="142057" y="675058"/>
                  </a:lnTo>
                  <a:lnTo>
                    <a:pt x="155533" y="671195"/>
                  </a:lnTo>
                  <a:lnTo>
                    <a:pt x="169491" y="663950"/>
                  </a:lnTo>
                  <a:lnTo>
                    <a:pt x="188743" y="660570"/>
                  </a:lnTo>
                  <a:lnTo>
                    <a:pt x="191631" y="658638"/>
                  </a:lnTo>
                  <a:lnTo>
                    <a:pt x="202701" y="648013"/>
                  </a:lnTo>
                  <a:lnTo>
                    <a:pt x="207033" y="645116"/>
                  </a:lnTo>
                  <a:lnTo>
                    <a:pt x="211846" y="638355"/>
                  </a:lnTo>
                  <a:lnTo>
                    <a:pt x="219547" y="625315"/>
                  </a:lnTo>
                  <a:lnTo>
                    <a:pt x="219547" y="618554"/>
                  </a:lnTo>
                  <a:lnTo>
                    <a:pt x="223397" y="612758"/>
                  </a:lnTo>
                  <a:lnTo>
                    <a:pt x="229173" y="608895"/>
                  </a:lnTo>
                  <a:lnTo>
                    <a:pt x="233505" y="604066"/>
                  </a:lnTo>
                  <a:lnTo>
                    <a:pt x="240725" y="594407"/>
                  </a:lnTo>
                  <a:lnTo>
                    <a:pt x="246500" y="575572"/>
                  </a:lnTo>
                  <a:lnTo>
                    <a:pt x="260458" y="559635"/>
                  </a:lnTo>
                  <a:lnTo>
                    <a:pt x="265271" y="559152"/>
                  </a:lnTo>
                  <a:lnTo>
                    <a:pt x="282598" y="561567"/>
                  </a:lnTo>
                  <a:lnTo>
                    <a:pt x="289337" y="562050"/>
                  </a:lnTo>
                  <a:lnTo>
                    <a:pt x="302332" y="565430"/>
                  </a:lnTo>
                  <a:lnTo>
                    <a:pt x="313402" y="567845"/>
                  </a:lnTo>
                  <a:lnTo>
                    <a:pt x="323028" y="571708"/>
                  </a:lnTo>
                  <a:lnTo>
                    <a:pt x="334098" y="577504"/>
                  </a:lnTo>
                  <a:lnTo>
                    <a:pt x="339392" y="581850"/>
                  </a:lnTo>
                  <a:lnTo>
                    <a:pt x="349019" y="586680"/>
                  </a:lnTo>
                  <a:lnTo>
                    <a:pt x="358163" y="594890"/>
                  </a:lnTo>
                  <a:lnTo>
                    <a:pt x="363458" y="598270"/>
                  </a:lnTo>
                  <a:lnTo>
                    <a:pt x="378378" y="598270"/>
                  </a:lnTo>
                  <a:lnTo>
                    <a:pt x="392336" y="592475"/>
                  </a:lnTo>
                  <a:lnTo>
                    <a:pt x="401962" y="579919"/>
                  </a:lnTo>
                  <a:lnTo>
                    <a:pt x="409663" y="574123"/>
                  </a:lnTo>
                  <a:lnTo>
                    <a:pt x="419289" y="559635"/>
                  </a:lnTo>
                  <a:lnTo>
                    <a:pt x="420252" y="549976"/>
                  </a:lnTo>
                  <a:lnTo>
                    <a:pt x="418808" y="540317"/>
                  </a:lnTo>
                  <a:lnTo>
                    <a:pt x="406775" y="522449"/>
                  </a:lnTo>
                  <a:lnTo>
                    <a:pt x="399074" y="506995"/>
                  </a:lnTo>
                  <a:lnTo>
                    <a:pt x="396668" y="495404"/>
                  </a:lnTo>
                  <a:lnTo>
                    <a:pt x="395224" y="492989"/>
                  </a:lnTo>
                  <a:lnTo>
                    <a:pt x="382710" y="486711"/>
                  </a:lnTo>
                  <a:lnTo>
                    <a:pt x="372603" y="477535"/>
                  </a:lnTo>
                  <a:lnTo>
                    <a:pt x="368752" y="476086"/>
                  </a:lnTo>
                  <a:lnTo>
                    <a:pt x="359607" y="474637"/>
                  </a:lnTo>
                  <a:lnTo>
                    <a:pt x="349981" y="474155"/>
                  </a:lnTo>
                  <a:lnTo>
                    <a:pt x="344205" y="475120"/>
                  </a:lnTo>
                  <a:lnTo>
                    <a:pt x="330729" y="481399"/>
                  </a:lnTo>
                  <a:lnTo>
                    <a:pt x="320140" y="482847"/>
                  </a:lnTo>
                  <a:lnTo>
                    <a:pt x="313883" y="485745"/>
                  </a:lnTo>
                  <a:lnTo>
                    <a:pt x="302332" y="485262"/>
                  </a:lnTo>
                  <a:lnTo>
                    <a:pt x="291743" y="482847"/>
                  </a:lnTo>
                  <a:lnTo>
                    <a:pt x="286449" y="480433"/>
                  </a:lnTo>
                  <a:lnTo>
                    <a:pt x="284042" y="478018"/>
                  </a:lnTo>
                  <a:lnTo>
                    <a:pt x="272972" y="465461"/>
                  </a:lnTo>
                  <a:lnTo>
                    <a:pt x="265271" y="447593"/>
                  </a:lnTo>
                  <a:lnTo>
                    <a:pt x="260939" y="439866"/>
                  </a:lnTo>
                  <a:lnTo>
                    <a:pt x="253239" y="422963"/>
                  </a:lnTo>
                  <a:lnTo>
                    <a:pt x="247463" y="412821"/>
                  </a:lnTo>
                  <a:lnTo>
                    <a:pt x="246500" y="407508"/>
                  </a:lnTo>
                  <a:lnTo>
                    <a:pt x="247463" y="400747"/>
                  </a:lnTo>
                  <a:lnTo>
                    <a:pt x="245056" y="388191"/>
                  </a:lnTo>
                  <a:lnTo>
                    <a:pt x="244094" y="374186"/>
                  </a:lnTo>
                  <a:lnTo>
                    <a:pt x="244575" y="366458"/>
                  </a:lnTo>
                  <a:lnTo>
                    <a:pt x="250832" y="356317"/>
                  </a:lnTo>
                  <a:lnTo>
                    <a:pt x="262383" y="348590"/>
                  </a:lnTo>
                  <a:lnTo>
                    <a:pt x="270084" y="337965"/>
                  </a:lnTo>
                  <a:lnTo>
                    <a:pt x="273453" y="321062"/>
                  </a:lnTo>
                  <a:lnTo>
                    <a:pt x="270084" y="310437"/>
                  </a:lnTo>
                  <a:lnTo>
                    <a:pt x="268640" y="301745"/>
                  </a:lnTo>
                  <a:lnTo>
                    <a:pt x="259977" y="273251"/>
                  </a:lnTo>
                  <a:lnTo>
                    <a:pt x="258533" y="259246"/>
                  </a:lnTo>
                  <a:lnTo>
                    <a:pt x="256608" y="255382"/>
                  </a:lnTo>
                  <a:lnTo>
                    <a:pt x="259495" y="251036"/>
                  </a:lnTo>
                  <a:lnTo>
                    <a:pt x="260458" y="242826"/>
                  </a:lnTo>
                  <a:lnTo>
                    <a:pt x="258533" y="241377"/>
                  </a:lnTo>
                  <a:lnTo>
                    <a:pt x="262865" y="237996"/>
                  </a:lnTo>
                  <a:lnTo>
                    <a:pt x="263827" y="223025"/>
                  </a:lnTo>
                  <a:lnTo>
                    <a:pt x="266715" y="205639"/>
                  </a:lnTo>
                  <a:lnTo>
                    <a:pt x="276823" y="176663"/>
                  </a:lnTo>
                  <a:lnTo>
                    <a:pt x="283561" y="161692"/>
                  </a:lnTo>
                  <a:lnTo>
                    <a:pt x="285486" y="152033"/>
                  </a:lnTo>
                  <a:lnTo>
                    <a:pt x="289337" y="144789"/>
                  </a:lnTo>
                  <a:lnTo>
                    <a:pt x="297519" y="136579"/>
                  </a:lnTo>
                  <a:lnTo>
                    <a:pt x="303294" y="132232"/>
                  </a:lnTo>
                  <a:lnTo>
                    <a:pt x="313402" y="125471"/>
                  </a:lnTo>
                  <a:lnTo>
                    <a:pt x="319177" y="123056"/>
                  </a:lnTo>
                  <a:lnTo>
                    <a:pt x="326878" y="122573"/>
                  </a:lnTo>
                  <a:lnTo>
                    <a:pt x="333617" y="124022"/>
                  </a:lnTo>
                  <a:lnTo>
                    <a:pt x="345168" y="122573"/>
                  </a:lnTo>
                  <a:lnTo>
                    <a:pt x="348537" y="123056"/>
                  </a:lnTo>
                  <a:lnTo>
                    <a:pt x="357201" y="126437"/>
                  </a:lnTo>
                  <a:lnTo>
                    <a:pt x="375009" y="132715"/>
                  </a:lnTo>
                  <a:lnTo>
                    <a:pt x="386560" y="139959"/>
                  </a:lnTo>
                  <a:lnTo>
                    <a:pt x="391373" y="141891"/>
                  </a:lnTo>
                  <a:lnTo>
                    <a:pt x="395705" y="144789"/>
                  </a:lnTo>
                  <a:lnTo>
                    <a:pt x="403406" y="152516"/>
                  </a:lnTo>
                  <a:lnTo>
                    <a:pt x="411107" y="157345"/>
                  </a:lnTo>
                  <a:lnTo>
                    <a:pt x="423140" y="160726"/>
                  </a:lnTo>
                  <a:lnTo>
                    <a:pt x="429878" y="161692"/>
                  </a:lnTo>
                  <a:lnTo>
                    <a:pt x="434691" y="161209"/>
                  </a:lnTo>
                  <a:lnTo>
                    <a:pt x="440467" y="159277"/>
                  </a:lnTo>
                  <a:lnTo>
                    <a:pt x="452499" y="153964"/>
                  </a:lnTo>
                  <a:lnTo>
                    <a:pt x="459719" y="150584"/>
                  </a:lnTo>
                  <a:lnTo>
                    <a:pt x="462607" y="147686"/>
                  </a:lnTo>
                  <a:lnTo>
                    <a:pt x="472714" y="145272"/>
                  </a:lnTo>
                  <a:lnTo>
                    <a:pt x="478009" y="142374"/>
                  </a:lnTo>
                  <a:lnTo>
                    <a:pt x="485228" y="134647"/>
                  </a:lnTo>
                  <a:lnTo>
                    <a:pt x="488116" y="128369"/>
                  </a:lnTo>
                  <a:lnTo>
                    <a:pt x="489560" y="120642"/>
                  </a:lnTo>
                  <a:lnTo>
                    <a:pt x="488116" y="109534"/>
                  </a:lnTo>
                  <a:lnTo>
                    <a:pt x="490041" y="102773"/>
                  </a:lnTo>
                  <a:lnTo>
                    <a:pt x="492929" y="98426"/>
                  </a:lnTo>
                  <a:lnTo>
                    <a:pt x="496780" y="95046"/>
                  </a:lnTo>
                  <a:lnTo>
                    <a:pt x="508812" y="89733"/>
                  </a:lnTo>
                  <a:lnTo>
                    <a:pt x="515551" y="85870"/>
                  </a:lnTo>
                  <a:lnTo>
                    <a:pt x="519401" y="85387"/>
                  </a:lnTo>
                  <a:lnTo>
                    <a:pt x="530471" y="89733"/>
                  </a:lnTo>
                  <a:lnTo>
                    <a:pt x="534803" y="94080"/>
                  </a:lnTo>
                  <a:lnTo>
                    <a:pt x="546354" y="101324"/>
                  </a:lnTo>
                  <a:lnTo>
                    <a:pt x="551167" y="102773"/>
                  </a:lnTo>
                  <a:lnTo>
                    <a:pt x="558387" y="104705"/>
                  </a:lnTo>
                  <a:lnTo>
                    <a:pt x="565607" y="105670"/>
                  </a:lnTo>
                  <a:lnTo>
                    <a:pt x="571382" y="105670"/>
                  </a:lnTo>
                  <a:lnTo>
                    <a:pt x="577158" y="106153"/>
                  </a:lnTo>
                  <a:lnTo>
                    <a:pt x="590153" y="105670"/>
                  </a:lnTo>
                  <a:lnTo>
                    <a:pt x="595448" y="106636"/>
                  </a:lnTo>
                  <a:lnTo>
                    <a:pt x="603630" y="105187"/>
                  </a:lnTo>
                  <a:lnTo>
                    <a:pt x="612775" y="105187"/>
                  </a:lnTo>
                  <a:lnTo>
                    <a:pt x="625770" y="107602"/>
                  </a:lnTo>
                  <a:lnTo>
                    <a:pt x="629139" y="107602"/>
                  </a:lnTo>
                  <a:lnTo>
                    <a:pt x="635877" y="105187"/>
                  </a:lnTo>
                  <a:lnTo>
                    <a:pt x="651760" y="101324"/>
                  </a:lnTo>
                  <a:lnTo>
                    <a:pt x="657536" y="99392"/>
                  </a:lnTo>
                  <a:lnTo>
                    <a:pt x="670531" y="92631"/>
                  </a:lnTo>
                  <a:lnTo>
                    <a:pt x="674382" y="89733"/>
                  </a:lnTo>
                  <a:lnTo>
                    <a:pt x="676307" y="86353"/>
                  </a:lnTo>
                  <a:lnTo>
                    <a:pt x="678232" y="75245"/>
                  </a:lnTo>
                  <a:lnTo>
                    <a:pt x="679195" y="70899"/>
                  </a:lnTo>
                  <a:lnTo>
                    <a:pt x="681120" y="68484"/>
                  </a:lnTo>
                  <a:lnTo>
                    <a:pt x="686415" y="39508"/>
                  </a:lnTo>
                  <a:lnTo>
                    <a:pt x="693153" y="27434"/>
                  </a:lnTo>
                  <a:lnTo>
                    <a:pt x="697485" y="22122"/>
                  </a:lnTo>
                  <a:lnTo>
                    <a:pt x="698928" y="18741"/>
                  </a:lnTo>
                  <a:lnTo>
                    <a:pt x="703742" y="14395"/>
                  </a:lnTo>
                  <a:lnTo>
                    <a:pt x="712886" y="9565"/>
                  </a:lnTo>
                  <a:lnTo>
                    <a:pt x="717700" y="10048"/>
                  </a:lnTo>
                  <a:lnTo>
                    <a:pt x="724919" y="10048"/>
                  </a:lnTo>
                  <a:lnTo>
                    <a:pt x="733101" y="9082"/>
                  </a:lnTo>
                  <a:lnTo>
                    <a:pt x="741284" y="9082"/>
                  </a:lnTo>
                  <a:lnTo>
                    <a:pt x="750910" y="7633"/>
                  </a:lnTo>
                  <a:lnTo>
                    <a:pt x="759092" y="5702"/>
                  </a:lnTo>
                  <a:lnTo>
                    <a:pt x="769681" y="1838"/>
                  </a:lnTo>
                  <a:lnTo>
                    <a:pt x="783638" y="-577"/>
                  </a:lnTo>
                  <a:lnTo>
                    <a:pt x="791821" y="872"/>
                  </a:lnTo>
                  <a:lnTo>
                    <a:pt x="801928" y="4253"/>
                  </a:lnTo>
                  <a:lnTo>
                    <a:pt x="817330" y="6667"/>
                  </a:lnTo>
                  <a:lnTo>
                    <a:pt x="824068" y="9565"/>
                  </a:lnTo>
                  <a:lnTo>
                    <a:pt x="829363" y="12946"/>
                  </a:lnTo>
                  <a:lnTo>
                    <a:pt x="839470" y="15361"/>
                  </a:lnTo>
                  <a:lnTo>
                    <a:pt x="845246" y="19224"/>
                  </a:lnTo>
                  <a:lnTo>
                    <a:pt x="850540" y="26468"/>
                  </a:lnTo>
                  <a:lnTo>
                    <a:pt x="857278" y="31780"/>
                  </a:lnTo>
                  <a:lnTo>
                    <a:pt x="865942" y="37093"/>
                  </a:lnTo>
                  <a:lnTo>
                    <a:pt x="871236" y="40473"/>
                  </a:lnTo>
                  <a:lnTo>
                    <a:pt x="878456" y="47717"/>
                  </a:lnTo>
                  <a:lnTo>
                    <a:pt x="890970" y="56893"/>
                  </a:lnTo>
                  <a:lnTo>
                    <a:pt x="898190" y="58825"/>
                  </a:lnTo>
                  <a:lnTo>
                    <a:pt x="907334" y="57859"/>
                  </a:lnTo>
                  <a:lnTo>
                    <a:pt x="912147" y="57859"/>
                  </a:lnTo>
                  <a:lnTo>
                    <a:pt x="915516" y="59791"/>
                  </a:lnTo>
                  <a:lnTo>
                    <a:pt x="918886" y="65103"/>
                  </a:lnTo>
                  <a:lnTo>
                    <a:pt x="924180" y="70899"/>
                  </a:lnTo>
                  <a:lnTo>
                    <a:pt x="929956" y="76694"/>
                  </a:lnTo>
                  <a:lnTo>
                    <a:pt x="936213" y="84904"/>
                  </a:lnTo>
                  <a:lnTo>
                    <a:pt x="939101" y="89733"/>
                  </a:lnTo>
                  <a:lnTo>
                    <a:pt x="942951" y="92148"/>
                  </a:lnTo>
                  <a:lnTo>
                    <a:pt x="959315" y="100841"/>
                  </a:lnTo>
                  <a:lnTo>
                    <a:pt x="964610" y="102290"/>
                  </a:lnTo>
                  <a:lnTo>
                    <a:pt x="977124" y="108568"/>
                  </a:lnTo>
                  <a:lnTo>
                    <a:pt x="985306" y="110017"/>
                  </a:lnTo>
                  <a:lnTo>
                    <a:pt x="997339" y="115812"/>
                  </a:lnTo>
                  <a:lnTo>
                    <a:pt x="1004077" y="115329"/>
                  </a:lnTo>
                  <a:lnTo>
                    <a:pt x="1011297" y="113398"/>
                  </a:lnTo>
                  <a:lnTo>
                    <a:pt x="1016110" y="110500"/>
                  </a:lnTo>
                  <a:lnTo>
                    <a:pt x="1018516" y="107119"/>
                  </a:lnTo>
                  <a:lnTo>
                    <a:pt x="1024292" y="104705"/>
                  </a:lnTo>
                  <a:lnTo>
                    <a:pt x="1031993" y="103739"/>
                  </a:lnTo>
                  <a:lnTo>
                    <a:pt x="1036806" y="104222"/>
                  </a:lnTo>
                  <a:lnTo>
                    <a:pt x="1040656" y="103739"/>
                  </a:lnTo>
                  <a:lnTo>
                    <a:pt x="1051245" y="103739"/>
                  </a:lnTo>
                  <a:lnTo>
                    <a:pt x="1068572" y="105670"/>
                  </a:lnTo>
                  <a:lnTo>
                    <a:pt x="1065684" y="129335"/>
                  </a:lnTo>
                  <a:lnTo>
                    <a:pt x="1068091" y="139476"/>
                  </a:lnTo>
                  <a:lnTo>
                    <a:pt x="1063759" y="146720"/>
                  </a:lnTo>
                  <a:lnTo>
                    <a:pt x="1062315" y="153482"/>
                  </a:lnTo>
                  <a:lnTo>
                    <a:pt x="1066166" y="162174"/>
                  </a:lnTo>
                  <a:lnTo>
                    <a:pt x="1067128" y="170385"/>
                  </a:lnTo>
                  <a:lnTo>
                    <a:pt x="1066166" y="177629"/>
                  </a:lnTo>
                  <a:lnTo>
                    <a:pt x="1065684" y="187770"/>
                  </a:lnTo>
                  <a:lnTo>
                    <a:pt x="1067128" y="199361"/>
                  </a:lnTo>
                  <a:lnTo>
                    <a:pt x="1071941" y="215781"/>
                  </a:lnTo>
                  <a:lnTo>
                    <a:pt x="1070979" y="221093"/>
                  </a:lnTo>
                  <a:lnTo>
                    <a:pt x="1067128" y="235099"/>
                  </a:lnTo>
                  <a:lnTo>
                    <a:pt x="1058465" y="246689"/>
                  </a:lnTo>
                  <a:lnTo>
                    <a:pt x="1057502" y="252967"/>
                  </a:lnTo>
                  <a:lnTo>
                    <a:pt x="1051726" y="257797"/>
                  </a:lnTo>
                  <a:lnTo>
                    <a:pt x="1051245" y="259729"/>
                  </a:lnTo>
                  <a:lnTo>
                    <a:pt x="1045469" y="258280"/>
                  </a:lnTo>
                  <a:lnTo>
                    <a:pt x="1045469" y="259729"/>
                  </a:lnTo>
                  <a:lnTo>
                    <a:pt x="1038731" y="260695"/>
                  </a:lnTo>
                  <a:lnTo>
                    <a:pt x="1040656" y="265041"/>
                  </a:lnTo>
                  <a:lnTo>
                    <a:pt x="1038731" y="266973"/>
                  </a:lnTo>
                  <a:lnTo>
                    <a:pt x="1042100" y="271319"/>
                  </a:lnTo>
                  <a:lnTo>
                    <a:pt x="1044507" y="271319"/>
                  </a:lnTo>
                  <a:lnTo>
                    <a:pt x="1046432" y="273734"/>
                  </a:lnTo>
                  <a:lnTo>
                    <a:pt x="1045951" y="277597"/>
                  </a:lnTo>
                  <a:lnTo>
                    <a:pt x="1047876" y="282427"/>
                  </a:lnTo>
                  <a:lnTo>
                    <a:pt x="1045951" y="286773"/>
                  </a:lnTo>
                  <a:lnTo>
                    <a:pt x="1043544" y="287256"/>
                  </a:lnTo>
                  <a:lnTo>
                    <a:pt x="1042582" y="290154"/>
                  </a:lnTo>
                  <a:lnTo>
                    <a:pt x="1037768" y="291120"/>
                  </a:lnTo>
                  <a:lnTo>
                    <a:pt x="1036324" y="288222"/>
                  </a:lnTo>
                  <a:lnTo>
                    <a:pt x="1037287" y="285324"/>
                  </a:lnTo>
                  <a:lnTo>
                    <a:pt x="1035843" y="280495"/>
                  </a:lnTo>
                  <a:lnTo>
                    <a:pt x="1031511" y="280012"/>
                  </a:lnTo>
                  <a:lnTo>
                    <a:pt x="1027661" y="287739"/>
                  </a:lnTo>
                  <a:lnTo>
                    <a:pt x="1018997" y="287739"/>
                  </a:lnTo>
                  <a:lnTo>
                    <a:pt x="1016591" y="285808"/>
                  </a:lnTo>
                  <a:lnTo>
                    <a:pt x="1012740" y="287256"/>
                  </a:lnTo>
                  <a:lnTo>
                    <a:pt x="1016110" y="290154"/>
                  </a:lnTo>
                  <a:lnTo>
                    <a:pt x="1015628" y="293052"/>
                  </a:lnTo>
                  <a:lnTo>
                    <a:pt x="1017554" y="296915"/>
                  </a:lnTo>
                  <a:lnTo>
                    <a:pt x="1016591" y="302227"/>
                  </a:lnTo>
                  <a:lnTo>
                    <a:pt x="1014666" y="305608"/>
                  </a:lnTo>
                  <a:lnTo>
                    <a:pt x="1009853" y="306574"/>
                  </a:lnTo>
                  <a:lnTo>
                    <a:pt x="1005040" y="304642"/>
                  </a:lnTo>
                  <a:lnTo>
                    <a:pt x="1001670" y="306574"/>
                  </a:lnTo>
                  <a:lnTo>
                    <a:pt x="1000226" y="305125"/>
                  </a:lnTo>
                  <a:lnTo>
                    <a:pt x="993488" y="308506"/>
                  </a:lnTo>
                  <a:lnTo>
                    <a:pt x="989156" y="308989"/>
                  </a:lnTo>
                  <a:lnTo>
                    <a:pt x="986269" y="311886"/>
                  </a:lnTo>
                  <a:lnTo>
                    <a:pt x="987712" y="316716"/>
                  </a:lnTo>
                  <a:lnTo>
                    <a:pt x="985787" y="320579"/>
                  </a:lnTo>
                  <a:lnTo>
                    <a:pt x="986269" y="323477"/>
                  </a:lnTo>
                  <a:lnTo>
                    <a:pt x="980974" y="324926"/>
                  </a:lnTo>
                  <a:lnTo>
                    <a:pt x="977124" y="324443"/>
                  </a:lnTo>
                  <a:lnTo>
                    <a:pt x="974717" y="326858"/>
                  </a:lnTo>
                  <a:lnTo>
                    <a:pt x="975680" y="330721"/>
                  </a:lnTo>
                  <a:lnTo>
                    <a:pt x="972311" y="331687"/>
                  </a:lnTo>
                  <a:lnTo>
                    <a:pt x="969423" y="330721"/>
                  </a:lnTo>
                  <a:lnTo>
                    <a:pt x="967498" y="331687"/>
                  </a:lnTo>
                  <a:lnTo>
                    <a:pt x="964128" y="331687"/>
                  </a:lnTo>
                  <a:lnTo>
                    <a:pt x="960278" y="337965"/>
                  </a:lnTo>
                  <a:lnTo>
                    <a:pt x="955465" y="342311"/>
                  </a:lnTo>
                  <a:lnTo>
                    <a:pt x="949208" y="345209"/>
                  </a:lnTo>
                  <a:lnTo>
                    <a:pt x="945839" y="350039"/>
                  </a:lnTo>
                  <a:lnTo>
                    <a:pt x="947283" y="353902"/>
                  </a:lnTo>
                  <a:lnTo>
                    <a:pt x="944395" y="358249"/>
                  </a:lnTo>
                  <a:lnTo>
                    <a:pt x="942470" y="365010"/>
                  </a:lnTo>
                  <a:lnTo>
                    <a:pt x="941507" y="373220"/>
                  </a:lnTo>
                  <a:lnTo>
                    <a:pt x="943432" y="376600"/>
                  </a:lnTo>
                  <a:lnTo>
                    <a:pt x="948245" y="378049"/>
                  </a:lnTo>
                  <a:lnTo>
                    <a:pt x="951133" y="382396"/>
                  </a:lnTo>
                  <a:lnTo>
                    <a:pt x="949208" y="390123"/>
                  </a:lnTo>
                  <a:lnTo>
                    <a:pt x="946801" y="391089"/>
                  </a:lnTo>
                  <a:lnTo>
                    <a:pt x="946320" y="395918"/>
                  </a:lnTo>
                  <a:lnTo>
                    <a:pt x="946801" y="397850"/>
                  </a:lnTo>
                  <a:lnTo>
                    <a:pt x="944395" y="400264"/>
                  </a:lnTo>
                  <a:lnTo>
                    <a:pt x="945358" y="403162"/>
                  </a:lnTo>
                  <a:lnTo>
                    <a:pt x="948245" y="406060"/>
                  </a:lnTo>
                  <a:lnTo>
                    <a:pt x="946320" y="410406"/>
                  </a:lnTo>
                  <a:lnTo>
                    <a:pt x="946801" y="417167"/>
                  </a:lnTo>
                  <a:lnTo>
                    <a:pt x="949689" y="422963"/>
                  </a:lnTo>
                  <a:lnTo>
                    <a:pt x="951133" y="424895"/>
                  </a:lnTo>
                  <a:lnTo>
                    <a:pt x="949208" y="428275"/>
                  </a:lnTo>
                  <a:lnTo>
                    <a:pt x="952096" y="430207"/>
                  </a:lnTo>
                  <a:lnTo>
                    <a:pt x="951614" y="433587"/>
                  </a:lnTo>
                  <a:lnTo>
                    <a:pt x="949208" y="437934"/>
                  </a:lnTo>
                  <a:lnTo>
                    <a:pt x="943914" y="438900"/>
                  </a:lnTo>
                  <a:lnTo>
                    <a:pt x="943914" y="441797"/>
                  </a:lnTo>
                  <a:lnTo>
                    <a:pt x="941988" y="443246"/>
                  </a:lnTo>
                  <a:lnTo>
                    <a:pt x="944876" y="446627"/>
                  </a:lnTo>
                  <a:lnTo>
                    <a:pt x="944395" y="449524"/>
                  </a:lnTo>
                  <a:lnTo>
                    <a:pt x="947764" y="452905"/>
                  </a:lnTo>
                  <a:lnTo>
                    <a:pt x="947283" y="454837"/>
                  </a:lnTo>
                  <a:lnTo>
                    <a:pt x="940063" y="465945"/>
                  </a:lnTo>
                  <a:lnTo>
                    <a:pt x="941507" y="469325"/>
                  </a:lnTo>
                  <a:lnTo>
                    <a:pt x="936213" y="476086"/>
                  </a:lnTo>
                  <a:lnTo>
                    <a:pt x="933325" y="477052"/>
                  </a:lnTo>
                  <a:lnTo>
                    <a:pt x="929956" y="479467"/>
                  </a:lnTo>
                  <a:lnTo>
                    <a:pt x="928512" y="483813"/>
                  </a:lnTo>
                  <a:lnTo>
                    <a:pt x="928030" y="490092"/>
                  </a:lnTo>
                  <a:lnTo>
                    <a:pt x="925143" y="495887"/>
                  </a:lnTo>
                  <a:lnTo>
                    <a:pt x="928030" y="498302"/>
                  </a:lnTo>
                  <a:lnTo>
                    <a:pt x="926587" y="501199"/>
                  </a:lnTo>
                  <a:lnTo>
                    <a:pt x="928030" y="505546"/>
                  </a:lnTo>
                  <a:lnTo>
                    <a:pt x="925624" y="505546"/>
                  </a:lnTo>
                  <a:lnTo>
                    <a:pt x="922255" y="507960"/>
                  </a:lnTo>
                  <a:lnTo>
                    <a:pt x="925143" y="509892"/>
                  </a:lnTo>
                  <a:lnTo>
                    <a:pt x="927068" y="513756"/>
                  </a:lnTo>
                  <a:lnTo>
                    <a:pt x="925624" y="514721"/>
                  </a:lnTo>
                  <a:lnTo>
                    <a:pt x="927549" y="522932"/>
                  </a:lnTo>
                  <a:lnTo>
                    <a:pt x="926587" y="524380"/>
                  </a:lnTo>
                  <a:lnTo>
                    <a:pt x="929474" y="528244"/>
                  </a:lnTo>
                  <a:lnTo>
                    <a:pt x="928030" y="533556"/>
                  </a:lnTo>
                  <a:lnTo>
                    <a:pt x="934769" y="542732"/>
                  </a:lnTo>
                  <a:lnTo>
                    <a:pt x="937175" y="564464"/>
                  </a:lnTo>
                  <a:lnTo>
                    <a:pt x="945358" y="572192"/>
                  </a:lnTo>
                  <a:lnTo>
                    <a:pt x="953540" y="579919"/>
                  </a:lnTo>
                  <a:lnTo>
                    <a:pt x="968942" y="600685"/>
                  </a:lnTo>
                  <a:lnTo>
                    <a:pt x="975199" y="614208"/>
                  </a:lnTo>
                  <a:lnTo>
                    <a:pt x="977124" y="621452"/>
                  </a:lnTo>
                  <a:lnTo>
                    <a:pt x="1010815" y="676024"/>
                  </a:lnTo>
                  <a:lnTo>
                    <a:pt x="1033437" y="712727"/>
                  </a:lnTo>
                  <a:lnTo>
                    <a:pt x="1036324" y="717557"/>
                  </a:lnTo>
                  <a:lnTo>
                    <a:pt x="1039212" y="720455"/>
                  </a:lnTo>
                  <a:lnTo>
                    <a:pt x="1044025" y="726733"/>
                  </a:lnTo>
                  <a:lnTo>
                    <a:pt x="1049320" y="736392"/>
                  </a:lnTo>
                  <a:lnTo>
                    <a:pt x="1055095" y="747499"/>
                  </a:lnTo>
                  <a:lnTo>
                    <a:pt x="1056058" y="750880"/>
                  </a:lnTo>
                  <a:lnTo>
                    <a:pt x="1055577" y="753777"/>
                  </a:lnTo>
                  <a:lnTo>
                    <a:pt x="1050764" y="761505"/>
                  </a:lnTo>
                  <a:lnTo>
                    <a:pt x="1048357" y="764402"/>
                  </a:lnTo>
                  <a:lnTo>
                    <a:pt x="1045951" y="769232"/>
                  </a:lnTo>
                  <a:lnTo>
                    <a:pt x="1046913" y="775510"/>
                  </a:lnTo>
                  <a:lnTo>
                    <a:pt x="1045469" y="777924"/>
                  </a:lnTo>
                  <a:lnTo>
                    <a:pt x="1046432" y="790481"/>
                  </a:lnTo>
                  <a:lnTo>
                    <a:pt x="1049801" y="796276"/>
                  </a:lnTo>
                  <a:lnTo>
                    <a:pt x="1050282" y="802555"/>
                  </a:lnTo>
                  <a:lnTo>
                    <a:pt x="1052689" y="807384"/>
                  </a:lnTo>
                  <a:lnTo>
                    <a:pt x="1052208" y="816077"/>
                  </a:lnTo>
                  <a:lnTo>
                    <a:pt x="1053170" y="819458"/>
                  </a:lnTo>
                  <a:lnTo>
                    <a:pt x="1049320" y="826702"/>
                  </a:lnTo>
                  <a:lnTo>
                    <a:pt x="1048839" y="828633"/>
                  </a:lnTo>
                  <a:lnTo>
                    <a:pt x="1050764" y="832497"/>
                  </a:lnTo>
                  <a:lnTo>
                    <a:pt x="1049801" y="834429"/>
                  </a:lnTo>
                  <a:lnTo>
                    <a:pt x="1053652" y="839741"/>
                  </a:lnTo>
                  <a:lnTo>
                    <a:pt x="1054133" y="845053"/>
                  </a:lnTo>
                  <a:lnTo>
                    <a:pt x="1057983" y="847468"/>
                  </a:lnTo>
                  <a:lnTo>
                    <a:pt x="1061353" y="845053"/>
                  </a:lnTo>
                  <a:lnTo>
                    <a:pt x="1067609" y="846502"/>
                  </a:lnTo>
                  <a:lnTo>
                    <a:pt x="1069053" y="848434"/>
                  </a:lnTo>
                  <a:lnTo>
                    <a:pt x="1077236" y="846985"/>
                  </a:lnTo>
                  <a:lnTo>
                    <a:pt x="1081567" y="849883"/>
                  </a:lnTo>
                  <a:lnTo>
                    <a:pt x="1083974" y="849883"/>
                  </a:lnTo>
                  <a:lnTo>
                    <a:pt x="1088787" y="847468"/>
                  </a:lnTo>
                  <a:lnTo>
                    <a:pt x="1090712" y="848434"/>
                  </a:lnTo>
                  <a:lnTo>
                    <a:pt x="1094563" y="852297"/>
                  </a:lnTo>
                  <a:lnTo>
                    <a:pt x="1100338" y="851331"/>
                  </a:lnTo>
                  <a:lnTo>
                    <a:pt x="1102745" y="850366"/>
                  </a:lnTo>
                  <a:lnTo>
                    <a:pt x="1105151" y="851814"/>
                  </a:lnTo>
                  <a:lnTo>
                    <a:pt x="1109002" y="851331"/>
                  </a:lnTo>
                  <a:lnTo>
                    <a:pt x="1115259" y="848434"/>
                  </a:lnTo>
                  <a:lnTo>
                    <a:pt x="1116221" y="849400"/>
                  </a:lnTo>
                  <a:lnTo>
                    <a:pt x="1121516" y="846985"/>
                  </a:lnTo>
                  <a:lnTo>
                    <a:pt x="1122960" y="843121"/>
                  </a:lnTo>
                  <a:lnTo>
                    <a:pt x="1126810" y="842156"/>
                  </a:lnTo>
                  <a:lnTo>
                    <a:pt x="1129698" y="837326"/>
                  </a:lnTo>
                  <a:lnTo>
                    <a:pt x="1129698" y="833463"/>
                  </a:lnTo>
                  <a:lnTo>
                    <a:pt x="1133067" y="832980"/>
                  </a:lnTo>
                  <a:lnTo>
                    <a:pt x="1133549" y="830082"/>
                  </a:lnTo>
                  <a:lnTo>
                    <a:pt x="1136436" y="826219"/>
                  </a:lnTo>
                  <a:lnTo>
                    <a:pt x="1144619" y="823804"/>
                  </a:lnTo>
                  <a:lnTo>
                    <a:pt x="1146063" y="821872"/>
                  </a:lnTo>
                  <a:lnTo>
                    <a:pt x="1149432" y="821872"/>
                  </a:lnTo>
                  <a:lnTo>
                    <a:pt x="1151838" y="818974"/>
                  </a:lnTo>
                  <a:lnTo>
                    <a:pt x="1158095" y="818974"/>
                  </a:lnTo>
                  <a:lnTo>
                    <a:pt x="1166277" y="815594"/>
                  </a:lnTo>
                  <a:lnTo>
                    <a:pt x="1167721" y="813179"/>
                  </a:lnTo>
                  <a:lnTo>
                    <a:pt x="1174460" y="812213"/>
                  </a:lnTo>
                  <a:lnTo>
                    <a:pt x="1175903" y="813662"/>
                  </a:lnTo>
                  <a:lnTo>
                    <a:pt x="1186492" y="817043"/>
                  </a:lnTo>
                  <a:lnTo>
                    <a:pt x="1191787" y="826219"/>
                  </a:lnTo>
                  <a:lnTo>
                    <a:pt x="1194674" y="826219"/>
                  </a:lnTo>
                  <a:lnTo>
                    <a:pt x="1202375" y="828150"/>
                  </a:lnTo>
                  <a:lnTo>
                    <a:pt x="1206226" y="825736"/>
                  </a:lnTo>
                  <a:lnTo>
                    <a:pt x="1204301" y="821872"/>
                  </a:lnTo>
                  <a:lnTo>
                    <a:pt x="1204782" y="816560"/>
                  </a:lnTo>
                  <a:lnTo>
                    <a:pt x="1203338" y="809799"/>
                  </a:lnTo>
                  <a:lnTo>
                    <a:pt x="1199969" y="808833"/>
                  </a:lnTo>
                  <a:lnTo>
                    <a:pt x="1199487" y="804969"/>
                  </a:lnTo>
                  <a:lnTo>
                    <a:pt x="1196118" y="802555"/>
                  </a:lnTo>
                  <a:lnTo>
                    <a:pt x="1194193" y="798208"/>
                  </a:lnTo>
                  <a:lnTo>
                    <a:pt x="1188899" y="796759"/>
                  </a:lnTo>
                  <a:lnTo>
                    <a:pt x="1186974" y="794345"/>
                  </a:lnTo>
                  <a:lnTo>
                    <a:pt x="1188417" y="789998"/>
                  </a:lnTo>
                  <a:lnTo>
                    <a:pt x="1187936" y="785652"/>
                  </a:lnTo>
                  <a:lnTo>
                    <a:pt x="1184567" y="781305"/>
                  </a:lnTo>
                  <a:lnTo>
                    <a:pt x="1173497" y="777442"/>
                  </a:lnTo>
                  <a:lnTo>
                    <a:pt x="1171572" y="772129"/>
                  </a:lnTo>
                  <a:lnTo>
                    <a:pt x="1173978" y="766817"/>
                  </a:lnTo>
                  <a:lnTo>
                    <a:pt x="1180235" y="758124"/>
                  </a:lnTo>
                  <a:lnTo>
                    <a:pt x="1180235" y="754743"/>
                  </a:lnTo>
                  <a:lnTo>
                    <a:pt x="1178791" y="750880"/>
                  </a:lnTo>
                  <a:lnTo>
                    <a:pt x="1177347" y="742670"/>
                  </a:lnTo>
                  <a:lnTo>
                    <a:pt x="1169165" y="729147"/>
                  </a:lnTo>
                  <a:lnTo>
                    <a:pt x="1156651" y="712245"/>
                  </a:lnTo>
                  <a:lnTo>
                    <a:pt x="1155207" y="709830"/>
                  </a:lnTo>
                  <a:lnTo>
                    <a:pt x="1150394" y="704034"/>
                  </a:lnTo>
                  <a:lnTo>
                    <a:pt x="1163871" y="687132"/>
                  </a:lnTo>
                  <a:lnTo>
                    <a:pt x="1164352" y="685683"/>
                  </a:lnTo>
                  <a:lnTo>
                    <a:pt x="1180717" y="663950"/>
                  </a:lnTo>
                  <a:lnTo>
                    <a:pt x="1177347" y="653808"/>
                  </a:lnTo>
                  <a:lnTo>
                    <a:pt x="1177829" y="641252"/>
                  </a:lnTo>
                  <a:lnTo>
                    <a:pt x="1178791" y="637389"/>
                  </a:lnTo>
                  <a:lnTo>
                    <a:pt x="1179273" y="630627"/>
                  </a:lnTo>
                  <a:lnTo>
                    <a:pt x="1177829" y="625798"/>
                  </a:lnTo>
                  <a:lnTo>
                    <a:pt x="1177829" y="617105"/>
                  </a:lnTo>
                  <a:lnTo>
                    <a:pt x="1180235" y="612758"/>
                  </a:lnTo>
                  <a:lnTo>
                    <a:pt x="1179754" y="610344"/>
                  </a:lnTo>
                  <a:lnTo>
                    <a:pt x="1180235" y="602134"/>
                  </a:lnTo>
                  <a:lnTo>
                    <a:pt x="1180235" y="590543"/>
                  </a:lnTo>
                  <a:lnTo>
                    <a:pt x="1181679" y="588611"/>
                  </a:lnTo>
                  <a:lnTo>
                    <a:pt x="1181198" y="579919"/>
                  </a:lnTo>
                  <a:lnTo>
                    <a:pt x="1187455" y="577504"/>
                  </a:lnTo>
                  <a:lnTo>
                    <a:pt x="1189861" y="575089"/>
                  </a:lnTo>
                  <a:lnTo>
                    <a:pt x="1192268" y="570743"/>
                  </a:lnTo>
                  <a:lnTo>
                    <a:pt x="1196600" y="567362"/>
                  </a:lnTo>
                  <a:lnTo>
                    <a:pt x="1200450" y="562533"/>
                  </a:lnTo>
                  <a:lnTo>
                    <a:pt x="1203338" y="560118"/>
                  </a:lnTo>
                  <a:lnTo>
                    <a:pt x="1207188" y="564464"/>
                  </a:lnTo>
                  <a:lnTo>
                    <a:pt x="1208632" y="569777"/>
                  </a:lnTo>
                  <a:lnTo>
                    <a:pt x="1212964" y="574606"/>
                  </a:lnTo>
                  <a:lnTo>
                    <a:pt x="1220184" y="577021"/>
                  </a:lnTo>
                  <a:lnTo>
                    <a:pt x="1224997" y="577504"/>
                  </a:lnTo>
                  <a:lnTo>
                    <a:pt x="1227885" y="577021"/>
                  </a:lnTo>
                  <a:lnTo>
                    <a:pt x="1235104" y="577021"/>
                  </a:lnTo>
                  <a:lnTo>
                    <a:pt x="1236548" y="580884"/>
                  </a:lnTo>
                  <a:lnTo>
                    <a:pt x="1237511" y="588129"/>
                  </a:lnTo>
                  <a:lnTo>
                    <a:pt x="1246656" y="596821"/>
                  </a:lnTo>
                  <a:lnTo>
                    <a:pt x="1258688" y="590543"/>
                  </a:lnTo>
                  <a:lnTo>
                    <a:pt x="1261095" y="576055"/>
                  </a:lnTo>
                  <a:lnTo>
                    <a:pt x="1263501" y="573640"/>
                  </a:lnTo>
                  <a:lnTo>
                    <a:pt x="1268314" y="571226"/>
                  </a:lnTo>
                  <a:lnTo>
                    <a:pt x="1279385" y="576055"/>
                  </a:lnTo>
                  <a:lnTo>
                    <a:pt x="1289492" y="570743"/>
                  </a:lnTo>
                  <a:lnTo>
                    <a:pt x="1299599" y="569777"/>
                  </a:lnTo>
                  <a:lnTo>
                    <a:pt x="1306338" y="570260"/>
                  </a:lnTo>
                  <a:lnTo>
                    <a:pt x="1310188" y="567362"/>
                  </a:lnTo>
                  <a:lnTo>
                    <a:pt x="1313076" y="566396"/>
                  </a:lnTo>
                  <a:lnTo>
                    <a:pt x="1320296" y="566879"/>
                  </a:lnTo>
                  <a:lnTo>
                    <a:pt x="1324627" y="563982"/>
                  </a:lnTo>
                  <a:lnTo>
                    <a:pt x="1326553" y="566396"/>
                  </a:lnTo>
                  <a:lnTo>
                    <a:pt x="1329922" y="564947"/>
                  </a:lnTo>
                  <a:lnTo>
                    <a:pt x="1339548" y="563499"/>
                  </a:lnTo>
                  <a:lnTo>
                    <a:pt x="1347730" y="559635"/>
                  </a:lnTo>
                  <a:lnTo>
                    <a:pt x="1354949" y="557220"/>
                  </a:lnTo>
                  <a:lnTo>
                    <a:pt x="1365057" y="549976"/>
                  </a:lnTo>
                  <a:lnTo>
                    <a:pt x="1367945" y="549976"/>
                  </a:lnTo>
                  <a:lnTo>
                    <a:pt x="1372758" y="547561"/>
                  </a:lnTo>
                  <a:lnTo>
                    <a:pt x="1371795" y="542249"/>
                  </a:lnTo>
                  <a:lnTo>
                    <a:pt x="1376127" y="525829"/>
                  </a:lnTo>
                  <a:lnTo>
                    <a:pt x="1379015" y="525829"/>
                  </a:lnTo>
                  <a:lnTo>
                    <a:pt x="1379015" y="520517"/>
                  </a:lnTo>
                  <a:lnTo>
                    <a:pt x="1380459" y="518585"/>
                  </a:lnTo>
                  <a:lnTo>
                    <a:pt x="1382865" y="500716"/>
                  </a:lnTo>
                  <a:lnTo>
                    <a:pt x="1379015" y="494921"/>
                  </a:lnTo>
                  <a:lnTo>
                    <a:pt x="1375164" y="492989"/>
                  </a:lnTo>
                  <a:lnTo>
                    <a:pt x="1377090" y="486228"/>
                  </a:lnTo>
                  <a:lnTo>
                    <a:pt x="1410300" y="478984"/>
                  </a:lnTo>
                  <a:lnTo>
                    <a:pt x="1437734" y="474155"/>
                  </a:lnTo>
                  <a:lnTo>
                    <a:pt x="1461318" y="478984"/>
                  </a:lnTo>
                  <a:lnTo>
                    <a:pt x="1503192" y="478984"/>
                  </a:lnTo>
                  <a:lnTo>
                    <a:pt x="1589346" y="535005"/>
                  </a:lnTo>
                  <a:lnTo>
                    <a:pt x="1612449" y="550942"/>
                  </a:lnTo>
                  <a:lnTo>
                    <a:pt x="1693789" y="619520"/>
                  </a:lnTo>
                  <a:lnTo>
                    <a:pt x="1716892" y="640286"/>
                  </a:lnTo>
                  <a:lnTo>
                    <a:pt x="1759247" y="647530"/>
                  </a:lnTo>
                  <a:lnTo>
                    <a:pt x="1776093" y="657189"/>
                  </a:lnTo>
                  <a:lnTo>
                    <a:pt x="1822298" y="673126"/>
                  </a:lnTo>
                  <a:lnTo>
                    <a:pt x="1849733" y="678439"/>
                  </a:lnTo>
                  <a:lnTo>
                    <a:pt x="1886312" y="678439"/>
                  </a:lnTo>
                  <a:lnTo>
                    <a:pt x="1919522" y="688097"/>
                  </a:lnTo>
                  <a:lnTo>
                    <a:pt x="1957064" y="702586"/>
                  </a:lnTo>
                  <a:lnTo>
                    <a:pt x="1983055" y="717074"/>
                  </a:lnTo>
                  <a:lnTo>
                    <a:pt x="2032630" y="761021"/>
                  </a:lnTo>
                  <a:lnTo>
                    <a:pt x="2041774" y="790964"/>
                  </a:lnTo>
                  <a:lnTo>
                    <a:pt x="2069690" y="811247"/>
                  </a:lnTo>
                  <a:lnTo>
                    <a:pt x="2113970" y="818008"/>
                  </a:lnTo>
                  <a:lnTo>
                    <a:pt x="2136111" y="810764"/>
                  </a:lnTo>
                  <a:lnTo>
                    <a:pt x="2148143" y="825253"/>
                  </a:lnTo>
                  <a:lnTo>
                    <a:pt x="2145255" y="839258"/>
                  </a:lnTo>
                  <a:lnTo>
                    <a:pt x="2117339" y="877893"/>
                  </a:lnTo>
                  <a:lnTo>
                    <a:pt x="2113489" y="891416"/>
                  </a:lnTo>
                  <a:lnTo>
                    <a:pt x="2148624" y="890450"/>
                  </a:lnTo>
                  <a:lnTo>
                    <a:pt x="2155363" y="901074"/>
                  </a:lnTo>
                  <a:lnTo>
                    <a:pt x="2153437" y="910733"/>
                  </a:lnTo>
                  <a:lnTo>
                    <a:pt x="2148143" y="915563"/>
                  </a:lnTo>
                  <a:lnTo>
                    <a:pt x="2145255" y="943573"/>
                  </a:lnTo>
                  <a:lnTo>
                    <a:pt x="2144292" y="950817"/>
                  </a:lnTo>
                  <a:lnTo>
                    <a:pt x="2153919" y="1035815"/>
                  </a:lnTo>
                  <a:lnTo>
                    <a:pt x="2160176" y="1063343"/>
                  </a:lnTo>
                  <a:lnTo>
                    <a:pt x="2164507" y="1075899"/>
                  </a:lnTo>
                  <a:lnTo>
                    <a:pt x="2175096" y="1093285"/>
                  </a:lnTo>
                  <a:lnTo>
                    <a:pt x="2181353" y="1106324"/>
                  </a:lnTo>
                  <a:lnTo>
                    <a:pt x="2192905" y="1116949"/>
                  </a:lnTo>
                  <a:lnTo>
                    <a:pt x="2217451" y="1120813"/>
                  </a:lnTo>
                  <a:lnTo>
                    <a:pt x="2237666" y="1118881"/>
                  </a:lnTo>
                  <a:lnTo>
                    <a:pt x="2254993" y="1112603"/>
                  </a:lnTo>
                  <a:lnTo>
                    <a:pt x="2272320" y="1110188"/>
                  </a:lnTo>
                  <a:lnTo>
                    <a:pt x="2284834" y="1110188"/>
                  </a:lnTo>
                  <a:lnTo>
                    <a:pt x="2298792" y="1120813"/>
                  </a:lnTo>
                  <a:lnTo>
                    <a:pt x="2305049" y="1125642"/>
                  </a:lnTo>
                  <a:lnTo>
                    <a:pt x="2303124" y="1152687"/>
                  </a:lnTo>
                  <a:lnTo>
                    <a:pt x="2284353" y="1189390"/>
                  </a:lnTo>
                  <a:lnTo>
                    <a:pt x="2283871" y="1212089"/>
                  </a:lnTo>
                  <a:lnTo>
                    <a:pt x="2282428" y="1228508"/>
                  </a:lnTo>
                  <a:lnTo>
                    <a:pt x="2285316" y="1252655"/>
                  </a:lnTo>
                  <a:lnTo>
                    <a:pt x="2310825" y="1304330"/>
                  </a:lnTo>
                  <a:lnTo>
                    <a:pt x="2346923" y="1347312"/>
                  </a:lnTo>
                  <a:lnTo>
                    <a:pt x="2383502" y="1409611"/>
                  </a:lnTo>
                  <a:lnTo>
                    <a:pt x="2390240" y="1446315"/>
                  </a:lnTo>
                  <a:lnTo>
                    <a:pt x="2398423" y="1467081"/>
                  </a:lnTo>
                  <a:lnTo>
                    <a:pt x="2408049" y="1470945"/>
                  </a:lnTo>
                  <a:lnTo>
                    <a:pt x="2434039" y="1491711"/>
                  </a:lnTo>
                  <a:lnTo>
                    <a:pt x="2447516" y="1496541"/>
                  </a:lnTo>
                  <a:lnTo>
                    <a:pt x="2462436" y="1509097"/>
                  </a:lnTo>
                  <a:lnTo>
                    <a:pt x="2486502" y="1520205"/>
                  </a:lnTo>
                  <a:lnTo>
                    <a:pt x="2493240" y="1519722"/>
                  </a:lnTo>
                  <a:lnTo>
                    <a:pt x="2514417" y="1533727"/>
                  </a:lnTo>
                  <a:lnTo>
                    <a:pt x="2525006" y="1552562"/>
                  </a:lnTo>
                  <a:lnTo>
                    <a:pt x="2532226" y="1596993"/>
                  </a:lnTo>
                  <a:lnTo>
                    <a:pt x="2520193" y="1634662"/>
                  </a:lnTo>
                  <a:lnTo>
                    <a:pt x="2507198" y="1695996"/>
                  </a:lnTo>
                  <a:lnTo>
                    <a:pt x="2497091" y="1724006"/>
                  </a:lnTo>
                  <a:lnTo>
                    <a:pt x="2497091" y="1738977"/>
                  </a:lnTo>
                  <a:lnTo>
                    <a:pt x="2490352" y="1739943"/>
                  </a:lnTo>
                  <a:lnTo>
                    <a:pt x="2475913" y="1738977"/>
                  </a:lnTo>
                  <a:lnTo>
                    <a:pt x="2447035" y="1735597"/>
                  </a:lnTo>
                  <a:lnTo>
                    <a:pt x="2433077" y="1734148"/>
                  </a:lnTo>
                  <a:lnTo>
                    <a:pt x="2419119" y="1735597"/>
                  </a:lnTo>
                  <a:lnTo>
                    <a:pt x="2406123" y="1740909"/>
                  </a:lnTo>
                  <a:lnTo>
                    <a:pt x="2397460" y="1739460"/>
                  </a:lnTo>
                  <a:lnTo>
                    <a:pt x="2387834" y="1736563"/>
                  </a:lnTo>
                  <a:lnTo>
                    <a:pt x="2373395" y="1745255"/>
                  </a:lnTo>
                  <a:lnTo>
                    <a:pt x="2355105" y="1747187"/>
                  </a:lnTo>
                  <a:lnTo>
                    <a:pt x="2344516" y="1737528"/>
                  </a:lnTo>
                  <a:lnTo>
                    <a:pt x="2339222" y="1737046"/>
                  </a:lnTo>
                  <a:lnTo>
                    <a:pt x="2332002" y="1732699"/>
                  </a:lnTo>
                  <a:lnTo>
                    <a:pt x="2323339" y="1735114"/>
                  </a:lnTo>
                  <a:lnTo>
                    <a:pt x="2312750" y="1731733"/>
                  </a:lnTo>
                  <a:lnTo>
                    <a:pt x="2305530" y="1723040"/>
                  </a:lnTo>
                  <a:lnTo>
                    <a:pt x="2295904" y="1726421"/>
                  </a:lnTo>
                  <a:lnTo>
                    <a:pt x="2285316" y="1724006"/>
                  </a:lnTo>
                  <a:lnTo>
                    <a:pt x="2270876" y="1726421"/>
                  </a:lnTo>
                  <a:lnTo>
                    <a:pt x="2258844" y="1722557"/>
                  </a:lnTo>
                  <a:lnTo>
                    <a:pt x="2243923" y="1720626"/>
                  </a:lnTo>
                  <a:lnTo>
                    <a:pt x="2234297" y="1729802"/>
                  </a:lnTo>
                  <a:lnTo>
                    <a:pt x="2220339" y="1736563"/>
                  </a:lnTo>
                  <a:lnTo>
                    <a:pt x="2210232" y="1739460"/>
                  </a:lnTo>
                  <a:lnTo>
                    <a:pt x="2203012" y="1737046"/>
                  </a:lnTo>
                  <a:lnTo>
                    <a:pt x="2195311" y="1733182"/>
                  </a:lnTo>
                  <a:lnTo>
                    <a:pt x="2190979" y="1725455"/>
                  </a:lnTo>
                  <a:lnTo>
                    <a:pt x="2185204" y="1722074"/>
                  </a:lnTo>
                  <a:lnTo>
                    <a:pt x="2174134" y="1722557"/>
                  </a:lnTo>
                  <a:lnTo>
                    <a:pt x="2163545" y="1724006"/>
                  </a:lnTo>
                  <a:lnTo>
                    <a:pt x="2159213" y="1723040"/>
                  </a:lnTo>
                  <a:lnTo>
                    <a:pt x="2147181" y="1721591"/>
                  </a:lnTo>
                  <a:lnTo>
                    <a:pt x="2142849" y="1717728"/>
                  </a:lnTo>
                  <a:lnTo>
                    <a:pt x="2138517" y="1717728"/>
                  </a:lnTo>
                  <a:lnTo>
                    <a:pt x="2134666" y="1722074"/>
                  </a:lnTo>
                  <a:lnTo>
                    <a:pt x="2129372" y="1723040"/>
                  </a:lnTo>
                  <a:lnTo>
                    <a:pt x="2128891" y="1721108"/>
                  </a:lnTo>
                  <a:lnTo>
                    <a:pt x="2125522" y="1717245"/>
                  </a:lnTo>
                  <a:lnTo>
                    <a:pt x="2117821" y="1716762"/>
                  </a:lnTo>
                  <a:lnTo>
                    <a:pt x="2113008" y="1715796"/>
                  </a:lnTo>
                  <a:lnTo>
                    <a:pt x="2108676" y="1719177"/>
                  </a:lnTo>
                  <a:lnTo>
                    <a:pt x="2106751" y="1719177"/>
                  </a:lnTo>
                  <a:lnTo>
                    <a:pt x="2106751" y="1713864"/>
                  </a:lnTo>
                  <a:lnTo>
                    <a:pt x="2105307" y="1712415"/>
                  </a:lnTo>
                  <a:lnTo>
                    <a:pt x="2102900" y="1715796"/>
                  </a:lnTo>
                  <a:lnTo>
                    <a:pt x="2095681" y="1714830"/>
                  </a:lnTo>
                  <a:lnTo>
                    <a:pt x="2089424" y="1713381"/>
                  </a:lnTo>
                  <a:lnTo>
                    <a:pt x="2084611" y="1713381"/>
                  </a:lnTo>
                  <a:lnTo>
                    <a:pt x="2081723" y="1714347"/>
                  </a:lnTo>
                  <a:lnTo>
                    <a:pt x="2074984" y="1714830"/>
                  </a:lnTo>
                  <a:lnTo>
                    <a:pt x="2068728" y="1717245"/>
                  </a:lnTo>
                  <a:lnTo>
                    <a:pt x="2068246" y="1709035"/>
                  </a:lnTo>
                  <a:lnTo>
                    <a:pt x="2066802" y="1704689"/>
                  </a:lnTo>
                  <a:lnTo>
                    <a:pt x="2062952" y="1702757"/>
                  </a:lnTo>
                  <a:lnTo>
                    <a:pt x="2061508" y="1705654"/>
                  </a:lnTo>
                  <a:lnTo>
                    <a:pt x="2053326" y="1709518"/>
                  </a:lnTo>
                  <a:lnTo>
                    <a:pt x="2046106" y="1714347"/>
                  </a:lnTo>
                  <a:lnTo>
                    <a:pt x="2043700" y="1714347"/>
                  </a:lnTo>
                  <a:lnTo>
                    <a:pt x="2040330" y="1705171"/>
                  </a:lnTo>
                  <a:lnTo>
                    <a:pt x="2038405" y="1703723"/>
                  </a:lnTo>
                  <a:lnTo>
                    <a:pt x="2039368" y="1695996"/>
                  </a:lnTo>
                  <a:lnTo>
                    <a:pt x="2038405" y="1692132"/>
                  </a:lnTo>
                  <a:lnTo>
                    <a:pt x="2030704" y="1691649"/>
                  </a:lnTo>
                  <a:lnTo>
                    <a:pt x="2024928" y="1686337"/>
                  </a:lnTo>
                  <a:lnTo>
                    <a:pt x="2026372" y="1680541"/>
                  </a:lnTo>
                  <a:lnTo>
                    <a:pt x="2023485" y="1676195"/>
                  </a:lnTo>
                  <a:lnTo>
                    <a:pt x="2023003" y="1669917"/>
                  </a:lnTo>
                  <a:lnTo>
                    <a:pt x="2020597" y="1663639"/>
                  </a:lnTo>
                  <a:lnTo>
                    <a:pt x="2021078" y="1656877"/>
                  </a:lnTo>
                  <a:lnTo>
                    <a:pt x="2018190" y="1650116"/>
                  </a:lnTo>
                  <a:lnTo>
                    <a:pt x="2018671" y="1643838"/>
                  </a:lnTo>
                  <a:lnTo>
                    <a:pt x="2007602" y="1642389"/>
                  </a:lnTo>
                  <a:lnTo>
                    <a:pt x="2005195" y="1639008"/>
                  </a:lnTo>
                  <a:lnTo>
                    <a:pt x="2004713" y="1635628"/>
                  </a:lnTo>
                  <a:lnTo>
                    <a:pt x="1998938" y="1632730"/>
                  </a:lnTo>
                  <a:lnTo>
                    <a:pt x="1995087" y="1632247"/>
                  </a:lnTo>
                  <a:lnTo>
                    <a:pt x="1992681" y="1628384"/>
                  </a:lnTo>
                  <a:lnTo>
                    <a:pt x="1990274" y="1628867"/>
                  </a:lnTo>
                  <a:lnTo>
                    <a:pt x="1989312" y="1625003"/>
                  </a:lnTo>
                  <a:lnTo>
                    <a:pt x="1978723" y="1627901"/>
                  </a:lnTo>
                  <a:lnTo>
                    <a:pt x="1974873" y="1632247"/>
                  </a:lnTo>
                  <a:lnTo>
                    <a:pt x="1969097" y="1630799"/>
                  </a:lnTo>
                  <a:lnTo>
                    <a:pt x="1967172" y="1624037"/>
                  </a:lnTo>
                  <a:lnTo>
                    <a:pt x="1963321" y="1624037"/>
                  </a:lnTo>
                  <a:lnTo>
                    <a:pt x="1957064" y="1625969"/>
                  </a:lnTo>
                  <a:lnTo>
                    <a:pt x="1954658" y="1625486"/>
                  </a:lnTo>
                  <a:lnTo>
                    <a:pt x="1952732" y="1628384"/>
                  </a:lnTo>
                  <a:lnTo>
                    <a:pt x="1950326" y="1627901"/>
                  </a:lnTo>
                  <a:lnTo>
                    <a:pt x="1950807" y="1625003"/>
                  </a:lnTo>
                  <a:lnTo>
                    <a:pt x="1943588" y="1621623"/>
                  </a:lnTo>
                  <a:lnTo>
                    <a:pt x="1945513" y="1617759"/>
                  </a:lnTo>
                  <a:lnTo>
                    <a:pt x="1941181" y="1618242"/>
                  </a:lnTo>
                  <a:lnTo>
                    <a:pt x="1939256" y="1615827"/>
                  </a:lnTo>
                  <a:lnTo>
                    <a:pt x="1932999" y="1614378"/>
                  </a:lnTo>
                  <a:lnTo>
                    <a:pt x="1931074" y="1615827"/>
                  </a:lnTo>
                  <a:lnTo>
                    <a:pt x="1927223" y="1615344"/>
                  </a:lnTo>
                  <a:lnTo>
                    <a:pt x="1919522" y="1610515"/>
                  </a:lnTo>
                  <a:lnTo>
                    <a:pt x="1919522" y="1608100"/>
                  </a:lnTo>
                  <a:lnTo>
                    <a:pt x="1916634" y="1605686"/>
                  </a:lnTo>
                  <a:lnTo>
                    <a:pt x="1918560" y="1598441"/>
                  </a:lnTo>
                  <a:lnTo>
                    <a:pt x="1912303" y="1596510"/>
                  </a:lnTo>
                  <a:lnTo>
                    <a:pt x="1910859" y="1595061"/>
                  </a:lnTo>
                  <a:lnTo>
                    <a:pt x="1901714" y="1595544"/>
                  </a:lnTo>
                  <a:lnTo>
                    <a:pt x="1898826" y="1595061"/>
                  </a:lnTo>
                  <a:lnTo>
                    <a:pt x="1894976" y="1597958"/>
                  </a:lnTo>
                  <a:lnTo>
                    <a:pt x="1892088" y="1597476"/>
                  </a:lnTo>
                  <a:lnTo>
                    <a:pt x="1890163" y="1594095"/>
                  </a:lnTo>
                  <a:lnTo>
                    <a:pt x="1886312" y="1595544"/>
                  </a:lnTo>
                  <a:lnTo>
                    <a:pt x="1881018" y="1594578"/>
                  </a:lnTo>
                  <a:lnTo>
                    <a:pt x="1877649" y="1595544"/>
                  </a:lnTo>
                  <a:lnTo>
                    <a:pt x="1868504" y="1593612"/>
                  </a:lnTo>
                  <a:lnTo>
                    <a:pt x="1864653" y="1590231"/>
                  </a:lnTo>
                  <a:lnTo>
                    <a:pt x="1860803" y="1587817"/>
                  </a:lnTo>
                  <a:lnTo>
                    <a:pt x="1852621" y="1586851"/>
                  </a:lnTo>
                  <a:lnTo>
                    <a:pt x="1850695" y="1584919"/>
                  </a:lnTo>
                  <a:lnTo>
                    <a:pt x="1843476" y="1584436"/>
                  </a:lnTo>
                  <a:lnTo>
                    <a:pt x="1842032" y="1579607"/>
                  </a:lnTo>
                  <a:lnTo>
                    <a:pt x="1837700" y="1582504"/>
                  </a:lnTo>
                  <a:lnTo>
                    <a:pt x="1831443" y="1580573"/>
                  </a:lnTo>
                  <a:lnTo>
                    <a:pt x="1826630" y="1578158"/>
                  </a:lnTo>
                  <a:lnTo>
                    <a:pt x="1825668" y="1574777"/>
                  </a:lnTo>
                  <a:lnTo>
                    <a:pt x="1821817" y="1575743"/>
                  </a:lnTo>
                  <a:lnTo>
                    <a:pt x="1818929" y="1572363"/>
                  </a:lnTo>
                  <a:lnTo>
                    <a:pt x="1815079" y="1573328"/>
                  </a:lnTo>
                  <a:lnTo>
                    <a:pt x="1811710" y="1572846"/>
                  </a:lnTo>
                  <a:lnTo>
                    <a:pt x="1808822" y="1570914"/>
                  </a:lnTo>
                  <a:lnTo>
                    <a:pt x="1804971" y="1573811"/>
                  </a:lnTo>
                  <a:lnTo>
                    <a:pt x="1799677" y="1570431"/>
                  </a:lnTo>
                  <a:lnTo>
                    <a:pt x="1795827" y="1569948"/>
                  </a:lnTo>
                  <a:lnTo>
                    <a:pt x="1792939" y="1566567"/>
                  </a:lnTo>
                  <a:lnTo>
                    <a:pt x="1789570" y="1566084"/>
                  </a:lnTo>
                  <a:lnTo>
                    <a:pt x="1788607" y="1568982"/>
                  </a:lnTo>
                  <a:lnTo>
                    <a:pt x="1785238" y="1567050"/>
                  </a:lnTo>
                  <a:lnTo>
                    <a:pt x="1780906" y="1567533"/>
                  </a:lnTo>
                  <a:lnTo>
                    <a:pt x="1775612" y="1565118"/>
                  </a:lnTo>
                  <a:lnTo>
                    <a:pt x="1771280" y="1560772"/>
                  </a:lnTo>
                  <a:lnTo>
                    <a:pt x="1766948" y="1564636"/>
                  </a:lnTo>
                  <a:lnTo>
                    <a:pt x="1764542" y="1564636"/>
                  </a:lnTo>
                  <a:lnTo>
                    <a:pt x="1763098" y="1560289"/>
                  </a:lnTo>
                  <a:lnTo>
                    <a:pt x="1761172" y="1560289"/>
                  </a:lnTo>
                  <a:lnTo>
                    <a:pt x="1759247" y="1562704"/>
                  </a:lnTo>
                  <a:lnTo>
                    <a:pt x="1755878" y="1563187"/>
                  </a:lnTo>
                  <a:lnTo>
                    <a:pt x="1752509" y="1560772"/>
                  </a:lnTo>
                  <a:lnTo>
                    <a:pt x="1748659" y="1560772"/>
                  </a:lnTo>
                  <a:lnTo>
                    <a:pt x="1745289" y="1558357"/>
                  </a:lnTo>
                  <a:lnTo>
                    <a:pt x="1743364" y="1559323"/>
                  </a:lnTo>
                  <a:lnTo>
                    <a:pt x="1735663" y="1557874"/>
                  </a:lnTo>
                  <a:lnTo>
                    <a:pt x="1734701" y="1556908"/>
                  </a:lnTo>
                  <a:lnTo>
                    <a:pt x="1728925" y="1555460"/>
                  </a:lnTo>
                  <a:lnTo>
                    <a:pt x="1726037" y="1555943"/>
                  </a:lnTo>
                  <a:lnTo>
                    <a:pt x="1723149" y="1554494"/>
                  </a:lnTo>
                  <a:lnTo>
                    <a:pt x="1719780" y="1549664"/>
                  </a:lnTo>
                  <a:lnTo>
                    <a:pt x="1715929" y="1549664"/>
                  </a:lnTo>
                  <a:lnTo>
                    <a:pt x="1710154" y="1548216"/>
                  </a:lnTo>
                  <a:lnTo>
                    <a:pt x="1706785" y="1548216"/>
                  </a:lnTo>
                  <a:lnTo>
                    <a:pt x="1701972" y="1551113"/>
                  </a:lnTo>
                  <a:lnTo>
                    <a:pt x="1693308" y="1550630"/>
                  </a:lnTo>
                  <a:lnTo>
                    <a:pt x="1688976" y="1551596"/>
                  </a:lnTo>
                  <a:lnTo>
                    <a:pt x="1687051" y="1550147"/>
                  </a:lnTo>
                  <a:lnTo>
                    <a:pt x="1682238" y="1549664"/>
                  </a:lnTo>
                  <a:lnTo>
                    <a:pt x="1676944" y="1552079"/>
                  </a:lnTo>
                  <a:lnTo>
                    <a:pt x="1665392" y="1553528"/>
                  </a:lnTo>
                  <a:lnTo>
                    <a:pt x="1662023" y="1556426"/>
                  </a:lnTo>
                  <a:lnTo>
                    <a:pt x="1660098" y="1556426"/>
                  </a:lnTo>
                  <a:lnTo>
                    <a:pt x="1656248" y="1554977"/>
                  </a:lnTo>
                  <a:lnTo>
                    <a:pt x="1653841" y="1552562"/>
                  </a:lnTo>
                  <a:lnTo>
                    <a:pt x="1654804" y="1550147"/>
                  </a:lnTo>
                  <a:lnTo>
                    <a:pt x="1651435" y="1543869"/>
                  </a:lnTo>
                  <a:lnTo>
                    <a:pt x="1645659" y="1540489"/>
                  </a:lnTo>
                  <a:lnTo>
                    <a:pt x="1645178" y="1536142"/>
                  </a:lnTo>
                  <a:lnTo>
                    <a:pt x="1641808" y="1529381"/>
                  </a:lnTo>
                  <a:lnTo>
                    <a:pt x="1637958" y="1525517"/>
                  </a:lnTo>
                  <a:lnTo>
                    <a:pt x="1634107" y="1520205"/>
                  </a:lnTo>
                  <a:lnTo>
                    <a:pt x="1634107" y="1518273"/>
                  </a:lnTo>
                  <a:lnTo>
                    <a:pt x="1629776" y="1518273"/>
                  </a:lnTo>
                  <a:lnTo>
                    <a:pt x="1624481" y="1511512"/>
                  </a:lnTo>
                  <a:lnTo>
                    <a:pt x="1618706" y="1506200"/>
                  </a:lnTo>
                  <a:lnTo>
                    <a:pt x="1617262" y="1501370"/>
                  </a:lnTo>
                  <a:lnTo>
                    <a:pt x="1613893" y="1497990"/>
                  </a:lnTo>
                  <a:lnTo>
                    <a:pt x="1612449" y="1494126"/>
                  </a:lnTo>
                  <a:lnTo>
                    <a:pt x="1613893" y="1488331"/>
                  </a:lnTo>
                  <a:lnTo>
                    <a:pt x="1611005" y="1486882"/>
                  </a:lnTo>
                  <a:lnTo>
                    <a:pt x="1611005" y="1482536"/>
                  </a:lnTo>
                  <a:lnTo>
                    <a:pt x="1610042" y="1476740"/>
                  </a:lnTo>
                  <a:lnTo>
                    <a:pt x="1607635" y="1474326"/>
                  </a:lnTo>
                  <a:lnTo>
                    <a:pt x="1602341" y="1472394"/>
                  </a:lnTo>
                  <a:lnTo>
                    <a:pt x="1601860" y="1470945"/>
                  </a:lnTo>
                  <a:lnTo>
                    <a:pt x="1596565" y="1465633"/>
                  </a:lnTo>
                  <a:lnTo>
                    <a:pt x="1597047" y="1458871"/>
                  </a:lnTo>
                  <a:lnTo>
                    <a:pt x="1596565" y="1456940"/>
                  </a:lnTo>
                  <a:lnTo>
                    <a:pt x="1598491" y="1454525"/>
                  </a:lnTo>
                  <a:lnTo>
                    <a:pt x="1599453" y="1449696"/>
                  </a:lnTo>
                  <a:lnTo>
                    <a:pt x="1597528" y="1448247"/>
                  </a:lnTo>
                  <a:lnTo>
                    <a:pt x="1600416" y="1442934"/>
                  </a:lnTo>
                  <a:lnTo>
                    <a:pt x="1599453" y="1438105"/>
                  </a:lnTo>
                  <a:lnTo>
                    <a:pt x="1603304" y="1431827"/>
                  </a:lnTo>
                  <a:lnTo>
                    <a:pt x="1601860" y="1428929"/>
                  </a:lnTo>
                  <a:lnTo>
                    <a:pt x="1598972" y="1426514"/>
                  </a:lnTo>
                  <a:lnTo>
                    <a:pt x="1598491" y="1422651"/>
                  </a:lnTo>
                  <a:lnTo>
                    <a:pt x="1600897" y="1419753"/>
                  </a:lnTo>
                  <a:lnTo>
                    <a:pt x="1600897" y="1416373"/>
                  </a:lnTo>
                  <a:lnTo>
                    <a:pt x="1603304" y="1414924"/>
                  </a:lnTo>
                  <a:lnTo>
                    <a:pt x="1600416" y="1411060"/>
                  </a:lnTo>
                  <a:lnTo>
                    <a:pt x="1600416" y="1408646"/>
                  </a:lnTo>
                  <a:lnTo>
                    <a:pt x="1602822" y="1406231"/>
                  </a:lnTo>
                  <a:lnTo>
                    <a:pt x="1601379" y="1403333"/>
                  </a:lnTo>
                  <a:lnTo>
                    <a:pt x="1602822" y="1401402"/>
                  </a:lnTo>
                  <a:lnTo>
                    <a:pt x="1602822" y="1398021"/>
                  </a:lnTo>
                  <a:lnTo>
                    <a:pt x="1599453" y="1394640"/>
                  </a:lnTo>
                  <a:lnTo>
                    <a:pt x="1600897" y="1387879"/>
                  </a:lnTo>
                  <a:lnTo>
                    <a:pt x="1599453" y="1385947"/>
                  </a:lnTo>
                  <a:lnTo>
                    <a:pt x="1594159" y="1384499"/>
                  </a:lnTo>
                  <a:lnTo>
                    <a:pt x="1590790" y="1381118"/>
                  </a:lnTo>
                  <a:lnTo>
                    <a:pt x="1586939" y="1373874"/>
                  </a:lnTo>
                  <a:lnTo>
                    <a:pt x="1580682" y="1369044"/>
                  </a:lnTo>
                  <a:lnTo>
                    <a:pt x="1579239" y="1366147"/>
                  </a:lnTo>
                  <a:lnTo>
                    <a:pt x="1575869" y="1364215"/>
                  </a:lnTo>
                  <a:lnTo>
                    <a:pt x="1573463" y="1365181"/>
                  </a:lnTo>
                  <a:lnTo>
                    <a:pt x="1572982" y="1360834"/>
                  </a:lnTo>
                  <a:lnTo>
                    <a:pt x="1570575" y="1358420"/>
                  </a:lnTo>
                  <a:lnTo>
                    <a:pt x="1565762" y="1363249"/>
                  </a:lnTo>
                  <a:lnTo>
                    <a:pt x="1564318" y="1358903"/>
                  </a:lnTo>
                  <a:lnTo>
                    <a:pt x="1559024" y="1353107"/>
                  </a:lnTo>
                  <a:lnTo>
                    <a:pt x="1559505" y="1350693"/>
                  </a:lnTo>
                  <a:lnTo>
                    <a:pt x="1559024" y="1344897"/>
                  </a:lnTo>
                  <a:lnTo>
                    <a:pt x="1551804" y="1350693"/>
                  </a:lnTo>
                  <a:lnTo>
                    <a:pt x="1550360" y="1353107"/>
                  </a:lnTo>
                  <a:lnTo>
                    <a:pt x="1550360" y="1356005"/>
                  </a:lnTo>
                  <a:lnTo>
                    <a:pt x="1543622" y="1357937"/>
                  </a:lnTo>
                  <a:lnTo>
                    <a:pt x="1541697" y="1357454"/>
                  </a:lnTo>
                  <a:lnTo>
                    <a:pt x="1538327" y="1360352"/>
                  </a:lnTo>
                  <a:lnTo>
                    <a:pt x="1532552" y="1361800"/>
                  </a:lnTo>
                  <a:lnTo>
                    <a:pt x="1531108" y="1364215"/>
                  </a:lnTo>
                  <a:lnTo>
                    <a:pt x="1524369" y="1368561"/>
                  </a:lnTo>
                  <a:lnTo>
                    <a:pt x="1521963" y="1366147"/>
                  </a:lnTo>
                  <a:lnTo>
                    <a:pt x="1512337" y="1365664"/>
                  </a:lnTo>
                  <a:lnTo>
                    <a:pt x="1504155" y="1369527"/>
                  </a:lnTo>
                  <a:lnTo>
                    <a:pt x="1499341" y="1372908"/>
                  </a:lnTo>
                  <a:lnTo>
                    <a:pt x="1499341" y="1375805"/>
                  </a:lnTo>
                  <a:lnTo>
                    <a:pt x="1496454" y="1379186"/>
                  </a:lnTo>
                  <a:lnTo>
                    <a:pt x="1492603" y="1378703"/>
                  </a:lnTo>
                  <a:lnTo>
                    <a:pt x="1484421" y="1381601"/>
                  </a:lnTo>
                  <a:lnTo>
                    <a:pt x="1481052" y="1382084"/>
                  </a:lnTo>
                  <a:lnTo>
                    <a:pt x="1474795" y="1380635"/>
                  </a:lnTo>
                  <a:lnTo>
                    <a:pt x="1472870" y="1383050"/>
                  </a:lnTo>
                  <a:lnTo>
                    <a:pt x="1468057" y="1385947"/>
                  </a:lnTo>
                  <a:lnTo>
                    <a:pt x="1464688" y="1383533"/>
                  </a:lnTo>
                  <a:lnTo>
                    <a:pt x="1459875" y="1384981"/>
                  </a:lnTo>
                  <a:lnTo>
                    <a:pt x="1458912" y="1389811"/>
                  </a:lnTo>
                  <a:lnTo>
                    <a:pt x="1455543" y="1392708"/>
                  </a:lnTo>
                  <a:lnTo>
                    <a:pt x="1452173" y="1391743"/>
                  </a:lnTo>
                  <a:lnTo>
                    <a:pt x="1451211" y="1389328"/>
                  </a:lnTo>
                  <a:lnTo>
                    <a:pt x="1446398" y="1389328"/>
                  </a:lnTo>
                  <a:lnTo>
                    <a:pt x="1443510" y="1390777"/>
                  </a:lnTo>
                  <a:lnTo>
                    <a:pt x="1436290" y="1385947"/>
                  </a:lnTo>
                  <a:lnTo>
                    <a:pt x="1431477" y="1384499"/>
                  </a:lnTo>
                  <a:lnTo>
                    <a:pt x="1432440" y="1381601"/>
                  </a:lnTo>
                  <a:lnTo>
                    <a:pt x="1430515" y="1380152"/>
                  </a:lnTo>
                  <a:lnTo>
                    <a:pt x="1422332" y="1383050"/>
                  </a:lnTo>
                  <a:lnTo>
                    <a:pt x="1421851" y="1386430"/>
                  </a:lnTo>
                  <a:lnTo>
                    <a:pt x="1417519" y="1390777"/>
                  </a:lnTo>
                  <a:lnTo>
                    <a:pt x="1414632" y="1381118"/>
                  </a:lnTo>
                  <a:lnTo>
                    <a:pt x="1409337" y="1376771"/>
                  </a:lnTo>
                  <a:lnTo>
                    <a:pt x="1405487" y="1376771"/>
                  </a:lnTo>
                  <a:lnTo>
                    <a:pt x="1401636" y="1380152"/>
                  </a:lnTo>
                  <a:lnTo>
                    <a:pt x="1397786" y="1380635"/>
                  </a:lnTo>
                  <a:lnTo>
                    <a:pt x="1397305" y="1378703"/>
                  </a:lnTo>
                  <a:lnTo>
                    <a:pt x="1392973" y="1379669"/>
                  </a:lnTo>
                  <a:lnTo>
                    <a:pt x="1390566" y="1376771"/>
                  </a:lnTo>
                  <a:lnTo>
                    <a:pt x="1392010" y="1371459"/>
                  </a:lnTo>
                  <a:lnTo>
                    <a:pt x="1384791" y="1370010"/>
                  </a:lnTo>
                  <a:lnTo>
                    <a:pt x="1381421" y="1371459"/>
                  </a:lnTo>
                  <a:lnTo>
                    <a:pt x="1379496" y="1369527"/>
                  </a:lnTo>
                  <a:lnTo>
                    <a:pt x="1374202" y="1373391"/>
                  </a:lnTo>
                  <a:lnTo>
                    <a:pt x="1370833" y="1370493"/>
                  </a:lnTo>
                  <a:lnTo>
                    <a:pt x="1368907" y="1368079"/>
                  </a:lnTo>
                  <a:lnTo>
                    <a:pt x="1365538" y="1368561"/>
                  </a:lnTo>
                  <a:lnTo>
                    <a:pt x="1358800" y="1371942"/>
                  </a:lnTo>
                  <a:lnTo>
                    <a:pt x="1358319" y="1374357"/>
                  </a:lnTo>
                  <a:lnTo>
                    <a:pt x="1351099" y="1373874"/>
                  </a:lnTo>
                  <a:lnTo>
                    <a:pt x="1348211" y="1375805"/>
                  </a:lnTo>
                  <a:lnTo>
                    <a:pt x="1345805" y="1372908"/>
                  </a:lnTo>
                  <a:lnTo>
                    <a:pt x="1342436" y="1371942"/>
                  </a:lnTo>
                  <a:lnTo>
                    <a:pt x="1340510" y="1375805"/>
                  </a:lnTo>
                  <a:lnTo>
                    <a:pt x="1340029" y="1384016"/>
                  </a:lnTo>
                  <a:lnTo>
                    <a:pt x="1337141" y="1385464"/>
                  </a:lnTo>
                  <a:lnTo>
                    <a:pt x="1334735" y="1384981"/>
                  </a:lnTo>
                  <a:lnTo>
                    <a:pt x="1333291" y="1383050"/>
                  </a:lnTo>
                  <a:lnTo>
                    <a:pt x="1329922" y="1381118"/>
                  </a:lnTo>
                  <a:lnTo>
                    <a:pt x="1327034" y="1383050"/>
                  </a:lnTo>
                  <a:lnTo>
                    <a:pt x="1321739" y="1384499"/>
                  </a:lnTo>
                  <a:lnTo>
                    <a:pt x="1317408" y="1383050"/>
                  </a:lnTo>
                  <a:lnTo>
                    <a:pt x="1313557" y="1384981"/>
                  </a:lnTo>
                  <a:lnTo>
                    <a:pt x="1304894" y="1385947"/>
                  </a:lnTo>
                  <a:lnTo>
                    <a:pt x="1303450" y="1384016"/>
                  </a:lnTo>
                  <a:lnTo>
                    <a:pt x="1300081" y="1384981"/>
                  </a:lnTo>
                  <a:lnTo>
                    <a:pt x="1299599" y="1382567"/>
                  </a:lnTo>
                  <a:lnTo>
                    <a:pt x="1295268" y="1381601"/>
                  </a:lnTo>
                  <a:lnTo>
                    <a:pt x="1294305" y="1376289"/>
                  </a:lnTo>
                  <a:lnTo>
                    <a:pt x="1289973" y="1372425"/>
                  </a:lnTo>
                  <a:lnTo>
                    <a:pt x="1279866" y="1369527"/>
                  </a:lnTo>
                  <a:lnTo>
                    <a:pt x="1275053" y="1364698"/>
                  </a:lnTo>
                  <a:lnTo>
                    <a:pt x="1272646" y="1364215"/>
                  </a:lnTo>
                  <a:lnTo>
                    <a:pt x="1264945" y="1367113"/>
                  </a:lnTo>
                  <a:lnTo>
                    <a:pt x="1261576" y="1367113"/>
                  </a:lnTo>
                  <a:lnTo>
                    <a:pt x="1259170" y="1369527"/>
                  </a:lnTo>
                  <a:lnTo>
                    <a:pt x="1254357" y="1367596"/>
                  </a:lnTo>
                  <a:lnTo>
                    <a:pt x="1249062" y="1361800"/>
                  </a:lnTo>
                  <a:lnTo>
                    <a:pt x="1250025" y="1358420"/>
                  </a:lnTo>
                  <a:lnTo>
                    <a:pt x="1243286" y="1354073"/>
                  </a:lnTo>
                  <a:lnTo>
                    <a:pt x="1242324" y="1352142"/>
                  </a:lnTo>
                  <a:lnTo>
                    <a:pt x="1235104" y="1354556"/>
                  </a:lnTo>
                  <a:lnTo>
                    <a:pt x="1232698" y="1357937"/>
                  </a:lnTo>
                  <a:lnTo>
                    <a:pt x="1226922" y="1358903"/>
                  </a:lnTo>
                  <a:lnTo>
                    <a:pt x="1220184" y="1357937"/>
                  </a:lnTo>
                  <a:lnTo>
                    <a:pt x="1217777" y="1358420"/>
                  </a:lnTo>
                  <a:lnTo>
                    <a:pt x="1216333" y="1356005"/>
                  </a:lnTo>
                  <a:lnTo>
                    <a:pt x="1213927" y="1356005"/>
                  </a:lnTo>
                  <a:lnTo>
                    <a:pt x="1208151" y="1352142"/>
                  </a:lnTo>
                  <a:lnTo>
                    <a:pt x="1205745" y="1354556"/>
                  </a:lnTo>
                  <a:lnTo>
                    <a:pt x="1203338" y="1353107"/>
                  </a:lnTo>
                  <a:lnTo>
                    <a:pt x="1192749" y="1355039"/>
                  </a:lnTo>
                  <a:lnTo>
                    <a:pt x="1188899" y="1359386"/>
                  </a:lnTo>
                  <a:lnTo>
                    <a:pt x="1186011" y="1360834"/>
                  </a:lnTo>
                  <a:lnTo>
                    <a:pt x="1180235" y="1359868"/>
                  </a:lnTo>
                  <a:lnTo>
                    <a:pt x="1175422" y="1367113"/>
                  </a:lnTo>
                  <a:lnTo>
                    <a:pt x="1176866" y="1368561"/>
                  </a:lnTo>
                  <a:lnTo>
                    <a:pt x="1175422" y="1372908"/>
                  </a:lnTo>
                  <a:lnTo>
                    <a:pt x="1170128" y="1375323"/>
                  </a:lnTo>
                  <a:lnTo>
                    <a:pt x="1167721" y="1380635"/>
                  </a:lnTo>
                  <a:lnTo>
                    <a:pt x="1159539" y="1384981"/>
                  </a:lnTo>
                  <a:lnTo>
                    <a:pt x="1154726" y="1384499"/>
                  </a:lnTo>
                  <a:lnTo>
                    <a:pt x="1150394" y="1388362"/>
                  </a:lnTo>
                  <a:lnTo>
                    <a:pt x="1151838" y="1394157"/>
                  </a:lnTo>
                  <a:lnTo>
                    <a:pt x="1149432" y="1398987"/>
                  </a:lnTo>
                  <a:lnTo>
                    <a:pt x="1146063" y="1402850"/>
                  </a:lnTo>
                  <a:lnTo>
                    <a:pt x="1142212" y="1403816"/>
                  </a:lnTo>
                  <a:lnTo>
                    <a:pt x="1137399" y="1401884"/>
                  </a:lnTo>
                  <a:lnTo>
                    <a:pt x="1134030" y="1403333"/>
                  </a:lnTo>
                  <a:lnTo>
                    <a:pt x="1131623" y="1408646"/>
                  </a:lnTo>
                  <a:lnTo>
                    <a:pt x="1126810" y="1412509"/>
                  </a:lnTo>
                  <a:lnTo>
                    <a:pt x="1126329" y="1413958"/>
                  </a:lnTo>
                  <a:lnTo>
                    <a:pt x="1120553" y="1417821"/>
                  </a:lnTo>
                  <a:lnTo>
                    <a:pt x="1117184" y="1424100"/>
                  </a:lnTo>
                  <a:lnTo>
                    <a:pt x="1111408" y="1428446"/>
                  </a:lnTo>
                  <a:lnTo>
                    <a:pt x="1108039" y="1426514"/>
                  </a:lnTo>
                  <a:lnTo>
                    <a:pt x="1101301" y="1418787"/>
                  </a:lnTo>
                  <a:lnTo>
                    <a:pt x="1097932" y="1420719"/>
                  </a:lnTo>
                  <a:lnTo>
                    <a:pt x="1090712" y="1415407"/>
                  </a:lnTo>
                  <a:lnTo>
                    <a:pt x="1085418" y="1419270"/>
                  </a:lnTo>
                  <a:lnTo>
                    <a:pt x="1081086" y="1421685"/>
                  </a:lnTo>
                  <a:lnTo>
                    <a:pt x="1072904" y="1419270"/>
                  </a:lnTo>
                  <a:lnTo>
                    <a:pt x="1069053" y="1421202"/>
                  </a:lnTo>
                  <a:lnTo>
                    <a:pt x="1065684" y="1424100"/>
                  </a:lnTo>
                  <a:lnTo>
                    <a:pt x="1064240" y="1423617"/>
                  </a:lnTo>
                  <a:lnTo>
                    <a:pt x="1056539" y="1423617"/>
                  </a:lnTo>
                  <a:lnTo>
                    <a:pt x="1057021" y="1418305"/>
                  </a:lnTo>
                  <a:lnTo>
                    <a:pt x="1055095" y="1412026"/>
                  </a:lnTo>
                  <a:lnTo>
                    <a:pt x="1051245" y="1410577"/>
                  </a:lnTo>
                  <a:lnTo>
                    <a:pt x="1044988" y="1411543"/>
                  </a:lnTo>
                  <a:lnTo>
                    <a:pt x="1041619" y="1410577"/>
                  </a:lnTo>
                  <a:lnTo>
                    <a:pt x="1037287" y="1411543"/>
                  </a:lnTo>
                  <a:lnTo>
                    <a:pt x="1031030" y="1409129"/>
                  </a:lnTo>
                  <a:lnTo>
                    <a:pt x="1024292" y="1405748"/>
                  </a:lnTo>
                  <a:lnTo>
                    <a:pt x="1021404" y="1406714"/>
                  </a:lnTo>
                  <a:lnTo>
                    <a:pt x="1016110" y="1403816"/>
                  </a:lnTo>
                  <a:lnTo>
                    <a:pt x="1015628" y="1400436"/>
                  </a:lnTo>
                  <a:lnTo>
                    <a:pt x="1011297" y="1398504"/>
                  </a:lnTo>
                  <a:lnTo>
                    <a:pt x="1006965" y="1395123"/>
                  </a:lnTo>
                  <a:lnTo>
                    <a:pt x="1004558" y="1395123"/>
                  </a:lnTo>
                  <a:lnTo>
                    <a:pt x="1001670" y="1398021"/>
                  </a:lnTo>
                  <a:lnTo>
                    <a:pt x="995895" y="1395606"/>
                  </a:lnTo>
                  <a:lnTo>
                    <a:pt x="986269" y="1397055"/>
                  </a:lnTo>
                  <a:lnTo>
                    <a:pt x="981456" y="1395606"/>
                  </a:lnTo>
                  <a:lnTo>
                    <a:pt x="973273" y="1398987"/>
                  </a:lnTo>
                  <a:lnTo>
                    <a:pt x="969904" y="1400918"/>
                  </a:lnTo>
                  <a:lnTo>
                    <a:pt x="964128" y="1400918"/>
                  </a:lnTo>
                  <a:lnTo>
                    <a:pt x="962685" y="1398504"/>
                  </a:lnTo>
                  <a:lnTo>
                    <a:pt x="957872" y="1396572"/>
                  </a:lnTo>
                  <a:lnTo>
                    <a:pt x="954021" y="1391743"/>
                  </a:lnTo>
                  <a:lnTo>
                    <a:pt x="953540" y="1390294"/>
                  </a:lnTo>
                  <a:lnTo>
                    <a:pt x="944876" y="1378703"/>
                  </a:lnTo>
                  <a:lnTo>
                    <a:pt x="941026" y="1375805"/>
                  </a:lnTo>
                  <a:lnTo>
                    <a:pt x="938619" y="1368079"/>
                  </a:lnTo>
                  <a:lnTo>
                    <a:pt x="934769" y="1365181"/>
                  </a:lnTo>
                  <a:lnTo>
                    <a:pt x="928512" y="1362766"/>
                  </a:lnTo>
                  <a:lnTo>
                    <a:pt x="927549" y="1360352"/>
                  </a:lnTo>
                  <a:lnTo>
                    <a:pt x="924180" y="1359386"/>
                  </a:lnTo>
                  <a:lnTo>
                    <a:pt x="919848" y="1355039"/>
                  </a:lnTo>
                  <a:lnTo>
                    <a:pt x="911666" y="1351658"/>
                  </a:lnTo>
                  <a:lnTo>
                    <a:pt x="907816" y="1344897"/>
                  </a:lnTo>
                  <a:lnTo>
                    <a:pt x="906372" y="1339585"/>
                  </a:lnTo>
                  <a:lnTo>
                    <a:pt x="906372" y="1335721"/>
                  </a:lnTo>
                  <a:lnTo>
                    <a:pt x="908297" y="1332341"/>
                  </a:lnTo>
                  <a:lnTo>
                    <a:pt x="906853" y="1327994"/>
                  </a:lnTo>
                  <a:lnTo>
                    <a:pt x="907816" y="1325097"/>
                  </a:lnTo>
                  <a:lnTo>
                    <a:pt x="904928" y="1322199"/>
                  </a:lnTo>
                  <a:lnTo>
                    <a:pt x="903003" y="1318336"/>
                  </a:lnTo>
                  <a:lnTo>
                    <a:pt x="903484" y="1316887"/>
                  </a:lnTo>
                  <a:lnTo>
                    <a:pt x="901559" y="1312540"/>
                  </a:lnTo>
                  <a:lnTo>
                    <a:pt x="897227" y="1309160"/>
                  </a:lnTo>
                  <a:lnTo>
                    <a:pt x="895302" y="1309643"/>
                  </a:lnTo>
                  <a:lnTo>
                    <a:pt x="889526" y="1306745"/>
                  </a:lnTo>
                  <a:lnTo>
                    <a:pt x="886638" y="1302399"/>
                  </a:lnTo>
                  <a:lnTo>
                    <a:pt x="887601" y="1293705"/>
                  </a:lnTo>
                  <a:lnTo>
                    <a:pt x="886157" y="1289359"/>
                  </a:lnTo>
                  <a:lnTo>
                    <a:pt x="887119" y="1284047"/>
                  </a:lnTo>
                  <a:lnTo>
                    <a:pt x="887601" y="1278252"/>
                  </a:lnTo>
                  <a:lnTo>
                    <a:pt x="885194" y="1273422"/>
                  </a:lnTo>
                  <a:lnTo>
                    <a:pt x="882788" y="1271490"/>
                  </a:lnTo>
                  <a:lnTo>
                    <a:pt x="883750" y="1267144"/>
                  </a:lnTo>
                  <a:lnTo>
                    <a:pt x="885676" y="1267144"/>
                  </a:lnTo>
                  <a:lnTo>
                    <a:pt x="889526" y="1264729"/>
                  </a:lnTo>
                  <a:lnTo>
                    <a:pt x="892895" y="1257002"/>
                  </a:lnTo>
                  <a:lnTo>
                    <a:pt x="883750" y="1254105"/>
                  </a:lnTo>
                  <a:lnTo>
                    <a:pt x="875087" y="1256519"/>
                  </a:lnTo>
                  <a:lnTo>
                    <a:pt x="864017" y="1257485"/>
                  </a:lnTo>
                  <a:lnTo>
                    <a:pt x="857278" y="1260866"/>
                  </a:lnTo>
                  <a:lnTo>
                    <a:pt x="853909" y="1259900"/>
                  </a:lnTo>
                  <a:lnTo>
                    <a:pt x="851021" y="1261831"/>
                  </a:lnTo>
                  <a:lnTo>
                    <a:pt x="849578" y="1265212"/>
                  </a:lnTo>
                  <a:lnTo>
                    <a:pt x="845246" y="1267144"/>
                  </a:lnTo>
                  <a:lnTo>
                    <a:pt x="843802" y="1271007"/>
                  </a:lnTo>
                  <a:lnTo>
                    <a:pt x="838026" y="1272456"/>
                  </a:lnTo>
                  <a:lnTo>
                    <a:pt x="832250" y="1271490"/>
                  </a:lnTo>
                  <a:lnTo>
                    <a:pt x="829363" y="1273905"/>
                  </a:lnTo>
                  <a:lnTo>
                    <a:pt x="826475" y="1277768"/>
                  </a:lnTo>
                  <a:lnTo>
                    <a:pt x="808666" y="1275354"/>
                  </a:lnTo>
                  <a:lnTo>
                    <a:pt x="806260" y="1278734"/>
                  </a:lnTo>
                  <a:lnTo>
                    <a:pt x="803853" y="1278734"/>
                  </a:lnTo>
                  <a:lnTo>
                    <a:pt x="794709" y="1282598"/>
                  </a:lnTo>
                  <a:lnTo>
                    <a:pt x="792783" y="1285496"/>
                  </a:lnTo>
                  <a:lnTo>
                    <a:pt x="789414" y="1287427"/>
                  </a:lnTo>
                  <a:lnTo>
                    <a:pt x="788933" y="1290325"/>
                  </a:lnTo>
                  <a:lnTo>
                    <a:pt x="787489" y="1293705"/>
                  </a:lnTo>
                  <a:lnTo>
                    <a:pt x="783638" y="1296120"/>
                  </a:lnTo>
                  <a:lnTo>
                    <a:pt x="779788" y="1297086"/>
                  </a:lnTo>
                  <a:lnTo>
                    <a:pt x="774975" y="1299018"/>
                  </a:lnTo>
                  <a:lnTo>
                    <a:pt x="770643" y="1302881"/>
                  </a:lnTo>
                  <a:lnTo>
                    <a:pt x="766793" y="1300950"/>
                  </a:lnTo>
                  <a:lnTo>
                    <a:pt x="766311" y="1306745"/>
                  </a:lnTo>
                  <a:lnTo>
                    <a:pt x="757167" y="1310126"/>
                  </a:lnTo>
                  <a:lnTo>
                    <a:pt x="755723" y="1313989"/>
                  </a:lnTo>
                  <a:lnTo>
                    <a:pt x="756204" y="1321233"/>
                  </a:lnTo>
                  <a:lnTo>
                    <a:pt x="755241" y="1326063"/>
                  </a:lnTo>
                  <a:lnTo>
                    <a:pt x="747059" y="1337170"/>
                  </a:lnTo>
                  <a:lnTo>
                    <a:pt x="740802" y="1343931"/>
                  </a:lnTo>
                  <a:lnTo>
                    <a:pt x="736470" y="1346829"/>
                  </a:lnTo>
                  <a:lnTo>
                    <a:pt x="732620" y="1356488"/>
                  </a:lnTo>
                  <a:lnTo>
                    <a:pt x="729732" y="1360834"/>
                  </a:lnTo>
                  <a:lnTo>
                    <a:pt x="726363" y="1363249"/>
                  </a:lnTo>
                  <a:lnTo>
                    <a:pt x="726844" y="1366147"/>
                  </a:lnTo>
                  <a:lnTo>
                    <a:pt x="725882" y="1370493"/>
                  </a:lnTo>
                  <a:lnTo>
                    <a:pt x="720587" y="1382084"/>
                  </a:lnTo>
                  <a:lnTo>
                    <a:pt x="719143" y="1384499"/>
                  </a:lnTo>
                  <a:lnTo>
                    <a:pt x="715774" y="1393674"/>
                  </a:lnTo>
                  <a:lnTo>
                    <a:pt x="712405" y="1397538"/>
                  </a:lnTo>
                  <a:lnTo>
                    <a:pt x="709999" y="1398021"/>
                  </a:lnTo>
                  <a:lnTo>
                    <a:pt x="704223" y="1401884"/>
                  </a:lnTo>
                  <a:lnTo>
                    <a:pt x="699410" y="1403816"/>
                  </a:lnTo>
                  <a:lnTo>
                    <a:pt x="695559" y="1407197"/>
                  </a:lnTo>
                  <a:lnTo>
                    <a:pt x="684971" y="1418787"/>
                  </a:lnTo>
                  <a:lnTo>
                    <a:pt x="676788" y="1428446"/>
                  </a:lnTo>
                  <a:lnTo>
                    <a:pt x="671494" y="1438105"/>
                  </a:lnTo>
                  <a:lnTo>
                    <a:pt x="668606" y="1438588"/>
                  </a:lnTo>
                  <a:lnTo>
                    <a:pt x="664274" y="1444383"/>
                  </a:lnTo>
                  <a:lnTo>
                    <a:pt x="668125" y="1448247"/>
                  </a:lnTo>
                  <a:lnTo>
                    <a:pt x="672938" y="1454042"/>
                  </a:lnTo>
                  <a:lnTo>
                    <a:pt x="673901" y="1456940"/>
                  </a:lnTo>
                  <a:lnTo>
                    <a:pt x="673901" y="1462252"/>
                  </a:lnTo>
                  <a:lnTo>
                    <a:pt x="675344" y="1467081"/>
                  </a:lnTo>
                  <a:lnTo>
                    <a:pt x="674863" y="1470945"/>
                  </a:lnTo>
                  <a:lnTo>
                    <a:pt x="675826" y="1474808"/>
                  </a:lnTo>
                  <a:lnTo>
                    <a:pt x="672457" y="1479155"/>
                  </a:lnTo>
                  <a:lnTo>
                    <a:pt x="671975" y="1483502"/>
                  </a:lnTo>
                  <a:lnTo>
                    <a:pt x="669088" y="1486882"/>
                  </a:lnTo>
                  <a:lnTo>
                    <a:pt x="670050" y="1492677"/>
                  </a:lnTo>
                  <a:lnTo>
                    <a:pt x="668606" y="1497024"/>
                  </a:lnTo>
                  <a:lnTo>
                    <a:pt x="669569" y="1499439"/>
                  </a:lnTo>
                  <a:lnTo>
                    <a:pt x="667644" y="1501853"/>
                  </a:lnTo>
                  <a:lnTo>
                    <a:pt x="669088" y="1509097"/>
                  </a:lnTo>
                  <a:lnTo>
                    <a:pt x="666200" y="1510063"/>
                  </a:lnTo>
                  <a:lnTo>
                    <a:pt x="663312" y="1508131"/>
                  </a:lnTo>
                  <a:lnTo>
                    <a:pt x="663312" y="1504268"/>
                  </a:lnTo>
                  <a:lnTo>
                    <a:pt x="661868" y="1501853"/>
                  </a:lnTo>
                  <a:lnTo>
                    <a:pt x="656092" y="1499921"/>
                  </a:lnTo>
                  <a:lnTo>
                    <a:pt x="652242" y="1500887"/>
                  </a:lnTo>
                  <a:lnTo>
                    <a:pt x="647910" y="1500887"/>
                  </a:lnTo>
                  <a:lnTo>
                    <a:pt x="644060" y="1503785"/>
                  </a:lnTo>
                  <a:lnTo>
                    <a:pt x="639246" y="1502819"/>
                  </a:lnTo>
                  <a:lnTo>
                    <a:pt x="635396" y="1501370"/>
                  </a:lnTo>
                  <a:lnTo>
                    <a:pt x="629620" y="1497024"/>
                  </a:lnTo>
                  <a:lnTo>
                    <a:pt x="623363" y="1496058"/>
                  </a:lnTo>
                  <a:lnTo>
                    <a:pt x="620476" y="1494126"/>
                  </a:lnTo>
                  <a:lnTo>
                    <a:pt x="616625" y="1493160"/>
                  </a:lnTo>
                  <a:lnTo>
                    <a:pt x="608443" y="1494609"/>
                  </a:lnTo>
                  <a:lnTo>
                    <a:pt x="603630" y="1496058"/>
                  </a:lnTo>
                  <a:lnTo>
                    <a:pt x="600742" y="1498955"/>
                  </a:lnTo>
                  <a:lnTo>
                    <a:pt x="600261" y="1501853"/>
                  </a:lnTo>
                  <a:lnTo>
                    <a:pt x="594485" y="1504268"/>
                  </a:lnTo>
                  <a:lnTo>
                    <a:pt x="593522" y="1508614"/>
                  </a:lnTo>
                  <a:lnTo>
                    <a:pt x="586303" y="1515858"/>
                  </a:lnTo>
                  <a:lnTo>
                    <a:pt x="586303" y="1517790"/>
                  </a:lnTo>
                  <a:lnTo>
                    <a:pt x="574270" y="1537108"/>
                  </a:lnTo>
                  <a:lnTo>
                    <a:pt x="573308" y="1537591"/>
                  </a:lnTo>
                  <a:lnTo>
                    <a:pt x="570901" y="1542903"/>
                  </a:lnTo>
                  <a:lnTo>
                    <a:pt x="568013" y="1545318"/>
                  </a:lnTo>
                  <a:lnTo>
                    <a:pt x="561275" y="1549664"/>
                  </a:lnTo>
                  <a:lnTo>
                    <a:pt x="558387" y="1552562"/>
                  </a:lnTo>
                  <a:lnTo>
                    <a:pt x="557424" y="1555943"/>
                  </a:lnTo>
                  <a:lnTo>
                    <a:pt x="554055" y="1557392"/>
                  </a:lnTo>
                  <a:lnTo>
                    <a:pt x="552611" y="1562704"/>
                  </a:lnTo>
                  <a:lnTo>
                    <a:pt x="549723" y="1566567"/>
                  </a:lnTo>
                  <a:lnTo>
                    <a:pt x="539616" y="1565118"/>
                  </a:lnTo>
                  <a:lnTo>
                    <a:pt x="534322" y="1568499"/>
                  </a:lnTo>
                  <a:lnTo>
                    <a:pt x="531915" y="1576226"/>
                  </a:lnTo>
                  <a:lnTo>
                    <a:pt x="534322" y="1580573"/>
                  </a:lnTo>
                  <a:lnTo>
                    <a:pt x="531434" y="1583953"/>
                  </a:lnTo>
                  <a:lnTo>
                    <a:pt x="529509" y="1584436"/>
                  </a:lnTo>
                  <a:lnTo>
                    <a:pt x="524696" y="1587334"/>
                  </a:lnTo>
                  <a:lnTo>
                    <a:pt x="521326" y="1590231"/>
                  </a:lnTo>
                  <a:lnTo>
                    <a:pt x="519882" y="1593129"/>
                  </a:lnTo>
                  <a:lnTo>
                    <a:pt x="516513" y="1586368"/>
                  </a:lnTo>
                  <a:lnTo>
                    <a:pt x="514588" y="1586851"/>
                  </a:lnTo>
                  <a:lnTo>
                    <a:pt x="507850" y="1585402"/>
                  </a:lnTo>
                  <a:lnTo>
                    <a:pt x="497742" y="1586368"/>
                  </a:lnTo>
                  <a:lnTo>
                    <a:pt x="493411" y="1582987"/>
                  </a:lnTo>
                  <a:lnTo>
                    <a:pt x="493411" y="1581055"/>
                  </a:lnTo>
                  <a:lnTo>
                    <a:pt x="484747" y="1581539"/>
                  </a:lnTo>
                  <a:lnTo>
                    <a:pt x="479453" y="1581055"/>
                  </a:lnTo>
                  <a:lnTo>
                    <a:pt x="476565" y="1583953"/>
                  </a:lnTo>
                  <a:lnTo>
                    <a:pt x="470308" y="1584436"/>
                  </a:lnTo>
                  <a:lnTo>
                    <a:pt x="460682" y="1581539"/>
                  </a:lnTo>
                  <a:lnTo>
                    <a:pt x="458756" y="1581539"/>
                  </a:lnTo>
                  <a:lnTo>
                    <a:pt x="456831" y="1584919"/>
                  </a:lnTo>
                  <a:lnTo>
                    <a:pt x="451055" y="1589749"/>
                  </a:lnTo>
                  <a:lnTo>
                    <a:pt x="446724" y="1591197"/>
                  </a:lnTo>
                  <a:lnTo>
                    <a:pt x="445280" y="1589265"/>
                  </a:lnTo>
                  <a:lnTo>
                    <a:pt x="441911" y="1589265"/>
                  </a:lnTo>
                  <a:lnTo>
                    <a:pt x="439985" y="1595061"/>
                  </a:lnTo>
                  <a:lnTo>
                    <a:pt x="437579" y="1594095"/>
                  </a:lnTo>
                  <a:lnTo>
                    <a:pt x="434210" y="1589265"/>
                  </a:lnTo>
                  <a:lnTo>
                    <a:pt x="429878" y="1588300"/>
                  </a:lnTo>
                  <a:lnTo>
                    <a:pt x="428915" y="1585885"/>
                  </a:lnTo>
                  <a:lnTo>
                    <a:pt x="423621" y="1584919"/>
                  </a:lnTo>
                  <a:lnTo>
                    <a:pt x="421215" y="1585885"/>
                  </a:lnTo>
                  <a:lnTo>
                    <a:pt x="410144" y="1584436"/>
                  </a:lnTo>
                  <a:lnTo>
                    <a:pt x="404369" y="1583953"/>
                  </a:lnTo>
                  <a:lnTo>
                    <a:pt x="401000" y="1577675"/>
                  </a:lnTo>
                  <a:lnTo>
                    <a:pt x="398112" y="1574294"/>
                  </a:lnTo>
                  <a:lnTo>
                    <a:pt x="395705" y="1564636"/>
                  </a:lnTo>
                  <a:lnTo>
                    <a:pt x="392336" y="1557392"/>
                  </a:lnTo>
                  <a:lnTo>
                    <a:pt x="389448" y="1554494"/>
                  </a:lnTo>
                  <a:lnTo>
                    <a:pt x="382229" y="1554977"/>
                  </a:lnTo>
                  <a:lnTo>
                    <a:pt x="375009" y="1554494"/>
                  </a:lnTo>
                  <a:lnTo>
                    <a:pt x="370677" y="1555943"/>
                  </a:lnTo>
                  <a:lnTo>
                    <a:pt x="355275" y="1554977"/>
                  </a:lnTo>
                  <a:lnTo>
                    <a:pt x="355275" y="1552562"/>
                  </a:lnTo>
                  <a:lnTo>
                    <a:pt x="351906" y="1547250"/>
                  </a:lnTo>
                  <a:lnTo>
                    <a:pt x="335061" y="1513444"/>
                  </a:lnTo>
                  <a:lnTo>
                    <a:pt x="331691" y="1505717"/>
                  </a:lnTo>
                  <a:lnTo>
                    <a:pt x="320140" y="1471428"/>
                  </a:lnTo>
                  <a:lnTo>
                    <a:pt x="323991" y="1421685"/>
                  </a:lnTo>
                  <a:lnTo>
                    <a:pt x="320140" y="1420719"/>
                  </a:lnTo>
                  <a:lnTo>
                    <a:pt x="317734" y="1422168"/>
                  </a:lnTo>
                  <a:lnTo>
                    <a:pt x="312921" y="1427480"/>
                  </a:lnTo>
                  <a:lnTo>
                    <a:pt x="307626" y="1431344"/>
                  </a:lnTo>
                  <a:lnTo>
                    <a:pt x="302332" y="1432310"/>
                  </a:lnTo>
                  <a:lnTo>
                    <a:pt x="294631" y="1425066"/>
                  </a:lnTo>
                  <a:lnTo>
                    <a:pt x="294631" y="1414924"/>
                  </a:lnTo>
                  <a:lnTo>
                    <a:pt x="289818" y="1418787"/>
                  </a:lnTo>
                  <a:lnTo>
                    <a:pt x="288855" y="1427480"/>
                  </a:lnTo>
                  <a:lnTo>
                    <a:pt x="285486" y="1432310"/>
                  </a:lnTo>
                  <a:lnTo>
                    <a:pt x="285967" y="1434242"/>
                  </a:lnTo>
                  <a:lnTo>
                    <a:pt x="281154" y="1438105"/>
                  </a:lnTo>
                  <a:lnTo>
                    <a:pt x="277785" y="1441968"/>
                  </a:lnTo>
                  <a:lnTo>
                    <a:pt x="275379" y="1447281"/>
                  </a:lnTo>
                  <a:lnTo>
                    <a:pt x="272009" y="1450661"/>
                  </a:lnTo>
                  <a:lnTo>
                    <a:pt x="265752" y="1455008"/>
                  </a:lnTo>
                  <a:lnTo>
                    <a:pt x="262865" y="1457905"/>
                  </a:lnTo>
                  <a:lnTo>
                    <a:pt x="257570" y="1465633"/>
                  </a:lnTo>
                  <a:lnTo>
                    <a:pt x="250832" y="1462735"/>
                  </a:lnTo>
                  <a:lnTo>
                    <a:pt x="246500" y="1458871"/>
                  </a:lnTo>
                  <a:lnTo>
                    <a:pt x="242168" y="1459837"/>
                  </a:lnTo>
                  <a:lnTo>
                    <a:pt x="237355" y="1458389"/>
                  </a:lnTo>
                  <a:lnTo>
                    <a:pt x="235430" y="1455491"/>
                  </a:lnTo>
                  <a:lnTo>
                    <a:pt x="236874" y="1453559"/>
                  </a:lnTo>
                  <a:lnTo>
                    <a:pt x="230617" y="1454042"/>
                  </a:lnTo>
                  <a:lnTo>
                    <a:pt x="227248" y="1452593"/>
                  </a:lnTo>
                  <a:lnTo>
                    <a:pt x="223397" y="1453559"/>
                  </a:lnTo>
                  <a:lnTo>
                    <a:pt x="218584" y="1462252"/>
                  </a:lnTo>
                  <a:lnTo>
                    <a:pt x="213290" y="1461286"/>
                  </a:lnTo>
                  <a:lnTo>
                    <a:pt x="209440" y="1464667"/>
                  </a:lnTo>
                  <a:lnTo>
                    <a:pt x="206552" y="1468530"/>
                  </a:lnTo>
                  <a:lnTo>
                    <a:pt x="204145" y="1473843"/>
                  </a:lnTo>
                  <a:lnTo>
                    <a:pt x="200295" y="1478672"/>
                  </a:lnTo>
                  <a:lnTo>
                    <a:pt x="188262" y="1485916"/>
                  </a:lnTo>
                  <a:lnTo>
                    <a:pt x="185856" y="1490263"/>
                  </a:lnTo>
                  <a:lnTo>
                    <a:pt x="183930" y="1487848"/>
                  </a:lnTo>
                  <a:lnTo>
                    <a:pt x="183930" y="1484467"/>
                  </a:lnTo>
                  <a:lnTo>
                    <a:pt x="180561" y="1484467"/>
                  </a:lnTo>
                  <a:lnTo>
                    <a:pt x="180080" y="1486882"/>
                  </a:lnTo>
                  <a:lnTo>
                    <a:pt x="173823" y="1487848"/>
                  </a:lnTo>
                  <a:lnTo>
                    <a:pt x="172860" y="1485916"/>
                  </a:lnTo>
                  <a:lnTo>
                    <a:pt x="166122" y="1483502"/>
                  </a:lnTo>
                  <a:lnTo>
                    <a:pt x="165641" y="1481570"/>
                  </a:lnTo>
                  <a:lnTo>
                    <a:pt x="158902" y="1479638"/>
                  </a:lnTo>
                  <a:lnTo>
                    <a:pt x="152164" y="1479638"/>
                  </a:lnTo>
                  <a:lnTo>
                    <a:pt x="149758" y="1477223"/>
                  </a:lnTo>
                  <a:lnTo>
                    <a:pt x="146388" y="1475774"/>
                  </a:lnTo>
                  <a:lnTo>
                    <a:pt x="131949" y="1474326"/>
                  </a:lnTo>
                  <a:lnTo>
                    <a:pt x="127617" y="1475774"/>
                  </a:lnTo>
                  <a:lnTo>
                    <a:pt x="127136" y="1467081"/>
                  </a:lnTo>
                  <a:lnTo>
                    <a:pt x="123286" y="1464184"/>
                  </a:lnTo>
                  <a:lnTo>
                    <a:pt x="122804" y="1457905"/>
                  </a:lnTo>
                  <a:lnTo>
                    <a:pt x="120398" y="1455974"/>
                  </a:lnTo>
                  <a:lnTo>
                    <a:pt x="116547" y="1449696"/>
                  </a:lnTo>
                  <a:lnTo>
                    <a:pt x="112216" y="1445349"/>
                  </a:lnTo>
                  <a:lnTo>
                    <a:pt x="110290" y="1441968"/>
                  </a:lnTo>
                  <a:lnTo>
                    <a:pt x="109809" y="1438588"/>
                  </a:lnTo>
                  <a:lnTo>
                    <a:pt x="104515" y="1436173"/>
                  </a:lnTo>
                  <a:lnTo>
                    <a:pt x="97776" y="1436173"/>
                  </a:lnTo>
                  <a:lnTo>
                    <a:pt x="92482" y="1438105"/>
                  </a:lnTo>
                  <a:lnTo>
                    <a:pt x="88632" y="1438105"/>
                  </a:lnTo>
                  <a:lnTo>
                    <a:pt x="86225" y="1439554"/>
                  </a:lnTo>
                  <a:lnTo>
                    <a:pt x="81412" y="1440037"/>
                  </a:lnTo>
                  <a:lnTo>
                    <a:pt x="78524" y="1438105"/>
                  </a:lnTo>
                  <a:lnTo>
                    <a:pt x="75155" y="1439071"/>
                  </a:lnTo>
                  <a:lnTo>
                    <a:pt x="70342" y="1436656"/>
                  </a:lnTo>
                  <a:lnTo>
                    <a:pt x="67935" y="1438588"/>
                  </a:lnTo>
                  <a:lnTo>
                    <a:pt x="62160" y="1436656"/>
                  </a:lnTo>
                  <a:lnTo>
                    <a:pt x="58309" y="1437139"/>
                  </a:lnTo>
                  <a:lnTo>
                    <a:pt x="55903" y="1435207"/>
                  </a:lnTo>
                  <a:lnTo>
                    <a:pt x="51090" y="1435207"/>
                  </a:lnTo>
                  <a:lnTo>
                    <a:pt x="40020" y="1430861"/>
                  </a:lnTo>
                  <a:lnTo>
                    <a:pt x="35207" y="1430378"/>
                  </a:lnTo>
                  <a:lnTo>
                    <a:pt x="33281" y="1428446"/>
                  </a:lnTo>
                  <a:lnTo>
                    <a:pt x="29431" y="1429895"/>
                  </a:lnTo>
                  <a:close/>
                </a:path>
              </a:pathLst>
            </a:custGeom>
            <a:solidFill>
              <a:srgbClr val="F4F7F9"/>
            </a:solidFill>
            <a:ln w="479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H">
                <a:solidFill>
                  <a:srgbClr val="DCE5EB"/>
                </a:solidFill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EC7CA34-2120-305E-E324-F2C904AEFCC3}"/>
                </a:ext>
              </a:extLst>
            </p:cNvPr>
            <p:cNvSpPr/>
            <p:nvPr/>
          </p:nvSpPr>
          <p:spPr>
            <a:xfrm>
              <a:off x="15933882" y="6170734"/>
              <a:ext cx="2377655" cy="1925003"/>
            </a:xfrm>
            <a:custGeom>
              <a:avLst/>
              <a:gdLst>
                <a:gd name="connsiteX0" fmla="*/ 17947 w 2377655"/>
                <a:gd name="connsiteY0" fmla="*/ 1380896 h 1925003"/>
                <a:gd name="connsiteX1" fmla="*/ 20354 w 2377655"/>
                <a:gd name="connsiteY1" fmla="*/ 1377033 h 1925003"/>
                <a:gd name="connsiteX2" fmla="*/ 19873 w 2377655"/>
                <a:gd name="connsiteY2" fmla="*/ 1373652 h 1925003"/>
                <a:gd name="connsiteX3" fmla="*/ 22279 w 2377655"/>
                <a:gd name="connsiteY3" fmla="*/ 1371238 h 1925003"/>
                <a:gd name="connsiteX4" fmla="*/ 20354 w 2377655"/>
                <a:gd name="connsiteY4" fmla="*/ 1368340 h 1925003"/>
                <a:gd name="connsiteX5" fmla="*/ 18910 w 2377655"/>
                <a:gd name="connsiteY5" fmla="*/ 1363511 h 1925003"/>
                <a:gd name="connsiteX6" fmla="*/ 20835 w 2377655"/>
                <a:gd name="connsiteY6" fmla="*/ 1360130 h 1925003"/>
                <a:gd name="connsiteX7" fmla="*/ 24686 w 2377655"/>
                <a:gd name="connsiteY7" fmla="*/ 1353852 h 1925003"/>
                <a:gd name="connsiteX8" fmla="*/ 23723 w 2377655"/>
                <a:gd name="connsiteY8" fmla="*/ 1349988 h 1925003"/>
                <a:gd name="connsiteX9" fmla="*/ 23242 w 2377655"/>
                <a:gd name="connsiteY9" fmla="*/ 1344676 h 1925003"/>
                <a:gd name="connsiteX10" fmla="*/ 25648 w 2377655"/>
                <a:gd name="connsiteY10" fmla="*/ 1337915 h 1925003"/>
                <a:gd name="connsiteX11" fmla="*/ 22761 w 2377655"/>
                <a:gd name="connsiteY11" fmla="*/ 1327773 h 1925003"/>
                <a:gd name="connsiteX12" fmla="*/ 25648 w 2377655"/>
                <a:gd name="connsiteY12" fmla="*/ 1327773 h 1925003"/>
                <a:gd name="connsiteX13" fmla="*/ 27092 w 2377655"/>
                <a:gd name="connsiteY13" fmla="*/ 1323909 h 1925003"/>
                <a:gd name="connsiteX14" fmla="*/ 21317 w 2377655"/>
                <a:gd name="connsiteY14" fmla="*/ 1319563 h 1925003"/>
                <a:gd name="connsiteX15" fmla="*/ 19391 w 2377655"/>
                <a:gd name="connsiteY15" fmla="*/ 1313285 h 1925003"/>
                <a:gd name="connsiteX16" fmla="*/ 16504 w 2377655"/>
                <a:gd name="connsiteY16" fmla="*/ 1312802 h 1925003"/>
                <a:gd name="connsiteX17" fmla="*/ 14097 w 2377655"/>
                <a:gd name="connsiteY17" fmla="*/ 1313767 h 1925003"/>
                <a:gd name="connsiteX18" fmla="*/ 12653 w 2377655"/>
                <a:gd name="connsiteY18" fmla="*/ 1310387 h 1925003"/>
                <a:gd name="connsiteX19" fmla="*/ 7840 w 2377655"/>
                <a:gd name="connsiteY19" fmla="*/ 1309421 h 1925003"/>
                <a:gd name="connsiteX20" fmla="*/ 8803 w 2377655"/>
                <a:gd name="connsiteY20" fmla="*/ 1301694 h 1925003"/>
                <a:gd name="connsiteX21" fmla="*/ 3027 w 2377655"/>
                <a:gd name="connsiteY21" fmla="*/ 1300728 h 1925003"/>
                <a:gd name="connsiteX22" fmla="*/ 620 w 2377655"/>
                <a:gd name="connsiteY22" fmla="*/ 1298314 h 1925003"/>
                <a:gd name="connsiteX23" fmla="*/ -342 w 2377655"/>
                <a:gd name="connsiteY23" fmla="*/ 1294933 h 1925003"/>
                <a:gd name="connsiteX24" fmla="*/ 2546 w 2377655"/>
                <a:gd name="connsiteY24" fmla="*/ 1292518 h 1925003"/>
                <a:gd name="connsiteX25" fmla="*/ 8803 w 2377655"/>
                <a:gd name="connsiteY25" fmla="*/ 1289620 h 1925003"/>
                <a:gd name="connsiteX26" fmla="*/ 8803 w 2377655"/>
                <a:gd name="connsiteY26" fmla="*/ 1285274 h 1925003"/>
                <a:gd name="connsiteX27" fmla="*/ 3508 w 2377655"/>
                <a:gd name="connsiteY27" fmla="*/ 1285274 h 1925003"/>
                <a:gd name="connsiteX28" fmla="*/ 2546 w 2377655"/>
                <a:gd name="connsiteY28" fmla="*/ 1281411 h 1925003"/>
                <a:gd name="connsiteX29" fmla="*/ 4471 w 2377655"/>
                <a:gd name="connsiteY29" fmla="*/ 1276098 h 1925003"/>
                <a:gd name="connsiteX30" fmla="*/ 3990 w 2377655"/>
                <a:gd name="connsiteY30" fmla="*/ 1272235 h 1925003"/>
                <a:gd name="connsiteX31" fmla="*/ 4952 w 2377655"/>
                <a:gd name="connsiteY31" fmla="*/ 1269337 h 1925003"/>
                <a:gd name="connsiteX32" fmla="*/ 7359 w 2377655"/>
                <a:gd name="connsiteY32" fmla="*/ 1269337 h 1925003"/>
                <a:gd name="connsiteX33" fmla="*/ 11209 w 2377655"/>
                <a:gd name="connsiteY33" fmla="*/ 1267405 h 1925003"/>
                <a:gd name="connsiteX34" fmla="*/ 13616 w 2377655"/>
                <a:gd name="connsiteY34" fmla="*/ 1262576 h 1925003"/>
                <a:gd name="connsiteX35" fmla="*/ 16022 w 2377655"/>
                <a:gd name="connsiteY35" fmla="*/ 1262093 h 1925003"/>
                <a:gd name="connsiteX36" fmla="*/ 16504 w 2377655"/>
                <a:gd name="connsiteY36" fmla="*/ 1255332 h 1925003"/>
                <a:gd name="connsiteX37" fmla="*/ 17947 w 2377655"/>
                <a:gd name="connsiteY37" fmla="*/ 1253883 h 1925003"/>
                <a:gd name="connsiteX38" fmla="*/ 26130 w 2377655"/>
                <a:gd name="connsiteY38" fmla="*/ 1253400 h 1925003"/>
                <a:gd name="connsiteX39" fmla="*/ 28055 w 2377655"/>
                <a:gd name="connsiteY39" fmla="*/ 1251468 h 1925003"/>
                <a:gd name="connsiteX40" fmla="*/ 23723 w 2377655"/>
                <a:gd name="connsiteY40" fmla="*/ 1245673 h 1925003"/>
                <a:gd name="connsiteX41" fmla="*/ 25167 w 2377655"/>
                <a:gd name="connsiteY41" fmla="*/ 1244224 h 1925003"/>
                <a:gd name="connsiteX42" fmla="*/ 23242 w 2377655"/>
                <a:gd name="connsiteY42" fmla="*/ 1240361 h 1925003"/>
                <a:gd name="connsiteX43" fmla="*/ 24686 w 2377655"/>
                <a:gd name="connsiteY43" fmla="*/ 1233117 h 1925003"/>
                <a:gd name="connsiteX44" fmla="*/ 27574 w 2377655"/>
                <a:gd name="connsiteY44" fmla="*/ 1232634 h 1925003"/>
                <a:gd name="connsiteX45" fmla="*/ 32868 w 2377655"/>
                <a:gd name="connsiteY45" fmla="*/ 1234565 h 1925003"/>
                <a:gd name="connsiteX46" fmla="*/ 33349 w 2377655"/>
                <a:gd name="connsiteY46" fmla="*/ 1227804 h 1925003"/>
                <a:gd name="connsiteX47" fmla="*/ 36237 w 2377655"/>
                <a:gd name="connsiteY47" fmla="*/ 1225872 h 1925003"/>
                <a:gd name="connsiteX48" fmla="*/ 40088 w 2377655"/>
                <a:gd name="connsiteY48" fmla="*/ 1228287 h 1925003"/>
                <a:gd name="connsiteX49" fmla="*/ 40569 w 2377655"/>
                <a:gd name="connsiteY49" fmla="*/ 1220560 h 1925003"/>
                <a:gd name="connsiteX50" fmla="*/ 46826 w 2377655"/>
                <a:gd name="connsiteY50" fmla="*/ 1214765 h 1925003"/>
                <a:gd name="connsiteX51" fmla="*/ 49714 w 2377655"/>
                <a:gd name="connsiteY51" fmla="*/ 1216696 h 1925003"/>
                <a:gd name="connsiteX52" fmla="*/ 51639 w 2377655"/>
                <a:gd name="connsiteY52" fmla="*/ 1219594 h 1925003"/>
                <a:gd name="connsiteX53" fmla="*/ 55008 w 2377655"/>
                <a:gd name="connsiteY53" fmla="*/ 1218628 h 1925003"/>
                <a:gd name="connsiteX54" fmla="*/ 54045 w 2377655"/>
                <a:gd name="connsiteY54" fmla="*/ 1213316 h 1925003"/>
                <a:gd name="connsiteX55" fmla="*/ 52602 w 2377655"/>
                <a:gd name="connsiteY55" fmla="*/ 1208970 h 1925003"/>
                <a:gd name="connsiteX56" fmla="*/ 53564 w 2377655"/>
                <a:gd name="connsiteY56" fmla="*/ 1205589 h 1925003"/>
                <a:gd name="connsiteX57" fmla="*/ 53564 w 2377655"/>
                <a:gd name="connsiteY57" fmla="*/ 1200759 h 1925003"/>
                <a:gd name="connsiteX58" fmla="*/ 59340 w 2377655"/>
                <a:gd name="connsiteY58" fmla="*/ 1196896 h 1925003"/>
                <a:gd name="connsiteX59" fmla="*/ 63190 w 2377655"/>
                <a:gd name="connsiteY59" fmla="*/ 1199311 h 1925003"/>
                <a:gd name="connsiteX60" fmla="*/ 66559 w 2377655"/>
                <a:gd name="connsiteY60" fmla="*/ 1195930 h 1925003"/>
                <a:gd name="connsiteX61" fmla="*/ 69929 w 2377655"/>
                <a:gd name="connsiteY61" fmla="*/ 1194481 h 1925003"/>
                <a:gd name="connsiteX62" fmla="*/ 69929 w 2377655"/>
                <a:gd name="connsiteY62" fmla="*/ 1191100 h 1925003"/>
                <a:gd name="connsiteX63" fmla="*/ 68003 w 2377655"/>
                <a:gd name="connsiteY63" fmla="*/ 1188203 h 1925003"/>
                <a:gd name="connsiteX64" fmla="*/ 68966 w 2377655"/>
                <a:gd name="connsiteY64" fmla="*/ 1185788 h 1925003"/>
                <a:gd name="connsiteX65" fmla="*/ 72335 w 2377655"/>
                <a:gd name="connsiteY65" fmla="*/ 1181442 h 1925003"/>
                <a:gd name="connsiteX66" fmla="*/ 75704 w 2377655"/>
                <a:gd name="connsiteY66" fmla="*/ 1179027 h 1925003"/>
                <a:gd name="connsiteX67" fmla="*/ 74260 w 2377655"/>
                <a:gd name="connsiteY67" fmla="*/ 1175646 h 1925003"/>
                <a:gd name="connsiteX68" fmla="*/ 76186 w 2377655"/>
                <a:gd name="connsiteY68" fmla="*/ 1175164 h 1925003"/>
                <a:gd name="connsiteX69" fmla="*/ 74742 w 2377655"/>
                <a:gd name="connsiteY69" fmla="*/ 1170817 h 1925003"/>
                <a:gd name="connsiteX70" fmla="*/ 69929 w 2377655"/>
                <a:gd name="connsiteY70" fmla="*/ 1168402 h 1925003"/>
                <a:gd name="connsiteX71" fmla="*/ 66078 w 2377655"/>
                <a:gd name="connsiteY71" fmla="*/ 1158744 h 1925003"/>
                <a:gd name="connsiteX72" fmla="*/ 66559 w 2377655"/>
                <a:gd name="connsiteY72" fmla="*/ 1153431 h 1925003"/>
                <a:gd name="connsiteX73" fmla="*/ 66078 w 2377655"/>
                <a:gd name="connsiteY73" fmla="*/ 1149568 h 1925003"/>
                <a:gd name="connsiteX74" fmla="*/ 72816 w 2377655"/>
                <a:gd name="connsiteY74" fmla="*/ 1144255 h 1925003"/>
                <a:gd name="connsiteX75" fmla="*/ 71854 w 2377655"/>
                <a:gd name="connsiteY75" fmla="*/ 1142806 h 1925003"/>
                <a:gd name="connsiteX76" fmla="*/ 72335 w 2377655"/>
                <a:gd name="connsiteY76" fmla="*/ 1137011 h 1925003"/>
                <a:gd name="connsiteX77" fmla="*/ 70891 w 2377655"/>
                <a:gd name="connsiteY77" fmla="*/ 1133147 h 1925003"/>
                <a:gd name="connsiteX78" fmla="*/ 72335 w 2377655"/>
                <a:gd name="connsiteY78" fmla="*/ 1130733 h 1925003"/>
                <a:gd name="connsiteX79" fmla="*/ 75223 w 2377655"/>
                <a:gd name="connsiteY79" fmla="*/ 1128318 h 1925003"/>
                <a:gd name="connsiteX80" fmla="*/ 80036 w 2377655"/>
                <a:gd name="connsiteY80" fmla="*/ 1126870 h 1925003"/>
                <a:gd name="connsiteX81" fmla="*/ 81480 w 2377655"/>
                <a:gd name="connsiteY81" fmla="*/ 1123489 h 1925003"/>
                <a:gd name="connsiteX82" fmla="*/ 81480 w 2377655"/>
                <a:gd name="connsiteY82" fmla="*/ 1120108 h 1925003"/>
                <a:gd name="connsiteX83" fmla="*/ 79555 w 2377655"/>
                <a:gd name="connsiteY83" fmla="*/ 1118659 h 1925003"/>
                <a:gd name="connsiteX84" fmla="*/ 74260 w 2377655"/>
                <a:gd name="connsiteY84" fmla="*/ 1117694 h 1925003"/>
                <a:gd name="connsiteX85" fmla="*/ 73779 w 2377655"/>
                <a:gd name="connsiteY85" fmla="*/ 1114313 h 1925003"/>
                <a:gd name="connsiteX86" fmla="*/ 68003 w 2377655"/>
                <a:gd name="connsiteY86" fmla="*/ 1116728 h 1925003"/>
                <a:gd name="connsiteX87" fmla="*/ 68966 w 2377655"/>
                <a:gd name="connsiteY87" fmla="*/ 1110449 h 1925003"/>
                <a:gd name="connsiteX88" fmla="*/ 67522 w 2377655"/>
                <a:gd name="connsiteY88" fmla="*/ 1106586 h 1925003"/>
                <a:gd name="connsiteX89" fmla="*/ 68485 w 2377655"/>
                <a:gd name="connsiteY89" fmla="*/ 1103205 h 1925003"/>
                <a:gd name="connsiteX90" fmla="*/ 64153 w 2377655"/>
                <a:gd name="connsiteY90" fmla="*/ 1102722 h 1925003"/>
                <a:gd name="connsiteX91" fmla="*/ 62228 w 2377655"/>
                <a:gd name="connsiteY91" fmla="*/ 1104654 h 1925003"/>
                <a:gd name="connsiteX92" fmla="*/ 60302 w 2377655"/>
                <a:gd name="connsiteY92" fmla="*/ 1102722 h 1925003"/>
                <a:gd name="connsiteX93" fmla="*/ 56452 w 2377655"/>
                <a:gd name="connsiteY93" fmla="*/ 1101273 h 1925003"/>
                <a:gd name="connsiteX94" fmla="*/ 58859 w 2377655"/>
                <a:gd name="connsiteY94" fmla="*/ 1098376 h 1925003"/>
                <a:gd name="connsiteX95" fmla="*/ 55971 w 2377655"/>
                <a:gd name="connsiteY95" fmla="*/ 1096927 h 1925003"/>
                <a:gd name="connsiteX96" fmla="*/ 57896 w 2377655"/>
                <a:gd name="connsiteY96" fmla="*/ 1093546 h 1925003"/>
                <a:gd name="connsiteX97" fmla="*/ 57415 w 2377655"/>
                <a:gd name="connsiteY97" fmla="*/ 1088234 h 1925003"/>
                <a:gd name="connsiteX98" fmla="*/ 53083 w 2377655"/>
                <a:gd name="connsiteY98" fmla="*/ 1086785 h 1925003"/>
                <a:gd name="connsiteX99" fmla="*/ 49714 w 2377655"/>
                <a:gd name="connsiteY99" fmla="*/ 1083405 h 1925003"/>
                <a:gd name="connsiteX100" fmla="*/ 48751 w 2377655"/>
                <a:gd name="connsiteY100" fmla="*/ 1079541 h 1925003"/>
                <a:gd name="connsiteX101" fmla="*/ 49714 w 2377655"/>
                <a:gd name="connsiteY101" fmla="*/ 1077609 h 1925003"/>
                <a:gd name="connsiteX102" fmla="*/ 47788 w 2377655"/>
                <a:gd name="connsiteY102" fmla="*/ 1074712 h 1925003"/>
                <a:gd name="connsiteX103" fmla="*/ 55971 w 2377655"/>
                <a:gd name="connsiteY103" fmla="*/ 1069882 h 1925003"/>
                <a:gd name="connsiteX104" fmla="*/ 56452 w 2377655"/>
                <a:gd name="connsiteY104" fmla="*/ 1067950 h 1925003"/>
                <a:gd name="connsiteX105" fmla="*/ 54045 w 2377655"/>
                <a:gd name="connsiteY105" fmla="*/ 1061672 h 1925003"/>
                <a:gd name="connsiteX106" fmla="*/ 51158 w 2377655"/>
                <a:gd name="connsiteY106" fmla="*/ 1059741 h 1925003"/>
                <a:gd name="connsiteX107" fmla="*/ 46826 w 2377655"/>
                <a:gd name="connsiteY107" fmla="*/ 1061672 h 1925003"/>
                <a:gd name="connsiteX108" fmla="*/ 43938 w 2377655"/>
                <a:gd name="connsiteY108" fmla="*/ 1061672 h 1925003"/>
                <a:gd name="connsiteX109" fmla="*/ 42494 w 2377655"/>
                <a:gd name="connsiteY109" fmla="*/ 1058775 h 1925003"/>
                <a:gd name="connsiteX110" fmla="*/ 35275 w 2377655"/>
                <a:gd name="connsiteY110" fmla="*/ 1058292 h 1925003"/>
                <a:gd name="connsiteX111" fmla="*/ 34312 w 2377655"/>
                <a:gd name="connsiteY111" fmla="*/ 1054428 h 1925003"/>
                <a:gd name="connsiteX112" fmla="*/ 31905 w 2377655"/>
                <a:gd name="connsiteY112" fmla="*/ 1052979 h 1925003"/>
                <a:gd name="connsiteX113" fmla="*/ 32868 w 2377655"/>
                <a:gd name="connsiteY113" fmla="*/ 1050565 h 1925003"/>
                <a:gd name="connsiteX114" fmla="*/ 35756 w 2377655"/>
                <a:gd name="connsiteY114" fmla="*/ 1051048 h 1925003"/>
                <a:gd name="connsiteX115" fmla="*/ 40569 w 2377655"/>
                <a:gd name="connsiteY115" fmla="*/ 1047184 h 1925003"/>
                <a:gd name="connsiteX116" fmla="*/ 45863 w 2377655"/>
                <a:gd name="connsiteY116" fmla="*/ 1045735 h 1925003"/>
                <a:gd name="connsiteX117" fmla="*/ 48270 w 2377655"/>
                <a:gd name="connsiteY117" fmla="*/ 1044286 h 1925003"/>
                <a:gd name="connsiteX118" fmla="*/ 53564 w 2377655"/>
                <a:gd name="connsiteY118" fmla="*/ 1044286 h 1925003"/>
                <a:gd name="connsiteX119" fmla="*/ 54045 w 2377655"/>
                <a:gd name="connsiteY119" fmla="*/ 1042838 h 1925003"/>
                <a:gd name="connsiteX120" fmla="*/ 59340 w 2377655"/>
                <a:gd name="connsiteY120" fmla="*/ 1041872 h 1925003"/>
                <a:gd name="connsiteX121" fmla="*/ 62228 w 2377655"/>
                <a:gd name="connsiteY121" fmla="*/ 1042838 h 1925003"/>
                <a:gd name="connsiteX122" fmla="*/ 64153 w 2377655"/>
                <a:gd name="connsiteY122" fmla="*/ 1040906 h 1925003"/>
                <a:gd name="connsiteX123" fmla="*/ 63672 w 2377655"/>
                <a:gd name="connsiteY123" fmla="*/ 1038491 h 1925003"/>
                <a:gd name="connsiteX124" fmla="*/ 68003 w 2377655"/>
                <a:gd name="connsiteY124" fmla="*/ 1036076 h 1925003"/>
                <a:gd name="connsiteX125" fmla="*/ 70891 w 2377655"/>
                <a:gd name="connsiteY125" fmla="*/ 1037525 h 1925003"/>
                <a:gd name="connsiteX126" fmla="*/ 73298 w 2377655"/>
                <a:gd name="connsiteY126" fmla="*/ 1034145 h 1925003"/>
                <a:gd name="connsiteX127" fmla="*/ 76186 w 2377655"/>
                <a:gd name="connsiteY127" fmla="*/ 1036559 h 1925003"/>
                <a:gd name="connsiteX128" fmla="*/ 80036 w 2377655"/>
                <a:gd name="connsiteY128" fmla="*/ 1037042 h 1925003"/>
                <a:gd name="connsiteX129" fmla="*/ 81480 w 2377655"/>
                <a:gd name="connsiteY129" fmla="*/ 1032696 h 1925003"/>
                <a:gd name="connsiteX130" fmla="*/ 84368 w 2377655"/>
                <a:gd name="connsiteY130" fmla="*/ 1032213 h 1925003"/>
                <a:gd name="connsiteX131" fmla="*/ 88700 w 2377655"/>
                <a:gd name="connsiteY131" fmla="*/ 1027867 h 1925003"/>
                <a:gd name="connsiteX132" fmla="*/ 87256 w 2377655"/>
                <a:gd name="connsiteY132" fmla="*/ 1026901 h 1925003"/>
                <a:gd name="connsiteX133" fmla="*/ 87737 w 2377655"/>
                <a:gd name="connsiteY133" fmla="*/ 1021588 h 1925003"/>
                <a:gd name="connsiteX134" fmla="*/ 89662 w 2377655"/>
                <a:gd name="connsiteY134" fmla="*/ 1019657 h 1925003"/>
                <a:gd name="connsiteX135" fmla="*/ 94475 w 2377655"/>
                <a:gd name="connsiteY135" fmla="*/ 1019173 h 1925003"/>
                <a:gd name="connsiteX136" fmla="*/ 98326 w 2377655"/>
                <a:gd name="connsiteY136" fmla="*/ 1012412 h 1925003"/>
                <a:gd name="connsiteX137" fmla="*/ 102176 w 2377655"/>
                <a:gd name="connsiteY137" fmla="*/ 1012895 h 1925003"/>
                <a:gd name="connsiteX138" fmla="*/ 102657 w 2377655"/>
                <a:gd name="connsiteY138" fmla="*/ 1009515 h 1925003"/>
                <a:gd name="connsiteX139" fmla="*/ 106027 w 2377655"/>
                <a:gd name="connsiteY139" fmla="*/ 1009032 h 1925003"/>
                <a:gd name="connsiteX140" fmla="*/ 108914 w 2377655"/>
                <a:gd name="connsiteY140" fmla="*/ 1006617 h 1925003"/>
                <a:gd name="connsiteX141" fmla="*/ 112765 w 2377655"/>
                <a:gd name="connsiteY141" fmla="*/ 1009032 h 1925003"/>
                <a:gd name="connsiteX142" fmla="*/ 116615 w 2377655"/>
                <a:gd name="connsiteY142" fmla="*/ 1008066 h 1925003"/>
                <a:gd name="connsiteX143" fmla="*/ 121910 w 2377655"/>
                <a:gd name="connsiteY143" fmla="*/ 1009998 h 1925003"/>
                <a:gd name="connsiteX144" fmla="*/ 123835 w 2377655"/>
                <a:gd name="connsiteY144" fmla="*/ 1009032 h 1925003"/>
                <a:gd name="connsiteX145" fmla="*/ 126723 w 2377655"/>
                <a:gd name="connsiteY145" fmla="*/ 1010964 h 1925003"/>
                <a:gd name="connsiteX146" fmla="*/ 129611 w 2377655"/>
                <a:gd name="connsiteY146" fmla="*/ 1010964 h 1925003"/>
                <a:gd name="connsiteX147" fmla="*/ 131055 w 2377655"/>
                <a:gd name="connsiteY147" fmla="*/ 1014344 h 1925003"/>
                <a:gd name="connsiteX148" fmla="*/ 140199 w 2377655"/>
                <a:gd name="connsiteY148" fmla="*/ 1013861 h 1925003"/>
                <a:gd name="connsiteX149" fmla="*/ 148863 w 2377655"/>
                <a:gd name="connsiteY149" fmla="*/ 1017242 h 1925003"/>
                <a:gd name="connsiteX150" fmla="*/ 151269 w 2377655"/>
                <a:gd name="connsiteY150" fmla="*/ 1019657 h 1925003"/>
                <a:gd name="connsiteX151" fmla="*/ 156082 w 2377655"/>
                <a:gd name="connsiteY151" fmla="*/ 1017242 h 1925003"/>
                <a:gd name="connsiteX152" fmla="*/ 158970 w 2377655"/>
                <a:gd name="connsiteY152" fmla="*/ 1014344 h 1925003"/>
                <a:gd name="connsiteX153" fmla="*/ 156082 w 2377655"/>
                <a:gd name="connsiteY153" fmla="*/ 1012412 h 1925003"/>
                <a:gd name="connsiteX154" fmla="*/ 158970 w 2377655"/>
                <a:gd name="connsiteY154" fmla="*/ 1006617 h 1925003"/>
                <a:gd name="connsiteX155" fmla="*/ 160896 w 2377655"/>
                <a:gd name="connsiteY155" fmla="*/ 1007583 h 1925003"/>
                <a:gd name="connsiteX156" fmla="*/ 161858 w 2377655"/>
                <a:gd name="connsiteY156" fmla="*/ 1003720 h 1925003"/>
                <a:gd name="connsiteX157" fmla="*/ 163783 w 2377655"/>
                <a:gd name="connsiteY157" fmla="*/ 1003720 h 1925003"/>
                <a:gd name="connsiteX158" fmla="*/ 168115 w 2377655"/>
                <a:gd name="connsiteY158" fmla="*/ 999373 h 1925003"/>
                <a:gd name="connsiteX159" fmla="*/ 169559 w 2377655"/>
                <a:gd name="connsiteY159" fmla="*/ 1000339 h 1925003"/>
                <a:gd name="connsiteX160" fmla="*/ 173891 w 2377655"/>
                <a:gd name="connsiteY160" fmla="*/ 997924 h 1925003"/>
                <a:gd name="connsiteX161" fmla="*/ 171484 w 2377655"/>
                <a:gd name="connsiteY161" fmla="*/ 995509 h 1925003"/>
                <a:gd name="connsiteX162" fmla="*/ 170040 w 2377655"/>
                <a:gd name="connsiteY162" fmla="*/ 988265 h 1925003"/>
                <a:gd name="connsiteX163" fmla="*/ 173891 w 2377655"/>
                <a:gd name="connsiteY163" fmla="*/ 987299 h 1925003"/>
                <a:gd name="connsiteX164" fmla="*/ 175816 w 2377655"/>
                <a:gd name="connsiteY164" fmla="*/ 982470 h 1925003"/>
                <a:gd name="connsiteX165" fmla="*/ 181592 w 2377655"/>
                <a:gd name="connsiteY165" fmla="*/ 974260 h 1925003"/>
                <a:gd name="connsiteX166" fmla="*/ 183036 w 2377655"/>
                <a:gd name="connsiteY166" fmla="*/ 969914 h 1925003"/>
                <a:gd name="connsiteX167" fmla="*/ 183517 w 2377655"/>
                <a:gd name="connsiteY167" fmla="*/ 965084 h 1925003"/>
                <a:gd name="connsiteX168" fmla="*/ 184961 w 2377655"/>
                <a:gd name="connsiteY168" fmla="*/ 960255 h 1925003"/>
                <a:gd name="connsiteX169" fmla="*/ 183998 w 2377655"/>
                <a:gd name="connsiteY169" fmla="*/ 958806 h 1925003"/>
                <a:gd name="connsiteX170" fmla="*/ 186405 w 2377655"/>
                <a:gd name="connsiteY170" fmla="*/ 949147 h 1925003"/>
                <a:gd name="connsiteX171" fmla="*/ 186405 w 2377655"/>
                <a:gd name="connsiteY171" fmla="*/ 945283 h 1925003"/>
                <a:gd name="connsiteX172" fmla="*/ 189774 w 2377655"/>
                <a:gd name="connsiteY172" fmla="*/ 939005 h 1925003"/>
                <a:gd name="connsiteX173" fmla="*/ 192662 w 2377655"/>
                <a:gd name="connsiteY173" fmla="*/ 937557 h 1925003"/>
                <a:gd name="connsiteX174" fmla="*/ 191699 w 2377655"/>
                <a:gd name="connsiteY174" fmla="*/ 927415 h 1925003"/>
                <a:gd name="connsiteX175" fmla="*/ 194106 w 2377655"/>
                <a:gd name="connsiteY175" fmla="*/ 921136 h 1925003"/>
                <a:gd name="connsiteX176" fmla="*/ 196512 w 2377655"/>
                <a:gd name="connsiteY176" fmla="*/ 921136 h 1925003"/>
                <a:gd name="connsiteX177" fmla="*/ 198437 w 2377655"/>
                <a:gd name="connsiteY177" fmla="*/ 918239 h 1925003"/>
                <a:gd name="connsiteX178" fmla="*/ 203732 w 2377655"/>
                <a:gd name="connsiteY178" fmla="*/ 907131 h 1925003"/>
                <a:gd name="connsiteX179" fmla="*/ 201807 w 2377655"/>
                <a:gd name="connsiteY179" fmla="*/ 903751 h 1925003"/>
                <a:gd name="connsiteX180" fmla="*/ 197956 w 2377655"/>
                <a:gd name="connsiteY180" fmla="*/ 901336 h 1925003"/>
                <a:gd name="connsiteX181" fmla="*/ 195068 w 2377655"/>
                <a:gd name="connsiteY181" fmla="*/ 898438 h 1925003"/>
                <a:gd name="connsiteX182" fmla="*/ 189293 w 2377655"/>
                <a:gd name="connsiteY182" fmla="*/ 899404 h 1925003"/>
                <a:gd name="connsiteX183" fmla="*/ 183036 w 2377655"/>
                <a:gd name="connsiteY183" fmla="*/ 897955 h 1925003"/>
                <a:gd name="connsiteX184" fmla="*/ 181592 w 2377655"/>
                <a:gd name="connsiteY184" fmla="*/ 896989 h 1925003"/>
                <a:gd name="connsiteX185" fmla="*/ 177741 w 2377655"/>
                <a:gd name="connsiteY185" fmla="*/ 897955 h 1925003"/>
                <a:gd name="connsiteX186" fmla="*/ 171966 w 2377655"/>
                <a:gd name="connsiteY186" fmla="*/ 896989 h 1925003"/>
                <a:gd name="connsiteX187" fmla="*/ 169078 w 2377655"/>
                <a:gd name="connsiteY187" fmla="*/ 898438 h 1925003"/>
                <a:gd name="connsiteX188" fmla="*/ 166190 w 2377655"/>
                <a:gd name="connsiteY188" fmla="*/ 901336 h 1925003"/>
                <a:gd name="connsiteX189" fmla="*/ 161377 w 2377655"/>
                <a:gd name="connsiteY189" fmla="*/ 900370 h 1925003"/>
                <a:gd name="connsiteX190" fmla="*/ 158970 w 2377655"/>
                <a:gd name="connsiteY190" fmla="*/ 897472 h 1925003"/>
                <a:gd name="connsiteX191" fmla="*/ 152713 w 2377655"/>
                <a:gd name="connsiteY191" fmla="*/ 884433 h 1925003"/>
                <a:gd name="connsiteX192" fmla="*/ 137312 w 2377655"/>
                <a:gd name="connsiteY192" fmla="*/ 896023 h 1925003"/>
                <a:gd name="connsiteX193" fmla="*/ 127685 w 2377655"/>
                <a:gd name="connsiteY193" fmla="*/ 894575 h 1925003"/>
                <a:gd name="connsiteX194" fmla="*/ 125279 w 2377655"/>
                <a:gd name="connsiteY194" fmla="*/ 894575 h 1925003"/>
                <a:gd name="connsiteX195" fmla="*/ 120947 w 2377655"/>
                <a:gd name="connsiteY195" fmla="*/ 892643 h 1925003"/>
                <a:gd name="connsiteX196" fmla="*/ 114209 w 2377655"/>
                <a:gd name="connsiteY196" fmla="*/ 885882 h 1925003"/>
                <a:gd name="connsiteX197" fmla="*/ 112765 w 2377655"/>
                <a:gd name="connsiteY197" fmla="*/ 881535 h 1925003"/>
                <a:gd name="connsiteX198" fmla="*/ 110358 w 2377655"/>
                <a:gd name="connsiteY198" fmla="*/ 880086 h 1925003"/>
                <a:gd name="connsiteX199" fmla="*/ 111802 w 2377655"/>
                <a:gd name="connsiteY199" fmla="*/ 877672 h 1925003"/>
                <a:gd name="connsiteX200" fmla="*/ 114690 w 2377655"/>
                <a:gd name="connsiteY200" fmla="*/ 876706 h 1925003"/>
                <a:gd name="connsiteX201" fmla="*/ 119503 w 2377655"/>
                <a:gd name="connsiteY201" fmla="*/ 873325 h 1925003"/>
                <a:gd name="connsiteX202" fmla="*/ 119503 w 2377655"/>
                <a:gd name="connsiteY202" fmla="*/ 868496 h 1925003"/>
                <a:gd name="connsiteX203" fmla="*/ 121910 w 2377655"/>
                <a:gd name="connsiteY203" fmla="*/ 864149 h 1925003"/>
                <a:gd name="connsiteX204" fmla="*/ 118059 w 2377655"/>
                <a:gd name="connsiteY204" fmla="*/ 863183 h 1925003"/>
                <a:gd name="connsiteX205" fmla="*/ 114690 w 2377655"/>
                <a:gd name="connsiteY205" fmla="*/ 857871 h 1925003"/>
                <a:gd name="connsiteX206" fmla="*/ 110358 w 2377655"/>
                <a:gd name="connsiteY206" fmla="*/ 854491 h 1925003"/>
                <a:gd name="connsiteX207" fmla="*/ 109396 w 2377655"/>
                <a:gd name="connsiteY207" fmla="*/ 850627 h 1925003"/>
                <a:gd name="connsiteX208" fmla="*/ 106027 w 2377655"/>
                <a:gd name="connsiteY208" fmla="*/ 851593 h 1925003"/>
                <a:gd name="connsiteX209" fmla="*/ 103139 w 2377655"/>
                <a:gd name="connsiteY209" fmla="*/ 853525 h 1925003"/>
                <a:gd name="connsiteX210" fmla="*/ 99288 w 2377655"/>
                <a:gd name="connsiteY210" fmla="*/ 852076 h 1925003"/>
                <a:gd name="connsiteX211" fmla="*/ 99288 w 2377655"/>
                <a:gd name="connsiteY211" fmla="*/ 849178 h 1925003"/>
                <a:gd name="connsiteX212" fmla="*/ 96400 w 2377655"/>
                <a:gd name="connsiteY212" fmla="*/ 849661 h 1925003"/>
                <a:gd name="connsiteX213" fmla="*/ 88700 w 2377655"/>
                <a:gd name="connsiteY213" fmla="*/ 850144 h 1925003"/>
                <a:gd name="connsiteX214" fmla="*/ 86774 w 2377655"/>
                <a:gd name="connsiteY214" fmla="*/ 854008 h 1925003"/>
                <a:gd name="connsiteX215" fmla="*/ 79555 w 2377655"/>
                <a:gd name="connsiteY215" fmla="*/ 856422 h 1925003"/>
                <a:gd name="connsiteX216" fmla="*/ 77148 w 2377655"/>
                <a:gd name="connsiteY216" fmla="*/ 854973 h 1925003"/>
                <a:gd name="connsiteX217" fmla="*/ 74742 w 2377655"/>
                <a:gd name="connsiteY217" fmla="*/ 855939 h 1925003"/>
                <a:gd name="connsiteX218" fmla="*/ 71854 w 2377655"/>
                <a:gd name="connsiteY218" fmla="*/ 859320 h 1925003"/>
                <a:gd name="connsiteX219" fmla="*/ 71373 w 2377655"/>
                <a:gd name="connsiteY219" fmla="*/ 861735 h 1925003"/>
                <a:gd name="connsiteX220" fmla="*/ 63672 w 2377655"/>
                <a:gd name="connsiteY220" fmla="*/ 865598 h 1925003"/>
                <a:gd name="connsiteX221" fmla="*/ 64153 w 2377655"/>
                <a:gd name="connsiteY221" fmla="*/ 867047 h 1925003"/>
                <a:gd name="connsiteX222" fmla="*/ 57896 w 2377655"/>
                <a:gd name="connsiteY222" fmla="*/ 870428 h 1925003"/>
                <a:gd name="connsiteX223" fmla="*/ 55971 w 2377655"/>
                <a:gd name="connsiteY223" fmla="*/ 872842 h 1925003"/>
                <a:gd name="connsiteX224" fmla="*/ 50195 w 2377655"/>
                <a:gd name="connsiteY224" fmla="*/ 876223 h 1925003"/>
                <a:gd name="connsiteX225" fmla="*/ 45382 w 2377655"/>
                <a:gd name="connsiteY225" fmla="*/ 874774 h 1925003"/>
                <a:gd name="connsiteX226" fmla="*/ 42494 w 2377655"/>
                <a:gd name="connsiteY226" fmla="*/ 874774 h 1925003"/>
                <a:gd name="connsiteX227" fmla="*/ 41531 w 2377655"/>
                <a:gd name="connsiteY227" fmla="*/ 871876 h 1925003"/>
                <a:gd name="connsiteX228" fmla="*/ 37681 w 2377655"/>
                <a:gd name="connsiteY228" fmla="*/ 872359 h 1925003"/>
                <a:gd name="connsiteX229" fmla="*/ 36237 w 2377655"/>
                <a:gd name="connsiteY229" fmla="*/ 870428 h 1925003"/>
                <a:gd name="connsiteX230" fmla="*/ 35275 w 2377655"/>
                <a:gd name="connsiteY230" fmla="*/ 862218 h 1925003"/>
                <a:gd name="connsiteX231" fmla="*/ 36237 w 2377655"/>
                <a:gd name="connsiteY231" fmla="*/ 857388 h 1925003"/>
                <a:gd name="connsiteX232" fmla="*/ 39125 w 2377655"/>
                <a:gd name="connsiteY232" fmla="*/ 855939 h 1925003"/>
                <a:gd name="connsiteX233" fmla="*/ 42975 w 2377655"/>
                <a:gd name="connsiteY233" fmla="*/ 857871 h 1925003"/>
                <a:gd name="connsiteX234" fmla="*/ 41531 w 2377655"/>
                <a:gd name="connsiteY234" fmla="*/ 852559 h 1925003"/>
                <a:gd name="connsiteX235" fmla="*/ 46345 w 2377655"/>
                <a:gd name="connsiteY235" fmla="*/ 851593 h 1925003"/>
                <a:gd name="connsiteX236" fmla="*/ 50195 w 2377655"/>
                <a:gd name="connsiteY236" fmla="*/ 854491 h 1925003"/>
                <a:gd name="connsiteX237" fmla="*/ 52602 w 2377655"/>
                <a:gd name="connsiteY237" fmla="*/ 852559 h 1925003"/>
                <a:gd name="connsiteX238" fmla="*/ 50676 w 2377655"/>
                <a:gd name="connsiteY238" fmla="*/ 847729 h 1925003"/>
                <a:gd name="connsiteX239" fmla="*/ 52120 w 2377655"/>
                <a:gd name="connsiteY239" fmla="*/ 839520 h 1925003"/>
                <a:gd name="connsiteX240" fmla="*/ 55008 w 2377655"/>
                <a:gd name="connsiteY240" fmla="*/ 837588 h 1925003"/>
                <a:gd name="connsiteX241" fmla="*/ 54527 w 2377655"/>
                <a:gd name="connsiteY241" fmla="*/ 834690 h 1925003"/>
                <a:gd name="connsiteX242" fmla="*/ 59821 w 2377655"/>
                <a:gd name="connsiteY242" fmla="*/ 834207 h 1925003"/>
                <a:gd name="connsiteX243" fmla="*/ 60302 w 2377655"/>
                <a:gd name="connsiteY243" fmla="*/ 837105 h 1925003"/>
                <a:gd name="connsiteX244" fmla="*/ 64153 w 2377655"/>
                <a:gd name="connsiteY244" fmla="*/ 836622 h 1925003"/>
                <a:gd name="connsiteX245" fmla="*/ 65116 w 2377655"/>
                <a:gd name="connsiteY245" fmla="*/ 834690 h 1925003"/>
                <a:gd name="connsiteX246" fmla="*/ 65116 w 2377655"/>
                <a:gd name="connsiteY246" fmla="*/ 830826 h 1925003"/>
                <a:gd name="connsiteX247" fmla="*/ 66078 w 2377655"/>
                <a:gd name="connsiteY247" fmla="*/ 828412 h 1925003"/>
                <a:gd name="connsiteX248" fmla="*/ 64634 w 2377655"/>
                <a:gd name="connsiteY248" fmla="*/ 825514 h 1925003"/>
                <a:gd name="connsiteX249" fmla="*/ 64153 w 2377655"/>
                <a:gd name="connsiteY249" fmla="*/ 820685 h 1925003"/>
                <a:gd name="connsiteX250" fmla="*/ 66559 w 2377655"/>
                <a:gd name="connsiteY250" fmla="*/ 820202 h 1925003"/>
                <a:gd name="connsiteX251" fmla="*/ 68966 w 2377655"/>
                <a:gd name="connsiteY251" fmla="*/ 816338 h 1925003"/>
                <a:gd name="connsiteX252" fmla="*/ 70410 w 2377655"/>
                <a:gd name="connsiteY252" fmla="*/ 811992 h 1925003"/>
                <a:gd name="connsiteX253" fmla="*/ 75704 w 2377655"/>
                <a:gd name="connsiteY253" fmla="*/ 812958 h 1925003"/>
                <a:gd name="connsiteX254" fmla="*/ 77148 w 2377655"/>
                <a:gd name="connsiteY254" fmla="*/ 807162 h 1925003"/>
                <a:gd name="connsiteX255" fmla="*/ 76186 w 2377655"/>
                <a:gd name="connsiteY255" fmla="*/ 803782 h 1925003"/>
                <a:gd name="connsiteX256" fmla="*/ 80999 w 2377655"/>
                <a:gd name="connsiteY256" fmla="*/ 800884 h 1925003"/>
                <a:gd name="connsiteX257" fmla="*/ 83886 w 2377655"/>
                <a:gd name="connsiteY257" fmla="*/ 802816 h 1925003"/>
                <a:gd name="connsiteX258" fmla="*/ 84849 w 2377655"/>
                <a:gd name="connsiteY258" fmla="*/ 799918 h 1925003"/>
                <a:gd name="connsiteX259" fmla="*/ 88218 w 2377655"/>
                <a:gd name="connsiteY259" fmla="*/ 798952 h 1925003"/>
                <a:gd name="connsiteX260" fmla="*/ 93031 w 2377655"/>
                <a:gd name="connsiteY260" fmla="*/ 793157 h 1925003"/>
                <a:gd name="connsiteX261" fmla="*/ 99288 w 2377655"/>
                <a:gd name="connsiteY261" fmla="*/ 793157 h 1925003"/>
                <a:gd name="connsiteX262" fmla="*/ 101695 w 2377655"/>
                <a:gd name="connsiteY262" fmla="*/ 789294 h 1925003"/>
                <a:gd name="connsiteX263" fmla="*/ 106989 w 2377655"/>
                <a:gd name="connsiteY263" fmla="*/ 786396 h 1925003"/>
                <a:gd name="connsiteX264" fmla="*/ 105545 w 2377655"/>
                <a:gd name="connsiteY264" fmla="*/ 781567 h 1925003"/>
                <a:gd name="connsiteX265" fmla="*/ 106027 w 2377655"/>
                <a:gd name="connsiteY265" fmla="*/ 778669 h 1925003"/>
                <a:gd name="connsiteX266" fmla="*/ 110840 w 2377655"/>
                <a:gd name="connsiteY266" fmla="*/ 779635 h 1925003"/>
                <a:gd name="connsiteX267" fmla="*/ 116134 w 2377655"/>
                <a:gd name="connsiteY267" fmla="*/ 778669 h 1925003"/>
                <a:gd name="connsiteX268" fmla="*/ 119503 w 2377655"/>
                <a:gd name="connsiteY268" fmla="*/ 774805 h 1925003"/>
                <a:gd name="connsiteX269" fmla="*/ 117578 w 2377655"/>
                <a:gd name="connsiteY269" fmla="*/ 771908 h 1925003"/>
                <a:gd name="connsiteX270" fmla="*/ 118059 w 2377655"/>
                <a:gd name="connsiteY270" fmla="*/ 767078 h 1925003"/>
                <a:gd name="connsiteX271" fmla="*/ 122391 w 2377655"/>
                <a:gd name="connsiteY271" fmla="*/ 767078 h 1925003"/>
                <a:gd name="connsiteX272" fmla="*/ 121910 w 2377655"/>
                <a:gd name="connsiteY272" fmla="*/ 761766 h 1925003"/>
                <a:gd name="connsiteX273" fmla="*/ 123835 w 2377655"/>
                <a:gd name="connsiteY273" fmla="*/ 761283 h 1925003"/>
                <a:gd name="connsiteX274" fmla="*/ 124316 w 2377655"/>
                <a:gd name="connsiteY274" fmla="*/ 756936 h 1925003"/>
                <a:gd name="connsiteX275" fmla="*/ 129611 w 2377655"/>
                <a:gd name="connsiteY275" fmla="*/ 756936 h 1925003"/>
                <a:gd name="connsiteX276" fmla="*/ 131055 w 2377655"/>
                <a:gd name="connsiteY276" fmla="*/ 753556 h 1925003"/>
                <a:gd name="connsiteX277" fmla="*/ 135386 w 2377655"/>
                <a:gd name="connsiteY277" fmla="*/ 752590 h 1925003"/>
                <a:gd name="connsiteX278" fmla="*/ 138274 w 2377655"/>
                <a:gd name="connsiteY278" fmla="*/ 750175 h 1925003"/>
                <a:gd name="connsiteX279" fmla="*/ 142606 w 2377655"/>
                <a:gd name="connsiteY279" fmla="*/ 745346 h 1925003"/>
                <a:gd name="connsiteX280" fmla="*/ 146456 w 2377655"/>
                <a:gd name="connsiteY280" fmla="*/ 742931 h 1925003"/>
                <a:gd name="connsiteX281" fmla="*/ 153195 w 2377655"/>
                <a:gd name="connsiteY281" fmla="*/ 742931 h 1925003"/>
                <a:gd name="connsiteX282" fmla="*/ 153676 w 2377655"/>
                <a:gd name="connsiteY282" fmla="*/ 743897 h 1925003"/>
                <a:gd name="connsiteX283" fmla="*/ 159933 w 2377655"/>
                <a:gd name="connsiteY283" fmla="*/ 743414 h 1925003"/>
                <a:gd name="connsiteX284" fmla="*/ 161858 w 2377655"/>
                <a:gd name="connsiteY284" fmla="*/ 743897 h 1925003"/>
                <a:gd name="connsiteX285" fmla="*/ 170040 w 2377655"/>
                <a:gd name="connsiteY285" fmla="*/ 738585 h 1925003"/>
                <a:gd name="connsiteX286" fmla="*/ 171003 w 2377655"/>
                <a:gd name="connsiteY286" fmla="*/ 737136 h 1925003"/>
                <a:gd name="connsiteX287" fmla="*/ 175335 w 2377655"/>
                <a:gd name="connsiteY287" fmla="*/ 732789 h 1925003"/>
                <a:gd name="connsiteX288" fmla="*/ 180629 w 2377655"/>
                <a:gd name="connsiteY288" fmla="*/ 729892 h 1925003"/>
                <a:gd name="connsiteX289" fmla="*/ 183517 w 2377655"/>
                <a:gd name="connsiteY289" fmla="*/ 726028 h 1925003"/>
                <a:gd name="connsiteX290" fmla="*/ 189293 w 2377655"/>
                <a:gd name="connsiteY290" fmla="*/ 720233 h 1925003"/>
                <a:gd name="connsiteX291" fmla="*/ 196512 w 2377655"/>
                <a:gd name="connsiteY291" fmla="*/ 716852 h 1925003"/>
                <a:gd name="connsiteX292" fmla="*/ 198919 w 2377655"/>
                <a:gd name="connsiteY292" fmla="*/ 714438 h 1925003"/>
                <a:gd name="connsiteX293" fmla="*/ 198437 w 2377655"/>
                <a:gd name="connsiteY293" fmla="*/ 712023 h 1925003"/>
                <a:gd name="connsiteX294" fmla="*/ 202288 w 2377655"/>
                <a:gd name="connsiteY294" fmla="*/ 708642 h 1925003"/>
                <a:gd name="connsiteX295" fmla="*/ 207101 w 2377655"/>
                <a:gd name="connsiteY295" fmla="*/ 706711 h 1925003"/>
                <a:gd name="connsiteX296" fmla="*/ 211433 w 2377655"/>
                <a:gd name="connsiteY296" fmla="*/ 702847 h 1925003"/>
                <a:gd name="connsiteX297" fmla="*/ 214802 w 2377655"/>
                <a:gd name="connsiteY297" fmla="*/ 698501 h 1925003"/>
                <a:gd name="connsiteX298" fmla="*/ 215765 w 2377655"/>
                <a:gd name="connsiteY298" fmla="*/ 693188 h 1925003"/>
                <a:gd name="connsiteX299" fmla="*/ 215283 w 2377655"/>
                <a:gd name="connsiteY299" fmla="*/ 689325 h 1925003"/>
                <a:gd name="connsiteX300" fmla="*/ 221059 w 2377655"/>
                <a:gd name="connsiteY300" fmla="*/ 684495 h 1925003"/>
                <a:gd name="connsiteX301" fmla="*/ 228278 w 2377655"/>
                <a:gd name="connsiteY301" fmla="*/ 676285 h 1925003"/>
                <a:gd name="connsiteX302" fmla="*/ 230204 w 2377655"/>
                <a:gd name="connsiteY302" fmla="*/ 676285 h 1925003"/>
                <a:gd name="connsiteX303" fmla="*/ 234535 w 2377655"/>
                <a:gd name="connsiteY303" fmla="*/ 671456 h 1925003"/>
                <a:gd name="connsiteX304" fmla="*/ 240792 w 2377655"/>
                <a:gd name="connsiteY304" fmla="*/ 670973 h 1925003"/>
                <a:gd name="connsiteX305" fmla="*/ 247531 w 2377655"/>
                <a:gd name="connsiteY305" fmla="*/ 667592 h 1925003"/>
                <a:gd name="connsiteX306" fmla="*/ 249937 w 2377655"/>
                <a:gd name="connsiteY306" fmla="*/ 665178 h 1925003"/>
                <a:gd name="connsiteX307" fmla="*/ 250419 w 2377655"/>
                <a:gd name="connsiteY307" fmla="*/ 658899 h 1925003"/>
                <a:gd name="connsiteX308" fmla="*/ 253306 w 2377655"/>
                <a:gd name="connsiteY308" fmla="*/ 656002 h 1925003"/>
                <a:gd name="connsiteX309" fmla="*/ 260526 w 2377655"/>
                <a:gd name="connsiteY309" fmla="*/ 651172 h 1925003"/>
                <a:gd name="connsiteX310" fmla="*/ 273040 w 2377655"/>
                <a:gd name="connsiteY310" fmla="*/ 648758 h 1925003"/>
                <a:gd name="connsiteX311" fmla="*/ 275447 w 2377655"/>
                <a:gd name="connsiteY311" fmla="*/ 645377 h 1925003"/>
                <a:gd name="connsiteX312" fmla="*/ 281222 w 2377655"/>
                <a:gd name="connsiteY312" fmla="*/ 640548 h 1925003"/>
                <a:gd name="connsiteX313" fmla="*/ 288923 w 2377655"/>
                <a:gd name="connsiteY313" fmla="*/ 643928 h 1925003"/>
                <a:gd name="connsiteX314" fmla="*/ 281222 w 2377655"/>
                <a:gd name="connsiteY314" fmla="*/ 652138 h 1925003"/>
                <a:gd name="connsiteX315" fmla="*/ 281222 w 2377655"/>
                <a:gd name="connsiteY315" fmla="*/ 655036 h 1925003"/>
                <a:gd name="connsiteX316" fmla="*/ 282666 w 2377655"/>
                <a:gd name="connsiteY316" fmla="*/ 659865 h 1925003"/>
                <a:gd name="connsiteX317" fmla="*/ 285073 w 2377655"/>
                <a:gd name="connsiteY317" fmla="*/ 661314 h 1925003"/>
                <a:gd name="connsiteX318" fmla="*/ 289404 w 2377655"/>
                <a:gd name="connsiteY318" fmla="*/ 660348 h 1925003"/>
                <a:gd name="connsiteX319" fmla="*/ 293255 w 2377655"/>
                <a:gd name="connsiteY319" fmla="*/ 656968 h 1925003"/>
                <a:gd name="connsiteX320" fmla="*/ 297105 w 2377655"/>
                <a:gd name="connsiteY320" fmla="*/ 650689 h 1925003"/>
                <a:gd name="connsiteX321" fmla="*/ 303362 w 2377655"/>
                <a:gd name="connsiteY321" fmla="*/ 643928 h 1925003"/>
                <a:gd name="connsiteX322" fmla="*/ 308175 w 2377655"/>
                <a:gd name="connsiteY322" fmla="*/ 641996 h 1925003"/>
                <a:gd name="connsiteX323" fmla="*/ 318764 w 2377655"/>
                <a:gd name="connsiteY323" fmla="*/ 637167 h 1925003"/>
                <a:gd name="connsiteX324" fmla="*/ 327909 w 2377655"/>
                <a:gd name="connsiteY324" fmla="*/ 636201 h 1925003"/>
                <a:gd name="connsiteX325" fmla="*/ 330797 w 2377655"/>
                <a:gd name="connsiteY325" fmla="*/ 634270 h 1925003"/>
                <a:gd name="connsiteX326" fmla="*/ 332241 w 2377655"/>
                <a:gd name="connsiteY326" fmla="*/ 640548 h 1925003"/>
                <a:gd name="connsiteX327" fmla="*/ 331759 w 2377655"/>
                <a:gd name="connsiteY327" fmla="*/ 643928 h 1925003"/>
                <a:gd name="connsiteX328" fmla="*/ 334647 w 2377655"/>
                <a:gd name="connsiteY328" fmla="*/ 645377 h 1925003"/>
                <a:gd name="connsiteX329" fmla="*/ 335610 w 2377655"/>
                <a:gd name="connsiteY329" fmla="*/ 648758 h 1925003"/>
                <a:gd name="connsiteX330" fmla="*/ 334166 w 2377655"/>
                <a:gd name="connsiteY330" fmla="*/ 651655 h 1925003"/>
                <a:gd name="connsiteX331" fmla="*/ 333203 w 2377655"/>
                <a:gd name="connsiteY331" fmla="*/ 657451 h 1925003"/>
                <a:gd name="connsiteX332" fmla="*/ 337535 w 2377655"/>
                <a:gd name="connsiteY332" fmla="*/ 655519 h 1925003"/>
                <a:gd name="connsiteX333" fmla="*/ 340423 w 2377655"/>
                <a:gd name="connsiteY333" fmla="*/ 660831 h 1925003"/>
                <a:gd name="connsiteX334" fmla="*/ 346199 w 2377655"/>
                <a:gd name="connsiteY334" fmla="*/ 666144 h 1925003"/>
                <a:gd name="connsiteX335" fmla="*/ 348605 w 2377655"/>
                <a:gd name="connsiteY335" fmla="*/ 670973 h 1925003"/>
                <a:gd name="connsiteX336" fmla="*/ 350049 w 2377655"/>
                <a:gd name="connsiteY336" fmla="*/ 677251 h 1925003"/>
                <a:gd name="connsiteX337" fmla="*/ 354381 w 2377655"/>
                <a:gd name="connsiteY337" fmla="*/ 675802 h 1925003"/>
                <a:gd name="connsiteX338" fmla="*/ 359194 w 2377655"/>
                <a:gd name="connsiteY338" fmla="*/ 676285 h 1925003"/>
                <a:gd name="connsiteX339" fmla="*/ 367376 w 2377655"/>
                <a:gd name="connsiteY339" fmla="*/ 674354 h 1925003"/>
                <a:gd name="connsiteX340" fmla="*/ 372671 w 2377655"/>
                <a:gd name="connsiteY340" fmla="*/ 671939 h 1925003"/>
                <a:gd name="connsiteX341" fmla="*/ 376521 w 2377655"/>
                <a:gd name="connsiteY341" fmla="*/ 671939 h 1925003"/>
                <a:gd name="connsiteX342" fmla="*/ 377002 w 2377655"/>
                <a:gd name="connsiteY342" fmla="*/ 667592 h 1925003"/>
                <a:gd name="connsiteX343" fmla="*/ 379890 w 2377655"/>
                <a:gd name="connsiteY343" fmla="*/ 661314 h 1925003"/>
                <a:gd name="connsiteX344" fmla="*/ 387110 w 2377655"/>
                <a:gd name="connsiteY344" fmla="*/ 653587 h 1925003"/>
                <a:gd name="connsiteX345" fmla="*/ 389997 w 2377655"/>
                <a:gd name="connsiteY345" fmla="*/ 653104 h 1925003"/>
                <a:gd name="connsiteX346" fmla="*/ 393367 w 2377655"/>
                <a:gd name="connsiteY346" fmla="*/ 649241 h 1925003"/>
                <a:gd name="connsiteX347" fmla="*/ 396255 w 2377655"/>
                <a:gd name="connsiteY347" fmla="*/ 649723 h 1925003"/>
                <a:gd name="connsiteX348" fmla="*/ 400105 w 2377655"/>
                <a:gd name="connsiteY348" fmla="*/ 645377 h 1925003"/>
                <a:gd name="connsiteX349" fmla="*/ 408769 w 2377655"/>
                <a:gd name="connsiteY349" fmla="*/ 642962 h 1925003"/>
                <a:gd name="connsiteX350" fmla="*/ 414063 w 2377655"/>
                <a:gd name="connsiteY350" fmla="*/ 637167 h 1925003"/>
                <a:gd name="connsiteX351" fmla="*/ 418395 w 2377655"/>
                <a:gd name="connsiteY351" fmla="*/ 637167 h 1925003"/>
                <a:gd name="connsiteX352" fmla="*/ 423689 w 2377655"/>
                <a:gd name="connsiteY352" fmla="*/ 634752 h 1925003"/>
                <a:gd name="connsiteX353" fmla="*/ 428983 w 2377655"/>
                <a:gd name="connsiteY353" fmla="*/ 639099 h 1925003"/>
                <a:gd name="connsiteX354" fmla="*/ 432834 w 2377655"/>
                <a:gd name="connsiteY354" fmla="*/ 636684 h 1925003"/>
                <a:gd name="connsiteX355" fmla="*/ 437166 w 2377655"/>
                <a:gd name="connsiteY355" fmla="*/ 636684 h 1925003"/>
                <a:gd name="connsiteX356" fmla="*/ 440053 w 2377655"/>
                <a:gd name="connsiteY356" fmla="*/ 635718 h 1925003"/>
                <a:gd name="connsiteX357" fmla="*/ 441497 w 2377655"/>
                <a:gd name="connsiteY357" fmla="*/ 632820 h 1925003"/>
                <a:gd name="connsiteX358" fmla="*/ 446310 w 2377655"/>
                <a:gd name="connsiteY358" fmla="*/ 630889 h 1925003"/>
                <a:gd name="connsiteX359" fmla="*/ 446792 w 2377655"/>
                <a:gd name="connsiteY359" fmla="*/ 628957 h 1925003"/>
                <a:gd name="connsiteX360" fmla="*/ 451605 w 2377655"/>
                <a:gd name="connsiteY360" fmla="*/ 626542 h 1925003"/>
                <a:gd name="connsiteX361" fmla="*/ 456899 w 2377655"/>
                <a:gd name="connsiteY361" fmla="*/ 622679 h 1925003"/>
                <a:gd name="connsiteX362" fmla="*/ 456899 w 2377655"/>
                <a:gd name="connsiteY362" fmla="*/ 619781 h 1925003"/>
                <a:gd name="connsiteX363" fmla="*/ 459787 w 2377655"/>
                <a:gd name="connsiteY363" fmla="*/ 614469 h 1925003"/>
                <a:gd name="connsiteX364" fmla="*/ 465563 w 2377655"/>
                <a:gd name="connsiteY364" fmla="*/ 609157 h 1925003"/>
                <a:gd name="connsiteX365" fmla="*/ 468451 w 2377655"/>
                <a:gd name="connsiteY365" fmla="*/ 604327 h 1925003"/>
                <a:gd name="connsiteX366" fmla="*/ 477595 w 2377655"/>
                <a:gd name="connsiteY366" fmla="*/ 598049 h 1925003"/>
                <a:gd name="connsiteX367" fmla="*/ 480483 w 2377655"/>
                <a:gd name="connsiteY367" fmla="*/ 597083 h 1925003"/>
                <a:gd name="connsiteX368" fmla="*/ 486740 w 2377655"/>
                <a:gd name="connsiteY368" fmla="*/ 593220 h 1925003"/>
                <a:gd name="connsiteX369" fmla="*/ 491553 w 2377655"/>
                <a:gd name="connsiteY369" fmla="*/ 594185 h 1925003"/>
                <a:gd name="connsiteX370" fmla="*/ 498291 w 2377655"/>
                <a:gd name="connsiteY370" fmla="*/ 588390 h 1925003"/>
                <a:gd name="connsiteX371" fmla="*/ 504067 w 2377655"/>
                <a:gd name="connsiteY371" fmla="*/ 587907 h 1925003"/>
                <a:gd name="connsiteX372" fmla="*/ 508880 w 2377655"/>
                <a:gd name="connsiteY372" fmla="*/ 585010 h 1925003"/>
                <a:gd name="connsiteX373" fmla="*/ 511768 w 2377655"/>
                <a:gd name="connsiteY373" fmla="*/ 585492 h 1925003"/>
                <a:gd name="connsiteX374" fmla="*/ 516581 w 2377655"/>
                <a:gd name="connsiteY374" fmla="*/ 581629 h 1925003"/>
                <a:gd name="connsiteX375" fmla="*/ 520432 w 2377655"/>
                <a:gd name="connsiteY375" fmla="*/ 583561 h 1925003"/>
                <a:gd name="connsiteX376" fmla="*/ 531020 w 2377655"/>
                <a:gd name="connsiteY376" fmla="*/ 586941 h 1925003"/>
                <a:gd name="connsiteX377" fmla="*/ 535352 w 2377655"/>
                <a:gd name="connsiteY377" fmla="*/ 578248 h 1925003"/>
                <a:gd name="connsiteX378" fmla="*/ 554123 w 2377655"/>
                <a:gd name="connsiteY378" fmla="*/ 538164 h 1925003"/>
                <a:gd name="connsiteX379" fmla="*/ 553642 w 2377655"/>
                <a:gd name="connsiteY379" fmla="*/ 487455 h 1925003"/>
                <a:gd name="connsiteX380" fmla="*/ 622469 w 2377655"/>
                <a:gd name="connsiteY380" fmla="*/ 458479 h 1925003"/>
                <a:gd name="connsiteX381" fmla="*/ 626800 w 2377655"/>
                <a:gd name="connsiteY381" fmla="*/ 447854 h 1925003"/>
                <a:gd name="connsiteX382" fmla="*/ 630170 w 2377655"/>
                <a:gd name="connsiteY382" fmla="*/ 443025 h 1925003"/>
                <a:gd name="connsiteX383" fmla="*/ 636908 w 2377655"/>
                <a:gd name="connsiteY383" fmla="*/ 437712 h 1925003"/>
                <a:gd name="connsiteX384" fmla="*/ 636908 w 2377655"/>
                <a:gd name="connsiteY384" fmla="*/ 431917 h 1925003"/>
                <a:gd name="connsiteX385" fmla="*/ 639796 w 2377655"/>
                <a:gd name="connsiteY385" fmla="*/ 430951 h 1925003"/>
                <a:gd name="connsiteX386" fmla="*/ 641721 w 2377655"/>
                <a:gd name="connsiteY386" fmla="*/ 427088 h 1925003"/>
                <a:gd name="connsiteX387" fmla="*/ 646534 w 2377655"/>
                <a:gd name="connsiteY387" fmla="*/ 423707 h 1925003"/>
                <a:gd name="connsiteX388" fmla="*/ 655198 w 2377655"/>
                <a:gd name="connsiteY388" fmla="*/ 419844 h 1925003"/>
                <a:gd name="connsiteX389" fmla="*/ 655679 w 2377655"/>
                <a:gd name="connsiteY389" fmla="*/ 416463 h 1925003"/>
                <a:gd name="connsiteX390" fmla="*/ 660973 w 2377655"/>
                <a:gd name="connsiteY390" fmla="*/ 413082 h 1925003"/>
                <a:gd name="connsiteX391" fmla="*/ 662898 w 2377655"/>
                <a:gd name="connsiteY391" fmla="*/ 409219 h 1925003"/>
                <a:gd name="connsiteX392" fmla="*/ 667712 w 2377655"/>
                <a:gd name="connsiteY392" fmla="*/ 403907 h 1925003"/>
                <a:gd name="connsiteX393" fmla="*/ 666268 w 2377655"/>
                <a:gd name="connsiteY393" fmla="*/ 398594 h 1925003"/>
                <a:gd name="connsiteX394" fmla="*/ 658085 w 2377655"/>
                <a:gd name="connsiteY394" fmla="*/ 397145 h 1925003"/>
                <a:gd name="connsiteX395" fmla="*/ 656642 w 2377655"/>
                <a:gd name="connsiteY395" fmla="*/ 390384 h 1925003"/>
                <a:gd name="connsiteX396" fmla="*/ 651347 w 2377655"/>
                <a:gd name="connsiteY396" fmla="*/ 385555 h 1925003"/>
                <a:gd name="connsiteX397" fmla="*/ 649903 w 2377655"/>
                <a:gd name="connsiteY397" fmla="*/ 380242 h 1925003"/>
                <a:gd name="connsiteX398" fmla="*/ 646053 w 2377655"/>
                <a:gd name="connsiteY398" fmla="*/ 379760 h 1925003"/>
                <a:gd name="connsiteX399" fmla="*/ 642202 w 2377655"/>
                <a:gd name="connsiteY399" fmla="*/ 378311 h 1925003"/>
                <a:gd name="connsiteX400" fmla="*/ 638833 w 2377655"/>
                <a:gd name="connsiteY400" fmla="*/ 378311 h 1925003"/>
                <a:gd name="connsiteX401" fmla="*/ 632576 w 2377655"/>
                <a:gd name="connsiteY401" fmla="*/ 376862 h 1925003"/>
                <a:gd name="connsiteX402" fmla="*/ 626800 w 2377655"/>
                <a:gd name="connsiteY402" fmla="*/ 376862 h 1925003"/>
                <a:gd name="connsiteX403" fmla="*/ 622950 w 2377655"/>
                <a:gd name="connsiteY403" fmla="*/ 379276 h 1925003"/>
                <a:gd name="connsiteX404" fmla="*/ 619581 w 2377655"/>
                <a:gd name="connsiteY404" fmla="*/ 383623 h 1925003"/>
                <a:gd name="connsiteX405" fmla="*/ 615249 w 2377655"/>
                <a:gd name="connsiteY405" fmla="*/ 385072 h 1925003"/>
                <a:gd name="connsiteX406" fmla="*/ 612843 w 2377655"/>
                <a:gd name="connsiteY406" fmla="*/ 387486 h 1925003"/>
                <a:gd name="connsiteX407" fmla="*/ 607067 w 2377655"/>
                <a:gd name="connsiteY407" fmla="*/ 390384 h 1925003"/>
                <a:gd name="connsiteX408" fmla="*/ 598885 w 2377655"/>
                <a:gd name="connsiteY408" fmla="*/ 391350 h 1925003"/>
                <a:gd name="connsiteX409" fmla="*/ 592146 w 2377655"/>
                <a:gd name="connsiteY409" fmla="*/ 393765 h 1925003"/>
                <a:gd name="connsiteX410" fmla="*/ 586852 w 2377655"/>
                <a:gd name="connsiteY410" fmla="*/ 398111 h 1925003"/>
                <a:gd name="connsiteX411" fmla="*/ 580595 w 2377655"/>
                <a:gd name="connsiteY411" fmla="*/ 400526 h 1925003"/>
                <a:gd name="connsiteX412" fmla="*/ 575782 w 2377655"/>
                <a:gd name="connsiteY412" fmla="*/ 403423 h 1925003"/>
                <a:gd name="connsiteX413" fmla="*/ 572894 w 2377655"/>
                <a:gd name="connsiteY413" fmla="*/ 403907 h 1925003"/>
                <a:gd name="connsiteX414" fmla="*/ 565674 w 2377655"/>
                <a:gd name="connsiteY414" fmla="*/ 395214 h 1925003"/>
                <a:gd name="connsiteX415" fmla="*/ 562305 w 2377655"/>
                <a:gd name="connsiteY415" fmla="*/ 394248 h 1925003"/>
                <a:gd name="connsiteX416" fmla="*/ 559418 w 2377655"/>
                <a:gd name="connsiteY416" fmla="*/ 391350 h 1925003"/>
                <a:gd name="connsiteX417" fmla="*/ 553642 w 2377655"/>
                <a:gd name="connsiteY417" fmla="*/ 392316 h 1925003"/>
                <a:gd name="connsiteX418" fmla="*/ 548829 w 2377655"/>
                <a:gd name="connsiteY418" fmla="*/ 390867 h 1925003"/>
                <a:gd name="connsiteX419" fmla="*/ 544016 w 2377655"/>
                <a:gd name="connsiteY419" fmla="*/ 391833 h 1925003"/>
                <a:gd name="connsiteX420" fmla="*/ 540165 w 2377655"/>
                <a:gd name="connsiteY420" fmla="*/ 391350 h 1925003"/>
                <a:gd name="connsiteX421" fmla="*/ 535352 w 2377655"/>
                <a:gd name="connsiteY421" fmla="*/ 394731 h 1925003"/>
                <a:gd name="connsiteX422" fmla="*/ 530058 w 2377655"/>
                <a:gd name="connsiteY422" fmla="*/ 390384 h 1925003"/>
                <a:gd name="connsiteX423" fmla="*/ 525726 w 2377655"/>
                <a:gd name="connsiteY423" fmla="*/ 374447 h 1925003"/>
                <a:gd name="connsiteX424" fmla="*/ 524282 w 2377655"/>
                <a:gd name="connsiteY424" fmla="*/ 370584 h 1925003"/>
                <a:gd name="connsiteX425" fmla="*/ 522357 w 2377655"/>
                <a:gd name="connsiteY425" fmla="*/ 368169 h 1925003"/>
                <a:gd name="connsiteX426" fmla="*/ 521876 w 2377655"/>
                <a:gd name="connsiteY426" fmla="*/ 359959 h 1925003"/>
                <a:gd name="connsiteX427" fmla="*/ 517544 w 2377655"/>
                <a:gd name="connsiteY427" fmla="*/ 358510 h 1925003"/>
                <a:gd name="connsiteX428" fmla="*/ 513693 w 2377655"/>
                <a:gd name="connsiteY428" fmla="*/ 356095 h 1925003"/>
                <a:gd name="connsiteX429" fmla="*/ 507436 w 2377655"/>
                <a:gd name="connsiteY429" fmla="*/ 355612 h 1925003"/>
                <a:gd name="connsiteX430" fmla="*/ 505511 w 2377655"/>
                <a:gd name="connsiteY430" fmla="*/ 356095 h 1925003"/>
                <a:gd name="connsiteX431" fmla="*/ 498773 w 2377655"/>
                <a:gd name="connsiteY431" fmla="*/ 354647 h 1925003"/>
                <a:gd name="connsiteX432" fmla="*/ 493960 w 2377655"/>
                <a:gd name="connsiteY432" fmla="*/ 355129 h 1925003"/>
                <a:gd name="connsiteX433" fmla="*/ 485778 w 2377655"/>
                <a:gd name="connsiteY433" fmla="*/ 338710 h 1925003"/>
                <a:gd name="connsiteX434" fmla="*/ 479521 w 2377655"/>
                <a:gd name="connsiteY434" fmla="*/ 334363 h 1925003"/>
                <a:gd name="connsiteX435" fmla="*/ 475189 w 2377655"/>
                <a:gd name="connsiteY435" fmla="*/ 332914 h 1925003"/>
                <a:gd name="connsiteX436" fmla="*/ 467007 w 2377655"/>
                <a:gd name="connsiteY436" fmla="*/ 335812 h 1925003"/>
                <a:gd name="connsiteX437" fmla="*/ 465081 w 2377655"/>
                <a:gd name="connsiteY437" fmla="*/ 334846 h 1925003"/>
                <a:gd name="connsiteX438" fmla="*/ 457862 w 2377655"/>
                <a:gd name="connsiteY438" fmla="*/ 338710 h 1925003"/>
                <a:gd name="connsiteX439" fmla="*/ 453049 w 2377655"/>
                <a:gd name="connsiteY439" fmla="*/ 338710 h 1925003"/>
                <a:gd name="connsiteX440" fmla="*/ 452086 w 2377655"/>
                <a:gd name="connsiteY440" fmla="*/ 340641 h 1925003"/>
                <a:gd name="connsiteX441" fmla="*/ 447273 w 2377655"/>
                <a:gd name="connsiteY441" fmla="*/ 342090 h 1925003"/>
                <a:gd name="connsiteX442" fmla="*/ 443904 w 2377655"/>
                <a:gd name="connsiteY442" fmla="*/ 342090 h 1925003"/>
                <a:gd name="connsiteX443" fmla="*/ 439572 w 2377655"/>
                <a:gd name="connsiteY443" fmla="*/ 345471 h 1925003"/>
                <a:gd name="connsiteX444" fmla="*/ 436684 w 2377655"/>
                <a:gd name="connsiteY444" fmla="*/ 346436 h 1925003"/>
                <a:gd name="connsiteX445" fmla="*/ 434759 w 2377655"/>
                <a:gd name="connsiteY445" fmla="*/ 345471 h 1925003"/>
                <a:gd name="connsiteX446" fmla="*/ 430909 w 2377655"/>
                <a:gd name="connsiteY446" fmla="*/ 346920 h 1925003"/>
                <a:gd name="connsiteX447" fmla="*/ 426095 w 2377655"/>
                <a:gd name="connsiteY447" fmla="*/ 346436 h 1925003"/>
                <a:gd name="connsiteX448" fmla="*/ 420801 w 2377655"/>
                <a:gd name="connsiteY448" fmla="*/ 343056 h 1925003"/>
                <a:gd name="connsiteX449" fmla="*/ 419839 w 2377655"/>
                <a:gd name="connsiteY449" fmla="*/ 339192 h 1925003"/>
                <a:gd name="connsiteX450" fmla="*/ 415988 w 2377655"/>
                <a:gd name="connsiteY450" fmla="*/ 334363 h 1925003"/>
                <a:gd name="connsiteX451" fmla="*/ 411175 w 2377655"/>
                <a:gd name="connsiteY451" fmla="*/ 331465 h 1925003"/>
                <a:gd name="connsiteX452" fmla="*/ 403474 w 2377655"/>
                <a:gd name="connsiteY452" fmla="*/ 330499 h 1925003"/>
                <a:gd name="connsiteX453" fmla="*/ 399142 w 2377655"/>
                <a:gd name="connsiteY453" fmla="*/ 327602 h 1925003"/>
                <a:gd name="connsiteX454" fmla="*/ 359194 w 2377655"/>
                <a:gd name="connsiteY454" fmla="*/ 278342 h 1925003"/>
                <a:gd name="connsiteX455" fmla="*/ 335129 w 2377655"/>
                <a:gd name="connsiteY455" fmla="*/ 248882 h 1925003"/>
                <a:gd name="connsiteX456" fmla="*/ 330797 w 2377655"/>
                <a:gd name="connsiteY456" fmla="*/ 241155 h 1925003"/>
                <a:gd name="connsiteX457" fmla="*/ 329834 w 2377655"/>
                <a:gd name="connsiteY457" fmla="*/ 233911 h 1925003"/>
                <a:gd name="connsiteX458" fmla="*/ 334647 w 2377655"/>
                <a:gd name="connsiteY458" fmla="*/ 230531 h 1925003"/>
                <a:gd name="connsiteX459" fmla="*/ 336572 w 2377655"/>
                <a:gd name="connsiteY459" fmla="*/ 230531 h 1925003"/>
                <a:gd name="connsiteX460" fmla="*/ 340904 w 2377655"/>
                <a:gd name="connsiteY460" fmla="*/ 225218 h 1925003"/>
                <a:gd name="connsiteX461" fmla="*/ 344273 w 2377655"/>
                <a:gd name="connsiteY461" fmla="*/ 223770 h 1925003"/>
                <a:gd name="connsiteX462" fmla="*/ 344755 w 2377655"/>
                <a:gd name="connsiteY462" fmla="*/ 217491 h 1925003"/>
                <a:gd name="connsiteX463" fmla="*/ 346199 w 2377655"/>
                <a:gd name="connsiteY463" fmla="*/ 215560 h 1925003"/>
                <a:gd name="connsiteX464" fmla="*/ 344273 w 2377655"/>
                <a:gd name="connsiteY464" fmla="*/ 213145 h 1925003"/>
                <a:gd name="connsiteX465" fmla="*/ 343792 w 2377655"/>
                <a:gd name="connsiteY465" fmla="*/ 209281 h 1925003"/>
                <a:gd name="connsiteX466" fmla="*/ 350049 w 2377655"/>
                <a:gd name="connsiteY466" fmla="*/ 207832 h 1925003"/>
                <a:gd name="connsiteX467" fmla="*/ 353418 w 2377655"/>
                <a:gd name="connsiteY467" fmla="*/ 199139 h 1925003"/>
                <a:gd name="connsiteX468" fmla="*/ 358231 w 2377655"/>
                <a:gd name="connsiteY468" fmla="*/ 197691 h 1925003"/>
                <a:gd name="connsiteX469" fmla="*/ 359194 w 2377655"/>
                <a:gd name="connsiteY469" fmla="*/ 191895 h 1925003"/>
                <a:gd name="connsiteX470" fmla="*/ 358713 w 2377655"/>
                <a:gd name="connsiteY470" fmla="*/ 187549 h 1925003"/>
                <a:gd name="connsiteX471" fmla="*/ 360638 w 2377655"/>
                <a:gd name="connsiteY471" fmla="*/ 185617 h 1925003"/>
                <a:gd name="connsiteX472" fmla="*/ 358713 w 2377655"/>
                <a:gd name="connsiteY472" fmla="*/ 181754 h 1925003"/>
                <a:gd name="connsiteX473" fmla="*/ 358713 w 2377655"/>
                <a:gd name="connsiteY473" fmla="*/ 178373 h 1925003"/>
                <a:gd name="connsiteX474" fmla="*/ 363044 w 2377655"/>
                <a:gd name="connsiteY474" fmla="*/ 174992 h 1925003"/>
                <a:gd name="connsiteX475" fmla="*/ 366895 w 2377655"/>
                <a:gd name="connsiteY475" fmla="*/ 173544 h 1925003"/>
                <a:gd name="connsiteX476" fmla="*/ 368820 w 2377655"/>
                <a:gd name="connsiteY476" fmla="*/ 175475 h 1925003"/>
                <a:gd name="connsiteX477" fmla="*/ 373633 w 2377655"/>
                <a:gd name="connsiteY477" fmla="*/ 175958 h 1925003"/>
                <a:gd name="connsiteX478" fmla="*/ 384703 w 2377655"/>
                <a:gd name="connsiteY478" fmla="*/ 180305 h 1925003"/>
                <a:gd name="connsiteX479" fmla="*/ 389516 w 2377655"/>
                <a:gd name="connsiteY479" fmla="*/ 180305 h 1925003"/>
                <a:gd name="connsiteX480" fmla="*/ 391923 w 2377655"/>
                <a:gd name="connsiteY480" fmla="*/ 182236 h 1925003"/>
                <a:gd name="connsiteX481" fmla="*/ 395773 w 2377655"/>
                <a:gd name="connsiteY481" fmla="*/ 181754 h 1925003"/>
                <a:gd name="connsiteX482" fmla="*/ 401549 w 2377655"/>
                <a:gd name="connsiteY482" fmla="*/ 183685 h 1925003"/>
                <a:gd name="connsiteX483" fmla="*/ 403955 w 2377655"/>
                <a:gd name="connsiteY483" fmla="*/ 181754 h 1925003"/>
                <a:gd name="connsiteX484" fmla="*/ 408769 w 2377655"/>
                <a:gd name="connsiteY484" fmla="*/ 184168 h 1925003"/>
                <a:gd name="connsiteX485" fmla="*/ 412138 w 2377655"/>
                <a:gd name="connsiteY485" fmla="*/ 183202 h 1925003"/>
                <a:gd name="connsiteX486" fmla="*/ 415025 w 2377655"/>
                <a:gd name="connsiteY486" fmla="*/ 185134 h 1925003"/>
                <a:gd name="connsiteX487" fmla="*/ 419839 w 2377655"/>
                <a:gd name="connsiteY487" fmla="*/ 184651 h 1925003"/>
                <a:gd name="connsiteX488" fmla="*/ 422245 w 2377655"/>
                <a:gd name="connsiteY488" fmla="*/ 183202 h 1925003"/>
                <a:gd name="connsiteX489" fmla="*/ 426095 w 2377655"/>
                <a:gd name="connsiteY489" fmla="*/ 183202 h 1925003"/>
                <a:gd name="connsiteX490" fmla="*/ 431390 w 2377655"/>
                <a:gd name="connsiteY490" fmla="*/ 181271 h 1925003"/>
                <a:gd name="connsiteX491" fmla="*/ 438128 w 2377655"/>
                <a:gd name="connsiteY491" fmla="*/ 181271 h 1925003"/>
                <a:gd name="connsiteX492" fmla="*/ 443423 w 2377655"/>
                <a:gd name="connsiteY492" fmla="*/ 183685 h 1925003"/>
                <a:gd name="connsiteX493" fmla="*/ 443904 w 2377655"/>
                <a:gd name="connsiteY493" fmla="*/ 187066 h 1925003"/>
                <a:gd name="connsiteX494" fmla="*/ 445829 w 2377655"/>
                <a:gd name="connsiteY494" fmla="*/ 190447 h 1925003"/>
                <a:gd name="connsiteX495" fmla="*/ 450161 w 2377655"/>
                <a:gd name="connsiteY495" fmla="*/ 194793 h 1925003"/>
                <a:gd name="connsiteX496" fmla="*/ 454011 w 2377655"/>
                <a:gd name="connsiteY496" fmla="*/ 201071 h 1925003"/>
                <a:gd name="connsiteX497" fmla="*/ 456418 w 2377655"/>
                <a:gd name="connsiteY497" fmla="*/ 203003 h 1925003"/>
                <a:gd name="connsiteX498" fmla="*/ 456899 w 2377655"/>
                <a:gd name="connsiteY498" fmla="*/ 209281 h 1925003"/>
                <a:gd name="connsiteX499" fmla="*/ 460750 w 2377655"/>
                <a:gd name="connsiteY499" fmla="*/ 212179 h 1925003"/>
                <a:gd name="connsiteX500" fmla="*/ 461231 w 2377655"/>
                <a:gd name="connsiteY500" fmla="*/ 220872 h 1925003"/>
                <a:gd name="connsiteX501" fmla="*/ 465563 w 2377655"/>
                <a:gd name="connsiteY501" fmla="*/ 219423 h 1925003"/>
                <a:gd name="connsiteX502" fmla="*/ 480002 w 2377655"/>
                <a:gd name="connsiteY502" fmla="*/ 220872 h 1925003"/>
                <a:gd name="connsiteX503" fmla="*/ 483371 w 2377655"/>
                <a:gd name="connsiteY503" fmla="*/ 222321 h 1925003"/>
                <a:gd name="connsiteX504" fmla="*/ 485778 w 2377655"/>
                <a:gd name="connsiteY504" fmla="*/ 224735 h 1925003"/>
                <a:gd name="connsiteX505" fmla="*/ 492516 w 2377655"/>
                <a:gd name="connsiteY505" fmla="*/ 224735 h 1925003"/>
                <a:gd name="connsiteX506" fmla="*/ 499254 w 2377655"/>
                <a:gd name="connsiteY506" fmla="*/ 226667 h 1925003"/>
                <a:gd name="connsiteX507" fmla="*/ 499735 w 2377655"/>
                <a:gd name="connsiteY507" fmla="*/ 228599 h 1925003"/>
                <a:gd name="connsiteX508" fmla="*/ 506474 w 2377655"/>
                <a:gd name="connsiteY508" fmla="*/ 231014 h 1925003"/>
                <a:gd name="connsiteX509" fmla="*/ 507436 w 2377655"/>
                <a:gd name="connsiteY509" fmla="*/ 232945 h 1925003"/>
                <a:gd name="connsiteX510" fmla="*/ 513693 w 2377655"/>
                <a:gd name="connsiteY510" fmla="*/ 231979 h 1925003"/>
                <a:gd name="connsiteX511" fmla="*/ 514175 w 2377655"/>
                <a:gd name="connsiteY511" fmla="*/ 229565 h 1925003"/>
                <a:gd name="connsiteX512" fmla="*/ 517544 w 2377655"/>
                <a:gd name="connsiteY512" fmla="*/ 229565 h 1925003"/>
                <a:gd name="connsiteX513" fmla="*/ 517544 w 2377655"/>
                <a:gd name="connsiteY513" fmla="*/ 232945 h 1925003"/>
                <a:gd name="connsiteX514" fmla="*/ 519469 w 2377655"/>
                <a:gd name="connsiteY514" fmla="*/ 235360 h 1925003"/>
                <a:gd name="connsiteX515" fmla="*/ 521876 w 2377655"/>
                <a:gd name="connsiteY515" fmla="*/ 231014 h 1925003"/>
                <a:gd name="connsiteX516" fmla="*/ 533908 w 2377655"/>
                <a:gd name="connsiteY516" fmla="*/ 223770 h 1925003"/>
                <a:gd name="connsiteX517" fmla="*/ 537759 w 2377655"/>
                <a:gd name="connsiteY517" fmla="*/ 218940 h 1925003"/>
                <a:gd name="connsiteX518" fmla="*/ 540165 w 2377655"/>
                <a:gd name="connsiteY518" fmla="*/ 213628 h 1925003"/>
                <a:gd name="connsiteX519" fmla="*/ 543053 w 2377655"/>
                <a:gd name="connsiteY519" fmla="*/ 209764 h 1925003"/>
                <a:gd name="connsiteX520" fmla="*/ 546904 w 2377655"/>
                <a:gd name="connsiteY520" fmla="*/ 206384 h 1925003"/>
                <a:gd name="connsiteX521" fmla="*/ 552198 w 2377655"/>
                <a:gd name="connsiteY521" fmla="*/ 207349 h 1925003"/>
                <a:gd name="connsiteX522" fmla="*/ 557011 w 2377655"/>
                <a:gd name="connsiteY522" fmla="*/ 198657 h 1925003"/>
                <a:gd name="connsiteX523" fmla="*/ 560861 w 2377655"/>
                <a:gd name="connsiteY523" fmla="*/ 197691 h 1925003"/>
                <a:gd name="connsiteX524" fmla="*/ 564231 w 2377655"/>
                <a:gd name="connsiteY524" fmla="*/ 199139 h 1925003"/>
                <a:gd name="connsiteX525" fmla="*/ 570488 w 2377655"/>
                <a:gd name="connsiteY525" fmla="*/ 198657 h 1925003"/>
                <a:gd name="connsiteX526" fmla="*/ 569044 w 2377655"/>
                <a:gd name="connsiteY526" fmla="*/ 200588 h 1925003"/>
                <a:gd name="connsiteX527" fmla="*/ 570969 w 2377655"/>
                <a:gd name="connsiteY527" fmla="*/ 203486 h 1925003"/>
                <a:gd name="connsiteX528" fmla="*/ 575782 w 2377655"/>
                <a:gd name="connsiteY528" fmla="*/ 204935 h 1925003"/>
                <a:gd name="connsiteX529" fmla="*/ 580114 w 2377655"/>
                <a:gd name="connsiteY529" fmla="*/ 203969 h 1925003"/>
                <a:gd name="connsiteX530" fmla="*/ 584446 w 2377655"/>
                <a:gd name="connsiteY530" fmla="*/ 207832 h 1925003"/>
                <a:gd name="connsiteX531" fmla="*/ 591184 w 2377655"/>
                <a:gd name="connsiteY531" fmla="*/ 210730 h 1925003"/>
                <a:gd name="connsiteX532" fmla="*/ 596478 w 2377655"/>
                <a:gd name="connsiteY532" fmla="*/ 203003 h 1925003"/>
                <a:gd name="connsiteX533" fmla="*/ 599366 w 2377655"/>
                <a:gd name="connsiteY533" fmla="*/ 200105 h 1925003"/>
                <a:gd name="connsiteX534" fmla="*/ 605623 w 2377655"/>
                <a:gd name="connsiteY534" fmla="*/ 195759 h 1925003"/>
                <a:gd name="connsiteX535" fmla="*/ 608992 w 2377655"/>
                <a:gd name="connsiteY535" fmla="*/ 192378 h 1925003"/>
                <a:gd name="connsiteX536" fmla="*/ 611399 w 2377655"/>
                <a:gd name="connsiteY536" fmla="*/ 187066 h 1925003"/>
                <a:gd name="connsiteX537" fmla="*/ 614768 w 2377655"/>
                <a:gd name="connsiteY537" fmla="*/ 183202 h 1925003"/>
                <a:gd name="connsiteX538" fmla="*/ 619581 w 2377655"/>
                <a:gd name="connsiteY538" fmla="*/ 179339 h 1925003"/>
                <a:gd name="connsiteX539" fmla="*/ 619100 w 2377655"/>
                <a:gd name="connsiteY539" fmla="*/ 177407 h 1925003"/>
                <a:gd name="connsiteX540" fmla="*/ 622469 w 2377655"/>
                <a:gd name="connsiteY540" fmla="*/ 172578 h 1925003"/>
                <a:gd name="connsiteX541" fmla="*/ 623431 w 2377655"/>
                <a:gd name="connsiteY541" fmla="*/ 163885 h 1925003"/>
                <a:gd name="connsiteX542" fmla="*/ 628244 w 2377655"/>
                <a:gd name="connsiteY542" fmla="*/ 160021 h 1925003"/>
                <a:gd name="connsiteX543" fmla="*/ 628244 w 2377655"/>
                <a:gd name="connsiteY543" fmla="*/ 170163 h 1925003"/>
                <a:gd name="connsiteX544" fmla="*/ 635945 w 2377655"/>
                <a:gd name="connsiteY544" fmla="*/ 177407 h 1925003"/>
                <a:gd name="connsiteX545" fmla="*/ 641240 w 2377655"/>
                <a:gd name="connsiteY545" fmla="*/ 176441 h 1925003"/>
                <a:gd name="connsiteX546" fmla="*/ 646534 w 2377655"/>
                <a:gd name="connsiteY546" fmla="*/ 172578 h 1925003"/>
                <a:gd name="connsiteX547" fmla="*/ 651347 w 2377655"/>
                <a:gd name="connsiteY547" fmla="*/ 167265 h 1925003"/>
                <a:gd name="connsiteX548" fmla="*/ 653754 w 2377655"/>
                <a:gd name="connsiteY548" fmla="*/ 165817 h 1925003"/>
                <a:gd name="connsiteX549" fmla="*/ 657604 w 2377655"/>
                <a:gd name="connsiteY549" fmla="*/ 166782 h 1925003"/>
                <a:gd name="connsiteX550" fmla="*/ 653754 w 2377655"/>
                <a:gd name="connsiteY550" fmla="*/ 216525 h 1925003"/>
                <a:gd name="connsiteX551" fmla="*/ 665305 w 2377655"/>
                <a:gd name="connsiteY551" fmla="*/ 250814 h 1925003"/>
                <a:gd name="connsiteX552" fmla="*/ 668674 w 2377655"/>
                <a:gd name="connsiteY552" fmla="*/ 258541 h 1925003"/>
                <a:gd name="connsiteX553" fmla="*/ 685520 w 2377655"/>
                <a:gd name="connsiteY553" fmla="*/ 292347 h 1925003"/>
                <a:gd name="connsiteX554" fmla="*/ 688889 w 2377655"/>
                <a:gd name="connsiteY554" fmla="*/ 297660 h 1925003"/>
                <a:gd name="connsiteX555" fmla="*/ 688889 w 2377655"/>
                <a:gd name="connsiteY555" fmla="*/ 300074 h 1925003"/>
                <a:gd name="connsiteX556" fmla="*/ 704291 w 2377655"/>
                <a:gd name="connsiteY556" fmla="*/ 301040 h 1925003"/>
                <a:gd name="connsiteX557" fmla="*/ 708623 w 2377655"/>
                <a:gd name="connsiteY557" fmla="*/ 299591 h 1925003"/>
                <a:gd name="connsiteX558" fmla="*/ 715842 w 2377655"/>
                <a:gd name="connsiteY558" fmla="*/ 300074 h 1925003"/>
                <a:gd name="connsiteX559" fmla="*/ 723062 w 2377655"/>
                <a:gd name="connsiteY559" fmla="*/ 299591 h 1925003"/>
                <a:gd name="connsiteX560" fmla="*/ 725950 w 2377655"/>
                <a:gd name="connsiteY560" fmla="*/ 302489 h 1925003"/>
                <a:gd name="connsiteX561" fmla="*/ 729319 w 2377655"/>
                <a:gd name="connsiteY561" fmla="*/ 309733 h 1925003"/>
                <a:gd name="connsiteX562" fmla="*/ 731725 w 2377655"/>
                <a:gd name="connsiteY562" fmla="*/ 319392 h 1925003"/>
                <a:gd name="connsiteX563" fmla="*/ 734613 w 2377655"/>
                <a:gd name="connsiteY563" fmla="*/ 322773 h 1925003"/>
                <a:gd name="connsiteX564" fmla="*/ 737982 w 2377655"/>
                <a:gd name="connsiteY564" fmla="*/ 329051 h 1925003"/>
                <a:gd name="connsiteX565" fmla="*/ 743758 w 2377655"/>
                <a:gd name="connsiteY565" fmla="*/ 329534 h 1925003"/>
                <a:gd name="connsiteX566" fmla="*/ 754828 w 2377655"/>
                <a:gd name="connsiteY566" fmla="*/ 330982 h 1925003"/>
                <a:gd name="connsiteX567" fmla="*/ 757235 w 2377655"/>
                <a:gd name="connsiteY567" fmla="*/ 330017 h 1925003"/>
                <a:gd name="connsiteX568" fmla="*/ 762529 w 2377655"/>
                <a:gd name="connsiteY568" fmla="*/ 330982 h 1925003"/>
                <a:gd name="connsiteX569" fmla="*/ 763492 w 2377655"/>
                <a:gd name="connsiteY569" fmla="*/ 333397 h 1925003"/>
                <a:gd name="connsiteX570" fmla="*/ 767823 w 2377655"/>
                <a:gd name="connsiteY570" fmla="*/ 334363 h 1925003"/>
                <a:gd name="connsiteX571" fmla="*/ 771192 w 2377655"/>
                <a:gd name="connsiteY571" fmla="*/ 339192 h 1925003"/>
                <a:gd name="connsiteX572" fmla="*/ 773599 w 2377655"/>
                <a:gd name="connsiteY572" fmla="*/ 340158 h 1925003"/>
                <a:gd name="connsiteX573" fmla="*/ 775524 w 2377655"/>
                <a:gd name="connsiteY573" fmla="*/ 334363 h 1925003"/>
                <a:gd name="connsiteX574" fmla="*/ 778893 w 2377655"/>
                <a:gd name="connsiteY574" fmla="*/ 334363 h 1925003"/>
                <a:gd name="connsiteX575" fmla="*/ 780337 w 2377655"/>
                <a:gd name="connsiteY575" fmla="*/ 336295 h 1925003"/>
                <a:gd name="connsiteX576" fmla="*/ 784669 w 2377655"/>
                <a:gd name="connsiteY576" fmla="*/ 334846 h 1925003"/>
                <a:gd name="connsiteX577" fmla="*/ 790445 w 2377655"/>
                <a:gd name="connsiteY577" fmla="*/ 330017 h 1925003"/>
                <a:gd name="connsiteX578" fmla="*/ 792370 w 2377655"/>
                <a:gd name="connsiteY578" fmla="*/ 326636 h 1925003"/>
                <a:gd name="connsiteX579" fmla="*/ 794295 w 2377655"/>
                <a:gd name="connsiteY579" fmla="*/ 326636 h 1925003"/>
                <a:gd name="connsiteX580" fmla="*/ 803921 w 2377655"/>
                <a:gd name="connsiteY580" fmla="*/ 329534 h 1925003"/>
                <a:gd name="connsiteX581" fmla="*/ 810178 w 2377655"/>
                <a:gd name="connsiteY581" fmla="*/ 329051 h 1925003"/>
                <a:gd name="connsiteX582" fmla="*/ 813066 w 2377655"/>
                <a:gd name="connsiteY582" fmla="*/ 326153 h 1925003"/>
                <a:gd name="connsiteX583" fmla="*/ 818360 w 2377655"/>
                <a:gd name="connsiteY583" fmla="*/ 326636 h 1925003"/>
                <a:gd name="connsiteX584" fmla="*/ 827024 w 2377655"/>
                <a:gd name="connsiteY584" fmla="*/ 326153 h 1925003"/>
                <a:gd name="connsiteX585" fmla="*/ 827024 w 2377655"/>
                <a:gd name="connsiteY585" fmla="*/ 328085 h 1925003"/>
                <a:gd name="connsiteX586" fmla="*/ 831356 w 2377655"/>
                <a:gd name="connsiteY586" fmla="*/ 331465 h 1925003"/>
                <a:gd name="connsiteX587" fmla="*/ 841463 w 2377655"/>
                <a:gd name="connsiteY587" fmla="*/ 330499 h 1925003"/>
                <a:gd name="connsiteX588" fmla="*/ 848202 w 2377655"/>
                <a:gd name="connsiteY588" fmla="*/ 331948 h 1925003"/>
                <a:gd name="connsiteX589" fmla="*/ 850127 w 2377655"/>
                <a:gd name="connsiteY589" fmla="*/ 331465 h 1925003"/>
                <a:gd name="connsiteX590" fmla="*/ 853496 w 2377655"/>
                <a:gd name="connsiteY590" fmla="*/ 338226 h 1925003"/>
                <a:gd name="connsiteX591" fmla="*/ 854940 w 2377655"/>
                <a:gd name="connsiteY591" fmla="*/ 335329 h 1925003"/>
                <a:gd name="connsiteX592" fmla="*/ 858309 w 2377655"/>
                <a:gd name="connsiteY592" fmla="*/ 332431 h 1925003"/>
                <a:gd name="connsiteX593" fmla="*/ 863122 w 2377655"/>
                <a:gd name="connsiteY593" fmla="*/ 329534 h 1925003"/>
                <a:gd name="connsiteX594" fmla="*/ 865047 w 2377655"/>
                <a:gd name="connsiteY594" fmla="*/ 329051 h 1925003"/>
                <a:gd name="connsiteX595" fmla="*/ 867935 w 2377655"/>
                <a:gd name="connsiteY595" fmla="*/ 325670 h 1925003"/>
                <a:gd name="connsiteX596" fmla="*/ 865529 w 2377655"/>
                <a:gd name="connsiteY596" fmla="*/ 321323 h 1925003"/>
                <a:gd name="connsiteX597" fmla="*/ 867935 w 2377655"/>
                <a:gd name="connsiteY597" fmla="*/ 313597 h 1925003"/>
                <a:gd name="connsiteX598" fmla="*/ 873230 w 2377655"/>
                <a:gd name="connsiteY598" fmla="*/ 310216 h 1925003"/>
                <a:gd name="connsiteX599" fmla="*/ 883337 w 2377655"/>
                <a:gd name="connsiteY599" fmla="*/ 311665 h 1925003"/>
                <a:gd name="connsiteX600" fmla="*/ 886225 w 2377655"/>
                <a:gd name="connsiteY600" fmla="*/ 307801 h 1925003"/>
                <a:gd name="connsiteX601" fmla="*/ 887669 w 2377655"/>
                <a:gd name="connsiteY601" fmla="*/ 302489 h 1925003"/>
                <a:gd name="connsiteX602" fmla="*/ 891038 w 2377655"/>
                <a:gd name="connsiteY602" fmla="*/ 301040 h 1925003"/>
                <a:gd name="connsiteX603" fmla="*/ 892000 w 2377655"/>
                <a:gd name="connsiteY603" fmla="*/ 297660 h 1925003"/>
                <a:gd name="connsiteX604" fmla="*/ 894888 w 2377655"/>
                <a:gd name="connsiteY604" fmla="*/ 294762 h 1925003"/>
                <a:gd name="connsiteX605" fmla="*/ 901627 w 2377655"/>
                <a:gd name="connsiteY605" fmla="*/ 290415 h 1925003"/>
                <a:gd name="connsiteX606" fmla="*/ 904514 w 2377655"/>
                <a:gd name="connsiteY606" fmla="*/ 288001 h 1925003"/>
                <a:gd name="connsiteX607" fmla="*/ 906921 w 2377655"/>
                <a:gd name="connsiteY607" fmla="*/ 282688 h 1925003"/>
                <a:gd name="connsiteX608" fmla="*/ 907884 w 2377655"/>
                <a:gd name="connsiteY608" fmla="*/ 282205 h 1925003"/>
                <a:gd name="connsiteX609" fmla="*/ 919916 w 2377655"/>
                <a:gd name="connsiteY609" fmla="*/ 262888 h 1925003"/>
                <a:gd name="connsiteX610" fmla="*/ 919916 w 2377655"/>
                <a:gd name="connsiteY610" fmla="*/ 260956 h 1925003"/>
                <a:gd name="connsiteX611" fmla="*/ 927136 w 2377655"/>
                <a:gd name="connsiteY611" fmla="*/ 253712 h 1925003"/>
                <a:gd name="connsiteX612" fmla="*/ 928098 w 2377655"/>
                <a:gd name="connsiteY612" fmla="*/ 249365 h 1925003"/>
                <a:gd name="connsiteX613" fmla="*/ 933874 w 2377655"/>
                <a:gd name="connsiteY613" fmla="*/ 246951 h 1925003"/>
                <a:gd name="connsiteX614" fmla="*/ 934355 w 2377655"/>
                <a:gd name="connsiteY614" fmla="*/ 244053 h 1925003"/>
                <a:gd name="connsiteX615" fmla="*/ 937243 w 2377655"/>
                <a:gd name="connsiteY615" fmla="*/ 241155 h 1925003"/>
                <a:gd name="connsiteX616" fmla="*/ 942056 w 2377655"/>
                <a:gd name="connsiteY616" fmla="*/ 239707 h 1925003"/>
                <a:gd name="connsiteX617" fmla="*/ 950239 w 2377655"/>
                <a:gd name="connsiteY617" fmla="*/ 238258 h 1925003"/>
                <a:gd name="connsiteX618" fmla="*/ 954089 w 2377655"/>
                <a:gd name="connsiteY618" fmla="*/ 239223 h 1925003"/>
                <a:gd name="connsiteX619" fmla="*/ 956977 w 2377655"/>
                <a:gd name="connsiteY619" fmla="*/ 241155 h 1925003"/>
                <a:gd name="connsiteX620" fmla="*/ 963234 w 2377655"/>
                <a:gd name="connsiteY620" fmla="*/ 242121 h 1925003"/>
                <a:gd name="connsiteX621" fmla="*/ 969010 w 2377655"/>
                <a:gd name="connsiteY621" fmla="*/ 246468 h 1925003"/>
                <a:gd name="connsiteX622" fmla="*/ 972860 w 2377655"/>
                <a:gd name="connsiteY622" fmla="*/ 247917 h 1925003"/>
                <a:gd name="connsiteX623" fmla="*/ 977673 w 2377655"/>
                <a:gd name="connsiteY623" fmla="*/ 248882 h 1925003"/>
                <a:gd name="connsiteX624" fmla="*/ 981524 w 2377655"/>
                <a:gd name="connsiteY624" fmla="*/ 245985 h 1925003"/>
                <a:gd name="connsiteX625" fmla="*/ 985855 w 2377655"/>
                <a:gd name="connsiteY625" fmla="*/ 245985 h 1925003"/>
                <a:gd name="connsiteX626" fmla="*/ 989706 w 2377655"/>
                <a:gd name="connsiteY626" fmla="*/ 245019 h 1925003"/>
                <a:gd name="connsiteX627" fmla="*/ 995481 w 2377655"/>
                <a:gd name="connsiteY627" fmla="*/ 246951 h 1925003"/>
                <a:gd name="connsiteX628" fmla="*/ 996925 w 2377655"/>
                <a:gd name="connsiteY628" fmla="*/ 249365 h 1925003"/>
                <a:gd name="connsiteX629" fmla="*/ 996925 w 2377655"/>
                <a:gd name="connsiteY629" fmla="*/ 253229 h 1925003"/>
                <a:gd name="connsiteX630" fmla="*/ 999813 w 2377655"/>
                <a:gd name="connsiteY630" fmla="*/ 255161 h 1925003"/>
                <a:gd name="connsiteX631" fmla="*/ 1002701 w 2377655"/>
                <a:gd name="connsiteY631" fmla="*/ 254195 h 1925003"/>
                <a:gd name="connsiteX632" fmla="*/ 1001257 w 2377655"/>
                <a:gd name="connsiteY632" fmla="*/ 246951 h 1925003"/>
                <a:gd name="connsiteX633" fmla="*/ 1003182 w 2377655"/>
                <a:gd name="connsiteY633" fmla="*/ 244536 h 1925003"/>
                <a:gd name="connsiteX634" fmla="*/ 1002220 w 2377655"/>
                <a:gd name="connsiteY634" fmla="*/ 242121 h 1925003"/>
                <a:gd name="connsiteX635" fmla="*/ 1003664 w 2377655"/>
                <a:gd name="connsiteY635" fmla="*/ 237775 h 1925003"/>
                <a:gd name="connsiteX636" fmla="*/ 1002701 w 2377655"/>
                <a:gd name="connsiteY636" fmla="*/ 231979 h 1925003"/>
                <a:gd name="connsiteX637" fmla="*/ 1005589 w 2377655"/>
                <a:gd name="connsiteY637" fmla="*/ 228599 h 1925003"/>
                <a:gd name="connsiteX638" fmla="*/ 1006070 w 2377655"/>
                <a:gd name="connsiteY638" fmla="*/ 224252 h 1925003"/>
                <a:gd name="connsiteX639" fmla="*/ 1009439 w 2377655"/>
                <a:gd name="connsiteY639" fmla="*/ 219906 h 1925003"/>
                <a:gd name="connsiteX640" fmla="*/ 1008477 w 2377655"/>
                <a:gd name="connsiteY640" fmla="*/ 216042 h 1925003"/>
                <a:gd name="connsiteX641" fmla="*/ 1008958 w 2377655"/>
                <a:gd name="connsiteY641" fmla="*/ 212179 h 1925003"/>
                <a:gd name="connsiteX642" fmla="*/ 1007514 w 2377655"/>
                <a:gd name="connsiteY642" fmla="*/ 207349 h 1925003"/>
                <a:gd name="connsiteX643" fmla="*/ 1007514 w 2377655"/>
                <a:gd name="connsiteY643" fmla="*/ 202037 h 1925003"/>
                <a:gd name="connsiteX644" fmla="*/ 1006551 w 2377655"/>
                <a:gd name="connsiteY644" fmla="*/ 199139 h 1925003"/>
                <a:gd name="connsiteX645" fmla="*/ 1001738 w 2377655"/>
                <a:gd name="connsiteY645" fmla="*/ 193344 h 1925003"/>
                <a:gd name="connsiteX646" fmla="*/ 997888 w 2377655"/>
                <a:gd name="connsiteY646" fmla="*/ 189481 h 1925003"/>
                <a:gd name="connsiteX647" fmla="*/ 1002220 w 2377655"/>
                <a:gd name="connsiteY647" fmla="*/ 183685 h 1925003"/>
                <a:gd name="connsiteX648" fmla="*/ 1005108 w 2377655"/>
                <a:gd name="connsiteY648" fmla="*/ 183202 h 1925003"/>
                <a:gd name="connsiteX649" fmla="*/ 1010402 w 2377655"/>
                <a:gd name="connsiteY649" fmla="*/ 173544 h 1925003"/>
                <a:gd name="connsiteX650" fmla="*/ 1018584 w 2377655"/>
                <a:gd name="connsiteY650" fmla="*/ 163885 h 1925003"/>
                <a:gd name="connsiteX651" fmla="*/ 1029173 w 2377655"/>
                <a:gd name="connsiteY651" fmla="*/ 152294 h 1925003"/>
                <a:gd name="connsiteX652" fmla="*/ 1033023 w 2377655"/>
                <a:gd name="connsiteY652" fmla="*/ 148914 h 1925003"/>
                <a:gd name="connsiteX653" fmla="*/ 1037836 w 2377655"/>
                <a:gd name="connsiteY653" fmla="*/ 146982 h 1925003"/>
                <a:gd name="connsiteX654" fmla="*/ 1043612 w 2377655"/>
                <a:gd name="connsiteY654" fmla="*/ 143118 h 1925003"/>
                <a:gd name="connsiteX655" fmla="*/ 1046019 w 2377655"/>
                <a:gd name="connsiteY655" fmla="*/ 142635 h 1925003"/>
                <a:gd name="connsiteX656" fmla="*/ 1049388 w 2377655"/>
                <a:gd name="connsiteY656" fmla="*/ 138772 h 1925003"/>
                <a:gd name="connsiteX657" fmla="*/ 1052757 w 2377655"/>
                <a:gd name="connsiteY657" fmla="*/ 129596 h 1925003"/>
                <a:gd name="connsiteX658" fmla="*/ 1054201 w 2377655"/>
                <a:gd name="connsiteY658" fmla="*/ 127181 h 1925003"/>
                <a:gd name="connsiteX659" fmla="*/ 1059495 w 2377655"/>
                <a:gd name="connsiteY659" fmla="*/ 115591 h 1925003"/>
                <a:gd name="connsiteX660" fmla="*/ 1060458 w 2377655"/>
                <a:gd name="connsiteY660" fmla="*/ 111244 h 1925003"/>
                <a:gd name="connsiteX661" fmla="*/ 1059977 w 2377655"/>
                <a:gd name="connsiteY661" fmla="*/ 108347 h 1925003"/>
                <a:gd name="connsiteX662" fmla="*/ 1063346 w 2377655"/>
                <a:gd name="connsiteY662" fmla="*/ 105932 h 1925003"/>
                <a:gd name="connsiteX663" fmla="*/ 1066233 w 2377655"/>
                <a:gd name="connsiteY663" fmla="*/ 101585 h 1925003"/>
                <a:gd name="connsiteX664" fmla="*/ 1070084 w 2377655"/>
                <a:gd name="connsiteY664" fmla="*/ 91926 h 1925003"/>
                <a:gd name="connsiteX665" fmla="*/ 1074416 w 2377655"/>
                <a:gd name="connsiteY665" fmla="*/ 89029 h 1925003"/>
                <a:gd name="connsiteX666" fmla="*/ 1080673 w 2377655"/>
                <a:gd name="connsiteY666" fmla="*/ 82268 h 1925003"/>
                <a:gd name="connsiteX667" fmla="*/ 1088855 w 2377655"/>
                <a:gd name="connsiteY667" fmla="*/ 71160 h 1925003"/>
                <a:gd name="connsiteX668" fmla="*/ 1089818 w 2377655"/>
                <a:gd name="connsiteY668" fmla="*/ 66331 h 1925003"/>
                <a:gd name="connsiteX669" fmla="*/ 1089336 w 2377655"/>
                <a:gd name="connsiteY669" fmla="*/ 59086 h 1925003"/>
                <a:gd name="connsiteX670" fmla="*/ 1090780 w 2377655"/>
                <a:gd name="connsiteY670" fmla="*/ 55223 h 1925003"/>
                <a:gd name="connsiteX671" fmla="*/ 1099925 w 2377655"/>
                <a:gd name="connsiteY671" fmla="*/ 51842 h 1925003"/>
                <a:gd name="connsiteX672" fmla="*/ 1100406 w 2377655"/>
                <a:gd name="connsiteY672" fmla="*/ 46047 h 1925003"/>
                <a:gd name="connsiteX673" fmla="*/ 1104257 w 2377655"/>
                <a:gd name="connsiteY673" fmla="*/ 47979 h 1925003"/>
                <a:gd name="connsiteX674" fmla="*/ 1108589 w 2377655"/>
                <a:gd name="connsiteY674" fmla="*/ 44115 h 1925003"/>
                <a:gd name="connsiteX675" fmla="*/ 1113402 w 2377655"/>
                <a:gd name="connsiteY675" fmla="*/ 42184 h 1925003"/>
                <a:gd name="connsiteX676" fmla="*/ 1117252 w 2377655"/>
                <a:gd name="connsiteY676" fmla="*/ 41218 h 1925003"/>
                <a:gd name="connsiteX677" fmla="*/ 1121103 w 2377655"/>
                <a:gd name="connsiteY677" fmla="*/ 38803 h 1925003"/>
                <a:gd name="connsiteX678" fmla="*/ 1122546 w 2377655"/>
                <a:gd name="connsiteY678" fmla="*/ 35423 h 1925003"/>
                <a:gd name="connsiteX679" fmla="*/ 1123028 w 2377655"/>
                <a:gd name="connsiteY679" fmla="*/ 32525 h 1925003"/>
                <a:gd name="connsiteX680" fmla="*/ 1126397 w 2377655"/>
                <a:gd name="connsiteY680" fmla="*/ 30593 h 1925003"/>
                <a:gd name="connsiteX681" fmla="*/ 1128322 w 2377655"/>
                <a:gd name="connsiteY681" fmla="*/ 27695 h 1925003"/>
                <a:gd name="connsiteX682" fmla="*/ 1137467 w 2377655"/>
                <a:gd name="connsiteY682" fmla="*/ 23832 h 1925003"/>
                <a:gd name="connsiteX683" fmla="*/ 1139873 w 2377655"/>
                <a:gd name="connsiteY683" fmla="*/ 23832 h 1925003"/>
                <a:gd name="connsiteX684" fmla="*/ 1142280 w 2377655"/>
                <a:gd name="connsiteY684" fmla="*/ 20451 h 1925003"/>
                <a:gd name="connsiteX685" fmla="*/ 1160088 w 2377655"/>
                <a:gd name="connsiteY685" fmla="*/ 22866 h 1925003"/>
                <a:gd name="connsiteX686" fmla="*/ 1162976 w 2377655"/>
                <a:gd name="connsiteY686" fmla="*/ 19002 h 1925003"/>
                <a:gd name="connsiteX687" fmla="*/ 1165864 w 2377655"/>
                <a:gd name="connsiteY687" fmla="*/ 16588 h 1925003"/>
                <a:gd name="connsiteX688" fmla="*/ 1171640 w 2377655"/>
                <a:gd name="connsiteY688" fmla="*/ 17554 h 1925003"/>
                <a:gd name="connsiteX689" fmla="*/ 1177415 w 2377655"/>
                <a:gd name="connsiteY689" fmla="*/ 16105 h 1925003"/>
                <a:gd name="connsiteX690" fmla="*/ 1178859 w 2377655"/>
                <a:gd name="connsiteY690" fmla="*/ 12241 h 1925003"/>
                <a:gd name="connsiteX691" fmla="*/ 1183191 w 2377655"/>
                <a:gd name="connsiteY691" fmla="*/ 10310 h 1925003"/>
                <a:gd name="connsiteX692" fmla="*/ 1184635 w 2377655"/>
                <a:gd name="connsiteY692" fmla="*/ 6929 h 1925003"/>
                <a:gd name="connsiteX693" fmla="*/ 1187523 w 2377655"/>
                <a:gd name="connsiteY693" fmla="*/ 4997 h 1925003"/>
                <a:gd name="connsiteX694" fmla="*/ 1190892 w 2377655"/>
                <a:gd name="connsiteY694" fmla="*/ 5963 h 1925003"/>
                <a:gd name="connsiteX695" fmla="*/ 1197630 w 2377655"/>
                <a:gd name="connsiteY695" fmla="*/ 2582 h 1925003"/>
                <a:gd name="connsiteX696" fmla="*/ 1208700 w 2377655"/>
                <a:gd name="connsiteY696" fmla="*/ 1617 h 1925003"/>
                <a:gd name="connsiteX697" fmla="*/ 1217364 w 2377655"/>
                <a:gd name="connsiteY697" fmla="*/ -798 h 1925003"/>
                <a:gd name="connsiteX698" fmla="*/ 1226509 w 2377655"/>
                <a:gd name="connsiteY698" fmla="*/ 2099 h 1925003"/>
                <a:gd name="connsiteX699" fmla="*/ 1223139 w 2377655"/>
                <a:gd name="connsiteY699" fmla="*/ 9826 h 1925003"/>
                <a:gd name="connsiteX700" fmla="*/ 1219289 w 2377655"/>
                <a:gd name="connsiteY700" fmla="*/ 12241 h 1925003"/>
                <a:gd name="connsiteX701" fmla="*/ 1217364 w 2377655"/>
                <a:gd name="connsiteY701" fmla="*/ 12241 h 1925003"/>
                <a:gd name="connsiteX702" fmla="*/ 1216401 w 2377655"/>
                <a:gd name="connsiteY702" fmla="*/ 16588 h 1925003"/>
                <a:gd name="connsiteX703" fmla="*/ 1218808 w 2377655"/>
                <a:gd name="connsiteY703" fmla="*/ 18520 h 1925003"/>
                <a:gd name="connsiteX704" fmla="*/ 1221214 w 2377655"/>
                <a:gd name="connsiteY704" fmla="*/ 23349 h 1925003"/>
                <a:gd name="connsiteX705" fmla="*/ 1220733 w 2377655"/>
                <a:gd name="connsiteY705" fmla="*/ 29144 h 1925003"/>
                <a:gd name="connsiteX706" fmla="*/ 1219770 w 2377655"/>
                <a:gd name="connsiteY706" fmla="*/ 34457 h 1925003"/>
                <a:gd name="connsiteX707" fmla="*/ 1221214 w 2377655"/>
                <a:gd name="connsiteY707" fmla="*/ 38803 h 1925003"/>
                <a:gd name="connsiteX708" fmla="*/ 1220252 w 2377655"/>
                <a:gd name="connsiteY708" fmla="*/ 47496 h 1925003"/>
                <a:gd name="connsiteX709" fmla="*/ 1223139 w 2377655"/>
                <a:gd name="connsiteY709" fmla="*/ 51842 h 1925003"/>
                <a:gd name="connsiteX710" fmla="*/ 1228915 w 2377655"/>
                <a:gd name="connsiteY710" fmla="*/ 54740 h 1925003"/>
                <a:gd name="connsiteX711" fmla="*/ 1230840 w 2377655"/>
                <a:gd name="connsiteY711" fmla="*/ 54257 h 1925003"/>
                <a:gd name="connsiteX712" fmla="*/ 1235172 w 2377655"/>
                <a:gd name="connsiteY712" fmla="*/ 57638 h 1925003"/>
                <a:gd name="connsiteX713" fmla="*/ 1237097 w 2377655"/>
                <a:gd name="connsiteY713" fmla="*/ 61984 h 1925003"/>
                <a:gd name="connsiteX714" fmla="*/ 1236616 w 2377655"/>
                <a:gd name="connsiteY714" fmla="*/ 63433 h 1925003"/>
                <a:gd name="connsiteX715" fmla="*/ 1238541 w 2377655"/>
                <a:gd name="connsiteY715" fmla="*/ 67297 h 1925003"/>
                <a:gd name="connsiteX716" fmla="*/ 1241429 w 2377655"/>
                <a:gd name="connsiteY716" fmla="*/ 70194 h 1925003"/>
                <a:gd name="connsiteX717" fmla="*/ 1240467 w 2377655"/>
                <a:gd name="connsiteY717" fmla="*/ 73092 h 1925003"/>
                <a:gd name="connsiteX718" fmla="*/ 1241910 w 2377655"/>
                <a:gd name="connsiteY718" fmla="*/ 77438 h 1925003"/>
                <a:gd name="connsiteX719" fmla="*/ 1239985 w 2377655"/>
                <a:gd name="connsiteY719" fmla="*/ 80819 h 1925003"/>
                <a:gd name="connsiteX720" fmla="*/ 1239985 w 2377655"/>
                <a:gd name="connsiteY720" fmla="*/ 84682 h 1925003"/>
                <a:gd name="connsiteX721" fmla="*/ 1241429 w 2377655"/>
                <a:gd name="connsiteY721" fmla="*/ 89995 h 1925003"/>
                <a:gd name="connsiteX722" fmla="*/ 1245280 w 2377655"/>
                <a:gd name="connsiteY722" fmla="*/ 96756 h 1925003"/>
                <a:gd name="connsiteX723" fmla="*/ 1253462 w 2377655"/>
                <a:gd name="connsiteY723" fmla="*/ 100136 h 1925003"/>
                <a:gd name="connsiteX724" fmla="*/ 1257794 w 2377655"/>
                <a:gd name="connsiteY724" fmla="*/ 104483 h 1925003"/>
                <a:gd name="connsiteX725" fmla="*/ 1261163 w 2377655"/>
                <a:gd name="connsiteY725" fmla="*/ 105449 h 1925003"/>
                <a:gd name="connsiteX726" fmla="*/ 1262125 w 2377655"/>
                <a:gd name="connsiteY726" fmla="*/ 107864 h 1925003"/>
                <a:gd name="connsiteX727" fmla="*/ 1268382 w 2377655"/>
                <a:gd name="connsiteY727" fmla="*/ 110278 h 1925003"/>
                <a:gd name="connsiteX728" fmla="*/ 1272233 w 2377655"/>
                <a:gd name="connsiteY728" fmla="*/ 113176 h 1925003"/>
                <a:gd name="connsiteX729" fmla="*/ 1274639 w 2377655"/>
                <a:gd name="connsiteY729" fmla="*/ 120903 h 1925003"/>
                <a:gd name="connsiteX730" fmla="*/ 1278490 w 2377655"/>
                <a:gd name="connsiteY730" fmla="*/ 123801 h 1925003"/>
                <a:gd name="connsiteX731" fmla="*/ 1287153 w 2377655"/>
                <a:gd name="connsiteY731" fmla="*/ 135391 h 1925003"/>
                <a:gd name="connsiteX732" fmla="*/ 1287635 w 2377655"/>
                <a:gd name="connsiteY732" fmla="*/ 136840 h 1925003"/>
                <a:gd name="connsiteX733" fmla="*/ 1291485 w 2377655"/>
                <a:gd name="connsiteY733" fmla="*/ 141670 h 1925003"/>
                <a:gd name="connsiteX734" fmla="*/ 1296298 w 2377655"/>
                <a:gd name="connsiteY734" fmla="*/ 143601 h 1925003"/>
                <a:gd name="connsiteX735" fmla="*/ 1297742 w 2377655"/>
                <a:gd name="connsiteY735" fmla="*/ 146016 h 1925003"/>
                <a:gd name="connsiteX736" fmla="*/ 1303518 w 2377655"/>
                <a:gd name="connsiteY736" fmla="*/ 146016 h 1925003"/>
                <a:gd name="connsiteX737" fmla="*/ 1306887 w 2377655"/>
                <a:gd name="connsiteY737" fmla="*/ 144084 h 1925003"/>
                <a:gd name="connsiteX738" fmla="*/ 1315069 w 2377655"/>
                <a:gd name="connsiteY738" fmla="*/ 140704 h 1925003"/>
                <a:gd name="connsiteX739" fmla="*/ 1319882 w 2377655"/>
                <a:gd name="connsiteY739" fmla="*/ 142152 h 1925003"/>
                <a:gd name="connsiteX740" fmla="*/ 1329508 w 2377655"/>
                <a:gd name="connsiteY740" fmla="*/ 140704 h 1925003"/>
                <a:gd name="connsiteX741" fmla="*/ 1335284 w 2377655"/>
                <a:gd name="connsiteY741" fmla="*/ 143118 h 1925003"/>
                <a:gd name="connsiteX742" fmla="*/ 1338172 w 2377655"/>
                <a:gd name="connsiteY742" fmla="*/ 140221 h 1925003"/>
                <a:gd name="connsiteX743" fmla="*/ 1340578 w 2377655"/>
                <a:gd name="connsiteY743" fmla="*/ 140221 h 1925003"/>
                <a:gd name="connsiteX744" fmla="*/ 1344910 w 2377655"/>
                <a:gd name="connsiteY744" fmla="*/ 143601 h 1925003"/>
                <a:gd name="connsiteX745" fmla="*/ 1349242 w 2377655"/>
                <a:gd name="connsiteY745" fmla="*/ 145533 h 1925003"/>
                <a:gd name="connsiteX746" fmla="*/ 1349723 w 2377655"/>
                <a:gd name="connsiteY746" fmla="*/ 148914 h 1925003"/>
                <a:gd name="connsiteX747" fmla="*/ 1355017 w 2377655"/>
                <a:gd name="connsiteY747" fmla="*/ 151811 h 1925003"/>
                <a:gd name="connsiteX748" fmla="*/ 1357905 w 2377655"/>
                <a:gd name="connsiteY748" fmla="*/ 150845 h 1925003"/>
                <a:gd name="connsiteX749" fmla="*/ 1364644 w 2377655"/>
                <a:gd name="connsiteY749" fmla="*/ 154226 h 1925003"/>
                <a:gd name="connsiteX750" fmla="*/ 1370901 w 2377655"/>
                <a:gd name="connsiteY750" fmla="*/ 156641 h 1925003"/>
                <a:gd name="connsiteX751" fmla="*/ 1375232 w 2377655"/>
                <a:gd name="connsiteY751" fmla="*/ 155675 h 1925003"/>
                <a:gd name="connsiteX752" fmla="*/ 1378602 w 2377655"/>
                <a:gd name="connsiteY752" fmla="*/ 156641 h 1925003"/>
                <a:gd name="connsiteX753" fmla="*/ 1384859 w 2377655"/>
                <a:gd name="connsiteY753" fmla="*/ 155675 h 1925003"/>
                <a:gd name="connsiteX754" fmla="*/ 1388709 w 2377655"/>
                <a:gd name="connsiteY754" fmla="*/ 157123 h 1925003"/>
                <a:gd name="connsiteX755" fmla="*/ 1390634 w 2377655"/>
                <a:gd name="connsiteY755" fmla="*/ 163402 h 1925003"/>
                <a:gd name="connsiteX756" fmla="*/ 1390153 w 2377655"/>
                <a:gd name="connsiteY756" fmla="*/ 168714 h 1925003"/>
                <a:gd name="connsiteX757" fmla="*/ 1397854 w 2377655"/>
                <a:gd name="connsiteY757" fmla="*/ 168714 h 1925003"/>
                <a:gd name="connsiteX758" fmla="*/ 1399298 w 2377655"/>
                <a:gd name="connsiteY758" fmla="*/ 169197 h 1925003"/>
                <a:gd name="connsiteX759" fmla="*/ 1402667 w 2377655"/>
                <a:gd name="connsiteY759" fmla="*/ 166299 h 1925003"/>
                <a:gd name="connsiteX760" fmla="*/ 1406517 w 2377655"/>
                <a:gd name="connsiteY760" fmla="*/ 164368 h 1925003"/>
                <a:gd name="connsiteX761" fmla="*/ 1414700 w 2377655"/>
                <a:gd name="connsiteY761" fmla="*/ 166782 h 1925003"/>
                <a:gd name="connsiteX762" fmla="*/ 1419031 w 2377655"/>
                <a:gd name="connsiteY762" fmla="*/ 164368 h 1925003"/>
                <a:gd name="connsiteX763" fmla="*/ 1424326 w 2377655"/>
                <a:gd name="connsiteY763" fmla="*/ 160504 h 1925003"/>
                <a:gd name="connsiteX764" fmla="*/ 1431545 w 2377655"/>
                <a:gd name="connsiteY764" fmla="*/ 165817 h 1925003"/>
                <a:gd name="connsiteX765" fmla="*/ 1434914 w 2377655"/>
                <a:gd name="connsiteY765" fmla="*/ 163885 h 1925003"/>
                <a:gd name="connsiteX766" fmla="*/ 1441653 w 2377655"/>
                <a:gd name="connsiteY766" fmla="*/ 171612 h 1925003"/>
                <a:gd name="connsiteX767" fmla="*/ 1445022 w 2377655"/>
                <a:gd name="connsiteY767" fmla="*/ 173544 h 1925003"/>
                <a:gd name="connsiteX768" fmla="*/ 1450798 w 2377655"/>
                <a:gd name="connsiteY768" fmla="*/ 169197 h 1925003"/>
                <a:gd name="connsiteX769" fmla="*/ 1454167 w 2377655"/>
                <a:gd name="connsiteY769" fmla="*/ 162919 h 1925003"/>
                <a:gd name="connsiteX770" fmla="*/ 1459942 w 2377655"/>
                <a:gd name="connsiteY770" fmla="*/ 159055 h 1925003"/>
                <a:gd name="connsiteX771" fmla="*/ 1460424 w 2377655"/>
                <a:gd name="connsiteY771" fmla="*/ 157607 h 1925003"/>
                <a:gd name="connsiteX772" fmla="*/ 1465237 w 2377655"/>
                <a:gd name="connsiteY772" fmla="*/ 153743 h 1925003"/>
                <a:gd name="connsiteX773" fmla="*/ 1467643 w 2377655"/>
                <a:gd name="connsiteY773" fmla="*/ 148431 h 1925003"/>
                <a:gd name="connsiteX774" fmla="*/ 1471012 w 2377655"/>
                <a:gd name="connsiteY774" fmla="*/ 146982 h 1925003"/>
                <a:gd name="connsiteX775" fmla="*/ 1475825 w 2377655"/>
                <a:gd name="connsiteY775" fmla="*/ 148914 h 1925003"/>
                <a:gd name="connsiteX776" fmla="*/ 1479676 w 2377655"/>
                <a:gd name="connsiteY776" fmla="*/ 147948 h 1925003"/>
                <a:gd name="connsiteX777" fmla="*/ 1483045 w 2377655"/>
                <a:gd name="connsiteY777" fmla="*/ 144084 h 1925003"/>
                <a:gd name="connsiteX778" fmla="*/ 1485452 w 2377655"/>
                <a:gd name="connsiteY778" fmla="*/ 139255 h 1925003"/>
                <a:gd name="connsiteX779" fmla="*/ 1484008 w 2377655"/>
                <a:gd name="connsiteY779" fmla="*/ 133460 h 1925003"/>
                <a:gd name="connsiteX780" fmla="*/ 1488339 w 2377655"/>
                <a:gd name="connsiteY780" fmla="*/ 129596 h 1925003"/>
                <a:gd name="connsiteX781" fmla="*/ 1493153 w 2377655"/>
                <a:gd name="connsiteY781" fmla="*/ 130079 h 1925003"/>
                <a:gd name="connsiteX782" fmla="*/ 1501335 w 2377655"/>
                <a:gd name="connsiteY782" fmla="*/ 125732 h 1925003"/>
                <a:gd name="connsiteX783" fmla="*/ 1503741 w 2377655"/>
                <a:gd name="connsiteY783" fmla="*/ 120420 h 1925003"/>
                <a:gd name="connsiteX784" fmla="*/ 1509036 w 2377655"/>
                <a:gd name="connsiteY784" fmla="*/ 118005 h 1925003"/>
                <a:gd name="connsiteX785" fmla="*/ 1510480 w 2377655"/>
                <a:gd name="connsiteY785" fmla="*/ 113659 h 1925003"/>
                <a:gd name="connsiteX786" fmla="*/ 1509036 w 2377655"/>
                <a:gd name="connsiteY786" fmla="*/ 112210 h 1925003"/>
                <a:gd name="connsiteX787" fmla="*/ 1513849 w 2377655"/>
                <a:gd name="connsiteY787" fmla="*/ 104966 h 1925003"/>
                <a:gd name="connsiteX788" fmla="*/ 1519624 w 2377655"/>
                <a:gd name="connsiteY788" fmla="*/ 105932 h 1925003"/>
                <a:gd name="connsiteX789" fmla="*/ 1522512 w 2377655"/>
                <a:gd name="connsiteY789" fmla="*/ 104483 h 1925003"/>
                <a:gd name="connsiteX790" fmla="*/ 1526363 w 2377655"/>
                <a:gd name="connsiteY790" fmla="*/ 100136 h 1925003"/>
                <a:gd name="connsiteX791" fmla="*/ 1536951 w 2377655"/>
                <a:gd name="connsiteY791" fmla="*/ 98205 h 1925003"/>
                <a:gd name="connsiteX792" fmla="*/ 1539358 w 2377655"/>
                <a:gd name="connsiteY792" fmla="*/ 99654 h 1925003"/>
                <a:gd name="connsiteX793" fmla="*/ 1541765 w 2377655"/>
                <a:gd name="connsiteY793" fmla="*/ 97239 h 1925003"/>
                <a:gd name="connsiteX794" fmla="*/ 1547540 w 2377655"/>
                <a:gd name="connsiteY794" fmla="*/ 101102 h 1925003"/>
                <a:gd name="connsiteX795" fmla="*/ 1549947 w 2377655"/>
                <a:gd name="connsiteY795" fmla="*/ 101102 h 1925003"/>
                <a:gd name="connsiteX796" fmla="*/ 1551391 w 2377655"/>
                <a:gd name="connsiteY796" fmla="*/ 103517 h 1925003"/>
                <a:gd name="connsiteX797" fmla="*/ 1553797 w 2377655"/>
                <a:gd name="connsiteY797" fmla="*/ 103034 h 1925003"/>
                <a:gd name="connsiteX798" fmla="*/ 1560535 w 2377655"/>
                <a:gd name="connsiteY798" fmla="*/ 104000 h 1925003"/>
                <a:gd name="connsiteX799" fmla="*/ 1566311 w 2377655"/>
                <a:gd name="connsiteY799" fmla="*/ 103034 h 1925003"/>
                <a:gd name="connsiteX800" fmla="*/ 1568718 w 2377655"/>
                <a:gd name="connsiteY800" fmla="*/ 99654 h 1925003"/>
                <a:gd name="connsiteX801" fmla="*/ 1575937 w 2377655"/>
                <a:gd name="connsiteY801" fmla="*/ 97239 h 1925003"/>
                <a:gd name="connsiteX802" fmla="*/ 1576900 w 2377655"/>
                <a:gd name="connsiteY802" fmla="*/ 99171 h 1925003"/>
                <a:gd name="connsiteX803" fmla="*/ 1583638 w 2377655"/>
                <a:gd name="connsiteY803" fmla="*/ 103517 h 1925003"/>
                <a:gd name="connsiteX804" fmla="*/ 1582675 w 2377655"/>
                <a:gd name="connsiteY804" fmla="*/ 106898 h 1925003"/>
                <a:gd name="connsiteX805" fmla="*/ 1587970 w 2377655"/>
                <a:gd name="connsiteY805" fmla="*/ 112693 h 1925003"/>
                <a:gd name="connsiteX806" fmla="*/ 1592783 w 2377655"/>
                <a:gd name="connsiteY806" fmla="*/ 114625 h 1925003"/>
                <a:gd name="connsiteX807" fmla="*/ 1595190 w 2377655"/>
                <a:gd name="connsiteY807" fmla="*/ 112210 h 1925003"/>
                <a:gd name="connsiteX808" fmla="*/ 1598559 w 2377655"/>
                <a:gd name="connsiteY808" fmla="*/ 112210 h 1925003"/>
                <a:gd name="connsiteX809" fmla="*/ 1606260 w 2377655"/>
                <a:gd name="connsiteY809" fmla="*/ 109312 h 1925003"/>
                <a:gd name="connsiteX810" fmla="*/ 1608666 w 2377655"/>
                <a:gd name="connsiteY810" fmla="*/ 109795 h 1925003"/>
                <a:gd name="connsiteX811" fmla="*/ 1613479 w 2377655"/>
                <a:gd name="connsiteY811" fmla="*/ 114625 h 1925003"/>
                <a:gd name="connsiteX812" fmla="*/ 1623587 w 2377655"/>
                <a:gd name="connsiteY812" fmla="*/ 117523 h 1925003"/>
                <a:gd name="connsiteX813" fmla="*/ 1627918 w 2377655"/>
                <a:gd name="connsiteY813" fmla="*/ 121386 h 1925003"/>
                <a:gd name="connsiteX814" fmla="*/ 1628881 w 2377655"/>
                <a:gd name="connsiteY814" fmla="*/ 126698 h 1925003"/>
                <a:gd name="connsiteX815" fmla="*/ 1633213 w 2377655"/>
                <a:gd name="connsiteY815" fmla="*/ 127664 h 1925003"/>
                <a:gd name="connsiteX816" fmla="*/ 1633694 w 2377655"/>
                <a:gd name="connsiteY816" fmla="*/ 130079 h 1925003"/>
                <a:gd name="connsiteX817" fmla="*/ 1637063 w 2377655"/>
                <a:gd name="connsiteY817" fmla="*/ 129113 h 1925003"/>
                <a:gd name="connsiteX818" fmla="*/ 1638507 w 2377655"/>
                <a:gd name="connsiteY818" fmla="*/ 131045 h 1925003"/>
                <a:gd name="connsiteX819" fmla="*/ 1647171 w 2377655"/>
                <a:gd name="connsiteY819" fmla="*/ 130079 h 1925003"/>
                <a:gd name="connsiteX820" fmla="*/ 1651021 w 2377655"/>
                <a:gd name="connsiteY820" fmla="*/ 128147 h 1925003"/>
                <a:gd name="connsiteX821" fmla="*/ 1655353 w 2377655"/>
                <a:gd name="connsiteY821" fmla="*/ 129596 h 1925003"/>
                <a:gd name="connsiteX822" fmla="*/ 1660647 w 2377655"/>
                <a:gd name="connsiteY822" fmla="*/ 128147 h 1925003"/>
                <a:gd name="connsiteX823" fmla="*/ 1663535 w 2377655"/>
                <a:gd name="connsiteY823" fmla="*/ 126215 h 1925003"/>
                <a:gd name="connsiteX824" fmla="*/ 1666904 w 2377655"/>
                <a:gd name="connsiteY824" fmla="*/ 128147 h 1925003"/>
                <a:gd name="connsiteX825" fmla="*/ 1668348 w 2377655"/>
                <a:gd name="connsiteY825" fmla="*/ 130079 h 1925003"/>
                <a:gd name="connsiteX826" fmla="*/ 1670755 w 2377655"/>
                <a:gd name="connsiteY826" fmla="*/ 130562 h 1925003"/>
                <a:gd name="connsiteX827" fmla="*/ 1673643 w 2377655"/>
                <a:gd name="connsiteY827" fmla="*/ 129113 h 1925003"/>
                <a:gd name="connsiteX828" fmla="*/ 1674124 w 2377655"/>
                <a:gd name="connsiteY828" fmla="*/ 120903 h 1925003"/>
                <a:gd name="connsiteX829" fmla="*/ 1676049 w 2377655"/>
                <a:gd name="connsiteY829" fmla="*/ 117039 h 1925003"/>
                <a:gd name="connsiteX830" fmla="*/ 1679418 w 2377655"/>
                <a:gd name="connsiteY830" fmla="*/ 118005 h 1925003"/>
                <a:gd name="connsiteX831" fmla="*/ 1681825 w 2377655"/>
                <a:gd name="connsiteY831" fmla="*/ 120903 h 1925003"/>
                <a:gd name="connsiteX832" fmla="*/ 1684713 w 2377655"/>
                <a:gd name="connsiteY832" fmla="*/ 118971 h 1925003"/>
                <a:gd name="connsiteX833" fmla="*/ 1691932 w 2377655"/>
                <a:gd name="connsiteY833" fmla="*/ 119454 h 1925003"/>
                <a:gd name="connsiteX834" fmla="*/ 1692414 w 2377655"/>
                <a:gd name="connsiteY834" fmla="*/ 117039 h 1925003"/>
                <a:gd name="connsiteX835" fmla="*/ 1699152 w 2377655"/>
                <a:gd name="connsiteY835" fmla="*/ 113659 h 1925003"/>
                <a:gd name="connsiteX836" fmla="*/ 1702521 w 2377655"/>
                <a:gd name="connsiteY836" fmla="*/ 113176 h 1925003"/>
                <a:gd name="connsiteX837" fmla="*/ 1704446 w 2377655"/>
                <a:gd name="connsiteY837" fmla="*/ 115591 h 1925003"/>
                <a:gd name="connsiteX838" fmla="*/ 1707815 w 2377655"/>
                <a:gd name="connsiteY838" fmla="*/ 118488 h 1925003"/>
                <a:gd name="connsiteX839" fmla="*/ 1713110 w 2377655"/>
                <a:gd name="connsiteY839" fmla="*/ 114625 h 1925003"/>
                <a:gd name="connsiteX840" fmla="*/ 1715035 w 2377655"/>
                <a:gd name="connsiteY840" fmla="*/ 116557 h 1925003"/>
                <a:gd name="connsiteX841" fmla="*/ 1718404 w 2377655"/>
                <a:gd name="connsiteY841" fmla="*/ 115108 h 1925003"/>
                <a:gd name="connsiteX842" fmla="*/ 1725624 w 2377655"/>
                <a:gd name="connsiteY842" fmla="*/ 116557 h 1925003"/>
                <a:gd name="connsiteX843" fmla="*/ 1724180 w 2377655"/>
                <a:gd name="connsiteY843" fmla="*/ 121869 h 1925003"/>
                <a:gd name="connsiteX844" fmla="*/ 1726586 w 2377655"/>
                <a:gd name="connsiteY844" fmla="*/ 124767 h 1925003"/>
                <a:gd name="connsiteX845" fmla="*/ 1730918 w 2377655"/>
                <a:gd name="connsiteY845" fmla="*/ 123801 h 1925003"/>
                <a:gd name="connsiteX846" fmla="*/ 1731399 w 2377655"/>
                <a:gd name="connsiteY846" fmla="*/ 125732 h 1925003"/>
                <a:gd name="connsiteX847" fmla="*/ 1735250 w 2377655"/>
                <a:gd name="connsiteY847" fmla="*/ 125249 h 1925003"/>
                <a:gd name="connsiteX848" fmla="*/ 1739100 w 2377655"/>
                <a:gd name="connsiteY848" fmla="*/ 121869 h 1925003"/>
                <a:gd name="connsiteX849" fmla="*/ 1742951 w 2377655"/>
                <a:gd name="connsiteY849" fmla="*/ 121869 h 1925003"/>
                <a:gd name="connsiteX850" fmla="*/ 1748245 w 2377655"/>
                <a:gd name="connsiteY850" fmla="*/ 126215 h 1925003"/>
                <a:gd name="connsiteX851" fmla="*/ 1751133 w 2377655"/>
                <a:gd name="connsiteY851" fmla="*/ 135874 h 1925003"/>
                <a:gd name="connsiteX852" fmla="*/ 1755465 w 2377655"/>
                <a:gd name="connsiteY852" fmla="*/ 131528 h 1925003"/>
                <a:gd name="connsiteX853" fmla="*/ 1755946 w 2377655"/>
                <a:gd name="connsiteY853" fmla="*/ 128147 h 1925003"/>
                <a:gd name="connsiteX854" fmla="*/ 1764128 w 2377655"/>
                <a:gd name="connsiteY854" fmla="*/ 125249 h 1925003"/>
                <a:gd name="connsiteX855" fmla="*/ 1766053 w 2377655"/>
                <a:gd name="connsiteY855" fmla="*/ 126698 h 1925003"/>
                <a:gd name="connsiteX856" fmla="*/ 1765091 w 2377655"/>
                <a:gd name="connsiteY856" fmla="*/ 129596 h 1925003"/>
                <a:gd name="connsiteX857" fmla="*/ 1769904 w 2377655"/>
                <a:gd name="connsiteY857" fmla="*/ 131045 h 1925003"/>
                <a:gd name="connsiteX858" fmla="*/ 1777123 w 2377655"/>
                <a:gd name="connsiteY858" fmla="*/ 135874 h 1925003"/>
                <a:gd name="connsiteX859" fmla="*/ 1780011 w 2377655"/>
                <a:gd name="connsiteY859" fmla="*/ 134425 h 1925003"/>
                <a:gd name="connsiteX860" fmla="*/ 1784824 w 2377655"/>
                <a:gd name="connsiteY860" fmla="*/ 134425 h 1925003"/>
                <a:gd name="connsiteX861" fmla="*/ 1785787 w 2377655"/>
                <a:gd name="connsiteY861" fmla="*/ 136840 h 1925003"/>
                <a:gd name="connsiteX862" fmla="*/ 1789156 w 2377655"/>
                <a:gd name="connsiteY862" fmla="*/ 137806 h 1925003"/>
                <a:gd name="connsiteX863" fmla="*/ 1792525 w 2377655"/>
                <a:gd name="connsiteY863" fmla="*/ 134908 h 1925003"/>
                <a:gd name="connsiteX864" fmla="*/ 1793488 w 2377655"/>
                <a:gd name="connsiteY864" fmla="*/ 130079 h 1925003"/>
                <a:gd name="connsiteX865" fmla="*/ 1798301 w 2377655"/>
                <a:gd name="connsiteY865" fmla="*/ 128630 h 1925003"/>
                <a:gd name="connsiteX866" fmla="*/ 1801670 w 2377655"/>
                <a:gd name="connsiteY866" fmla="*/ 131045 h 1925003"/>
                <a:gd name="connsiteX867" fmla="*/ 1806483 w 2377655"/>
                <a:gd name="connsiteY867" fmla="*/ 128147 h 1925003"/>
                <a:gd name="connsiteX868" fmla="*/ 1808408 w 2377655"/>
                <a:gd name="connsiteY868" fmla="*/ 125732 h 1925003"/>
                <a:gd name="connsiteX869" fmla="*/ 1814665 w 2377655"/>
                <a:gd name="connsiteY869" fmla="*/ 127181 h 1925003"/>
                <a:gd name="connsiteX870" fmla="*/ 1818035 w 2377655"/>
                <a:gd name="connsiteY870" fmla="*/ 126698 h 1925003"/>
                <a:gd name="connsiteX871" fmla="*/ 1826217 w 2377655"/>
                <a:gd name="connsiteY871" fmla="*/ 123801 h 1925003"/>
                <a:gd name="connsiteX872" fmla="*/ 1830067 w 2377655"/>
                <a:gd name="connsiteY872" fmla="*/ 124284 h 1925003"/>
                <a:gd name="connsiteX873" fmla="*/ 1832955 w 2377655"/>
                <a:gd name="connsiteY873" fmla="*/ 120903 h 1925003"/>
                <a:gd name="connsiteX874" fmla="*/ 1832955 w 2377655"/>
                <a:gd name="connsiteY874" fmla="*/ 118005 h 1925003"/>
                <a:gd name="connsiteX875" fmla="*/ 1837768 w 2377655"/>
                <a:gd name="connsiteY875" fmla="*/ 114625 h 1925003"/>
                <a:gd name="connsiteX876" fmla="*/ 1845950 w 2377655"/>
                <a:gd name="connsiteY876" fmla="*/ 110761 h 1925003"/>
                <a:gd name="connsiteX877" fmla="*/ 1855576 w 2377655"/>
                <a:gd name="connsiteY877" fmla="*/ 111244 h 1925003"/>
                <a:gd name="connsiteX878" fmla="*/ 1857983 w 2377655"/>
                <a:gd name="connsiteY878" fmla="*/ 113659 h 1925003"/>
                <a:gd name="connsiteX879" fmla="*/ 1864721 w 2377655"/>
                <a:gd name="connsiteY879" fmla="*/ 109312 h 1925003"/>
                <a:gd name="connsiteX880" fmla="*/ 1866165 w 2377655"/>
                <a:gd name="connsiteY880" fmla="*/ 106898 h 1925003"/>
                <a:gd name="connsiteX881" fmla="*/ 1871941 w 2377655"/>
                <a:gd name="connsiteY881" fmla="*/ 105449 h 1925003"/>
                <a:gd name="connsiteX882" fmla="*/ 1875310 w 2377655"/>
                <a:gd name="connsiteY882" fmla="*/ 102551 h 1925003"/>
                <a:gd name="connsiteX883" fmla="*/ 1877235 w 2377655"/>
                <a:gd name="connsiteY883" fmla="*/ 103034 h 1925003"/>
                <a:gd name="connsiteX884" fmla="*/ 1883974 w 2377655"/>
                <a:gd name="connsiteY884" fmla="*/ 101102 h 1925003"/>
                <a:gd name="connsiteX885" fmla="*/ 1883974 w 2377655"/>
                <a:gd name="connsiteY885" fmla="*/ 98205 h 1925003"/>
                <a:gd name="connsiteX886" fmla="*/ 1885417 w 2377655"/>
                <a:gd name="connsiteY886" fmla="*/ 95790 h 1925003"/>
                <a:gd name="connsiteX887" fmla="*/ 1892637 w 2377655"/>
                <a:gd name="connsiteY887" fmla="*/ 89995 h 1925003"/>
                <a:gd name="connsiteX888" fmla="*/ 1893118 w 2377655"/>
                <a:gd name="connsiteY888" fmla="*/ 95790 h 1925003"/>
                <a:gd name="connsiteX889" fmla="*/ 1892637 w 2377655"/>
                <a:gd name="connsiteY889" fmla="*/ 98205 h 1925003"/>
                <a:gd name="connsiteX890" fmla="*/ 1897931 w 2377655"/>
                <a:gd name="connsiteY890" fmla="*/ 104000 h 1925003"/>
                <a:gd name="connsiteX891" fmla="*/ 1899376 w 2377655"/>
                <a:gd name="connsiteY891" fmla="*/ 108347 h 1925003"/>
                <a:gd name="connsiteX892" fmla="*/ 1904189 w 2377655"/>
                <a:gd name="connsiteY892" fmla="*/ 103517 h 1925003"/>
                <a:gd name="connsiteX893" fmla="*/ 1906595 w 2377655"/>
                <a:gd name="connsiteY893" fmla="*/ 105932 h 1925003"/>
                <a:gd name="connsiteX894" fmla="*/ 1907076 w 2377655"/>
                <a:gd name="connsiteY894" fmla="*/ 110278 h 1925003"/>
                <a:gd name="connsiteX895" fmla="*/ 1909483 w 2377655"/>
                <a:gd name="connsiteY895" fmla="*/ 109312 h 1925003"/>
                <a:gd name="connsiteX896" fmla="*/ 1912852 w 2377655"/>
                <a:gd name="connsiteY896" fmla="*/ 111244 h 1925003"/>
                <a:gd name="connsiteX897" fmla="*/ 1914296 w 2377655"/>
                <a:gd name="connsiteY897" fmla="*/ 114142 h 1925003"/>
                <a:gd name="connsiteX898" fmla="*/ 1920553 w 2377655"/>
                <a:gd name="connsiteY898" fmla="*/ 118971 h 1925003"/>
                <a:gd name="connsiteX899" fmla="*/ 1924403 w 2377655"/>
                <a:gd name="connsiteY899" fmla="*/ 126215 h 1925003"/>
                <a:gd name="connsiteX900" fmla="*/ 1927772 w 2377655"/>
                <a:gd name="connsiteY900" fmla="*/ 129596 h 1925003"/>
                <a:gd name="connsiteX901" fmla="*/ 1933067 w 2377655"/>
                <a:gd name="connsiteY901" fmla="*/ 131045 h 1925003"/>
                <a:gd name="connsiteX902" fmla="*/ 1934511 w 2377655"/>
                <a:gd name="connsiteY902" fmla="*/ 132976 h 1925003"/>
                <a:gd name="connsiteX903" fmla="*/ 1933067 w 2377655"/>
                <a:gd name="connsiteY903" fmla="*/ 139738 h 1925003"/>
                <a:gd name="connsiteX904" fmla="*/ 1936436 w 2377655"/>
                <a:gd name="connsiteY904" fmla="*/ 143118 h 1925003"/>
                <a:gd name="connsiteX905" fmla="*/ 1936436 w 2377655"/>
                <a:gd name="connsiteY905" fmla="*/ 146499 h 1925003"/>
                <a:gd name="connsiteX906" fmla="*/ 1934992 w 2377655"/>
                <a:gd name="connsiteY906" fmla="*/ 148431 h 1925003"/>
                <a:gd name="connsiteX907" fmla="*/ 1936436 w 2377655"/>
                <a:gd name="connsiteY907" fmla="*/ 151328 h 1925003"/>
                <a:gd name="connsiteX908" fmla="*/ 1934029 w 2377655"/>
                <a:gd name="connsiteY908" fmla="*/ 153743 h 1925003"/>
                <a:gd name="connsiteX909" fmla="*/ 1934029 w 2377655"/>
                <a:gd name="connsiteY909" fmla="*/ 156158 h 1925003"/>
                <a:gd name="connsiteX910" fmla="*/ 1936917 w 2377655"/>
                <a:gd name="connsiteY910" fmla="*/ 160021 h 1925003"/>
                <a:gd name="connsiteX911" fmla="*/ 1934511 w 2377655"/>
                <a:gd name="connsiteY911" fmla="*/ 161470 h 1925003"/>
                <a:gd name="connsiteX912" fmla="*/ 1934511 w 2377655"/>
                <a:gd name="connsiteY912" fmla="*/ 164851 h 1925003"/>
                <a:gd name="connsiteX913" fmla="*/ 1932104 w 2377655"/>
                <a:gd name="connsiteY913" fmla="*/ 167748 h 1925003"/>
                <a:gd name="connsiteX914" fmla="*/ 1932585 w 2377655"/>
                <a:gd name="connsiteY914" fmla="*/ 171612 h 1925003"/>
                <a:gd name="connsiteX915" fmla="*/ 1935474 w 2377655"/>
                <a:gd name="connsiteY915" fmla="*/ 174026 h 1925003"/>
                <a:gd name="connsiteX916" fmla="*/ 1936917 w 2377655"/>
                <a:gd name="connsiteY916" fmla="*/ 176924 h 1925003"/>
                <a:gd name="connsiteX917" fmla="*/ 1933067 w 2377655"/>
                <a:gd name="connsiteY917" fmla="*/ 183202 h 1925003"/>
                <a:gd name="connsiteX918" fmla="*/ 1934029 w 2377655"/>
                <a:gd name="connsiteY918" fmla="*/ 188032 h 1925003"/>
                <a:gd name="connsiteX919" fmla="*/ 1931142 w 2377655"/>
                <a:gd name="connsiteY919" fmla="*/ 193344 h 1925003"/>
                <a:gd name="connsiteX920" fmla="*/ 1933067 w 2377655"/>
                <a:gd name="connsiteY920" fmla="*/ 194793 h 1925003"/>
                <a:gd name="connsiteX921" fmla="*/ 1932104 w 2377655"/>
                <a:gd name="connsiteY921" fmla="*/ 199623 h 1925003"/>
                <a:gd name="connsiteX922" fmla="*/ 1930179 w 2377655"/>
                <a:gd name="connsiteY922" fmla="*/ 202037 h 1925003"/>
                <a:gd name="connsiteX923" fmla="*/ 1930660 w 2377655"/>
                <a:gd name="connsiteY923" fmla="*/ 203969 h 1925003"/>
                <a:gd name="connsiteX924" fmla="*/ 1930179 w 2377655"/>
                <a:gd name="connsiteY924" fmla="*/ 210730 h 1925003"/>
                <a:gd name="connsiteX925" fmla="*/ 1935474 w 2377655"/>
                <a:gd name="connsiteY925" fmla="*/ 216042 h 1925003"/>
                <a:gd name="connsiteX926" fmla="*/ 1935955 w 2377655"/>
                <a:gd name="connsiteY926" fmla="*/ 217491 h 1925003"/>
                <a:gd name="connsiteX927" fmla="*/ 1941249 w 2377655"/>
                <a:gd name="connsiteY927" fmla="*/ 219423 h 1925003"/>
                <a:gd name="connsiteX928" fmla="*/ 1943655 w 2377655"/>
                <a:gd name="connsiteY928" fmla="*/ 221838 h 1925003"/>
                <a:gd name="connsiteX929" fmla="*/ 1944618 w 2377655"/>
                <a:gd name="connsiteY929" fmla="*/ 227633 h 1925003"/>
                <a:gd name="connsiteX930" fmla="*/ 1944618 w 2377655"/>
                <a:gd name="connsiteY930" fmla="*/ 231979 h 1925003"/>
                <a:gd name="connsiteX931" fmla="*/ 1947506 w 2377655"/>
                <a:gd name="connsiteY931" fmla="*/ 233428 h 1925003"/>
                <a:gd name="connsiteX932" fmla="*/ 1946062 w 2377655"/>
                <a:gd name="connsiteY932" fmla="*/ 239223 h 1925003"/>
                <a:gd name="connsiteX933" fmla="*/ 1947506 w 2377655"/>
                <a:gd name="connsiteY933" fmla="*/ 243087 h 1925003"/>
                <a:gd name="connsiteX934" fmla="*/ 1950875 w 2377655"/>
                <a:gd name="connsiteY934" fmla="*/ 246468 h 1925003"/>
                <a:gd name="connsiteX935" fmla="*/ 1952319 w 2377655"/>
                <a:gd name="connsiteY935" fmla="*/ 251297 h 1925003"/>
                <a:gd name="connsiteX936" fmla="*/ 1958095 w 2377655"/>
                <a:gd name="connsiteY936" fmla="*/ 256610 h 1925003"/>
                <a:gd name="connsiteX937" fmla="*/ 1963389 w 2377655"/>
                <a:gd name="connsiteY937" fmla="*/ 263371 h 1925003"/>
                <a:gd name="connsiteX938" fmla="*/ 1967721 w 2377655"/>
                <a:gd name="connsiteY938" fmla="*/ 263371 h 1925003"/>
                <a:gd name="connsiteX939" fmla="*/ 1967721 w 2377655"/>
                <a:gd name="connsiteY939" fmla="*/ 265302 h 1925003"/>
                <a:gd name="connsiteX940" fmla="*/ 1971572 w 2377655"/>
                <a:gd name="connsiteY940" fmla="*/ 270615 h 1925003"/>
                <a:gd name="connsiteX941" fmla="*/ 1975422 w 2377655"/>
                <a:gd name="connsiteY941" fmla="*/ 274478 h 1925003"/>
                <a:gd name="connsiteX942" fmla="*/ 1978791 w 2377655"/>
                <a:gd name="connsiteY942" fmla="*/ 281239 h 1925003"/>
                <a:gd name="connsiteX943" fmla="*/ 1979272 w 2377655"/>
                <a:gd name="connsiteY943" fmla="*/ 285586 h 1925003"/>
                <a:gd name="connsiteX944" fmla="*/ 1985048 w 2377655"/>
                <a:gd name="connsiteY944" fmla="*/ 288967 h 1925003"/>
                <a:gd name="connsiteX945" fmla="*/ 1988417 w 2377655"/>
                <a:gd name="connsiteY945" fmla="*/ 295245 h 1925003"/>
                <a:gd name="connsiteX946" fmla="*/ 1987455 w 2377655"/>
                <a:gd name="connsiteY946" fmla="*/ 297660 h 1925003"/>
                <a:gd name="connsiteX947" fmla="*/ 1989861 w 2377655"/>
                <a:gd name="connsiteY947" fmla="*/ 300074 h 1925003"/>
                <a:gd name="connsiteX948" fmla="*/ 1993711 w 2377655"/>
                <a:gd name="connsiteY948" fmla="*/ 301523 h 1925003"/>
                <a:gd name="connsiteX949" fmla="*/ 1995637 w 2377655"/>
                <a:gd name="connsiteY949" fmla="*/ 301523 h 1925003"/>
                <a:gd name="connsiteX950" fmla="*/ 1999006 w 2377655"/>
                <a:gd name="connsiteY950" fmla="*/ 298625 h 1925003"/>
                <a:gd name="connsiteX951" fmla="*/ 2010557 w 2377655"/>
                <a:gd name="connsiteY951" fmla="*/ 297176 h 1925003"/>
                <a:gd name="connsiteX952" fmla="*/ 2015851 w 2377655"/>
                <a:gd name="connsiteY952" fmla="*/ 294762 h 1925003"/>
                <a:gd name="connsiteX953" fmla="*/ 2020665 w 2377655"/>
                <a:gd name="connsiteY953" fmla="*/ 295245 h 1925003"/>
                <a:gd name="connsiteX954" fmla="*/ 2022590 w 2377655"/>
                <a:gd name="connsiteY954" fmla="*/ 296694 h 1925003"/>
                <a:gd name="connsiteX955" fmla="*/ 2026922 w 2377655"/>
                <a:gd name="connsiteY955" fmla="*/ 295728 h 1925003"/>
                <a:gd name="connsiteX956" fmla="*/ 2035585 w 2377655"/>
                <a:gd name="connsiteY956" fmla="*/ 296211 h 1925003"/>
                <a:gd name="connsiteX957" fmla="*/ 2040398 w 2377655"/>
                <a:gd name="connsiteY957" fmla="*/ 293313 h 1925003"/>
                <a:gd name="connsiteX958" fmla="*/ 2043768 w 2377655"/>
                <a:gd name="connsiteY958" fmla="*/ 293313 h 1925003"/>
                <a:gd name="connsiteX959" fmla="*/ 2049543 w 2377655"/>
                <a:gd name="connsiteY959" fmla="*/ 294762 h 1925003"/>
                <a:gd name="connsiteX960" fmla="*/ 2053394 w 2377655"/>
                <a:gd name="connsiteY960" fmla="*/ 294762 h 1925003"/>
                <a:gd name="connsiteX961" fmla="*/ 2056763 w 2377655"/>
                <a:gd name="connsiteY961" fmla="*/ 299591 h 1925003"/>
                <a:gd name="connsiteX962" fmla="*/ 2059651 w 2377655"/>
                <a:gd name="connsiteY962" fmla="*/ 301040 h 1925003"/>
                <a:gd name="connsiteX963" fmla="*/ 2062538 w 2377655"/>
                <a:gd name="connsiteY963" fmla="*/ 300557 h 1925003"/>
                <a:gd name="connsiteX964" fmla="*/ 2068314 w 2377655"/>
                <a:gd name="connsiteY964" fmla="*/ 302006 h 1925003"/>
                <a:gd name="connsiteX965" fmla="*/ 2069277 w 2377655"/>
                <a:gd name="connsiteY965" fmla="*/ 302972 h 1925003"/>
                <a:gd name="connsiteX966" fmla="*/ 2076977 w 2377655"/>
                <a:gd name="connsiteY966" fmla="*/ 304421 h 1925003"/>
                <a:gd name="connsiteX967" fmla="*/ 2078903 w 2377655"/>
                <a:gd name="connsiteY967" fmla="*/ 303455 h 1925003"/>
                <a:gd name="connsiteX968" fmla="*/ 2082272 w 2377655"/>
                <a:gd name="connsiteY968" fmla="*/ 305870 h 1925003"/>
                <a:gd name="connsiteX969" fmla="*/ 2086122 w 2377655"/>
                <a:gd name="connsiteY969" fmla="*/ 305870 h 1925003"/>
                <a:gd name="connsiteX970" fmla="*/ 2089492 w 2377655"/>
                <a:gd name="connsiteY970" fmla="*/ 308284 h 1925003"/>
                <a:gd name="connsiteX971" fmla="*/ 2092861 w 2377655"/>
                <a:gd name="connsiteY971" fmla="*/ 307801 h 1925003"/>
                <a:gd name="connsiteX972" fmla="*/ 2094786 w 2377655"/>
                <a:gd name="connsiteY972" fmla="*/ 305386 h 1925003"/>
                <a:gd name="connsiteX973" fmla="*/ 2096711 w 2377655"/>
                <a:gd name="connsiteY973" fmla="*/ 305386 h 1925003"/>
                <a:gd name="connsiteX974" fmla="*/ 2098155 w 2377655"/>
                <a:gd name="connsiteY974" fmla="*/ 309733 h 1925003"/>
                <a:gd name="connsiteX975" fmla="*/ 2100562 w 2377655"/>
                <a:gd name="connsiteY975" fmla="*/ 309733 h 1925003"/>
                <a:gd name="connsiteX976" fmla="*/ 2104893 w 2377655"/>
                <a:gd name="connsiteY976" fmla="*/ 305870 h 1925003"/>
                <a:gd name="connsiteX977" fmla="*/ 2109225 w 2377655"/>
                <a:gd name="connsiteY977" fmla="*/ 310216 h 1925003"/>
                <a:gd name="connsiteX978" fmla="*/ 2114519 w 2377655"/>
                <a:gd name="connsiteY978" fmla="*/ 312631 h 1925003"/>
                <a:gd name="connsiteX979" fmla="*/ 2118851 w 2377655"/>
                <a:gd name="connsiteY979" fmla="*/ 312148 h 1925003"/>
                <a:gd name="connsiteX980" fmla="*/ 2122221 w 2377655"/>
                <a:gd name="connsiteY980" fmla="*/ 314079 h 1925003"/>
                <a:gd name="connsiteX981" fmla="*/ 2123183 w 2377655"/>
                <a:gd name="connsiteY981" fmla="*/ 311182 h 1925003"/>
                <a:gd name="connsiteX982" fmla="*/ 2126552 w 2377655"/>
                <a:gd name="connsiteY982" fmla="*/ 311665 h 1925003"/>
                <a:gd name="connsiteX983" fmla="*/ 2129440 w 2377655"/>
                <a:gd name="connsiteY983" fmla="*/ 315045 h 1925003"/>
                <a:gd name="connsiteX984" fmla="*/ 2133291 w 2377655"/>
                <a:gd name="connsiteY984" fmla="*/ 315528 h 1925003"/>
                <a:gd name="connsiteX985" fmla="*/ 2138585 w 2377655"/>
                <a:gd name="connsiteY985" fmla="*/ 318909 h 1925003"/>
                <a:gd name="connsiteX986" fmla="*/ 2142435 w 2377655"/>
                <a:gd name="connsiteY986" fmla="*/ 316011 h 1925003"/>
                <a:gd name="connsiteX987" fmla="*/ 2145323 w 2377655"/>
                <a:gd name="connsiteY987" fmla="*/ 317943 h 1925003"/>
                <a:gd name="connsiteX988" fmla="*/ 2148692 w 2377655"/>
                <a:gd name="connsiteY988" fmla="*/ 318426 h 1925003"/>
                <a:gd name="connsiteX989" fmla="*/ 2152543 w 2377655"/>
                <a:gd name="connsiteY989" fmla="*/ 317460 h 1925003"/>
                <a:gd name="connsiteX990" fmla="*/ 2155430 w 2377655"/>
                <a:gd name="connsiteY990" fmla="*/ 320841 h 1925003"/>
                <a:gd name="connsiteX991" fmla="*/ 2159281 w 2377655"/>
                <a:gd name="connsiteY991" fmla="*/ 319875 h 1925003"/>
                <a:gd name="connsiteX992" fmla="*/ 2160244 w 2377655"/>
                <a:gd name="connsiteY992" fmla="*/ 323255 h 1925003"/>
                <a:gd name="connsiteX993" fmla="*/ 2165057 w 2377655"/>
                <a:gd name="connsiteY993" fmla="*/ 325670 h 1925003"/>
                <a:gd name="connsiteX994" fmla="*/ 2171314 w 2377655"/>
                <a:gd name="connsiteY994" fmla="*/ 327602 h 1925003"/>
                <a:gd name="connsiteX995" fmla="*/ 2175645 w 2377655"/>
                <a:gd name="connsiteY995" fmla="*/ 324704 h 1925003"/>
                <a:gd name="connsiteX996" fmla="*/ 2177089 w 2377655"/>
                <a:gd name="connsiteY996" fmla="*/ 329534 h 1925003"/>
                <a:gd name="connsiteX997" fmla="*/ 2184309 w 2377655"/>
                <a:gd name="connsiteY997" fmla="*/ 330017 h 1925003"/>
                <a:gd name="connsiteX998" fmla="*/ 2186234 w 2377655"/>
                <a:gd name="connsiteY998" fmla="*/ 331948 h 1925003"/>
                <a:gd name="connsiteX999" fmla="*/ 2194417 w 2377655"/>
                <a:gd name="connsiteY999" fmla="*/ 332914 h 1925003"/>
                <a:gd name="connsiteX1000" fmla="*/ 2198267 w 2377655"/>
                <a:gd name="connsiteY1000" fmla="*/ 335329 h 1925003"/>
                <a:gd name="connsiteX1001" fmla="*/ 2202117 w 2377655"/>
                <a:gd name="connsiteY1001" fmla="*/ 338710 h 1925003"/>
                <a:gd name="connsiteX1002" fmla="*/ 2211262 w 2377655"/>
                <a:gd name="connsiteY1002" fmla="*/ 340641 h 1925003"/>
                <a:gd name="connsiteX1003" fmla="*/ 2214631 w 2377655"/>
                <a:gd name="connsiteY1003" fmla="*/ 339675 h 1925003"/>
                <a:gd name="connsiteX1004" fmla="*/ 2219926 w 2377655"/>
                <a:gd name="connsiteY1004" fmla="*/ 340641 h 1925003"/>
                <a:gd name="connsiteX1005" fmla="*/ 2223776 w 2377655"/>
                <a:gd name="connsiteY1005" fmla="*/ 339192 h 1925003"/>
                <a:gd name="connsiteX1006" fmla="*/ 2225701 w 2377655"/>
                <a:gd name="connsiteY1006" fmla="*/ 342573 h 1925003"/>
                <a:gd name="connsiteX1007" fmla="*/ 2228589 w 2377655"/>
                <a:gd name="connsiteY1007" fmla="*/ 343056 h 1925003"/>
                <a:gd name="connsiteX1008" fmla="*/ 2232440 w 2377655"/>
                <a:gd name="connsiteY1008" fmla="*/ 340158 h 1925003"/>
                <a:gd name="connsiteX1009" fmla="*/ 2235328 w 2377655"/>
                <a:gd name="connsiteY1009" fmla="*/ 340641 h 1925003"/>
                <a:gd name="connsiteX1010" fmla="*/ 2244472 w 2377655"/>
                <a:gd name="connsiteY1010" fmla="*/ 340158 h 1925003"/>
                <a:gd name="connsiteX1011" fmla="*/ 2245916 w 2377655"/>
                <a:gd name="connsiteY1011" fmla="*/ 341607 h 1925003"/>
                <a:gd name="connsiteX1012" fmla="*/ 2252173 w 2377655"/>
                <a:gd name="connsiteY1012" fmla="*/ 343539 h 1925003"/>
                <a:gd name="connsiteX1013" fmla="*/ 2250248 w 2377655"/>
                <a:gd name="connsiteY1013" fmla="*/ 350783 h 1925003"/>
                <a:gd name="connsiteX1014" fmla="*/ 2253136 w 2377655"/>
                <a:gd name="connsiteY1014" fmla="*/ 353198 h 1925003"/>
                <a:gd name="connsiteX1015" fmla="*/ 2253136 w 2377655"/>
                <a:gd name="connsiteY1015" fmla="*/ 355612 h 1925003"/>
                <a:gd name="connsiteX1016" fmla="*/ 2260837 w 2377655"/>
                <a:gd name="connsiteY1016" fmla="*/ 360442 h 1925003"/>
                <a:gd name="connsiteX1017" fmla="*/ 2264687 w 2377655"/>
                <a:gd name="connsiteY1017" fmla="*/ 360925 h 1925003"/>
                <a:gd name="connsiteX1018" fmla="*/ 2266613 w 2377655"/>
                <a:gd name="connsiteY1018" fmla="*/ 359476 h 1925003"/>
                <a:gd name="connsiteX1019" fmla="*/ 2272869 w 2377655"/>
                <a:gd name="connsiteY1019" fmla="*/ 360925 h 1925003"/>
                <a:gd name="connsiteX1020" fmla="*/ 2274795 w 2377655"/>
                <a:gd name="connsiteY1020" fmla="*/ 363339 h 1925003"/>
                <a:gd name="connsiteX1021" fmla="*/ 2279126 w 2377655"/>
                <a:gd name="connsiteY1021" fmla="*/ 362857 h 1925003"/>
                <a:gd name="connsiteX1022" fmla="*/ 2277201 w 2377655"/>
                <a:gd name="connsiteY1022" fmla="*/ 366720 h 1925003"/>
                <a:gd name="connsiteX1023" fmla="*/ 2284421 w 2377655"/>
                <a:gd name="connsiteY1023" fmla="*/ 370101 h 1925003"/>
                <a:gd name="connsiteX1024" fmla="*/ 2283939 w 2377655"/>
                <a:gd name="connsiteY1024" fmla="*/ 372998 h 1925003"/>
                <a:gd name="connsiteX1025" fmla="*/ 2286346 w 2377655"/>
                <a:gd name="connsiteY1025" fmla="*/ 373481 h 1925003"/>
                <a:gd name="connsiteX1026" fmla="*/ 2288271 w 2377655"/>
                <a:gd name="connsiteY1026" fmla="*/ 370584 h 1925003"/>
                <a:gd name="connsiteX1027" fmla="*/ 2290678 w 2377655"/>
                <a:gd name="connsiteY1027" fmla="*/ 371067 h 1925003"/>
                <a:gd name="connsiteX1028" fmla="*/ 2296935 w 2377655"/>
                <a:gd name="connsiteY1028" fmla="*/ 369135 h 1925003"/>
                <a:gd name="connsiteX1029" fmla="*/ 2300785 w 2377655"/>
                <a:gd name="connsiteY1029" fmla="*/ 369135 h 1925003"/>
                <a:gd name="connsiteX1030" fmla="*/ 2302711 w 2377655"/>
                <a:gd name="connsiteY1030" fmla="*/ 375896 h 1925003"/>
                <a:gd name="connsiteX1031" fmla="*/ 2308486 w 2377655"/>
                <a:gd name="connsiteY1031" fmla="*/ 377345 h 1925003"/>
                <a:gd name="connsiteX1032" fmla="*/ 2312337 w 2377655"/>
                <a:gd name="connsiteY1032" fmla="*/ 372998 h 1925003"/>
                <a:gd name="connsiteX1033" fmla="*/ 2322925 w 2377655"/>
                <a:gd name="connsiteY1033" fmla="*/ 370101 h 1925003"/>
                <a:gd name="connsiteX1034" fmla="*/ 2323888 w 2377655"/>
                <a:gd name="connsiteY1034" fmla="*/ 373964 h 1925003"/>
                <a:gd name="connsiteX1035" fmla="*/ 2326294 w 2377655"/>
                <a:gd name="connsiteY1035" fmla="*/ 373481 h 1925003"/>
                <a:gd name="connsiteX1036" fmla="*/ 2328701 w 2377655"/>
                <a:gd name="connsiteY1036" fmla="*/ 377345 h 1925003"/>
                <a:gd name="connsiteX1037" fmla="*/ 2332552 w 2377655"/>
                <a:gd name="connsiteY1037" fmla="*/ 377828 h 1925003"/>
                <a:gd name="connsiteX1038" fmla="*/ 2338327 w 2377655"/>
                <a:gd name="connsiteY1038" fmla="*/ 380725 h 1925003"/>
                <a:gd name="connsiteX1039" fmla="*/ 2338809 w 2377655"/>
                <a:gd name="connsiteY1039" fmla="*/ 384106 h 1925003"/>
                <a:gd name="connsiteX1040" fmla="*/ 2341215 w 2377655"/>
                <a:gd name="connsiteY1040" fmla="*/ 387486 h 1925003"/>
                <a:gd name="connsiteX1041" fmla="*/ 2352285 w 2377655"/>
                <a:gd name="connsiteY1041" fmla="*/ 388935 h 1925003"/>
                <a:gd name="connsiteX1042" fmla="*/ 2351804 w 2377655"/>
                <a:gd name="connsiteY1042" fmla="*/ 395214 h 1925003"/>
                <a:gd name="connsiteX1043" fmla="*/ 2354692 w 2377655"/>
                <a:gd name="connsiteY1043" fmla="*/ 401975 h 1925003"/>
                <a:gd name="connsiteX1044" fmla="*/ 2354210 w 2377655"/>
                <a:gd name="connsiteY1044" fmla="*/ 408736 h 1925003"/>
                <a:gd name="connsiteX1045" fmla="*/ 2356617 w 2377655"/>
                <a:gd name="connsiteY1045" fmla="*/ 415014 h 1925003"/>
                <a:gd name="connsiteX1046" fmla="*/ 2357098 w 2377655"/>
                <a:gd name="connsiteY1046" fmla="*/ 421292 h 1925003"/>
                <a:gd name="connsiteX1047" fmla="*/ 2359986 w 2377655"/>
                <a:gd name="connsiteY1047" fmla="*/ 425639 h 1925003"/>
                <a:gd name="connsiteX1048" fmla="*/ 2358542 w 2377655"/>
                <a:gd name="connsiteY1048" fmla="*/ 431434 h 1925003"/>
                <a:gd name="connsiteX1049" fmla="*/ 2364318 w 2377655"/>
                <a:gd name="connsiteY1049" fmla="*/ 436747 h 1925003"/>
                <a:gd name="connsiteX1050" fmla="*/ 2372019 w 2377655"/>
                <a:gd name="connsiteY1050" fmla="*/ 437229 h 1925003"/>
                <a:gd name="connsiteX1051" fmla="*/ 2372981 w 2377655"/>
                <a:gd name="connsiteY1051" fmla="*/ 441093 h 1925003"/>
                <a:gd name="connsiteX1052" fmla="*/ 2372019 w 2377655"/>
                <a:gd name="connsiteY1052" fmla="*/ 448820 h 1925003"/>
                <a:gd name="connsiteX1053" fmla="*/ 2373944 w 2377655"/>
                <a:gd name="connsiteY1053" fmla="*/ 450269 h 1925003"/>
                <a:gd name="connsiteX1054" fmla="*/ 2377313 w 2377655"/>
                <a:gd name="connsiteY1054" fmla="*/ 459445 h 1925003"/>
                <a:gd name="connsiteX1055" fmla="*/ 2371537 w 2377655"/>
                <a:gd name="connsiteY1055" fmla="*/ 461376 h 1925003"/>
                <a:gd name="connsiteX1056" fmla="*/ 2366724 w 2377655"/>
                <a:gd name="connsiteY1056" fmla="*/ 464757 h 1925003"/>
                <a:gd name="connsiteX1057" fmla="*/ 2364318 w 2377655"/>
                <a:gd name="connsiteY1057" fmla="*/ 470070 h 1925003"/>
                <a:gd name="connsiteX1058" fmla="*/ 2360949 w 2377655"/>
                <a:gd name="connsiteY1058" fmla="*/ 470070 h 1925003"/>
                <a:gd name="connsiteX1059" fmla="*/ 2358542 w 2377655"/>
                <a:gd name="connsiteY1059" fmla="*/ 466689 h 1925003"/>
                <a:gd name="connsiteX1060" fmla="*/ 2357098 w 2377655"/>
                <a:gd name="connsiteY1060" fmla="*/ 467172 h 1925003"/>
                <a:gd name="connsiteX1061" fmla="*/ 2354210 w 2377655"/>
                <a:gd name="connsiteY1061" fmla="*/ 473450 h 1925003"/>
                <a:gd name="connsiteX1062" fmla="*/ 2351322 w 2377655"/>
                <a:gd name="connsiteY1062" fmla="*/ 472967 h 1925003"/>
                <a:gd name="connsiteX1063" fmla="*/ 2346991 w 2377655"/>
                <a:gd name="connsiteY1063" fmla="*/ 468620 h 1925003"/>
                <a:gd name="connsiteX1064" fmla="*/ 2343622 w 2377655"/>
                <a:gd name="connsiteY1064" fmla="*/ 470070 h 1925003"/>
                <a:gd name="connsiteX1065" fmla="*/ 2338809 w 2377655"/>
                <a:gd name="connsiteY1065" fmla="*/ 469104 h 1925003"/>
                <a:gd name="connsiteX1066" fmla="*/ 2334958 w 2377655"/>
                <a:gd name="connsiteY1066" fmla="*/ 472001 h 1925003"/>
                <a:gd name="connsiteX1067" fmla="*/ 2332070 w 2377655"/>
                <a:gd name="connsiteY1067" fmla="*/ 471518 h 1925003"/>
                <a:gd name="connsiteX1068" fmla="*/ 2329664 w 2377655"/>
                <a:gd name="connsiteY1068" fmla="*/ 468620 h 1925003"/>
                <a:gd name="connsiteX1069" fmla="*/ 2325332 w 2377655"/>
                <a:gd name="connsiteY1069" fmla="*/ 467655 h 1925003"/>
                <a:gd name="connsiteX1070" fmla="*/ 2323407 w 2377655"/>
                <a:gd name="connsiteY1070" fmla="*/ 470070 h 1925003"/>
                <a:gd name="connsiteX1071" fmla="*/ 2326776 w 2377655"/>
                <a:gd name="connsiteY1071" fmla="*/ 472967 h 1925003"/>
                <a:gd name="connsiteX1072" fmla="*/ 2325332 w 2377655"/>
                <a:gd name="connsiteY1072" fmla="*/ 477796 h 1925003"/>
                <a:gd name="connsiteX1073" fmla="*/ 2321963 w 2377655"/>
                <a:gd name="connsiteY1073" fmla="*/ 480694 h 1925003"/>
                <a:gd name="connsiteX1074" fmla="*/ 2315224 w 2377655"/>
                <a:gd name="connsiteY1074" fmla="*/ 482626 h 1925003"/>
                <a:gd name="connsiteX1075" fmla="*/ 2311855 w 2377655"/>
                <a:gd name="connsiteY1075" fmla="*/ 482626 h 1925003"/>
                <a:gd name="connsiteX1076" fmla="*/ 2309930 w 2377655"/>
                <a:gd name="connsiteY1076" fmla="*/ 485523 h 1925003"/>
                <a:gd name="connsiteX1077" fmla="*/ 2304636 w 2377655"/>
                <a:gd name="connsiteY1077" fmla="*/ 485523 h 1925003"/>
                <a:gd name="connsiteX1078" fmla="*/ 2305598 w 2377655"/>
                <a:gd name="connsiteY1078" fmla="*/ 489387 h 1925003"/>
                <a:gd name="connsiteX1079" fmla="*/ 2308967 w 2377655"/>
                <a:gd name="connsiteY1079" fmla="*/ 490353 h 1925003"/>
                <a:gd name="connsiteX1080" fmla="*/ 2310893 w 2377655"/>
                <a:gd name="connsiteY1080" fmla="*/ 492285 h 1925003"/>
                <a:gd name="connsiteX1081" fmla="*/ 2307524 w 2377655"/>
                <a:gd name="connsiteY1081" fmla="*/ 497597 h 1925003"/>
                <a:gd name="connsiteX1082" fmla="*/ 2304636 w 2377655"/>
                <a:gd name="connsiteY1082" fmla="*/ 500495 h 1925003"/>
                <a:gd name="connsiteX1083" fmla="*/ 2300785 w 2377655"/>
                <a:gd name="connsiteY1083" fmla="*/ 501461 h 1925003"/>
                <a:gd name="connsiteX1084" fmla="*/ 2301748 w 2377655"/>
                <a:gd name="connsiteY1084" fmla="*/ 504358 h 1925003"/>
                <a:gd name="connsiteX1085" fmla="*/ 2297897 w 2377655"/>
                <a:gd name="connsiteY1085" fmla="*/ 506290 h 1925003"/>
                <a:gd name="connsiteX1086" fmla="*/ 2293084 w 2377655"/>
                <a:gd name="connsiteY1086" fmla="*/ 517398 h 1925003"/>
                <a:gd name="connsiteX1087" fmla="*/ 2286827 w 2377655"/>
                <a:gd name="connsiteY1087" fmla="*/ 523676 h 1925003"/>
                <a:gd name="connsiteX1088" fmla="*/ 2281052 w 2377655"/>
                <a:gd name="connsiteY1088" fmla="*/ 523193 h 1925003"/>
                <a:gd name="connsiteX1089" fmla="*/ 2277201 w 2377655"/>
                <a:gd name="connsiteY1089" fmla="*/ 524159 h 1925003"/>
                <a:gd name="connsiteX1090" fmla="*/ 2272869 w 2377655"/>
                <a:gd name="connsiteY1090" fmla="*/ 529954 h 1925003"/>
                <a:gd name="connsiteX1091" fmla="*/ 2268056 w 2377655"/>
                <a:gd name="connsiteY1091" fmla="*/ 529954 h 1925003"/>
                <a:gd name="connsiteX1092" fmla="*/ 2266131 w 2377655"/>
                <a:gd name="connsiteY1092" fmla="*/ 532369 h 1925003"/>
                <a:gd name="connsiteX1093" fmla="*/ 2263725 w 2377655"/>
                <a:gd name="connsiteY1093" fmla="*/ 529954 h 1925003"/>
                <a:gd name="connsiteX1094" fmla="*/ 2260356 w 2377655"/>
                <a:gd name="connsiteY1094" fmla="*/ 533818 h 1925003"/>
                <a:gd name="connsiteX1095" fmla="*/ 2255061 w 2377655"/>
                <a:gd name="connsiteY1095" fmla="*/ 533335 h 1925003"/>
                <a:gd name="connsiteX1096" fmla="*/ 2250729 w 2377655"/>
                <a:gd name="connsiteY1096" fmla="*/ 536715 h 1925003"/>
                <a:gd name="connsiteX1097" fmla="*/ 2245916 w 2377655"/>
                <a:gd name="connsiteY1097" fmla="*/ 539130 h 1925003"/>
                <a:gd name="connsiteX1098" fmla="*/ 2236771 w 2377655"/>
                <a:gd name="connsiteY1098" fmla="*/ 542028 h 1925003"/>
                <a:gd name="connsiteX1099" fmla="*/ 2234846 w 2377655"/>
                <a:gd name="connsiteY1099" fmla="*/ 545408 h 1925003"/>
                <a:gd name="connsiteX1100" fmla="*/ 2219926 w 2377655"/>
                <a:gd name="connsiteY1100" fmla="*/ 549755 h 1925003"/>
                <a:gd name="connsiteX1101" fmla="*/ 2216557 w 2377655"/>
                <a:gd name="connsiteY1101" fmla="*/ 551204 h 1925003"/>
                <a:gd name="connsiteX1102" fmla="*/ 2210300 w 2377655"/>
                <a:gd name="connsiteY1102" fmla="*/ 551686 h 1925003"/>
                <a:gd name="connsiteX1103" fmla="*/ 2205487 w 2377655"/>
                <a:gd name="connsiteY1103" fmla="*/ 550721 h 1925003"/>
                <a:gd name="connsiteX1104" fmla="*/ 2203561 w 2377655"/>
                <a:gd name="connsiteY1104" fmla="*/ 549272 h 1925003"/>
                <a:gd name="connsiteX1105" fmla="*/ 2194417 w 2377655"/>
                <a:gd name="connsiteY1105" fmla="*/ 548306 h 1925003"/>
                <a:gd name="connsiteX1106" fmla="*/ 2191528 w 2377655"/>
                <a:gd name="connsiteY1106" fmla="*/ 550238 h 1925003"/>
                <a:gd name="connsiteX1107" fmla="*/ 2189603 w 2377655"/>
                <a:gd name="connsiteY1107" fmla="*/ 549755 h 1925003"/>
                <a:gd name="connsiteX1108" fmla="*/ 2181421 w 2377655"/>
                <a:gd name="connsiteY1108" fmla="*/ 549272 h 1925003"/>
                <a:gd name="connsiteX1109" fmla="*/ 2179977 w 2377655"/>
                <a:gd name="connsiteY1109" fmla="*/ 545408 h 1925003"/>
                <a:gd name="connsiteX1110" fmla="*/ 2177089 w 2377655"/>
                <a:gd name="connsiteY1110" fmla="*/ 544925 h 1925003"/>
                <a:gd name="connsiteX1111" fmla="*/ 2175164 w 2377655"/>
                <a:gd name="connsiteY1111" fmla="*/ 542994 h 1925003"/>
                <a:gd name="connsiteX1112" fmla="*/ 2172276 w 2377655"/>
                <a:gd name="connsiteY1112" fmla="*/ 543476 h 1925003"/>
                <a:gd name="connsiteX1113" fmla="*/ 2168426 w 2377655"/>
                <a:gd name="connsiteY1113" fmla="*/ 545891 h 1925003"/>
                <a:gd name="connsiteX1114" fmla="*/ 2166019 w 2377655"/>
                <a:gd name="connsiteY1114" fmla="*/ 544925 h 1925003"/>
                <a:gd name="connsiteX1115" fmla="*/ 2158800 w 2377655"/>
                <a:gd name="connsiteY1115" fmla="*/ 546374 h 1925003"/>
                <a:gd name="connsiteX1116" fmla="*/ 2153987 w 2377655"/>
                <a:gd name="connsiteY1116" fmla="*/ 545408 h 1925003"/>
                <a:gd name="connsiteX1117" fmla="*/ 2150617 w 2377655"/>
                <a:gd name="connsiteY1117" fmla="*/ 542511 h 1925003"/>
                <a:gd name="connsiteX1118" fmla="*/ 2137141 w 2377655"/>
                <a:gd name="connsiteY1118" fmla="*/ 539613 h 1925003"/>
                <a:gd name="connsiteX1119" fmla="*/ 2132328 w 2377655"/>
                <a:gd name="connsiteY1119" fmla="*/ 542511 h 1925003"/>
                <a:gd name="connsiteX1120" fmla="*/ 2128959 w 2377655"/>
                <a:gd name="connsiteY1120" fmla="*/ 541545 h 1925003"/>
                <a:gd name="connsiteX1121" fmla="*/ 2124627 w 2377655"/>
                <a:gd name="connsiteY1121" fmla="*/ 541062 h 1925003"/>
                <a:gd name="connsiteX1122" fmla="*/ 2123183 w 2377655"/>
                <a:gd name="connsiteY1122" fmla="*/ 542511 h 1925003"/>
                <a:gd name="connsiteX1123" fmla="*/ 2118851 w 2377655"/>
                <a:gd name="connsiteY1123" fmla="*/ 542511 h 1925003"/>
                <a:gd name="connsiteX1124" fmla="*/ 2117889 w 2377655"/>
                <a:gd name="connsiteY1124" fmla="*/ 541062 h 1925003"/>
                <a:gd name="connsiteX1125" fmla="*/ 2111632 w 2377655"/>
                <a:gd name="connsiteY1125" fmla="*/ 542511 h 1925003"/>
                <a:gd name="connsiteX1126" fmla="*/ 2109706 w 2377655"/>
                <a:gd name="connsiteY1126" fmla="*/ 541545 h 1925003"/>
                <a:gd name="connsiteX1127" fmla="*/ 2104412 w 2377655"/>
                <a:gd name="connsiteY1127" fmla="*/ 543960 h 1925003"/>
                <a:gd name="connsiteX1128" fmla="*/ 2097674 w 2377655"/>
                <a:gd name="connsiteY1128" fmla="*/ 542994 h 1925003"/>
                <a:gd name="connsiteX1129" fmla="*/ 2095267 w 2377655"/>
                <a:gd name="connsiteY1129" fmla="*/ 540579 h 1925003"/>
                <a:gd name="connsiteX1130" fmla="*/ 2091898 w 2377655"/>
                <a:gd name="connsiteY1130" fmla="*/ 542028 h 1925003"/>
                <a:gd name="connsiteX1131" fmla="*/ 2086122 w 2377655"/>
                <a:gd name="connsiteY1131" fmla="*/ 540096 h 1925003"/>
                <a:gd name="connsiteX1132" fmla="*/ 2084197 w 2377655"/>
                <a:gd name="connsiteY1132" fmla="*/ 537681 h 1925003"/>
                <a:gd name="connsiteX1133" fmla="*/ 2076977 w 2377655"/>
                <a:gd name="connsiteY1133" fmla="*/ 535749 h 1925003"/>
                <a:gd name="connsiteX1134" fmla="*/ 2065908 w 2377655"/>
                <a:gd name="connsiteY1134" fmla="*/ 531886 h 1925003"/>
                <a:gd name="connsiteX1135" fmla="*/ 2057244 w 2377655"/>
                <a:gd name="connsiteY1135" fmla="*/ 530920 h 1925003"/>
                <a:gd name="connsiteX1136" fmla="*/ 2050987 w 2377655"/>
                <a:gd name="connsiteY1136" fmla="*/ 528023 h 1925003"/>
                <a:gd name="connsiteX1137" fmla="*/ 2038473 w 2377655"/>
                <a:gd name="connsiteY1137" fmla="*/ 529471 h 1925003"/>
                <a:gd name="connsiteX1138" fmla="*/ 2036548 w 2377655"/>
                <a:gd name="connsiteY1138" fmla="*/ 528505 h 1925003"/>
                <a:gd name="connsiteX1139" fmla="*/ 2034141 w 2377655"/>
                <a:gd name="connsiteY1139" fmla="*/ 529954 h 1925003"/>
                <a:gd name="connsiteX1140" fmla="*/ 2030291 w 2377655"/>
                <a:gd name="connsiteY1140" fmla="*/ 529954 h 1925003"/>
                <a:gd name="connsiteX1141" fmla="*/ 2021146 w 2377655"/>
                <a:gd name="connsiteY1141" fmla="*/ 525125 h 1925003"/>
                <a:gd name="connsiteX1142" fmla="*/ 2017777 w 2377655"/>
                <a:gd name="connsiteY1142" fmla="*/ 522227 h 1925003"/>
                <a:gd name="connsiteX1143" fmla="*/ 2012964 w 2377655"/>
                <a:gd name="connsiteY1143" fmla="*/ 519812 h 1925003"/>
                <a:gd name="connsiteX1144" fmla="*/ 2009113 w 2377655"/>
                <a:gd name="connsiteY1144" fmla="*/ 516915 h 1925003"/>
                <a:gd name="connsiteX1145" fmla="*/ 2004781 w 2377655"/>
                <a:gd name="connsiteY1145" fmla="*/ 514983 h 1925003"/>
                <a:gd name="connsiteX1146" fmla="*/ 2002375 w 2377655"/>
                <a:gd name="connsiteY1146" fmla="*/ 516915 h 1925003"/>
                <a:gd name="connsiteX1147" fmla="*/ 1996118 w 2377655"/>
                <a:gd name="connsiteY1147" fmla="*/ 516915 h 1925003"/>
                <a:gd name="connsiteX1148" fmla="*/ 1984085 w 2377655"/>
                <a:gd name="connsiteY1148" fmla="*/ 514500 h 1925003"/>
                <a:gd name="connsiteX1149" fmla="*/ 1977828 w 2377655"/>
                <a:gd name="connsiteY1149" fmla="*/ 512568 h 1925003"/>
                <a:gd name="connsiteX1150" fmla="*/ 1974940 w 2377655"/>
                <a:gd name="connsiteY1150" fmla="*/ 510154 h 1925003"/>
                <a:gd name="connsiteX1151" fmla="*/ 1972053 w 2377655"/>
                <a:gd name="connsiteY1151" fmla="*/ 503875 h 1925003"/>
                <a:gd name="connsiteX1152" fmla="*/ 1967721 w 2377655"/>
                <a:gd name="connsiteY1152" fmla="*/ 498080 h 1925003"/>
                <a:gd name="connsiteX1153" fmla="*/ 1963389 w 2377655"/>
                <a:gd name="connsiteY1153" fmla="*/ 497114 h 1925003"/>
                <a:gd name="connsiteX1154" fmla="*/ 1960020 w 2377655"/>
                <a:gd name="connsiteY1154" fmla="*/ 492285 h 1925003"/>
                <a:gd name="connsiteX1155" fmla="*/ 1950394 w 2377655"/>
                <a:gd name="connsiteY1155" fmla="*/ 490353 h 1925003"/>
                <a:gd name="connsiteX1156" fmla="*/ 1949431 w 2377655"/>
                <a:gd name="connsiteY1156" fmla="*/ 493251 h 1925003"/>
                <a:gd name="connsiteX1157" fmla="*/ 1951838 w 2377655"/>
                <a:gd name="connsiteY1157" fmla="*/ 498563 h 1925003"/>
                <a:gd name="connsiteX1158" fmla="*/ 1953282 w 2377655"/>
                <a:gd name="connsiteY1158" fmla="*/ 505324 h 1925003"/>
                <a:gd name="connsiteX1159" fmla="*/ 1957613 w 2377655"/>
                <a:gd name="connsiteY1159" fmla="*/ 512085 h 1925003"/>
                <a:gd name="connsiteX1160" fmla="*/ 1958576 w 2377655"/>
                <a:gd name="connsiteY1160" fmla="*/ 513051 h 1925003"/>
                <a:gd name="connsiteX1161" fmla="*/ 1958576 w 2377655"/>
                <a:gd name="connsiteY1161" fmla="*/ 518846 h 1925003"/>
                <a:gd name="connsiteX1162" fmla="*/ 1960020 w 2377655"/>
                <a:gd name="connsiteY1162" fmla="*/ 525125 h 1925003"/>
                <a:gd name="connsiteX1163" fmla="*/ 1966277 w 2377655"/>
                <a:gd name="connsiteY1163" fmla="*/ 532852 h 1925003"/>
                <a:gd name="connsiteX1164" fmla="*/ 1967240 w 2377655"/>
                <a:gd name="connsiteY1164" fmla="*/ 535267 h 1925003"/>
                <a:gd name="connsiteX1165" fmla="*/ 1967721 w 2377655"/>
                <a:gd name="connsiteY1165" fmla="*/ 543476 h 1925003"/>
                <a:gd name="connsiteX1166" fmla="*/ 1970609 w 2377655"/>
                <a:gd name="connsiteY1166" fmla="*/ 548306 h 1925003"/>
                <a:gd name="connsiteX1167" fmla="*/ 1972534 w 2377655"/>
                <a:gd name="connsiteY1167" fmla="*/ 552652 h 1925003"/>
                <a:gd name="connsiteX1168" fmla="*/ 1973978 w 2377655"/>
                <a:gd name="connsiteY1168" fmla="*/ 559414 h 1925003"/>
                <a:gd name="connsiteX1169" fmla="*/ 1975903 w 2377655"/>
                <a:gd name="connsiteY1169" fmla="*/ 570521 h 1925003"/>
                <a:gd name="connsiteX1170" fmla="*/ 1978310 w 2377655"/>
                <a:gd name="connsiteY1170" fmla="*/ 575351 h 1925003"/>
                <a:gd name="connsiteX1171" fmla="*/ 1978310 w 2377655"/>
                <a:gd name="connsiteY1171" fmla="*/ 580180 h 1925003"/>
                <a:gd name="connsiteX1172" fmla="*/ 1983123 w 2377655"/>
                <a:gd name="connsiteY1172" fmla="*/ 590322 h 1925003"/>
                <a:gd name="connsiteX1173" fmla="*/ 1984085 w 2377655"/>
                <a:gd name="connsiteY1173" fmla="*/ 593220 h 1925003"/>
                <a:gd name="connsiteX1174" fmla="*/ 1987455 w 2377655"/>
                <a:gd name="connsiteY1174" fmla="*/ 599015 h 1925003"/>
                <a:gd name="connsiteX1175" fmla="*/ 1990824 w 2377655"/>
                <a:gd name="connsiteY1175" fmla="*/ 607708 h 1925003"/>
                <a:gd name="connsiteX1176" fmla="*/ 1990824 w 2377655"/>
                <a:gd name="connsiteY1176" fmla="*/ 613503 h 1925003"/>
                <a:gd name="connsiteX1177" fmla="*/ 1992749 w 2377655"/>
                <a:gd name="connsiteY1177" fmla="*/ 615435 h 1925003"/>
                <a:gd name="connsiteX1178" fmla="*/ 1993711 w 2377655"/>
                <a:gd name="connsiteY1178" fmla="*/ 621230 h 1925003"/>
                <a:gd name="connsiteX1179" fmla="*/ 1998043 w 2377655"/>
                <a:gd name="connsiteY1179" fmla="*/ 631372 h 1925003"/>
                <a:gd name="connsiteX1180" fmla="*/ 2000931 w 2377655"/>
                <a:gd name="connsiteY1180" fmla="*/ 633786 h 1925003"/>
                <a:gd name="connsiteX1181" fmla="*/ 2004300 w 2377655"/>
                <a:gd name="connsiteY1181" fmla="*/ 635235 h 1925003"/>
                <a:gd name="connsiteX1182" fmla="*/ 2010076 w 2377655"/>
                <a:gd name="connsiteY1182" fmla="*/ 638616 h 1925003"/>
                <a:gd name="connsiteX1183" fmla="*/ 2013445 w 2377655"/>
                <a:gd name="connsiteY1183" fmla="*/ 643928 h 1925003"/>
                <a:gd name="connsiteX1184" fmla="*/ 2013926 w 2377655"/>
                <a:gd name="connsiteY1184" fmla="*/ 647792 h 1925003"/>
                <a:gd name="connsiteX1185" fmla="*/ 2018740 w 2377655"/>
                <a:gd name="connsiteY1185" fmla="*/ 650689 h 1925003"/>
                <a:gd name="connsiteX1186" fmla="*/ 2024034 w 2377655"/>
                <a:gd name="connsiteY1186" fmla="*/ 655036 h 1925003"/>
                <a:gd name="connsiteX1187" fmla="*/ 2026440 w 2377655"/>
                <a:gd name="connsiteY1187" fmla="*/ 659382 h 1925003"/>
                <a:gd name="connsiteX1188" fmla="*/ 2025478 w 2377655"/>
                <a:gd name="connsiteY1188" fmla="*/ 662763 h 1925003"/>
                <a:gd name="connsiteX1189" fmla="*/ 2026922 w 2377655"/>
                <a:gd name="connsiteY1189" fmla="*/ 665661 h 1925003"/>
                <a:gd name="connsiteX1190" fmla="*/ 2024996 w 2377655"/>
                <a:gd name="connsiteY1190" fmla="*/ 669041 h 1925003"/>
                <a:gd name="connsiteX1191" fmla="*/ 2024996 w 2377655"/>
                <a:gd name="connsiteY1191" fmla="*/ 676768 h 1925003"/>
                <a:gd name="connsiteX1192" fmla="*/ 2023553 w 2377655"/>
                <a:gd name="connsiteY1192" fmla="*/ 684012 h 1925003"/>
                <a:gd name="connsiteX1193" fmla="*/ 2018740 w 2377655"/>
                <a:gd name="connsiteY1193" fmla="*/ 690773 h 1925003"/>
                <a:gd name="connsiteX1194" fmla="*/ 2017777 w 2377655"/>
                <a:gd name="connsiteY1194" fmla="*/ 693188 h 1925003"/>
                <a:gd name="connsiteX1195" fmla="*/ 2016333 w 2377655"/>
                <a:gd name="connsiteY1195" fmla="*/ 702847 h 1925003"/>
                <a:gd name="connsiteX1196" fmla="*/ 2015851 w 2377655"/>
                <a:gd name="connsiteY1196" fmla="*/ 708159 h 1925003"/>
                <a:gd name="connsiteX1197" fmla="*/ 2016814 w 2377655"/>
                <a:gd name="connsiteY1197" fmla="*/ 716370 h 1925003"/>
                <a:gd name="connsiteX1198" fmla="*/ 2015370 w 2377655"/>
                <a:gd name="connsiteY1198" fmla="*/ 720716 h 1925003"/>
                <a:gd name="connsiteX1199" fmla="*/ 2011038 w 2377655"/>
                <a:gd name="connsiteY1199" fmla="*/ 724579 h 1925003"/>
                <a:gd name="connsiteX1200" fmla="*/ 2007670 w 2377655"/>
                <a:gd name="connsiteY1200" fmla="*/ 730375 h 1925003"/>
                <a:gd name="connsiteX1201" fmla="*/ 2004300 w 2377655"/>
                <a:gd name="connsiteY1201" fmla="*/ 732789 h 1925003"/>
                <a:gd name="connsiteX1202" fmla="*/ 1987455 w 2377655"/>
                <a:gd name="connsiteY1202" fmla="*/ 736170 h 1925003"/>
                <a:gd name="connsiteX1203" fmla="*/ 1970127 w 2377655"/>
                <a:gd name="connsiteY1203" fmla="*/ 731823 h 1925003"/>
                <a:gd name="connsiteX1204" fmla="*/ 1948469 w 2377655"/>
                <a:gd name="connsiteY1204" fmla="*/ 730858 h 1925003"/>
                <a:gd name="connsiteX1205" fmla="*/ 1926329 w 2377655"/>
                <a:gd name="connsiteY1205" fmla="*/ 737136 h 1925003"/>
                <a:gd name="connsiteX1206" fmla="*/ 1925366 w 2377655"/>
                <a:gd name="connsiteY1206" fmla="*/ 742931 h 1925003"/>
                <a:gd name="connsiteX1207" fmla="*/ 1926810 w 2377655"/>
                <a:gd name="connsiteY1207" fmla="*/ 746312 h 1925003"/>
                <a:gd name="connsiteX1208" fmla="*/ 1927772 w 2377655"/>
                <a:gd name="connsiteY1208" fmla="*/ 750658 h 1925003"/>
                <a:gd name="connsiteX1209" fmla="*/ 1932104 w 2377655"/>
                <a:gd name="connsiteY1209" fmla="*/ 756454 h 1925003"/>
                <a:gd name="connsiteX1210" fmla="*/ 1887824 w 2377655"/>
                <a:gd name="connsiteY1210" fmla="*/ 745346 h 1925003"/>
                <a:gd name="connsiteX1211" fmla="*/ 1874347 w 2377655"/>
                <a:gd name="connsiteY1211" fmla="*/ 737619 h 1925003"/>
                <a:gd name="connsiteX1212" fmla="*/ 1871941 w 2377655"/>
                <a:gd name="connsiteY1212" fmla="*/ 737136 h 1925003"/>
                <a:gd name="connsiteX1213" fmla="*/ 1868091 w 2377655"/>
                <a:gd name="connsiteY1213" fmla="*/ 738585 h 1925003"/>
                <a:gd name="connsiteX1214" fmla="*/ 1865203 w 2377655"/>
                <a:gd name="connsiteY1214" fmla="*/ 737619 h 1925003"/>
                <a:gd name="connsiteX1215" fmla="*/ 1859908 w 2377655"/>
                <a:gd name="connsiteY1215" fmla="*/ 734721 h 1925003"/>
                <a:gd name="connsiteX1216" fmla="*/ 1856058 w 2377655"/>
                <a:gd name="connsiteY1216" fmla="*/ 731341 h 1925003"/>
                <a:gd name="connsiteX1217" fmla="*/ 1844025 w 2377655"/>
                <a:gd name="connsiteY1217" fmla="*/ 735687 h 1925003"/>
                <a:gd name="connsiteX1218" fmla="*/ 1835361 w 2377655"/>
                <a:gd name="connsiteY1218" fmla="*/ 735204 h 1925003"/>
                <a:gd name="connsiteX1219" fmla="*/ 1831511 w 2377655"/>
                <a:gd name="connsiteY1219" fmla="*/ 740033 h 1925003"/>
                <a:gd name="connsiteX1220" fmla="*/ 1823329 w 2377655"/>
                <a:gd name="connsiteY1220" fmla="*/ 746795 h 1925003"/>
                <a:gd name="connsiteX1221" fmla="*/ 1818997 w 2377655"/>
                <a:gd name="connsiteY1221" fmla="*/ 760800 h 1925003"/>
                <a:gd name="connsiteX1222" fmla="*/ 1821404 w 2377655"/>
                <a:gd name="connsiteY1222" fmla="*/ 777703 h 1925003"/>
                <a:gd name="connsiteX1223" fmla="*/ 1820922 w 2377655"/>
                <a:gd name="connsiteY1223" fmla="*/ 802816 h 1925003"/>
                <a:gd name="connsiteX1224" fmla="*/ 1821404 w 2377655"/>
                <a:gd name="connsiteY1224" fmla="*/ 810060 h 1925003"/>
                <a:gd name="connsiteX1225" fmla="*/ 1820922 w 2377655"/>
                <a:gd name="connsiteY1225" fmla="*/ 824548 h 1925003"/>
                <a:gd name="connsiteX1226" fmla="*/ 1819478 w 2377655"/>
                <a:gd name="connsiteY1226" fmla="*/ 826963 h 1925003"/>
                <a:gd name="connsiteX1227" fmla="*/ 1820922 w 2377655"/>
                <a:gd name="connsiteY1227" fmla="*/ 840485 h 1925003"/>
                <a:gd name="connsiteX1228" fmla="*/ 1819478 w 2377655"/>
                <a:gd name="connsiteY1228" fmla="*/ 843866 h 1925003"/>
                <a:gd name="connsiteX1229" fmla="*/ 1818997 w 2377655"/>
                <a:gd name="connsiteY1229" fmla="*/ 848212 h 1925003"/>
                <a:gd name="connsiteX1230" fmla="*/ 1813703 w 2377655"/>
                <a:gd name="connsiteY1230" fmla="*/ 851593 h 1925003"/>
                <a:gd name="connsiteX1231" fmla="*/ 1813221 w 2377655"/>
                <a:gd name="connsiteY1231" fmla="*/ 854491 h 1925003"/>
                <a:gd name="connsiteX1232" fmla="*/ 1811296 w 2377655"/>
                <a:gd name="connsiteY1232" fmla="*/ 857388 h 1925003"/>
                <a:gd name="connsiteX1233" fmla="*/ 1808890 w 2377655"/>
                <a:gd name="connsiteY1233" fmla="*/ 857388 h 1925003"/>
                <a:gd name="connsiteX1234" fmla="*/ 1805521 w 2377655"/>
                <a:gd name="connsiteY1234" fmla="*/ 867530 h 1925003"/>
                <a:gd name="connsiteX1235" fmla="*/ 1803595 w 2377655"/>
                <a:gd name="connsiteY1235" fmla="*/ 868979 h 1925003"/>
                <a:gd name="connsiteX1236" fmla="*/ 1802151 w 2377655"/>
                <a:gd name="connsiteY1236" fmla="*/ 873808 h 1925003"/>
                <a:gd name="connsiteX1237" fmla="*/ 1796857 w 2377655"/>
                <a:gd name="connsiteY1237" fmla="*/ 879604 h 1925003"/>
                <a:gd name="connsiteX1238" fmla="*/ 1795413 w 2377655"/>
                <a:gd name="connsiteY1238" fmla="*/ 884433 h 1925003"/>
                <a:gd name="connsiteX1239" fmla="*/ 1793007 w 2377655"/>
                <a:gd name="connsiteY1239" fmla="*/ 888779 h 1925003"/>
                <a:gd name="connsiteX1240" fmla="*/ 1791081 w 2377655"/>
                <a:gd name="connsiteY1240" fmla="*/ 894575 h 1925003"/>
                <a:gd name="connsiteX1241" fmla="*/ 1787231 w 2377655"/>
                <a:gd name="connsiteY1241" fmla="*/ 897955 h 1925003"/>
                <a:gd name="connsiteX1242" fmla="*/ 1787231 w 2377655"/>
                <a:gd name="connsiteY1242" fmla="*/ 903751 h 1925003"/>
                <a:gd name="connsiteX1243" fmla="*/ 1780011 w 2377655"/>
                <a:gd name="connsiteY1243" fmla="*/ 908580 h 1925003"/>
                <a:gd name="connsiteX1244" fmla="*/ 1775680 w 2377655"/>
                <a:gd name="connsiteY1244" fmla="*/ 907614 h 1925003"/>
                <a:gd name="connsiteX1245" fmla="*/ 1774717 w 2377655"/>
                <a:gd name="connsiteY1245" fmla="*/ 909063 h 1925003"/>
                <a:gd name="connsiteX1246" fmla="*/ 1769423 w 2377655"/>
                <a:gd name="connsiteY1246" fmla="*/ 908097 h 1925003"/>
                <a:gd name="connsiteX1247" fmla="*/ 1763165 w 2377655"/>
                <a:gd name="connsiteY1247" fmla="*/ 908580 h 1925003"/>
                <a:gd name="connsiteX1248" fmla="*/ 1760759 w 2377655"/>
                <a:gd name="connsiteY1248" fmla="*/ 906648 h 1925003"/>
                <a:gd name="connsiteX1249" fmla="*/ 1752577 w 2377655"/>
                <a:gd name="connsiteY1249" fmla="*/ 908097 h 1925003"/>
                <a:gd name="connsiteX1250" fmla="*/ 1740544 w 2377655"/>
                <a:gd name="connsiteY1250" fmla="*/ 906165 h 1925003"/>
                <a:gd name="connsiteX1251" fmla="*/ 1738138 w 2377655"/>
                <a:gd name="connsiteY1251" fmla="*/ 904233 h 1925003"/>
                <a:gd name="connsiteX1252" fmla="*/ 1732843 w 2377655"/>
                <a:gd name="connsiteY1252" fmla="*/ 908097 h 1925003"/>
                <a:gd name="connsiteX1253" fmla="*/ 1732362 w 2377655"/>
                <a:gd name="connsiteY1253" fmla="*/ 910995 h 1925003"/>
                <a:gd name="connsiteX1254" fmla="*/ 1730437 w 2377655"/>
                <a:gd name="connsiteY1254" fmla="*/ 914858 h 1925003"/>
                <a:gd name="connsiteX1255" fmla="*/ 1725142 w 2377655"/>
                <a:gd name="connsiteY1255" fmla="*/ 919688 h 1925003"/>
                <a:gd name="connsiteX1256" fmla="*/ 1720811 w 2377655"/>
                <a:gd name="connsiteY1256" fmla="*/ 921136 h 1925003"/>
                <a:gd name="connsiteX1257" fmla="*/ 1715035 w 2377655"/>
                <a:gd name="connsiteY1257" fmla="*/ 921136 h 1925003"/>
                <a:gd name="connsiteX1258" fmla="*/ 1712147 w 2377655"/>
                <a:gd name="connsiteY1258" fmla="*/ 917756 h 1925003"/>
                <a:gd name="connsiteX1259" fmla="*/ 1709741 w 2377655"/>
                <a:gd name="connsiteY1259" fmla="*/ 919688 h 1925003"/>
                <a:gd name="connsiteX1260" fmla="*/ 1706371 w 2377655"/>
                <a:gd name="connsiteY1260" fmla="*/ 916790 h 1925003"/>
                <a:gd name="connsiteX1261" fmla="*/ 1703484 w 2377655"/>
                <a:gd name="connsiteY1261" fmla="*/ 916307 h 1925003"/>
                <a:gd name="connsiteX1262" fmla="*/ 1700596 w 2377655"/>
                <a:gd name="connsiteY1262" fmla="*/ 918239 h 1925003"/>
                <a:gd name="connsiteX1263" fmla="*/ 1689526 w 2377655"/>
                <a:gd name="connsiteY1263" fmla="*/ 918239 h 1925003"/>
                <a:gd name="connsiteX1264" fmla="*/ 1688563 w 2377655"/>
                <a:gd name="connsiteY1264" fmla="*/ 919688 h 1925003"/>
                <a:gd name="connsiteX1265" fmla="*/ 1684231 w 2377655"/>
                <a:gd name="connsiteY1265" fmla="*/ 920654 h 1925003"/>
                <a:gd name="connsiteX1266" fmla="*/ 1678456 w 2377655"/>
                <a:gd name="connsiteY1266" fmla="*/ 917756 h 1925003"/>
                <a:gd name="connsiteX1267" fmla="*/ 1673161 w 2377655"/>
                <a:gd name="connsiteY1267" fmla="*/ 916790 h 1925003"/>
                <a:gd name="connsiteX1268" fmla="*/ 1669792 w 2377655"/>
                <a:gd name="connsiteY1268" fmla="*/ 914375 h 1925003"/>
                <a:gd name="connsiteX1269" fmla="*/ 1665942 w 2377655"/>
                <a:gd name="connsiteY1269" fmla="*/ 909546 h 1925003"/>
                <a:gd name="connsiteX1270" fmla="*/ 1663535 w 2377655"/>
                <a:gd name="connsiteY1270" fmla="*/ 910029 h 1925003"/>
                <a:gd name="connsiteX1271" fmla="*/ 1660647 w 2377655"/>
                <a:gd name="connsiteY1271" fmla="*/ 913892 h 1925003"/>
                <a:gd name="connsiteX1272" fmla="*/ 1657759 w 2377655"/>
                <a:gd name="connsiteY1272" fmla="*/ 920654 h 1925003"/>
                <a:gd name="connsiteX1273" fmla="*/ 1655353 w 2377655"/>
                <a:gd name="connsiteY1273" fmla="*/ 922585 h 1925003"/>
                <a:gd name="connsiteX1274" fmla="*/ 1651503 w 2377655"/>
                <a:gd name="connsiteY1274" fmla="*/ 920654 h 1925003"/>
                <a:gd name="connsiteX1275" fmla="*/ 1649577 w 2377655"/>
                <a:gd name="connsiteY1275" fmla="*/ 922585 h 1925003"/>
                <a:gd name="connsiteX1276" fmla="*/ 1649096 w 2377655"/>
                <a:gd name="connsiteY1276" fmla="*/ 931761 h 1925003"/>
                <a:gd name="connsiteX1277" fmla="*/ 1641876 w 2377655"/>
                <a:gd name="connsiteY1277" fmla="*/ 934176 h 1925003"/>
                <a:gd name="connsiteX1278" fmla="*/ 1640432 w 2377655"/>
                <a:gd name="connsiteY1278" fmla="*/ 936591 h 1925003"/>
                <a:gd name="connsiteX1279" fmla="*/ 1637063 w 2377655"/>
                <a:gd name="connsiteY1279" fmla="*/ 937557 h 1925003"/>
                <a:gd name="connsiteX1280" fmla="*/ 1633213 w 2377655"/>
                <a:gd name="connsiteY1280" fmla="*/ 940454 h 1925003"/>
                <a:gd name="connsiteX1281" fmla="*/ 1630325 w 2377655"/>
                <a:gd name="connsiteY1281" fmla="*/ 944801 h 1925003"/>
                <a:gd name="connsiteX1282" fmla="*/ 1625512 w 2377655"/>
                <a:gd name="connsiteY1282" fmla="*/ 943352 h 1925003"/>
                <a:gd name="connsiteX1283" fmla="*/ 1621661 w 2377655"/>
                <a:gd name="connsiteY1283" fmla="*/ 944318 h 1925003"/>
                <a:gd name="connsiteX1284" fmla="*/ 1618773 w 2377655"/>
                <a:gd name="connsiteY1284" fmla="*/ 943352 h 1925003"/>
                <a:gd name="connsiteX1285" fmla="*/ 1616367 w 2377655"/>
                <a:gd name="connsiteY1285" fmla="*/ 945283 h 1925003"/>
                <a:gd name="connsiteX1286" fmla="*/ 1612998 w 2377655"/>
                <a:gd name="connsiteY1286" fmla="*/ 946732 h 1925003"/>
                <a:gd name="connsiteX1287" fmla="*/ 1609147 w 2377655"/>
                <a:gd name="connsiteY1287" fmla="*/ 946249 h 1925003"/>
                <a:gd name="connsiteX1288" fmla="*/ 1604816 w 2377655"/>
                <a:gd name="connsiteY1288" fmla="*/ 947215 h 1925003"/>
                <a:gd name="connsiteX1289" fmla="*/ 1602409 w 2377655"/>
                <a:gd name="connsiteY1289" fmla="*/ 950113 h 1925003"/>
                <a:gd name="connsiteX1290" fmla="*/ 1600965 w 2377655"/>
                <a:gd name="connsiteY1290" fmla="*/ 954942 h 1925003"/>
                <a:gd name="connsiteX1291" fmla="*/ 1594708 w 2377655"/>
                <a:gd name="connsiteY1291" fmla="*/ 954459 h 1925003"/>
                <a:gd name="connsiteX1292" fmla="*/ 1587007 w 2377655"/>
                <a:gd name="connsiteY1292" fmla="*/ 951079 h 1925003"/>
                <a:gd name="connsiteX1293" fmla="*/ 1582675 w 2377655"/>
                <a:gd name="connsiteY1293" fmla="*/ 953494 h 1925003"/>
                <a:gd name="connsiteX1294" fmla="*/ 1578344 w 2377655"/>
                <a:gd name="connsiteY1294" fmla="*/ 952045 h 1925003"/>
                <a:gd name="connsiteX1295" fmla="*/ 1573049 w 2377655"/>
                <a:gd name="connsiteY1295" fmla="*/ 958806 h 1925003"/>
                <a:gd name="connsiteX1296" fmla="*/ 1576900 w 2377655"/>
                <a:gd name="connsiteY1296" fmla="*/ 961704 h 1925003"/>
                <a:gd name="connsiteX1297" fmla="*/ 1585563 w 2377655"/>
                <a:gd name="connsiteY1297" fmla="*/ 965084 h 1925003"/>
                <a:gd name="connsiteX1298" fmla="*/ 1587489 w 2377655"/>
                <a:gd name="connsiteY1298" fmla="*/ 965084 h 1925003"/>
                <a:gd name="connsiteX1299" fmla="*/ 1591339 w 2377655"/>
                <a:gd name="connsiteY1299" fmla="*/ 962670 h 1925003"/>
                <a:gd name="connsiteX1300" fmla="*/ 1598077 w 2377655"/>
                <a:gd name="connsiteY1300" fmla="*/ 960738 h 1925003"/>
                <a:gd name="connsiteX1301" fmla="*/ 1604334 w 2377655"/>
                <a:gd name="connsiteY1301" fmla="*/ 962670 h 1925003"/>
                <a:gd name="connsiteX1302" fmla="*/ 1611554 w 2377655"/>
                <a:gd name="connsiteY1302" fmla="*/ 967499 h 1925003"/>
                <a:gd name="connsiteX1303" fmla="*/ 1611554 w 2377655"/>
                <a:gd name="connsiteY1303" fmla="*/ 975226 h 1925003"/>
                <a:gd name="connsiteX1304" fmla="*/ 1614923 w 2377655"/>
                <a:gd name="connsiteY1304" fmla="*/ 979089 h 1925003"/>
                <a:gd name="connsiteX1305" fmla="*/ 1612998 w 2377655"/>
                <a:gd name="connsiteY1305" fmla="*/ 989231 h 1925003"/>
                <a:gd name="connsiteX1306" fmla="*/ 1611073 w 2377655"/>
                <a:gd name="connsiteY1306" fmla="*/ 993578 h 1925003"/>
                <a:gd name="connsiteX1307" fmla="*/ 1611073 w 2377655"/>
                <a:gd name="connsiteY1307" fmla="*/ 997924 h 1925003"/>
                <a:gd name="connsiteX1308" fmla="*/ 1607222 w 2377655"/>
                <a:gd name="connsiteY1308" fmla="*/ 1001305 h 1925003"/>
                <a:gd name="connsiteX1309" fmla="*/ 1601928 w 2377655"/>
                <a:gd name="connsiteY1309" fmla="*/ 1009515 h 1925003"/>
                <a:gd name="connsiteX1310" fmla="*/ 1600003 w 2377655"/>
                <a:gd name="connsiteY1310" fmla="*/ 1015310 h 1925003"/>
                <a:gd name="connsiteX1311" fmla="*/ 1587489 w 2377655"/>
                <a:gd name="connsiteY1311" fmla="*/ 1024486 h 1925003"/>
                <a:gd name="connsiteX1312" fmla="*/ 1586045 w 2377655"/>
                <a:gd name="connsiteY1312" fmla="*/ 1026418 h 1925003"/>
                <a:gd name="connsiteX1313" fmla="*/ 1583157 w 2377655"/>
                <a:gd name="connsiteY1313" fmla="*/ 1036559 h 1925003"/>
                <a:gd name="connsiteX1314" fmla="*/ 1584601 w 2377655"/>
                <a:gd name="connsiteY1314" fmla="*/ 1047184 h 1925003"/>
                <a:gd name="connsiteX1315" fmla="*/ 1582194 w 2377655"/>
                <a:gd name="connsiteY1315" fmla="*/ 1052014 h 1925003"/>
                <a:gd name="connsiteX1316" fmla="*/ 1582675 w 2377655"/>
                <a:gd name="connsiteY1316" fmla="*/ 1055877 h 1925003"/>
                <a:gd name="connsiteX1317" fmla="*/ 1586045 w 2377655"/>
                <a:gd name="connsiteY1317" fmla="*/ 1059258 h 1925003"/>
                <a:gd name="connsiteX1318" fmla="*/ 1587489 w 2377655"/>
                <a:gd name="connsiteY1318" fmla="*/ 1063604 h 1925003"/>
                <a:gd name="connsiteX1319" fmla="*/ 1587007 w 2377655"/>
                <a:gd name="connsiteY1319" fmla="*/ 1066985 h 1925003"/>
                <a:gd name="connsiteX1320" fmla="*/ 1584601 w 2377655"/>
                <a:gd name="connsiteY1320" fmla="*/ 1068434 h 1925003"/>
                <a:gd name="connsiteX1321" fmla="*/ 1582194 w 2377655"/>
                <a:gd name="connsiteY1321" fmla="*/ 1071814 h 1925003"/>
                <a:gd name="connsiteX1322" fmla="*/ 1583157 w 2377655"/>
                <a:gd name="connsiteY1322" fmla="*/ 1079058 h 1925003"/>
                <a:gd name="connsiteX1323" fmla="*/ 1583157 w 2377655"/>
                <a:gd name="connsiteY1323" fmla="*/ 1085820 h 1925003"/>
                <a:gd name="connsiteX1324" fmla="*/ 1581713 w 2377655"/>
                <a:gd name="connsiteY1324" fmla="*/ 1091132 h 1925003"/>
                <a:gd name="connsiteX1325" fmla="*/ 1582675 w 2377655"/>
                <a:gd name="connsiteY1325" fmla="*/ 1098859 h 1925003"/>
                <a:gd name="connsiteX1326" fmla="*/ 1587970 w 2377655"/>
                <a:gd name="connsiteY1326" fmla="*/ 1101756 h 1925003"/>
                <a:gd name="connsiteX1327" fmla="*/ 1593746 w 2377655"/>
                <a:gd name="connsiteY1327" fmla="*/ 1099342 h 1925003"/>
                <a:gd name="connsiteX1328" fmla="*/ 1596152 w 2377655"/>
                <a:gd name="connsiteY1328" fmla="*/ 1096927 h 1925003"/>
                <a:gd name="connsiteX1329" fmla="*/ 1600965 w 2377655"/>
                <a:gd name="connsiteY1329" fmla="*/ 1095961 h 1925003"/>
                <a:gd name="connsiteX1330" fmla="*/ 1616848 w 2377655"/>
                <a:gd name="connsiteY1330" fmla="*/ 1085337 h 1925003"/>
                <a:gd name="connsiteX1331" fmla="*/ 1615886 w 2377655"/>
                <a:gd name="connsiteY1331" fmla="*/ 1079058 h 1925003"/>
                <a:gd name="connsiteX1332" fmla="*/ 1616367 w 2377655"/>
                <a:gd name="connsiteY1332" fmla="*/ 1072297 h 1925003"/>
                <a:gd name="connsiteX1333" fmla="*/ 1620218 w 2377655"/>
                <a:gd name="connsiteY1333" fmla="*/ 1072297 h 1925003"/>
                <a:gd name="connsiteX1334" fmla="*/ 1624549 w 2377655"/>
                <a:gd name="connsiteY1334" fmla="*/ 1069882 h 1925003"/>
                <a:gd name="connsiteX1335" fmla="*/ 1627918 w 2377655"/>
                <a:gd name="connsiteY1335" fmla="*/ 1075194 h 1925003"/>
                <a:gd name="connsiteX1336" fmla="*/ 1630325 w 2377655"/>
                <a:gd name="connsiteY1336" fmla="*/ 1071814 h 1925003"/>
                <a:gd name="connsiteX1337" fmla="*/ 1635138 w 2377655"/>
                <a:gd name="connsiteY1337" fmla="*/ 1071814 h 1925003"/>
                <a:gd name="connsiteX1338" fmla="*/ 1639951 w 2377655"/>
                <a:gd name="connsiteY1338" fmla="*/ 1070365 h 1925003"/>
                <a:gd name="connsiteX1339" fmla="*/ 1641876 w 2377655"/>
                <a:gd name="connsiteY1339" fmla="*/ 1077609 h 1925003"/>
                <a:gd name="connsiteX1340" fmla="*/ 1644283 w 2377655"/>
                <a:gd name="connsiteY1340" fmla="*/ 1081956 h 1925003"/>
                <a:gd name="connsiteX1341" fmla="*/ 1645245 w 2377655"/>
                <a:gd name="connsiteY1341" fmla="*/ 1090166 h 1925003"/>
                <a:gd name="connsiteX1342" fmla="*/ 1647652 w 2377655"/>
                <a:gd name="connsiteY1342" fmla="*/ 1094029 h 1925003"/>
                <a:gd name="connsiteX1343" fmla="*/ 1650540 w 2377655"/>
                <a:gd name="connsiteY1343" fmla="*/ 1095961 h 1925003"/>
                <a:gd name="connsiteX1344" fmla="*/ 1651984 w 2377655"/>
                <a:gd name="connsiteY1344" fmla="*/ 1100308 h 1925003"/>
                <a:gd name="connsiteX1345" fmla="*/ 1654390 w 2377655"/>
                <a:gd name="connsiteY1345" fmla="*/ 1104171 h 1925003"/>
                <a:gd name="connsiteX1346" fmla="*/ 1652465 w 2377655"/>
                <a:gd name="connsiteY1346" fmla="*/ 1109000 h 1925003"/>
                <a:gd name="connsiteX1347" fmla="*/ 1649577 w 2377655"/>
                <a:gd name="connsiteY1347" fmla="*/ 1113347 h 1925003"/>
                <a:gd name="connsiteX1348" fmla="*/ 1652946 w 2377655"/>
                <a:gd name="connsiteY1348" fmla="*/ 1115762 h 1925003"/>
                <a:gd name="connsiteX1349" fmla="*/ 1651503 w 2377655"/>
                <a:gd name="connsiteY1349" fmla="*/ 1117694 h 1925003"/>
                <a:gd name="connsiteX1350" fmla="*/ 1650540 w 2377655"/>
                <a:gd name="connsiteY1350" fmla="*/ 1122523 h 1925003"/>
                <a:gd name="connsiteX1351" fmla="*/ 1648133 w 2377655"/>
                <a:gd name="connsiteY1351" fmla="*/ 1122040 h 1925003"/>
                <a:gd name="connsiteX1352" fmla="*/ 1647171 w 2377655"/>
                <a:gd name="connsiteY1352" fmla="*/ 1124938 h 1925003"/>
                <a:gd name="connsiteX1353" fmla="*/ 1642839 w 2377655"/>
                <a:gd name="connsiteY1353" fmla="*/ 1128801 h 1925003"/>
                <a:gd name="connsiteX1354" fmla="*/ 1637063 w 2377655"/>
                <a:gd name="connsiteY1354" fmla="*/ 1127835 h 1925003"/>
                <a:gd name="connsiteX1355" fmla="*/ 1632731 w 2377655"/>
                <a:gd name="connsiteY1355" fmla="*/ 1132665 h 1925003"/>
                <a:gd name="connsiteX1356" fmla="*/ 1629362 w 2377655"/>
                <a:gd name="connsiteY1356" fmla="*/ 1134596 h 1925003"/>
                <a:gd name="connsiteX1357" fmla="*/ 1630325 w 2377655"/>
                <a:gd name="connsiteY1357" fmla="*/ 1137977 h 1925003"/>
                <a:gd name="connsiteX1358" fmla="*/ 1627918 w 2377655"/>
                <a:gd name="connsiteY1358" fmla="*/ 1143290 h 1925003"/>
                <a:gd name="connsiteX1359" fmla="*/ 1624068 w 2377655"/>
                <a:gd name="connsiteY1359" fmla="*/ 1147153 h 1925003"/>
                <a:gd name="connsiteX1360" fmla="*/ 1620699 w 2377655"/>
                <a:gd name="connsiteY1360" fmla="*/ 1146670 h 1925003"/>
                <a:gd name="connsiteX1361" fmla="*/ 1620218 w 2377655"/>
                <a:gd name="connsiteY1361" fmla="*/ 1150050 h 1925003"/>
                <a:gd name="connsiteX1362" fmla="*/ 1617330 w 2377655"/>
                <a:gd name="connsiteY1362" fmla="*/ 1153914 h 1925003"/>
                <a:gd name="connsiteX1363" fmla="*/ 1611073 w 2377655"/>
                <a:gd name="connsiteY1363" fmla="*/ 1154397 h 1925003"/>
                <a:gd name="connsiteX1364" fmla="*/ 1606741 w 2377655"/>
                <a:gd name="connsiteY1364" fmla="*/ 1158261 h 1925003"/>
                <a:gd name="connsiteX1365" fmla="*/ 1604334 w 2377655"/>
                <a:gd name="connsiteY1365" fmla="*/ 1158744 h 1925003"/>
                <a:gd name="connsiteX1366" fmla="*/ 1603853 w 2377655"/>
                <a:gd name="connsiteY1366" fmla="*/ 1162124 h 1925003"/>
                <a:gd name="connsiteX1367" fmla="*/ 1600965 w 2377655"/>
                <a:gd name="connsiteY1367" fmla="*/ 1163573 h 1925003"/>
                <a:gd name="connsiteX1368" fmla="*/ 1595671 w 2377655"/>
                <a:gd name="connsiteY1368" fmla="*/ 1175164 h 1925003"/>
                <a:gd name="connsiteX1369" fmla="*/ 1595671 w 2377655"/>
                <a:gd name="connsiteY1369" fmla="*/ 1177096 h 1925003"/>
                <a:gd name="connsiteX1370" fmla="*/ 1593264 w 2377655"/>
                <a:gd name="connsiteY1370" fmla="*/ 1181925 h 1925003"/>
                <a:gd name="connsiteX1371" fmla="*/ 1588451 w 2377655"/>
                <a:gd name="connsiteY1371" fmla="*/ 1185305 h 1925003"/>
                <a:gd name="connsiteX1372" fmla="*/ 1587489 w 2377655"/>
                <a:gd name="connsiteY1372" fmla="*/ 1190135 h 1925003"/>
                <a:gd name="connsiteX1373" fmla="*/ 1587489 w 2377655"/>
                <a:gd name="connsiteY1373" fmla="*/ 1194964 h 1925003"/>
                <a:gd name="connsiteX1374" fmla="*/ 1584120 w 2377655"/>
                <a:gd name="connsiteY1374" fmla="*/ 1196413 h 1925003"/>
                <a:gd name="connsiteX1375" fmla="*/ 1580750 w 2377655"/>
                <a:gd name="connsiteY1375" fmla="*/ 1204140 h 1925003"/>
                <a:gd name="connsiteX1376" fmla="*/ 1577863 w 2377655"/>
                <a:gd name="connsiteY1376" fmla="*/ 1200759 h 1925003"/>
                <a:gd name="connsiteX1377" fmla="*/ 1575456 w 2377655"/>
                <a:gd name="connsiteY1377" fmla="*/ 1203174 h 1925003"/>
                <a:gd name="connsiteX1378" fmla="*/ 1569199 w 2377655"/>
                <a:gd name="connsiteY1378" fmla="*/ 1205589 h 1925003"/>
                <a:gd name="connsiteX1379" fmla="*/ 1569680 w 2377655"/>
                <a:gd name="connsiteY1379" fmla="*/ 1208970 h 1925003"/>
                <a:gd name="connsiteX1380" fmla="*/ 1565349 w 2377655"/>
                <a:gd name="connsiteY1380" fmla="*/ 1211384 h 1925003"/>
                <a:gd name="connsiteX1381" fmla="*/ 1564386 w 2377655"/>
                <a:gd name="connsiteY1381" fmla="*/ 1213799 h 1925003"/>
                <a:gd name="connsiteX1382" fmla="*/ 1564867 w 2377655"/>
                <a:gd name="connsiteY1382" fmla="*/ 1218628 h 1925003"/>
                <a:gd name="connsiteX1383" fmla="*/ 1561017 w 2377655"/>
                <a:gd name="connsiteY1383" fmla="*/ 1219594 h 1925003"/>
                <a:gd name="connsiteX1384" fmla="*/ 1560535 w 2377655"/>
                <a:gd name="connsiteY1384" fmla="*/ 1222975 h 1925003"/>
                <a:gd name="connsiteX1385" fmla="*/ 1557166 w 2377655"/>
                <a:gd name="connsiteY1385" fmla="*/ 1223458 h 1925003"/>
                <a:gd name="connsiteX1386" fmla="*/ 1557166 w 2377655"/>
                <a:gd name="connsiteY1386" fmla="*/ 1227804 h 1925003"/>
                <a:gd name="connsiteX1387" fmla="*/ 1555241 w 2377655"/>
                <a:gd name="connsiteY1387" fmla="*/ 1228770 h 1925003"/>
                <a:gd name="connsiteX1388" fmla="*/ 1551391 w 2377655"/>
                <a:gd name="connsiteY1388" fmla="*/ 1237463 h 1925003"/>
                <a:gd name="connsiteX1389" fmla="*/ 1554279 w 2377655"/>
                <a:gd name="connsiteY1389" fmla="*/ 1240844 h 1925003"/>
                <a:gd name="connsiteX1390" fmla="*/ 1553797 w 2377655"/>
                <a:gd name="connsiteY1390" fmla="*/ 1243258 h 1925003"/>
                <a:gd name="connsiteX1391" fmla="*/ 1550909 w 2377655"/>
                <a:gd name="connsiteY1391" fmla="*/ 1246156 h 1925003"/>
                <a:gd name="connsiteX1392" fmla="*/ 1551391 w 2377655"/>
                <a:gd name="connsiteY1392" fmla="*/ 1247605 h 1925003"/>
                <a:gd name="connsiteX1393" fmla="*/ 1548984 w 2377655"/>
                <a:gd name="connsiteY1393" fmla="*/ 1255815 h 1925003"/>
                <a:gd name="connsiteX1394" fmla="*/ 1545134 w 2377655"/>
                <a:gd name="connsiteY1394" fmla="*/ 1257264 h 1925003"/>
                <a:gd name="connsiteX1395" fmla="*/ 1544652 w 2377655"/>
                <a:gd name="connsiteY1395" fmla="*/ 1259196 h 1925003"/>
                <a:gd name="connsiteX1396" fmla="*/ 1547540 w 2377655"/>
                <a:gd name="connsiteY1396" fmla="*/ 1261127 h 1925003"/>
                <a:gd name="connsiteX1397" fmla="*/ 1546578 w 2377655"/>
                <a:gd name="connsiteY1397" fmla="*/ 1264025 h 1925003"/>
                <a:gd name="connsiteX1398" fmla="*/ 1549465 w 2377655"/>
                <a:gd name="connsiteY1398" fmla="*/ 1269337 h 1925003"/>
                <a:gd name="connsiteX1399" fmla="*/ 1548984 w 2377655"/>
                <a:gd name="connsiteY1399" fmla="*/ 1272718 h 1925003"/>
                <a:gd name="connsiteX1400" fmla="*/ 1552353 w 2377655"/>
                <a:gd name="connsiteY1400" fmla="*/ 1274649 h 1925003"/>
                <a:gd name="connsiteX1401" fmla="*/ 1552835 w 2377655"/>
                <a:gd name="connsiteY1401" fmla="*/ 1277547 h 1925003"/>
                <a:gd name="connsiteX1402" fmla="*/ 1548503 w 2377655"/>
                <a:gd name="connsiteY1402" fmla="*/ 1278996 h 1925003"/>
                <a:gd name="connsiteX1403" fmla="*/ 1549465 w 2377655"/>
                <a:gd name="connsiteY1403" fmla="*/ 1282859 h 1925003"/>
                <a:gd name="connsiteX1404" fmla="*/ 1551391 w 2377655"/>
                <a:gd name="connsiteY1404" fmla="*/ 1285757 h 1925003"/>
                <a:gd name="connsiteX1405" fmla="*/ 1548984 w 2377655"/>
                <a:gd name="connsiteY1405" fmla="*/ 1289138 h 1925003"/>
                <a:gd name="connsiteX1406" fmla="*/ 1543208 w 2377655"/>
                <a:gd name="connsiteY1406" fmla="*/ 1290587 h 1925003"/>
                <a:gd name="connsiteX1407" fmla="*/ 1538395 w 2377655"/>
                <a:gd name="connsiteY1407" fmla="*/ 1292518 h 1925003"/>
                <a:gd name="connsiteX1408" fmla="*/ 1540321 w 2377655"/>
                <a:gd name="connsiteY1408" fmla="*/ 1300728 h 1925003"/>
                <a:gd name="connsiteX1409" fmla="*/ 1542246 w 2377655"/>
                <a:gd name="connsiteY1409" fmla="*/ 1304109 h 1925003"/>
                <a:gd name="connsiteX1410" fmla="*/ 1540321 w 2377655"/>
                <a:gd name="connsiteY1410" fmla="*/ 1309904 h 1925003"/>
                <a:gd name="connsiteX1411" fmla="*/ 1544171 w 2377655"/>
                <a:gd name="connsiteY1411" fmla="*/ 1311836 h 1925003"/>
                <a:gd name="connsiteX1412" fmla="*/ 1546578 w 2377655"/>
                <a:gd name="connsiteY1412" fmla="*/ 1316182 h 1925003"/>
                <a:gd name="connsiteX1413" fmla="*/ 1544171 w 2377655"/>
                <a:gd name="connsiteY1413" fmla="*/ 1317148 h 1925003"/>
                <a:gd name="connsiteX1414" fmla="*/ 1539358 w 2377655"/>
                <a:gd name="connsiteY1414" fmla="*/ 1316665 h 1925003"/>
                <a:gd name="connsiteX1415" fmla="*/ 1536470 w 2377655"/>
                <a:gd name="connsiteY1415" fmla="*/ 1317631 h 1925003"/>
                <a:gd name="connsiteX1416" fmla="*/ 1536470 w 2377655"/>
                <a:gd name="connsiteY1416" fmla="*/ 1322461 h 1925003"/>
                <a:gd name="connsiteX1417" fmla="*/ 1532138 w 2377655"/>
                <a:gd name="connsiteY1417" fmla="*/ 1322943 h 1925003"/>
                <a:gd name="connsiteX1418" fmla="*/ 1527807 w 2377655"/>
                <a:gd name="connsiteY1418" fmla="*/ 1322461 h 1925003"/>
                <a:gd name="connsiteX1419" fmla="*/ 1525881 w 2377655"/>
                <a:gd name="connsiteY1419" fmla="*/ 1323426 h 1925003"/>
                <a:gd name="connsiteX1420" fmla="*/ 1522994 w 2377655"/>
                <a:gd name="connsiteY1420" fmla="*/ 1321978 h 1925003"/>
                <a:gd name="connsiteX1421" fmla="*/ 1521550 w 2377655"/>
                <a:gd name="connsiteY1421" fmla="*/ 1318597 h 1925003"/>
                <a:gd name="connsiteX1422" fmla="*/ 1519624 w 2377655"/>
                <a:gd name="connsiteY1422" fmla="*/ 1318114 h 1925003"/>
                <a:gd name="connsiteX1423" fmla="*/ 1516737 w 2377655"/>
                <a:gd name="connsiteY1423" fmla="*/ 1321978 h 1925003"/>
                <a:gd name="connsiteX1424" fmla="*/ 1513367 w 2377655"/>
                <a:gd name="connsiteY1424" fmla="*/ 1323426 h 1925003"/>
                <a:gd name="connsiteX1425" fmla="*/ 1516255 w 2377655"/>
                <a:gd name="connsiteY1425" fmla="*/ 1326807 h 1925003"/>
                <a:gd name="connsiteX1426" fmla="*/ 1512886 w 2377655"/>
                <a:gd name="connsiteY1426" fmla="*/ 1331637 h 1925003"/>
                <a:gd name="connsiteX1427" fmla="*/ 1508554 w 2377655"/>
                <a:gd name="connsiteY1427" fmla="*/ 1331637 h 1925003"/>
                <a:gd name="connsiteX1428" fmla="*/ 1506629 w 2377655"/>
                <a:gd name="connsiteY1428" fmla="*/ 1333568 h 1925003"/>
                <a:gd name="connsiteX1429" fmla="*/ 1504704 w 2377655"/>
                <a:gd name="connsiteY1429" fmla="*/ 1332602 h 1925003"/>
                <a:gd name="connsiteX1430" fmla="*/ 1500853 w 2377655"/>
                <a:gd name="connsiteY1430" fmla="*/ 1334534 h 1925003"/>
                <a:gd name="connsiteX1431" fmla="*/ 1497484 w 2377655"/>
                <a:gd name="connsiteY1431" fmla="*/ 1335017 h 1925003"/>
                <a:gd name="connsiteX1432" fmla="*/ 1497484 w 2377655"/>
                <a:gd name="connsiteY1432" fmla="*/ 1337915 h 1925003"/>
                <a:gd name="connsiteX1433" fmla="*/ 1492671 w 2377655"/>
                <a:gd name="connsiteY1433" fmla="*/ 1338397 h 1925003"/>
                <a:gd name="connsiteX1434" fmla="*/ 1488339 w 2377655"/>
                <a:gd name="connsiteY1434" fmla="*/ 1341778 h 1925003"/>
                <a:gd name="connsiteX1435" fmla="*/ 1484970 w 2377655"/>
                <a:gd name="connsiteY1435" fmla="*/ 1343227 h 1925003"/>
                <a:gd name="connsiteX1436" fmla="*/ 1483045 w 2377655"/>
                <a:gd name="connsiteY1436" fmla="*/ 1346125 h 1925003"/>
                <a:gd name="connsiteX1437" fmla="*/ 1484008 w 2377655"/>
                <a:gd name="connsiteY1437" fmla="*/ 1349988 h 1925003"/>
                <a:gd name="connsiteX1438" fmla="*/ 1482083 w 2377655"/>
                <a:gd name="connsiteY1438" fmla="*/ 1350471 h 1925003"/>
                <a:gd name="connsiteX1439" fmla="*/ 1478232 w 2377655"/>
                <a:gd name="connsiteY1439" fmla="*/ 1353852 h 1925003"/>
                <a:gd name="connsiteX1440" fmla="*/ 1471975 w 2377655"/>
                <a:gd name="connsiteY1440" fmla="*/ 1356749 h 1925003"/>
                <a:gd name="connsiteX1441" fmla="*/ 1469087 w 2377655"/>
                <a:gd name="connsiteY1441" fmla="*/ 1357232 h 1925003"/>
                <a:gd name="connsiteX1442" fmla="*/ 1468125 w 2377655"/>
                <a:gd name="connsiteY1442" fmla="*/ 1359647 h 1925003"/>
                <a:gd name="connsiteX1443" fmla="*/ 1464755 w 2377655"/>
                <a:gd name="connsiteY1443" fmla="*/ 1360130 h 1925003"/>
                <a:gd name="connsiteX1444" fmla="*/ 1462830 w 2377655"/>
                <a:gd name="connsiteY1444" fmla="*/ 1362062 h 1925003"/>
                <a:gd name="connsiteX1445" fmla="*/ 1457055 w 2377655"/>
                <a:gd name="connsiteY1445" fmla="*/ 1364476 h 1925003"/>
                <a:gd name="connsiteX1446" fmla="*/ 1455129 w 2377655"/>
                <a:gd name="connsiteY1446" fmla="*/ 1367374 h 1925003"/>
                <a:gd name="connsiteX1447" fmla="*/ 1448872 w 2377655"/>
                <a:gd name="connsiteY1447" fmla="*/ 1370755 h 1925003"/>
                <a:gd name="connsiteX1448" fmla="*/ 1446947 w 2377655"/>
                <a:gd name="connsiteY1448" fmla="*/ 1370755 h 1925003"/>
                <a:gd name="connsiteX1449" fmla="*/ 1444541 w 2377655"/>
                <a:gd name="connsiteY1449" fmla="*/ 1373169 h 1925003"/>
                <a:gd name="connsiteX1450" fmla="*/ 1444541 w 2377655"/>
                <a:gd name="connsiteY1450" fmla="*/ 1377999 h 1925003"/>
                <a:gd name="connsiteX1451" fmla="*/ 1441653 w 2377655"/>
                <a:gd name="connsiteY1451" fmla="*/ 1379931 h 1925003"/>
                <a:gd name="connsiteX1452" fmla="*/ 1438765 w 2377655"/>
                <a:gd name="connsiteY1452" fmla="*/ 1378965 h 1925003"/>
                <a:gd name="connsiteX1453" fmla="*/ 1435396 w 2377655"/>
                <a:gd name="connsiteY1453" fmla="*/ 1382345 h 1925003"/>
                <a:gd name="connsiteX1454" fmla="*/ 1437321 w 2377655"/>
                <a:gd name="connsiteY1454" fmla="*/ 1392487 h 1925003"/>
                <a:gd name="connsiteX1455" fmla="*/ 1438765 w 2377655"/>
                <a:gd name="connsiteY1455" fmla="*/ 1393936 h 1925003"/>
                <a:gd name="connsiteX1456" fmla="*/ 1434433 w 2377655"/>
                <a:gd name="connsiteY1456" fmla="*/ 1405043 h 1925003"/>
                <a:gd name="connsiteX1457" fmla="*/ 1430101 w 2377655"/>
                <a:gd name="connsiteY1457" fmla="*/ 1405526 h 1925003"/>
                <a:gd name="connsiteX1458" fmla="*/ 1429139 w 2377655"/>
                <a:gd name="connsiteY1458" fmla="*/ 1414219 h 1925003"/>
                <a:gd name="connsiteX1459" fmla="*/ 1432989 w 2377655"/>
                <a:gd name="connsiteY1459" fmla="*/ 1413737 h 1925003"/>
                <a:gd name="connsiteX1460" fmla="*/ 1436358 w 2377655"/>
                <a:gd name="connsiteY1460" fmla="*/ 1414702 h 1925003"/>
                <a:gd name="connsiteX1461" fmla="*/ 1435396 w 2377655"/>
                <a:gd name="connsiteY1461" fmla="*/ 1418083 h 1925003"/>
                <a:gd name="connsiteX1462" fmla="*/ 1431545 w 2377655"/>
                <a:gd name="connsiteY1462" fmla="*/ 1416634 h 1925003"/>
                <a:gd name="connsiteX1463" fmla="*/ 1430583 w 2377655"/>
                <a:gd name="connsiteY1463" fmla="*/ 1418083 h 1925003"/>
                <a:gd name="connsiteX1464" fmla="*/ 1424807 w 2377655"/>
                <a:gd name="connsiteY1464" fmla="*/ 1419532 h 1925003"/>
                <a:gd name="connsiteX1465" fmla="*/ 1422400 w 2377655"/>
                <a:gd name="connsiteY1465" fmla="*/ 1419049 h 1925003"/>
                <a:gd name="connsiteX1466" fmla="*/ 1415662 w 2377655"/>
                <a:gd name="connsiteY1466" fmla="*/ 1424361 h 1925003"/>
                <a:gd name="connsiteX1467" fmla="*/ 1417106 w 2377655"/>
                <a:gd name="connsiteY1467" fmla="*/ 1428708 h 1925003"/>
                <a:gd name="connsiteX1468" fmla="*/ 1418069 w 2377655"/>
                <a:gd name="connsiteY1468" fmla="*/ 1437400 h 1925003"/>
                <a:gd name="connsiteX1469" fmla="*/ 1419994 w 2377655"/>
                <a:gd name="connsiteY1469" fmla="*/ 1438367 h 1925003"/>
                <a:gd name="connsiteX1470" fmla="*/ 1418069 w 2377655"/>
                <a:gd name="connsiteY1470" fmla="*/ 1441747 h 1925003"/>
                <a:gd name="connsiteX1471" fmla="*/ 1411330 w 2377655"/>
                <a:gd name="connsiteY1471" fmla="*/ 1440781 h 1925003"/>
                <a:gd name="connsiteX1472" fmla="*/ 1408443 w 2377655"/>
                <a:gd name="connsiteY1472" fmla="*/ 1446093 h 1925003"/>
                <a:gd name="connsiteX1473" fmla="*/ 1414218 w 2377655"/>
                <a:gd name="connsiteY1473" fmla="*/ 1451406 h 1925003"/>
                <a:gd name="connsiteX1474" fmla="*/ 1416143 w 2377655"/>
                <a:gd name="connsiteY1474" fmla="*/ 1450440 h 1925003"/>
                <a:gd name="connsiteX1475" fmla="*/ 1419513 w 2377655"/>
                <a:gd name="connsiteY1475" fmla="*/ 1454303 h 1925003"/>
                <a:gd name="connsiteX1476" fmla="*/ 1417106 w 2377655"/>
                <a:gd name="connsiteY1476" fmla="*/ 1464445 h 1925003"/>
                <a:gd name="connsiteX1477" fmla="*/ 1419031 w 2377655"/>
                <a:gd name="connsiteY1477" fmla="*/ 1465411 h 1925003"/>
                <a:gd name="connsiteX1478" fmla="*/ 1419994 w 2377655"/>
                <a:gd name="connsiteY1478" fmla="*/ 1472172 h 1925003"/>
                <a:gd name="connsiteX1479" fmla="*/ 1430583 w 2377655"/>
                <a:gd name="connsiteY1479" fmla="*/ 1473621 h 1925003"/>
                <a:gd name="connsiteX1480" fmla="*/ 1432027 w 2377655"/>
                <a:gd name="connsiteY1480" fmla="*/ 1477967 h 1925003"/>
                <a:gd name="connsiteX1481" fmla="*/ 1429139 w 2377655"/>
                <a:gd name="connsiteY1481" fmla="*/ 1482314 h 1925003"/>
                <a:gd name="connsiteX1482" fmla="*/ 1428176 w 2377655"/>
                <a:gd name="connsiteY1482" fmla="*/ 1486661 h 1925003"/>
                <a:gd name="connsiteX1483" fmla="*/ 1424807 w 2377655"/>
                <a:gd name="connsiteY1483" fmla="*/ 1490524 h 1925003"/>
                <a:gd name="connsiteX1484" fmla="*/ 1424326 w 2377655"/>
                <a:gd name="connsiteY1484" fmla="*/ 1500183 h 1925003"/>
                <a:gd name="connsiteX1485" fmla="*/ 1422882 w 2377655"/>
                <a:gd name="connsiteY1485" fmla="*/ 1501632 h 1925003"/>
                <a:gd name="connsiteX1486" fmla="*/ 1424326 w 2377655"/>
                <a:gd name="connsiteY1486" fmla="*/ 1505495 h 1925003"/>
                <a:gd name="connsiteX1487" fmla="*/ 1427213 w 2377655"/>
                <a:gd name="connsiteY1487" fmla="*/ 1507910 h 1925003"/>
                <a:gd name="connsiteX1488" fmla="*/ 1425770 w 2377655"/>
                <a:gd name="connsiteY1488" fmla="*/ 1510808 h 1925003"/>
                <a:gd name="connsiteX1489" fmla="*/ 1423363 w 2377655"/>
                <a:gd name="connsiteY1489" fmla="*/ 1512256 h 1925003"/>
                <a:gd name="connsiteX1490" fmla="*/ 1427213 w 2377655"/>
                <a:gd name="connsiteY1490" fmla="*/ 1519984 h 1925003"/>
                <a:gd name="connsiteX1491" fmla="*/ 1426251 w 2377655"/>
                <a:gd name="connsiteY1491" fmla="*/ 1520467 h 1925003"/>
                <a:gd name="connsiteX1492" fmla="*/ 1427695 w 2377655"/>
                <a:gd name="connsiteY1492" fmla="*/ 1527711 h 1925003"/>
                <a:gd name="connsiteX1493" fmla="*/ 1427695 w 2377655"/>
                <a:gd name="connsiteY1493" fmla="*/ 1531574 h 1925003"/>
                <a:gd name="connsiteX1494" fmla="*/ 1425770 w 2377655"/>
                <a:gd name="connsiteY1494" fmla="*/ 1537369 h 1925003"/>
                <a:gd name="connsiteX1495" fmla="*/ 1426732 w 2377655"/>
                <a:gd name="connsiteY1495" fmla="*/ 1539301 h 1925003"/>
                <a:gd name="connsiteX1496" fmla="*/ 1421919 w 2377655"/>
                <a:gd name="connsiteY1496" fmla="*/ 1540750 h 1925003"/>
                <a:gd name="connsiteX1497" fmla="*/ 1421919 w 2377655"/>
                <a:gd name="connsiteY1497" fmla="*/ 1543647 h 1925003"/>
                <a:gd name="connsiteX1498" fmla="*/ 1416625 w 2377655"/>
                <a:gd name="connsiteY1498" fmla="*/ 1549443 h 1925003"/>
                <a:gd name="connsiteX1499" fmla="*/ 1414700 w 2377655"/>
                <a:gd name="connsiteY1499" fmla="*/ 1547994 h 1925003"/>
                <a:gd name="connsiteX1500" fmla="*/ 1410849 w 2377655"/>
                <a:gd name="connsiteY1500" fmla="*/ 1550409 h 1925003"/>
                <a:gd name="connsiteX1501" fmla="*/ 1403629 w 2377655"/>
                <a:gd name="connsiteY1501" fmla="*/ 1549926 h 1925003"/>
                <a:gd name="connsiteX1502" fmla="*/ 1399298 w 2377655"/>
                <a:gd name="connsiteY1502" fmla="*/ 1550891 h 1925003"/>
                <a:gd name="connsiteX1503" fmla="*/ 1395929 w 2377655"/>
                <a:gd name="connsiteY1503" fmla="*/ 1549443 h 1925003"/>
                <a:gd name="connsiteX1504" fmla="*/ 1392078 w 2377655"/>
                <a:gd name="connsiteY1504" fmla="*/ 1550891 h 1925003"/>
                <a:gd name="connsiteX1505" fmla="*/ 1390153 w 2377655"/>
                <a:gd name="connsiteY1505" fmla="*/ 1547028 h 1925003"/>
                <a:gd name="connsiteX1506" fmla="*/ 1382933 w 2377655"/>
                <a:gd name="connsiteY1506" fmla="*/ 1546545 h 1925003"/>
                <a:gd name="connsiteX1507" fmla="*/ 1381008 w 2377655"/>
                <a:gd name="connsiteY1507" fmla="*/ 1542199 h 1925003"/>
                <a:gd name="connsiteX1508" fmla="*/ 1374751 w 2377655"/>
                <a:gd name="connsiteY1508" fmla="*/ 1546545 h 1925003"/>
                <a:gd name="connsiteX1509" fmla="*/ 1370419 w 2377655"/>
                <a:gd name="connsiteY1509" fmla="*/ 1546545 h 1925003"/>
                <a:gd name="connsiteX1510" fmla="*/ 1363681 w 2377655"/>
                <a:gd name="connsiteY1510" fmla="*/ 1548477 h 1925003"/>
                <a:gd name="connsiteX1511" fmla="*/ 1360793 w 2377655"/>
                <a:gd name="connsiteY1511" fmla="*/ 1543647 h 1925003"/>
                <a:gd name="connsiteX1512" fmla="*/ 1357424 w 2377655"/>
                <a:gd name="connsiteY1512" fmla="*/ 1547994 h 1925003"/>
                <a:gd name="connsiteX1513" fmla="*/ 1353574 w 2377655"/>
                <a:gd name="connsiteY1513" fmla="*/ 1547994 h 1925003"/>
                <a:gd name="connsiteX1514" fmla="*/ 1349723 w 2377655"/>
                <a:gd name="connsiteY1514" fmla="*/ 1552341 h 1925003"/>
                <a:gd name="connsiteX1515" fmla="*/ 1353092 w 2377655"/>
                <a:gd name="connsiteY1515" fmla="*/ 1554755 h 1925003"/>
                <a:gd name="connsiteX1516" fmla="*/ 1353574 w 2377655"/>
                <a:gd name="connsiteY1516" fmla="*/ 1561034 h 1925003"/>
                <a:gd name="connsiteX1517" fmla="*/ 1353574 w 2377655"/>
                <a:gd name="connsiteY1517" fmla="*/ 1564414 h 1925003"/>
                <a:gd name="connsiteX1518" fmla="*/ 1355017 w 2377655"/>
                <a:gd name="connsiteY1518" fmla="*/ 1566829 h 1925003"/>
                <a:gd name="connsiteX1519" fmla="*/ 1360312 w 2377655"/>
                <a:gd name="connsiteY1519" fmla="*/ 1567312 h 1925003"/>
                <a:gd name="connsiteX1520" fmla="*/ 1364644 w 2377655"/>
                <a:gd name="connsiteY1520" fmla="*/ 1570693 h 1925003"/>
                <a:gd name="connsiteX1521" fmla="*/ 1363681 w 2377655"/>
                <a:gd name="connsiteY1521" fmla="*/ 1572624 h 1925003"/>
                <a:gd name="connsiteX1522" fmla="*/ 1365125 w 2377655"/>
                <a:gd name="connsiteY1522" fmla="*/ 1576005 h 1925003"/>
                <a:gd name="connsiteX1523" fmla="*/ 1365125 w 2377655"/>
                <a:gd name="connsiteY1523" fmla="*/ 1579385 h 1925003"/>
                <a:gd name="connsiteX1524" fmla="*/ 1362718 w 2377655"/>
                <a:gd name="connsiteY1524" fmla="*/ 1581800 h 1925003"/>
                <a:gd name="connsiteX1525" fmla="*/ 1362718 w 2377655"/>
                <a:gd name="connsiteY1525" fmla="*/ 1584215 h 1925003"/>
                <a:gd name="connsiteX1526" fmla="*/ 1360793 w 2377655"/>
                <a:gd name="connsiteY1526" fmla="*/ 1585664 h 1925003"/>
                <a:gd name="connsiteX1527" fmla="*/ 1361756 w 2377655"/>
                <a:gd name="connsiteY1527" fmla="*/ 1592425 h 1925003"/>
                <a:gd name="connsiteX1528" fmla="*/ 1365606 w 2377655"/>
                <a:gd name="connsiteY1528" fmla="*/ 1595805 h 1925003"/>
                <a:gd name="connsiteX1529" fmla="*/ 1362718 w 2377655"/>
                <a:gd name="connsiteY1529" fmla="*/ 1600152 h 1925003"/>
                <a:gd name="connsiteX1530" fmla="*/ 1362237 w 2377655"/>
                <a:gd name="connsiteY1530" fmla="*/ 1604498 h 1925003"/>
                <a:gd name="connsiteX1531" fmla="*/ 1359349 w 2377655"/>
                <a:gd name="connsiteY1531" fmla="*/ 1604981 h 1925003"/>
                <a:gd name="connsiteX1532" fmla="*/ 1360312 w 2377655"/>
                <a:gd name="connsiteY1532" fmla="*/ 1610776 h 1925003"/>
                <a:gd name="connsiteX1533" fmla="*/ 1355980 w 2377655"/>
                <a:gd name="connsiteY1533" fmla="*/ 1609328 h 1925003"/>
                <a:gd name="connsiteX1534" fmla="*/ 1352611 w 2377655"/>
                <a:gd name="connsiteY1534" fmla="*/ 1610293 h 1925003"/>
                <a:gd name="connsiteX1535" fmla="*/ 1349242 w 2377655"/>
                <a:gd name="connsiteY1535" fmla="*/ 1619952 h 1925003"/>
                <a:gd name="connsiteX1536" fmla="*/ 1342504 w 2377655"/>
                <a:gd name="connsiteY1536" fmla="*/ 1622850 h 1925003"/>
                <a:gd name="connsiteX1537" fmla="*/ 1343947 w 2377655"/>
                <a:gd name="connsiteY1537" fmla="*/ 1630577 h 1925003"/>
                <a:gd name="connsiteX1538" fmla="*/ 1350204 w 2377655"/>
                <a:gd name="connsiteY1538" fmla="*/ 1632509 h 1925003"/>
                <a:gd name="connsiteX1539" fmla="*/ 1349242 w 2377655"/>
                <a:gd name="connsiteY1539" fmla="*/ 1634923 h 1925003"/>
                <a:gd name="connsiteX1540" fmla="*/ 1345873 w 2377655"/>
                <a:gd name="connsiteY1540" fmla="*/ 1633958 h 1925003"/>
                <a:gd name="connsiteX1541" fmla="*/ 1341541 w 2377655"/>
                <a:gd name="connsiteY1541" fmla="*/ 1638304 h 1925003"/>
                <a:gd name="connsiteX1542" fmla="*/ 1336247 w 2377655"/>
                <a:gd name="connsiteY1542" fmla="*/ 1640719 h 1925003"/>
                <a:gd name="connsiteX1543" fmla="*/ 1334803 w 2377655"/>
                <a:gd name="connsiteY1543" fmla="*/ 1644099 h 1925003"/>
                <a:gd name="connsiteX1544" fmla="*/ 1340097 w 2377655"/>
                <a:gd name="connsiteY1544" fmla="*/ 1647480 h 1925003"/>
                <a:gd name="connsiteX1545" fmla="*/ 1341541 w 2377655"/>
                <a:gd name="connsiteY1545" fmla="*/ 1644582 h 1925003"/>
                <a:gd name="connsiteX1546" fmla="*/ 1345873 w 2377655"/>
                <a:gd name="connsiteY1546" fmla="*/ 1644582 h 1925003"/>
                <a:gd name="connsiteX1547" fmla="*/ 1349242 w 2377655"/>
                <a:gd name="connsiteY1547" fmla="*/ 1643617 h 1925003"/>
                <a:gd name="connsiteX1548" fmla="*/ 1353092 w 2377655"/>
                <a:gd name="connsiteY1548" fmla="*/ 1647480 h 1925003"/>
                <a:gd name="connsiteX1549" fmla="*/ 1353574 w 2377655"/>
                <a:gd name="connsiteY1549" fmla="*/ 1651343 h 1925003"/>
                <a:gd name="connsiteX1550" fmla="*/ 1351648 w 2377655"/>
                <a:gd name="connsiteY1550" fmla="*/ 1656173 h 1925003"/>
                <a:gd name="connsiteX1551" fmla="*/ 1355017 w 2377655"/>
                <a:gd name="connsiteY1551" fmla="*/ 1657139 h 1925003"/>
                <a:gd name="connsiteX1552" fmla="*/ 1356461 w 2377655"/>
                <a:gd name="connsiteY1552" fmla="*/ 1660519 h 1925003"/>
                <a:gd name="connsiteX1553" fmla="*/ 1353092 w 2377655"/>
                <a:gd name="connsiteY1553" fmla="*/ 1666797 h 1925003"/>
                <a:gd name="connsiteX1554" fmla="*/ 1345391 w 2377655"/>
                <a:gd name="connsiteY1554" fmla="*/ 1664866 h 1925003"/>
                <a:gd name="connsiteX1555" fmla="*/ 1339616 w 2377655"/>
                <a:gd name="connsiteY1555" fmla="*/ 1668729 h 1925003"/>
                <a:gd name="connsiteX1556" fmla="*/ 1344429 w 2377655"/>
                <a:gd name="connsiteY1556" fmla="*/ 1676940 h 1925003"/>
                <a:gd name="connsiteX1557" fmla="*/ 1342985 w 2377655"/>
                <a:gd name="connsiteY1557" fmla="*/ 1679354 h 1925003"/>
                <a:gd name="connsiteX1558" fmla="*/ 1338653 w 2377655"/>
                <a:gd name="connsiteY1558" fmla="*/ 1679837 h 1925003"/>
                <a:gd name="connsiteX1559" fmla="*/ 1335284 w 2377655"/>
                <a:gd name="connsiteY1559" fmla="*/ 1682735 h 1925003"/>
                <a:gd name="connsiteX1560" fmla="*/ 1333359 w 2377655"/>
                <a:gd name="connsiteY1560" fmla="*/ 1686598 h 1925003"/>
                <a:gd name="connsiteX1561" fmla="*/ 1335765 w 2377655"/>
                <a:gd name="connsiteY1561" fmla="*/ 1689013 h 1925003"/>
                <a:gd name="connsiteX1562" fmla="*/ 1330471 w 2377655"/>
                <a:gd name="connsiteY1562" fmla="*/ 1691911 h 1925003"/>
                <a:gd name="connsiteX1563" fmla="*/ 1326620 w 2377655"/>
                <a:gd name="connsiteY1563" fmla="*/ 1692876 h 1925003"/>
                <a:gd name="connsiteX1564" fmla="*/ 1330471 w 2377655"/>
                <a:gd name="connsiteY1564" fmla="*/ 1696257 h 1925003"/>
                <a:gd name="connsiteX1565" fmla="*/ 1331915 w 2377655"/>
                <a:gd name="connsiteY1565" fmla="*/ 1700120 h 1925003"/>
                <a:gd name="connsiteX1566" fmla="*/ 1329508 w 2377655"/>
                <a:gd name="connsiteY1566" fmla="*/ 1702535 h 1925003"/>
                <a:gd name="connsiteX1567" fmla="*/ 1329990 w 2377655"/>
                <a:gd name="connsiteY1567" fmla="*/ 1704467 h 1925003"/>
                <a:gd name="connsiteX1568" fmla="*/ 1334803 w 2377655"/>
                <a:gd name="connsiteY1568" fmla="*/ 1705916 h 1925003"/>
                <a:gd name="connsiteX1569" fmla="*/ 1332877 w 2377655"/>
                <a:gd name="connsiteY1569" fmla="*/ 1708814 h 1925003"/>
                <a:gd name="connsiteX1570" fmla="*/ 1329027 w 2377655"/>
                <a:gd name="connsiteY1570" fmla="*/ 1712194 h 1925003"/>
                <a:gd name="connsiteX1571" fmla="*/ 1326139 w 2377655"/>
                <a:gd name="connsiteY1571" fmla="*/ 1712677 h 1925003"/>
                <a:gd name="connsiteX1572" fmla="*/ 1319882 w 2377655"/>
                <a:gd name="connsiteY1572" fmla="*/ 1718472 h 1925003"/>
                <a:gd name="connsiteX1573" fmla="*/ 1314588 w 2377655"/>
                <a:gd name="connsiteY1573" fmla="*/ 1720887 h 1925003"/>
                <a:gd name="connsiteX1574" fmla="*/ 1314106 w 2377655"/>
                <a:gd name="connsiteY1574" fmla="*/ 1723302 h 1925003"/>
                <a:gd name="connsiteX1575" fmla="*/ 1309775 w 2377655"/>
                <a:gd name="connsiteY1575" fmla="*/ 1727165 h 1925003"/>
                <a:gd name="connsiteX1576" fmla="*/ 1308331 w 2377655"/>
                <a:gd name="connsiteY1576" fmla="*/ 1732961 h 1925003"/>
                <a:gd name="connsiteX1577" fmla="*/ 1310256 w 2377655"/>
                <a:gd name="connsiteY1577" fmla="*/ 1736824 h 1925003"/>
                <a:gd name="connsiteX1578" fmla="*/ 1309293 w 2377655"/>
                <a:gd name="connsiteY1578" fmla="*/ 1739722 h 1925003"/>
                <a:gd name="connsiteX1579" fmla="*/ 1311219 w 2377655"/>
                <a:gd name="connsiteY1579" fmla="*/ 1748897 h 1925003"/>
                <a:gd name="connsiteX1580" fmla="*/ 1309775 w 2377655"/>
                <a:gd name="connsiteY1580" fmla="*/ 1752278 h 1925003"/>
                <a:gd name="connsiteX1581" fmla="*/ 1306406 w 2377655"/>
                <a:gd name="connsiteY1581" fmla="*/ 1751312 h 1925003"/>
                <a:gd name="connsiteX1582" fmla="*/ 1303518 w 2377655"/>
                <a:gd name="connsiteY1582" fmla="*/ 1752761 h 1925003"/>
                <a:gd name="connsiteX1583" fmla="*/ 1298705 w 2377655"/>
                <a:gd name="connsiteY1583" fmla="*/ 1753727 h 1925003"/>
                <a:gd name="connsiteX1584" fmla="*/ 1297261 w 2377655"/>
                <a:gd name="connsiteY1584" fmla="*/ 1755659 h 1925003"/>
                <a:gd name="connsiteX1585" fmla="*/ 1298705 w 2377655"/>
                <a:gd name="connsiteY1585" fmla="*/ 1759522 h 1925003"/>
                <a:gd name="connsiteX1586" fmla="*/ 1295335 w 2377655"/>
                <a:gd name="connsiteY1586" fmla="*/ 1763869 h 1925003"/>
                <a:gd name="connsiteX1587" fmla="*/ 1298223 w 2377655"/>
                <a:gd name="connsiteY1587" fmla="*/ 1770147 h 1925003"/>
                <a:gd name="connsiteX1588" fmla="*/ 1296779 w 2377655"/>
                <a:gd name="connsiteY1588" fmla="*/ 1773528 h 1925003"/>
                <a:gd name="connsiteX1589" fmla="*/ 1291966 w 2377655"/>
                <a:gd name="connsiteY1589" fmla="*/ 1776425 h 1925003"/>
                <a:gd name="connsiteX1590" fmla="*/ 1293892 w 2377655"/>
                <a:gd name="connsiteY1590" fmla="*/ 1781738 h 1925003"/>
                <a:gd name="connsiteX1591" fmla="*/ 1297742 w 2377655"/>
                <a:gd name="connsiteY1591" fmla="*/ 1781255 h 1925003"/>
                <a:gd name="connsiteX1592" fmla="*/ 1301111 w 2377655"/>
                <a:gd name="connsiteY1592" fmla="*/ 1784152 h 1925003"/>
                <a:gd name="connsiteX1593" fmla="*/ 1299667 w 2377655"/>
                <a:gd name="connsiteY1593" fmla="*/ 1787533 h 1925003"/>
                <a:gd name="connsiteX1594" fmla="*/ 1302074 w 2377655"/>
                <a:gd name="connsiteY1594" fmla="*/ 1788982 h 1925003"/>
                <a:gd name="connsiteX1595" fmla="*/ 1311700 w 2377655"/>
                <a:gd name="connsiteY1595" fmla="*/ 1786084 h 1925003"/>
                <a:gd name="connsiteX1596" fmla="*/ 1318438 w 2377655"/>
                <a:gd name="connsiteY1596" fmla="*/ 1793328 h 1925003"/>
                <a:gd name="connsiteX1597" fmla="*/ 1320363 w 2377655"/>
                <a:gd name="connsiteY1597" fmla="*/ 1800572 h 1925003"/>
                <a:gd name="connsiteX1598" fmla="*/ 1322289 w 2377655"/>
                <a:gd name="connsiteY1598" fmla="*/ 1806367 h 1925003"/>
                <a:gd name="connsiteX1599" fmla="*/ 1320363 w 2377655"/>
                <a:gd name="connsiteY1599" fmla="*/ 1809265 h 1925003"/>
                <a:gd name="connsiteX1600" fmla="*/ 1316513 w 2377655"/>
                <a:gd name="connsiteY1600" fmla="*/ 1812163 h 1925003"/>
                <a:gd name="connsiteX1601" fmla="*/ 1319882 w 2377655"/>
                <a:gd name="connsiteY1601" fmla="*/ 1815061 h 1925003"/>
                <a:gd name="connsiteX1602" fmla="*/ 1318438 w 2377655"/>
                <a:gd name="connsiteY1602" fmla="*/ 1821822 h 1925003"/>
                <a:gd name="connsiteX1603" fmla="*/ 1316032 w 2377655"/>
                <a:gd name="connsiteY1603" fmla="*/ 1825202 h 1925003"/>
                <a:gd name="connsiteX1604" fmla="*/ 1316513 w 2377655"/>
                <a:gd name="connsiteY1604" fmla="*/ 1826651 h 1925003"/>
                <a:gd name="connsiteX1605" fmla="*/ 1322289 w 2377655"/>
                <a:gd name="connsiteY1605" fmla="*/ 1829549 h 1925003"/>
                <a:gd name="connsiteX1606" fmla="*/ 1317476 w 2377655"/>
                <a:gd name="connsiteY1606" fmla="*/ 1833895 h 1925003"/>
                <a:gd name="connsiteX1607" fmla="*/ 1316032 w 2377655"/>
                <a:gd name="connsiteY1607" fmla="*/ 1836793 h 1925003"/>
                <a:gd name="connsiteX1608" fmla="*/ 1312181 w 2377655"/>
                <a:gd name="connsiteY1608" fmla="*/ 1839690 h 1925003"/>
                <a:gd name="connsiteX1609" fmla="*/ 1307368 w 2377655"/>
                <a:gd name="connsiteY1609" fmla="*/ 1838241 h 1925003"/>
                <a:gd name="connsiteX1610" fmla="*/ 1304480 w 2377655"/>
                <a:gd name="connsiteY1610" fmla="*/ 1838241 h 1925003"/>
                <a:gd name="connsiteX1611" fmla="*/ 1301593 w 2377655"/>
                <a:gd name="connsiteY1611" fmla="*/ 1841622 h 1925003"/>
                <a:gd name="connsiteX1612" fmla="*/ 1297742 w 2377655"/>
                <a:gd name="connsiteY1612" fmla="*/ 1840173 h 1925003"/>
                <a:gd name="connsiteX1613" fmla="*/ 1295335 w 2377655"/>
                <a:gd name="connsiteY1613" fmla="*/ 1842105 h 1925003"/>
                <a:gd name="connsiteX1614" fmla="*/ 1295335 w 2377655"/>
                <a:gd name="connsiteY1614" fmla="*/ 1847417 h 1925003"/>
                <a:gd name="connsiteX1615" fmla="*/ 1293410 w 2377655"/>
                <a:gd name="connsiteY1615" fmla="*/ 1849832 h 1925003"/>
                <a:gd name="connsiteX1616" fmla="*/ 1292929 w 2377655"/>
                <a:gd name="connsiteY1616" fmla="*/ 1856593 h 1925003"/>
                <a:gd name="connsiteX1617" fmla="*/ 1295335 w 2377655"/>
                <a:gd name="connsiteY1617" fmla="*/ 1860457 h 1925003"/>
                <a:gd name="connsiteX1618" fmla="*/ 1292448 w 2377655"/>
                <a:gd name="connsiteY1618" fmla="*/ 1861423 h 1925003"/>
                <a:gd name="connsiteX1619" fmla="*/ 1288597 w 2377655"/>
                <a:gd name="connsiteY1619" fmla="*/ 1859491 h 1925003"/>
                <a:gd name="connsiteX1620" fmla="*/ 1285709 w 2377655"/>
                <a:gd name="connsiteY1620" fmla="*/ 1860457 h 1925003"/>
                <a:gd name="connsiteX1621" fmla="*/ 1279934 w 2377655"/>
                <a:gd name="connsiteY1621" fmla="*/ 1856593 h 1925003"/>
                <a:gd name="connsiteX1622" fmla="*/ 1277046 w 2377655"/>
                <a:gd name="connsiteY1622" fmla="*/ 1858525 h 1925003"/>
                <a:gd name="connsiteX1623" fmla="*/ 1274158 w 2377655"/>
                <a:gd name="connsiteY1623" fmla="*/ 1865287 h 1925003"/>
                <a:gd name="connsiteX1624" fmla="*/ 1275121 w 2377655"/>
                <a:gd name="connsiteY1624" fmla="*/ 1869150 h 1925003"/>
                <a:gd name="connsiteX1625" fmla="*/ 1279452 w 2377655"/>
                <a:gd name="connsiteY1625" fmla="*/ 1871082 h 1925003"/>
                <a:gd name="connsiteX1626" fmla="*/ 1277046 w 2377655"/>
                <a:gd name="connsiteY1626" fmla="*/ 1875428 h 1925003"/>
                <a:gd name="connsiteX1627" fmla="*/ 1276083 w 2377655"/>
                <a:gd name="connsiteY1627" fmla="*/ 1884121 h 1925003"/>
                <a:gd name="connsiteX1628" fmla="*/ 1273677 w 2377655"/>
                <a:gd name="connsiteY1628" fmla="*/ 1885570 h 1925003"/>
                <a:gd name="connsiteX1629" fmla="*/ 1271270 w 2377655"/>
                <a:gd name="connsiteY1629" fmla="*/ 1884604 h 1925003"/>
                <a:gd name="connsiteX1630" fmla="*/ 1266938 w 2377655"/>
                <a:gd name="connsiteY1630" fmla="*/ 1881706 h 1925003"/>
                <a:gd name="connsiteX1631" fmla="*/ 1265013 w 2377655"/>
                <a:gd name="connsiteY1631" fmla="*/ 1873979 h 1925003"/>
                <a:gd name="connsiteX1632" fmla="*/ 1261644 w 2377655"/>
                <a:gd name="connsiteY1632" fmla="*/ 1872047 h 1925003"/>
                <a:gd name="connsiteX1633" fmla="*/ 1257312 w 2377655"/>
                <a:gd name="connsiteY1633" fmla="*/ 1874945 h 1925003"/>
                <a:gd name="connsiteX1634" fmla="*/ 1252981 w 2377655"/>
                <a:gd name="connsiteY1634" fmla="*/ 1875911 h 1925003"/>
                <a:gd name="connsiteX1635" fmla="*/ 1248167 w 2377655"/>
                <a:gd name="connsiteY1635" fmla="*/ 1881223 h 1925003"/>
                <a:gd name="connsiteX1636" fmla="*/ 1246723 w 2377655"/>
                <a:gd name="connsiteY1636" fmla="*/ 1885570 h 1925003"/>
                <a:gd name="connsiteX1637" fmla="*/ 1244798 w 2377655"/>
                <a:gd name="connsiteY1637" fmla="*/ 1887985 h 1925003"/>
                <a:gd name="connsiteX1638" fmla="*/ 1238541 w 2377655"/>
                <a:gd name="connsiteY1638" fmla="*/ 1890399 h 1925003"/>
                <a:gd name="connsiteX1639" fmla="*/ 1236135 w 2377655"/>
                <a:gd name="connsiteY1639" fmla="*/ 1890882 h 1925003"/>
                <a:gd name="connsiteX1640" fmla="*/ 1232284 w 2377655"/>
                <a:gd name="connsiteY1640" fmla="*/ 1888950 h 1925003"/>
                <a:gd name="connsiteX1641" fmla="*/ 1228434 w 2377655"/>
                <a:gd name="connsiteY1641" fmla="*/ 1888950 h 1925003"/>
                <a:gd name="connsiteX1642" fmla="*/ 1226027 w 2377655"/>
                <a:gd name="connsiteY1642" fmla="*/ 1885087 h 1925003"/>
                <a:gd name="connsiteX1643" fmla="*/ 1228434 w 2377655"/>
                <a:gd name="connsiteY1643" fmla="*/ 1881223 h 1925003"/>
                <a:gd name="connsiteX1644" fmla="*/ 1230359 w 2377655"/>
                <a:gd name="connsiteY1644" fmla="*/ 1873496 h 1925003"/>
                <a:gd name="connsiteX1645" fmla="*/ 1224102 w 2377655"/>
                <a:gd name="connsiteY1645" fmla="*/ 1870599 h 1925003"/>
                <a:gd name="connsiteX1646" fmla="*/ 1221696 w 2377655"/>
                <a:gd name="connsiteY1646" fmla="*/ 1867701 h 1925003"/>
                <a:gd name="connsiteX1647" fmla="*/ 1222658 w 2377655"/>
                <a:gd name="connsiteY1647" fmla="*/ 1863838 h 1925003"/>
                <a:gd name="connsiteX1648" fmla="*/ 1222177 w 2377655"/>
                <a:gd name="connsiteY1648" fmla="*/ 1857076 h 1925003"/>
                <a:gd name="connsiteX1649" fmla="*/ 1226990 w 2377655"/>
                <a:gd name="connsiteY1649" fmla="*/ 1852247 h 1925003"/>
                <a:gd name="connsiteX1650" fmla="*/ 1227471 w 2377655"/>
                <a:gd name="connsiteY1650" fmla="*/ 1847900 h 1925003"/>
                <a:gd name="connsiteX1651" fmla="*/ 1225065 w 2377655"/>
                <a:gd name="connsiteY1651" fmla="*/ 1846452 h 1925003"/>
                <a:gd name="connsiteX1652" fmla="*/ 1221696 w 2377655"/>
                <a:gd name="connsiteY1652" fmla="*/ 1848866 h 1925003"/>
                <a:gd name="connsiteX1653" fmla="*/ 1217364 w 2377655"/>
                <a:gd name="connsiteY1653" fmla="*/ 1848384 h 1925003"/>
                <a:gd name="connsiteX1654" fmla="*/ 1215439 w 2377655"/>
                <a:gd name="connsiteY1654" fmla="*/ 1849832 h 1925003"/>
                <a:gd name="connsiteX1655" fmla="*/ 1215439 w 2377655"/>
                <a:gd name="connsiteY1655" fmla="*/ 1855628 h 1925003"/>
                <a:gd name="connsiteX1656" fmla="*/ 1210144 w 2377655"/>
                <a:gd name="connsiteY1656" fmla="*/ 1859974 h 1925003"/>
                <a:gd name="connsiteX1657" fmla="*/ 1205331 w 2377655"/>
                <a:gd name="connsiteY1657" fmla="*/ 1859974 h 1925003"/>
                <a:gd name="connsiteX1658" fmla="*/ 1199555 w 2377655"/>
                <a:gd name="connsiteY1658" fmla="*/ 1857559 h 1925003"/>
                <a:gd name="connsiteX1659" fmla="*/ 1196186 w 2377655"/>
                <a:gd name="connsiteY1659" fmla="*/ 1857076 h 1925003"/>
                <a:gd name="connsiteX1660" fmla="*/ 1193780 w 2377655"/>
                <a:gd name="connsiteY1660" fmla="*/ 1858525 h 1925003"/>
                <a:gd name="connsiteX1661" fmla="*/ 1192817 w 2377655"/>
                <a:gd name="connsiteY1661" fmla="*/ 1861423 h 1925003"/>
                <a:gd name="connsiteX1662" fmla="*/ 1188485 w 2377655"/>
                <a:gd name="connsiteY1662" fmla="*/ 1863355 h 1925003"/>
                <a:gd name="connsiteX1663" fmla="*/ 1187041 w 2377655"/>
                <a:gd name="connsiteY1663" fmla="*/ 1859974 h 1925003"/>
                <a:gd name="connsiteX1664" fmla="*/ 1191373 w 2377655"/>
                <a:gd name="connsiteY1664" fmla="*/ 1858042 h 1925003"/>
                <a:gd name="connsiteX1665" fmla="*/ 1196186 w 2377655"/>
                <a:gd name="connsiteY1665" fmla="*/ 1849832 h 1925003"/>
                <a:gd name="connsiteX1666" fmla="*/ 1194742 w 2377655"/>
                <a:gd name="connsiteY1666" fmla="*/ 1845486 h 1925003"/>
                <a:gd name="connsiteX1667" fmla="*/ 1190411 w 2377655"/>
                <a:gd name="connsiteY1667" fmla="*/ 1847900 h 1925003"/>
                <a:gd name="connsiteX1668" fmla="*/ 1189929 w 2377655"/>
                <a:gd name="connsiteY1668" fmla="*/ 1851281 h 1925003"/>
                <a:gd name="connsiteX1669" fmla="*/ 1187041 w 2377655"/>
                <a:gd name="connsiteY1669" fmla="*/ 1851281 h 1925003"/>
                <a:gd name="connsiteX1670" fmla="*/ 1185116 w 2377655"/>
                <a:gd name="connsiteY1670" fmla="*/ 1854179 h 1925003"/>
                <a:gd name="connsiteX1671" fmla="*/ 1182710 w 2377655"/>
                <a:gd name="connsiteY1671" fmla="*/ 1852730 h 1925003"/>
                <a:gd name="connsiteX1672" fmla="*/ 1184154 w 2377655"/>
                <a:gd name="connsiteY1672" fmla="*/ 1848384 h 1925003"/>
                <a:gd name="connsiteX1673" fmla="*/ 1182710 w 2377655"/>
                <a:gd name="connsiteY1673" fmla="*/ 1844037 h 1925003"/>
                <a:gd name="connsiteX1674" fmla="*/ 1183672 w 2377655"/>
                <a:gd name="connsiteY1674" fmla="*/ 1841622 h 1925003"/>
                <a:gd name="connsiteX1675" fmla="*/ 1178378 w 2377655"/>
                <a:gd name="connsiteY1675" fmla="*/ 1840656 h 1925003"/>
                <a:gd name="connsiteX1676" fmla="*/ 1176934 w 2377655"/>
                <a:gd name="connsiteY1676" fmla="*/ 1838241 h 1925003"/>
                <a:gd name="connsiteX1677" fmla="*/ 1173565 w 2377655"/>
                <a:gd name="connsiteY1677" fmla="*/ 1838725 h 1925003"/>
                <a:gd name="connsiteX1678" fmla="*/ 1165864 w 2377655"/>
                <a:gd name="connsiteY1678" fmla="*/ 1838725 h 1925003"/>
                <a:gd name="connsiteX1679" fmla="*/ 1161532 w 2377655"/>
                <a:gd name="connsiteY1679" fmla="*/ 1839690 h 1925003"/>
                <a:gd name="connsiteX1680" fmla="*/ 1156238 w 2377655"/>
                <a:gd name="connsiteY1680" fmla="*/ 1839690 h 1925003"/>
                <a:gd name="connsiteX1681" fmla="*/ 1151906 w 2377655"/>
                <a:gd name="connsiteY1681" fmla="*/ 1837759 h 1925003"/>
                <a:gd name="connsiteX1682" fmla="*/ 1150462 w 2377655"/>
                <a:gd name="connsiteY1682" fmla="*/ 1841140 h 1925003"/>
                <a:gd name="connsiteX1683" fmla="*/ 1153350 w 2377655"/>
                <a:gd name="connsiteY1683" fmla="*/ 1843071 h 1925003"/>
                <a:gd name="connsiteX1684" fmla="*/ 1154794 w 2377655"/>
                <a:gd name="connsiteY1684" fmla="*/ 1846452 h 1925003"/>
                <a:gd name="connsiteX1685" fmla="*/ 1154313 w 2377655"/>
                <a:gd name="connsiteY1685" fmla="*/ 1851764 h 1925003"/>
                <a:gd name="connsiteX1686" fmla="*/ 1150943 w 2377655"/>
                <a:gd name="connsiteY1686" fmla="*/ 1854179 h 1925003"/>
                <a:gd name="connsiteX1687" fmla="*/ 1149018 w 2377655"/>
                <a:gd name="connsiteY1687" fmla="*/ 1857559 h 1925003"/>
                <a:gd name="connsiteX1688" fmla="*/ 1144687 w 2377655"/>
                <a:gd name="connsiteY1688" fmla="*/ 1857076 h 1925003"/>
                <a:gd name="connsiteX1689" fmla="*/ 1141799 w 2377655"/>
                <a:gd name="connsiteY1689" fmla="*/ 1854662 h 1925003"/>
                <a:gd name="connsiteX1690" fmla="*/ 1132654 w 2377655"/>
                <a:gd name="connsiteY1690" fmla="*/ 1854179 h 1925003"/>
                <a:gd name="connsiteX1691" fmla="*/ 1130729 w 2377655"/>
                <a:gd name="connsiteY1691" fmla="*/ 1856593 h 1925003"/>
                <a:gd name="connsiteX1692" fmla="*/ 1126878 w 2377655"/>
                <a:gd name="connsiteY1692" fmla="*/ 1856111 h 1925003"/>
                <a:gd name="connsiteX1693" fmla="*/ 1125916 w 2377655"/>
                <a:gd name="connsiteY1693" fmla="*/ 1853213 h 1925003"/>
                <a:gd name="connsiteX1694" fmla="*/ 1122546 w 2377655"/>
                <a:gd name="connsiteY1694" fmla="*/ 1851281 h 1925003"/>
                <a:gd name="connsiteX1695" fmla="*/ 1117252 w 2377655"/>
                <a:gd name="connsiteY1695" fmla="*/ 1851764 h 1925003"/>
                <a:gd name="connsiteX1696" fmla="*/ 1111958 w 2377655"/>
                <a:gd name="connsiteY1696" fmla="*/ 1851281 h 1925003"/>
                <a:gd name="connsiteX1697" fmla="*/ 1107145 w 2377655"/>
                <a:gd name="connsiteY1697" fmla="*/ 1851764 h 1925003"/>
                <a:gd name="connsiteX1698" fmla="*/ 1109551 w 2377655"/>
                <a:gd name="connsiteY1698" fmla="*/ 1859974 h 1925003"/>
                <a:gd name="connsiteX1699" fmla="*/ 1107626 w 2377655"/>
                <a:gd name="connsiteY1699" fmla="*/ 1861906 h 1925003"/>
                <a:gd name="connsiteX1700" fmla="*/ 1103775 w 2377655"/>
                <a:gd name="connsiteY1700" fmla="*/ 1871564 h 1925003"/>
                <a:gd name="connsiteX1701" fmla="*/ 1100406 w 2377655"/>
                <a:gd name="connsiteY1701" fmla="*/ 1870116 h 1925003"/>
                <a:gd name="connsiteX1702" fmla="*/ 1096075 w 2377655"/>
                <a:gd name="connsiteY1702" fmla="*/ 1864803 h 1925003"/>
                <a:gd name="connsiteX1703" fmla="*/ 1093668 w 2377655"/>
                <a:gd name="connsiteY1703" fmla="*/ 1867701 h 1925003"/>
                <a:gd name="connsiteX1704" fmla="*/ 1090780 w 2377655"/>
                <a:gd name="connsiteY1704" fmla="*/ 1869633 h 1925003"/>
                <a:gd name="connsiteX1705" fmla="*/ 1086448 w 2377655"/>
                <a:gd name="connsiteY1705" fmla="*/ 1873979 h 1925003"/>
                <a:gd name="connsiteX1706" fmla="*/ 1084523 w 2377655"/>
                <a:gd name="connsiteY1706" fmla="*/ 1873496 h 1925003"/>
                <a:gd name="connsiteX1707" fmla="*/ 1077304 w 2377655"/>
                <a:gd name="connsiteY1707" fmla="*/ 1870116 h 1925003"/>
                <a:gd name="connsiteX1708" fmla="*/ 1072491 w 2377655"/>
                <a:gd name="connsiteY1708" fmla="*/ 1868184 h 1925003"/>
                <a:gd name="connsiteX1709" fmla="*/ 1070565 w 2377655"/>
                <a:gd name="connsiteY1709" fmla="*/ 1869150 h 1925003"/>
                <a:gd name="connsiteX1710" fmla="*/ 1070084 w 2377655"/>
                <a:gd name="connsiteY1710" fmla="*/ 1874945 h 1925003"/>
                <a:gd name="connsiteX1711" fmla="*/ 1068159 w 2377655"/>
                <a:gd name="connsiteY1711" fmla="*/ 1882190 h 1925003"/>
                <a:gd name="connsiteX1712" fmla="*/ 1065271 w 2377655"/>
                <a:gd name="connsiteY1712" fmla="*/ 1881706 h 1925003"/>
                <a:gd name="connsiteX1713" fmla="*/ 1060458 w 2377655"/>
                <a:gd name="connsiteY1713" fmla="*/ 1878809 h 1925003"/>
                <a:gd name="connsiteX1714" fmla="*/ 1059495 w 2377655"/>
                <a:gd name="connsiteY1714" fmla="*/ 1876394 h 1925003"/>
                <a:gd name="connsiteX1715" fmla="*/ 1060458 w 2377655"/>
                <a:gd name="connsiteY1715" fmla="*/ 1870599 h 1925003"/>
                <a:gd name="connsiteX1716" fmla="*/ 1058051 w 2377655"/>
                <a:gd name="connsiteY1716" fmla="*/ 1869150 h 1925003"/>
                <a:gd name="connsiteX1717" fmla="*/ 1054682 w 2377655"/>
                <a:gd name="connsiteY1717" fmla="*/ 1871082 h 1925003"/>
                <a:gd name="connsiteX1718" fmla="*/ 1054682 w 2377655"/>
                <a:gd name="connsiteY1718" fmla="*/ 1873496 h 1925003"/>
                <a:gd name="connsiteX1719" fmla="*/ 1056607 w 2377655"/>
                <a:gd name="connsiteY1719" fmla="*/ 1876877 h 1925003"/>
                <a:gd name="connsiteX1720" fmla="*/ 1057089 w 2377655"/>
                <a:gd name="connsiteY1720" fmla="*/ 1881706 h 1925003"/>
                <a:gd name="connsiteX1721" fmla="*/ 1059977 w 2377655"/>
                <a:gd name="connsiteY1721" fmla="*/ 1887019 h 1925003"/>
                <a:gd name="connsiteX1722" fmla="*/ 1063346 w 2377655"/>
                <a:gd name="connsiteY1722" fmla="*/ 1889434 h 1925003"/>
                <a:gd name="connsiteX1723" fmla="*/ 1063346 w 2377655"/>
                <a:gd name="connsiteY1723" fmla="*/ 1892331 h 1925003"/>
                <a:gd name="connsiteX1724" fmla="*/ 1060939 w 2377655"/>
                <a:gd name="connsiteY1724" fmla="*/ 1899575 h 1925003"/>
                <a:gd name="connsiteX1725" fmla="*/ 1061902 w 2377655"/>
                <a:gd name="connsiteY1725" fmla="*/ 1902956 h 1925003"/>
                <a:gd name="connsiteX1726" fmla="*/ 1060939 w 2377655"/>
                <a:gd name="connsiteY1726" fmla="*/ 1908751 h 1925003"/>
                <a:gd name="connsiteX1727" fmla="*/ 1060939 w 2377655"/>
                <a:gd name="connsiteY1727" fmla="*/ 1916478 h 1925003"/>
                <a:gd name="connsiteX1728" fmla="*/ 1054682 w 2377655"/>
                <a:gd name="connsiteY1728" fmla="*/ 1915995 h 1925003"/>
                <a:gd name="connsiteX1729" fmla="*/ 1051794 w 2377655"/>
                <a:gd name="connsiteY1729" fmla="*/ 1917444 h 1925003"/>
                <a:gd name="connsiteX1730" fmla="*/ 1049869 w 2377655"/>
                <a:gd name="connsiteY1730" fmla="*/ 1920825 h 1925003"/>
                <a:gd name="connsiteX1731" fmla="*/ 1045537 w 2377655"/>
                <a:gd name="connsiteY1731" fmla="*/ 1924205 h 1925003"/>
                <a:gd name="connsiteX1732" fmla="*/ 1043131 w 2377655"/>
                <a:gd name="connsiteY1732" fmla="*/ 1922273 h 1925003"/>
                <a:gd name="connsiteX1733" fmla="*/ 1043131 w 2377655"/>
                <a:gd name="connsiteY1733" fmla="*/ 1915512 h 1925003"/>
                <a:gd name="connsiteX1734" fmla="*/ 1037836 w 2377655"/>
                <a:gd name="connsiteY1734" fmla="*/ 1911166 h 1925003"/>
                <a:gd name="connsiteX1735" fmla="*/ 1033023 w 2377655"/>
                <a:gd name="connsiteY1735" fmla="*/ 1908751 h 1925003"/>
                <a:gd name="connsiteX1736" fmla="*/ 1031579 w 2377655"/>
                <a:gd name="connsiteY1736" fmla="*/ 1911649 h 1925003"/>
                <a:gd name="connsiteX1737" fmla="*/ 1033986 w 2377655"/>
                <a:gd name="connsiteY1737" fmla="*/ 1913097 h 1925003"/>
                <a:gd name="connsiteX1738" fmla="*/ 1033023 w 2377655"/>
                <a:gd name="connsiteY1738" fmla="*/ 1915512 h 1925003"/>
                <a:gd name="connsiteX1739" fmla="*/ 1030135 w 2377655"/>
                <a:gd name="connsiteY1739" fmla="*/ 1915995 h 1925003"/>
                <a:gd name="connsiteX1740" fmla="*/ 1027248 w 2377655"/>
                <a:gd name="connsiteY1740" fmla="*/ 1914064 h 1925003"/>
                <a:gd name="connsiteX1741" fmla="*/ 1025322 w 2377655"/>
                <a:gd name="connsiteY1741" fmla="*/ 1910683 h 1925003"/>
                <a:gd name="connsiteX1742" fmla="*/ 1022435 w 2377655"/>
                <a:gd name="connsiteY1742" fmla="*/ 1909234 h 1925003"/>
                <a:gd name="connsiteX1743" fmla="*/ 1018584 w 2377655"/>
                <a:gd name="connsiteY1743" fmla="*/ 1909717 h 1925003"/>
                <a:gd name="connsiteX1744" fmla="*/ 1020509 w 2377655"/>
                <a:gd name="connsiteY1744" fmla="*/ 1902956 h 1925003"/>
                <a:gd name="connsiteX1745" fmla="*/ 1018103 w 2377655"/>
                <a:gd name="connsiteY1745" fmla="*/ 1900058 h 1925003"/>
                <a:gd name="connsiteX1746" fmla="*/ 1015215 w 2377655"/>
                <a:gd name="connsiteY1746" fmla="*/ 1901990 h 1925003"/>
                <a:gd name="connsiteX1747" fmla="*/ 1010402 w 2377655"/>
                <a:gd name="connsiteY1747" fmla="*/ 1900541 h 1925003"/>
                <a:gd name="connsiteX1748" fmla="*/ 1007033 w 2377655"/>
                <a:gd name="connsiteY1748" fmla="*/ 1901024 h 1925003"/>
                <a:gd name="connsiteX1749" fmla="*/ 1002220 w 2377655"/>
                <a:gd name="connsiteY1749" fmla="*/ 1904888 h 1925003"/>
                <a:gd name="connsiteX1750" fmla="*/ 999332 w 2377655"/>
                <a:gd name="connsiteY1750" fmla="*/ 1904405 h 1925003"/>
                <a:gd name="connsiteX1751" fmla="*/ 995963 w 2377655"/>
                <a:gd name="connsiteY1751" fmla="*/ 1902473 h 1925003"/>
                <a:gd name="connsiteX1752" fmla="*/ 998850 w 2377655"/>
                <a:gd name="connsiteY1752" fmla="*/ 1897643 h 1925003"/>
                <a:gd name="connsiteX1753" fmla="*/ 999332 w 2377655"/>
                <a:gd name="connsiteY1753" fmla="*/ 1894746 h 1925003"/>
                <a:gd name="connsiteX1754" fmla="*/ 1001257 w 2377655"/>
                <a:gd name="connsiteY1754" fmla="*/ 1889916 h 1925003"/>
                <a:gd name="connsiteX1755" fmla="*/ 1001257 w 2377655"/>
                <a:gd name="connsiteY1755" fmla="*/ 1886536 h 1925003"/>
                <a:gd name="connsiteX1756" fmla="*/ 1007514 w 2377655"/>
                <a:gd name="connsiteY1756" fmla="*/ 1884604 h 1925003"/>
                <a:gd name="connsiteX1757" fmla="*/ 1010402 w 2377655"/>
                <a:gd name="connsiteY1757" fmla="*/ 1885087 h 1925003"/>
                <a:gd name="connsiteX1758" fmla="*/ 1011846 w 2377655"/>
                <a:gd name="connsiteY1758" fmla="*/ 1888950 h 1925003"/>
                <a:gd name="connsiteX1759" fmla="*/ 1014252 w 2377655"/>
                <a:gd name="connsiteY1759" fmla="*/ 1888950 h 1925003"/>
                <a:gd name="connsiteX1760" fmla="*/ 1020991 w 2377655"/>
                <a:gd name="connsiteY1760" fmla="*/ 1886053 h 1925003"/>
                <a:gd name="connsiteX1761" fmla="*/ 1021472 w 2377655"/>
                <a:gd name="connsiteY1761" fmla="*/ 1884604 h 1925003"/>
                <a:gd name="connsiteX1762" fmla="*/ 1017622 w 2377655"/>
                <a:gd name="connsiteY1762" fmla="*/ 1880258 h 1925003"/>
                <a:gd name="connsiteX1763" fmla="*/ 1013771 w 2377655"/>
                <a:gd name="connsiteY1763" fmla="*/ 1879775 h 1925003"/>
                <a:gd name="connsiteX1764" fmla="*/ 1016178 w 2377655"/>
                <a:gd name="connsiteY1764" fmla="*/ 1875428 h 1925003"/>
                <a:gd name="connsiteX1765" fmla="*/ 1019547 w 2377655"/>
                <a:gd name="connsiteY1765" fmla="*/ 1873014 h 1925003"/>
                <a:gd name="connsiteX1766" fmla="*/ 1019065 w 2377655"/>
                <a:gd name="connsiteY1766" fmla="*/ 1869150 h 1925003"/>
                <a:gd name="connsiteX1767" fmla="*/ 1014734 w 2377655"/>
                <a:gd name="connsiteY1767" fmla="*/ 1865769 h 1925003"/>
                <a:gd name="connsiteX1768" fmla="*/ 1009921 w 2377655"/>
                <a:gd name="connsiteY1768" fmla="*/ 1864803 h 1925003"/>
                <a:gd name="connsiteX1769" fmla="*/ 1007995 w 2377655"/>
                <a:gd name="connsiteY1769" fmla="*/ 1862388 h 1925003"/>
                <a:gd name="connsiteX1770" fmla="*/ 1004626 w 2377655"/>
                <a:gd name="connsiteY1770" fmla="*/ 1861906 h 1925003"/>
                <a:gd name="connsiteX1771" fmla="*/ 1001738 w 2377655"/>
                <a:gd name="connsiteY1771" fmla="*/ 1859974 h 1925003"/>
                <a:gd name="connsiteX1772" fmla="*/ 997888 w 2377655"/>
                <a:gd name="connsiteY1772" fmla="*/ 1850315 h 1925003"/>
                <a:gd name="connsiteX1773" fmla="*/ 998850 w 2377655"/>
                <a:gd name="connsiteY1773" fmla="*/ 1845969 h 1925003"/>
                <a:gd name="connsiteX1774" fmla="*/ 995000 w 2377655"/>
                <a:gd name="connsiteY1774" fmla="*/ 1843554 h 1925003"/>
                <a:gd name="connsiteX1775" fmla="*/ 993075 w 2377655"/>
                <a:gd name="connsiteY1775" fmla="*/ 1845003 h 1925003"/>
                <a:gd name="connsiteX1776" fmla="*/ 992112 w 2377655"/>
                <a:gd name="connsiteY1776" fmla="*/ 1851764 h 1925003"/>
                <a:gd name="connsiteX1777" fmla="*/ 986337 w 2377655"/>
                <a:gd name="connsiteY1777" fmla="*/ 1850315 h 1925003"/>
                <a:gd name="connsiteX1778" fmla="*/ 986337 w 2377655"/>
                <a:gd name="connsiteY1778" fmla="*/ 1841622 h 1925003"/>
                <a:gd name="connsiteX1779" fmla="*/ 990668 w 2377655"/>
                <a:gd name="connsiteY1779" fmla="*/ 1837276 h 1925003"/>
                <a:gd name="connsiteX1780" fmla="*/ 988262 w 2377655"/>
                <a:gd name="connsiteY1780" fmla="*/ 1834378 h 1925003"/>
                <a:gd name="connsiteX1781" fmla="*/ 986337 w 2377655"/>
                <a:gd name="connsiteY1781" fmla="*/ 1832446 h 1925003"/>
                <a:gd name="connsiteX1782" fmla="*/ 982005 w 2377655"/>
                <a:gd name="connsiteY1782" fmla="*/ 1833895 h 1925003"/>
                <a:gd name="connsiteX1783" fmla="*/ 978636 w 2377655"/>
                <a:gd name="connsiteY1783" fmla="*/ 1831964 h 1925003"/>
                <a:gd name="connsiteX1784" fmla="*/ 969972 w 2377655"/>
                <a:gd name="connsiteY1784" fmla="*/ 1832929 h 1925003"/>
                <a:gd name="connsiteX1785" fmla="*/ 969972 w 2377655"/>
                <a:gd name="connsiteY1785" fmla="*/ 1838241 h 1925003"/>
                <a:gd name="connsiteX1786" fmla="*/ 974304 w 2377655"/>
                <a:gd name="connsiteY1786" fmla="*/ 1839208 h 1925003"/>
                <a:gd name="connsiteX1787" fmla="*/ 975748 w 2377655"/>
                <a:gd name="connsiteY1787" fmla="*/ 1842588 h 1925003"/>
                <a:gd name="connsiteX1788" fmla="*/ 972379 w 2377655"/>
                <a:gd name="connsiteY1788" fmla="*/ 1842588 h 1925003"/>
                <a:gd name="connsiteX1789" fmla="*/ 969491 w 2377655"/>
                <a:gd name="connsiteY1789" fmla="*/ 1845969 h 1925003"/>
                <a:gd name="connsiteX1790" fmla="*/ 959865 w 2377655"/>
                <a:gd name="connsiteY1790" fmla="*/ 1843554 h 1925003"/>
                <a:gd name="connsiteX1791" fmla="*/ 956496 w 2377655"/>
                <a:gd name="connsiteY1791" fmla="*/ 1849349 h 1925003"/>
                <a:gd name="connsiteX1792" fmla="*/ 954089 w 2377655"/>
                <a:gd name="connsiteY1792" fmla="*/ 1846452 h 1925003"/>
                <a:gd name="connsiteX1793" fmla="*/ 945907 w 2377655"/>
                <a:gd name="connsiteY1793" fmla="*/ 1845486 h 1925003"/>
                <a:gd name="connsiteX1794" fmla="*/ 947351 w 2377655"/>
                <a:gd name="connsiteY1794" fmla="*/ 1841622 h 1925003"/>
                <a:gd name="connsiteX1795" fmla="*/ 942056 w 2377655"/>
                <a:gd name="connsiteY1795" fmla="*/ 1839208 h 1925003"/>
                <a:gd name="connsiteX1796" fmla="*/ 940131 w 2377655"/>
                <a:gd name="connsiteY1796" fmla="*/ 1840656 h 1925003"/>
                <a:gd name="connsiteX1797" fmla="*/ 942056 w 2377655"/>
                <a:gd name="connsiteY1797" fmla="*/ 1847417 h 1925003"/>
                <a:gd name="connsiteX1798" fmla="*/ 941094 w 2377655"/>
                <a:gd name="connsiteY1798" fmla="*/ 1848866 h 1925003"/>
                <a:gd name="connsiteX1799" fmla="*/ 935799 w 2377655"/>
                <a:gd name="connsiteY1799" fmla="*/ 1850798 h 1925003"/>
                <a:gd name="connsiteX1800" fmla="*/ 932430 w 2377655"/>
                <a:gd name="connsiteY1800" fmla="*/ 1856111 h 1925003"/>
                <a:gd name="connsiteX1801" fmla="*/ 930024 w 2377655"/>
                <a:gd name="connsiteY1801" fmla="*/ 1854662 h 1925003"/>
                <a:gd name="connsiteX1802" fmla="*/ 929061 w 2377655"/>
                <a:gd name="connsiteY1802" fmla="*/ 1850798 h 1925003"/>
                <a:gd name="connsiteX1803" fmla="*/ 931468 w 2377655"/>
                <a:gd name="connsiteY1803" fmla="*/ 1845486 h 1925003"/>
                <a:gd name="connsiteX1804" fmla="*/ 924729 w 2377655"/>
                <a:gd name="connsiteY1804" fmla="*/ 1839690 h 1925003"/>
                <a:gd name="connsiteX1805" fmla="*/ 921841 w 2377655"/>
                <a:gd name="connsiteY1805" fmla="*/ 1839208 h 1925003"/>
                <a:gd name="connsiteX1806" fmla="*/ 921360 w 2377655"/>
                <a:gd name="connsiteY1806" fmla="*/ 1842588 h 1925003"/>
                <a:gd name="connsiteX1807" fmla="*/ 922804 w 2377655"/>
                <a:gd name="connsiteY1807" fmla="*/ 1844520 h 1925003"/>
                <a:gd name="connsiteX1808" fmla="*/ 919435 w 2377655"/>
                <a:gd name="connsiteY1808" fmla="*/ 1848384 h 1925003"/>
                <a:gd name="connsiteX1809" fmla="*/ 916547 w 2377655"/>
                <a:gd name="connsiteY1809" fmla="*/ 1849349 h 1925003"/>
                <a:gd name="connsiteX1810" fmla="*/ 914141 w 2377655"/>
                <a:gd name="connsiteY1810" fmla="*/ 1844520 h 1925003"/>
                <a:gd name="connsiteX1811" fmla="*/ 911253 w 2377655"/>
                <a:gd name="connsiteY1811" fmla="*/ 1843554 h 1925003"/>
                <a:gd name="connsiteX1812" fmla="*/ 906921 w 2377655"/>
                <a:gd name="connsiteY1812" fmla="*/ 1844520 h 1925003"/>
                <a:gd name="connsiteX1813" fmla="*/ 902108 w 2377655"/>
                <a:gd name="connsiteY1813" fmla="*/ 1847900 h 1925003"/>
                <a:gd name="connsiteX1814" fmla="*/ 897776 w 2377655"/>
                <a:gd name="connsiteY1814" fmla="*/ 1844037 h 1925003"/>
                <a:gd name="connsiteX1815" fmla="*/ 890075 w 2377655"/>
                <a:gd name="connsiteY1815" fmla="*/ 1844520 h 1925003"/>
                <a:gd name="connsiteX1816" fmla="*/ 888631 w 2377655"/>
                <a:gd name="connsiteY1816" fmla="*/ 1841622 h 1925003"/>
                <a:gd name="connsiteX1817" fmla="*/ 885743 w 2377655"/>
                <a:gd name="connsiteY1817" fmla="*/ 1845969 h 1925003"/>
                <a:gd name="connsiteX1818" fmla="*/ 879486 w 2377655"/>
                <a:gd name="connsiteY1818" fmla="*/ 1843554 h 1925003"/>
                <a:gd name="connsiteX1819" fmla="*/ 873230 w 2377655"/>
                <a:gd name="connsiteY1819" fmla="*/ 1844520 h 1925003"/>
                <a:gd name="connsiteX1820" fmla="*/ 872748 w 2377655"/>
                <a:gd name="connsiteY1820" fmla="*/ 1841140 h 1925003"/>
                <a:gd name="connsiteX1821" fmla="*/ 869860 w 2377655"/>
                <a:gd name="connsiteY1821" fmla="*/ 1838725 h 1925003"/>
                <a:gd name="connsiteX1822" fmla="*/ 863603 w 2377655"/>
                <a:gd name="connsiteY1822" fmla="*/ 1840656 h 1925003"/>
                <a:gd name="connsiteX1823" fmla="*/ 860716 w 2377655"/>
                <a:gd name="connsiteY1823" fmla="*/ 1848866 h 1925003"/>
                <a:gd name="connsiteX1824" fmla="*/ 856384 w 2377655"/>
                <a:gd name="connsiteY1824" fmla="*/ 1849349 h 1925003"/>
                <a:gd name="connsiteX1825" fmla="*/ 852533 w 2377655"/>
                <a:gd name="connsiteY1825" fmla="*/ 1851281 h 1925003"/>
                <a:gd name="connsiteX1826" fmla="*/ 845314 w 2377655"/>
                <a:gd name="connsiteY1826" fmla="*/ 1848866 h 1925003"/>
                <a:gd name="connsiteX1827" fmla="*/ 843870 w 2377655"/>
                <a:gd name="connsiteY1827" fmla="*/ 1853213 h 1925003"/>
                <a:gd name="connsiteX1828" fmla="*/ 840982 w 2377655"/>
                <a:gd name="connsiteY1828" fmla="*/ 1857076 h 1925003"/>
                <a:gd name="connsiteX1829" fmla="*/ 833762 w 2377655"/>
                <a:gd name="connsiteY1829" fmla="*/ 1858525 h 1925003"/>
                <a:gd name="connsiteX1830" fmla="*/ 829912 w 2377655"/>
                <a:gd name="connsiteY1830" fmla="*/ 1853213 h 1925003"/>
                <a:gd name="connsiteX1831" fmla="*/ 831356 w 2377655"/>
                <a:gd name="connsiteY1831" fmla="*/ 1849349 h 1925003"/>
                <a:gd name="connsiteX1832" fmla="*/ 825580 w 2377655"/>
                <a:gd name="connsiteY1832" fmla="*/ 1848866 h 1925003"/>
                <a:gd name="connsiteX1833" fmla="*/ 820767 w 2377655"/>
                <a:gd name="connsiteY1833" fmla="*/ 1843071 h 1925003"/>
                <a:gd name="connsiteX1834" fmla="*/ 816435 w 2377655"/>
                <a:gd name="connsiteY1834" fmla="*/ 1840173 h 1925003"/>
                <a:gd name="connsiteX1835" fmla="*/ 812585 w 2377655"/>
                <a:gd name="connsiteY1835" fmla="*/ 1840656 h 1925003"/>
                <a:gd name="connsiteX1836" fmla="*/ 811622 w 2377655"/>
                <a:gd name="connsiteY1836" fmla="*/ 1836793 h 1925003"/>
                <a:gd name="connsiteX1837" fmla="*/ 813547 w 2377655"/>
                <a:gd name="connsiteY1837" fmla="*/ 1834861 h 1925003"/>
                <a:gd name="connsiteX1838" fmla="*/ 814991 w 2377655"/>
                <a:gd name="connsiteY1838" fmla="*/ 1830514 h 1925003"/>
                <a:gd name="connsiteX1839" fmla="*/ 811141 w 2377655"/>
                <a:gd name="connsiteY1839" fmla="*/ 1828100 h 1925003"/>
                <a:gd name="connsiteX1840" fmla="*/ 808734 w 2377655"/>
                <a:gd name="connsiteY1840" fmla="*/ 1832446 h 1925003"/>
                <a:gd name="connsiteX1841" fmla="*/ 807290 w 2377655"/>
                <a:gd name="connsiteY1841" fmla="*/ 1837759 h 1925003"/>
                <a:gd name="connsiteX1842" fmla="*/ 803921 w 2377655"/>
                <a:gd name="connsiteY1842" fmla="*/ 1841140 h 1925003"/>
                <a:gd name="connsiteX1843" fmla="*/ 801034 w 2377655"/>
                <a:gd name="connsiteY1843" fmla="*/ 1842105 h 1925003"/>
                <a:gd name="connsiteX1844" fmla="*/ 800071 w 2377655"/>
                <a:gd name="connsiteY1844" fmla="*/ 1845003 h 1925003"/>
                <a:gd name="connsiteX1845" fmla="*/ 796220 w 2377655"/>
                <a:gd name="connsiteY1845" fmla="*/ 1843554 h 1925003"/>
                <a:gd name="connsiteX1846" fmla="*/ 795739 w 2377655"/>
                <a:gd name="connsiteY1846" fmla="*/ 1840656 h 1925003"/>
                <a:gd name="connsiteX1847" fmla="*/ 793333 w 2377655"/>
                <a:gd name="connsiteY1847" fmla="*/ 1839208 h 1925003"/>
                <a:gd name="connsiteX1848" fmla="*/ 791889 w 2377655"/>
                <a:gd name="connsiteY1848" fmla="*/ 1835827 h 1925003"/>
                <a:gd name="connsiteX1849" fmla="*/ 789963 w 2377655"/>
                <a:gd name="connsiteY1849" fmla="*/ 1835344 h 1925003"/>
                <a:gd name="connsiteX1850" fmla="*/ 789482 w 2377655"/>
                <a:gd name="connsiteY1850" fmla="*/ 1831481 h 1925003"/>
                <a:gd name="connsiteX1851" fmla="*/ 790926 w 2377655"/>
                <a:gd name="connsiteY1851" fmla="*/ 1829549 h 1925003"/>
                <a:gd name="connsiteX1852" fmla="*/ 788520 w 2377655"/>
                <a:gd name="connsiteY1852" fmla="*/ 1825685 h 1925003"/>
                <a:gd name="connsiteX1853" fmla="*/ 792851 w 2377655"/>
                <a:gd name="connsiteY1853" fmla="*/ 1821822 h 1925003"/>
                <a:gd name="connsiteX1854" fmla="*/ 791889 w 2377655"/>
                <a:gd name="connsiteY1854" fmla="*/ 1818441 h 1925003"/>
                <a:gd name="connsiteX1855" fmla="*/ 793814 w 2377655"/>
                <a:gd name="connsiteY1855" fmla="*/ 1815543 h 1925003"/>
                <a:gd name="connsiteX1856" fmla="*/ 788520 w 2377655"/>
                <a:gd name="connsiteY1856" fmla="*/ 1812646 h 1925003"/>
                <a:gd name="connsiteX1857" fmla="*/ 783706 w 2377655"/>
                <a:gd name="connsiteY1857" fmla="*/ 1813612 h 1925003"/>
                <a:gd name="connsiteX1858" fmla="*/ 779856 w 2377655"/>
                <a:gd name="connsiteY1858" fmla="*/ 1817958 h 1925003"/>
                <a:gd name="connsiteX1859" fmla="*/ 777449 w 2377655"/>
                <a:gd name="connsiteY1859" fmla="*/ 1817958 h 1925003"/>
                <a:gd name="connsiteX1860" fmla="*/ 774562 w 2377655"/>
                <a:gd name="connsiteY1860" fmla="*/ 1812646 h 1925003"/>
                <a:gd name="connsiteX1861" fmla="*/ 773118 w 2377655"/>
                <a:gd name="connsiteY1861" fmla="*/ 1808299 h 1925003"/>
                <a:gd name="connsiteX1862" fmla="*/ 770230 w 2377655"/>
                <a:gd name="connsiteY1862" fmla="*/ 1805402 h 1925003"/>
                <a:gd name="connsiteX1863" fmla="*/ 768305 w 2377655"/>
                <a:gd name="connsiteY1863" fmla="*/ 1801538 h 1925003"/>
                <a:gd name="connsiteX1864" fmla="*/ 764936 w 2377655"/>
                <a:gd name="connsiteY1864" fmla="*/ 1799123 h 1925003"/>
                <a:gd name="connsiteX1865" fmla="*/ 760604 w 2377655"/>
                <a:gd name="connsiteY1865" fmla="*/ 1800090 h 1925003"/>
                <a:gd name="connsiteX1866" fmla="*/ 759160 w 2377655"/>
                <a:gd name="connsiteY1866" fmla="*/ 1803470 h 1925003"/>
                <a:gd name="connsiteX1867" fmla="*/ 756753 w 2377655"/>
                <a:gd name="connsiteY1867" fmla="*/ 1802504 h 1925003"/>
                <a:gd name="connsiteX1868" fmla="*/ 751940 w 2377655"/>
                <a:gd name="connsiteY1868" fmla="*/ 1802504 h 1925003"/>
                <a:gd name="connsiteX1869" fmla="*/ 751459 w 2377655"/>
                <a:gd name="connsiteY1869" fmla="*/ 1806367 h 1925003"/>
                <a:gd name="connsiteX1870" fmla="*/ 753865 w 2377655"/>
                <a:gd name="connsiteY1870" fmla="*/ 1806850 h 1925003"/>
                <a:gd name="connsiteX1871" fmla="*/ 751459 w 2377655"/>
                <a:gd name="connsiteY1871" fmla="*/ 1810231 h 1925003"/>
                <a:gd name="connsiteX1872" fmla="*/ 747608 w 2377655"/>
                <a:gd name="connsiteY1872" fmla="*/ 1806367 h 1925003"/>
                <a:gd name="connsiteX1873" fmla="*/ 743758 w 2377655"/>
                <a:gd name="connsiteY1873" fmla="*/ 1805885 h 1925003"/>
                <a:gd name="connsiteX1874" fmla="*/ 737501 w 2377655"/>
                <a:gd name="connsiteY1874" fmla="*/ 1802504 h 1925003"/>
                <a:gd name="connsiteX1875" fmla="*/ 736538 w 2377655"/>
                <a:gd name="connsiteY1875" fmla="*/ 1800090 h 1925003"/>
                <a:gd name="connsiteX1876" fmla="*/ 733651 w 2377655"/>
                <a:gd name="connsiteY1876" fmla="*/ 1799606 h 1925003"/>
                <a:gd name="connsiteX1877" fmla="*/ 730763 w 2377655"/>
                <a:gd name="connsiteY1877" fmla="*/ 1805885 h 1925003"/>
                <a:gd name="connsiteX1878" fmla="*/ 728356 w 2377655"/>
                <a:gd name="connsiteY1878" fmla="*/ 1809265 h 1925003"/>
                <a:gd name="connsiteX1879" fmla="*/ 722580 w 2377655"/>
                <a:gd name="connsiteY1879" fmla="*/ 1801538 h 1925003"/>
                <a:gd name="connsiteX1880" fmla="*/ 720655 w 2377655"/>
                <a:gd name="connsiteY1880" fmla="*/ 1797675 h 1925003"/>
                <a:gd name="connsiteX1881" fmla="*/ 721137 w 2377655"/>
                <a:gd name="connsiteY1881" fmla="*/ 1793328 h 1925003"/>
                <a:gd name="connsiteX1882" fmla="*/ 724024 w 2377655"/>
                <a:gd name="connsiteY1882" fmla="*/ 1788499 h 1925003"/>
                <a:gd name="connsiteX1883" fmla="*/ 717767 w 2377655"/>
                <a:gd name="connsiteY1883" fmla="*/ 1783187 h 1925003"/>
                <a:gd name="connsiteX1884" fmla="*/ 711029 w 2377655"/>
                <a:gd name="connsiteY1884" fmla="*/ 1782703 h 1925003"/>
                <a:gd name="connsiteX1885" fmla="*/ 705253 w 2377655"/>
                <a:gd name="connsiteY1885" fmla="*/ 1779323 h 1925003"/>
                <a:gd name="connsiteX1886" fmla="*/ 704772 w 2377655"/>
                <a:gd name="connsiteY1886" fmla="*/ 1777391 h 1925003"/>
                <a:gd name="connsiteX1887" fmla="*/ 700440 w 2377655"/>
                <a:gd name="connsiteY1887" fmla="*/ 1774011 h 1925003"/>
                <a:gd name="connsiteX1888" fmla="*/ 699478 w 2377655"/>
                <a:gd name="connsiteY1888" fmla="*/ 1771596 h 1925003"/>
                <a:gd name="connsiteX1889" fmla="*/ 696109 w 2377655"/>
                <a:gd name="connsiteY1889" fmla="*/ 1769181 h 1925003"/>
                <a:gd name="connsiteX1890" fmla="*/ 694183 w 2377655"/>
                <a:gd name="connsiteY1890" fmla="*/ 1772079 h 1925003"/>
                <a:gd name="connsiteX1891" fmla="*/ 690814 w 2377655"/>
                <a:gd name="connsiteY1891" fmla="*/ 1767732 h 1925003"/>
                <a:gd name="connsiteX1892" fmla="*/ 690333 w 2377655"/>
                <a:gd name="connsiteY1892" fmla="*/ 1764835 h 1925003"/>
                <a:gd name="connsiteX1893" fmla="*/ 687926 w 2377655"/>
                <a:gd name="connsiteY1893" fmla="*/ 1764835 h 1925003"/>
                <a:gd name="connsiteX1894" fmla="*/ 685520 w 2377655"/>
                <a:gd name="connsiteY1894" fmla="*/ 1760005 h 1925003"/>
                <a:gd name="connsiteX1895" fmla="*/ 685520 w 2377655"/>
                <a:gd name="connsiteY1895" fmla="*/ 1755659 h 1925003"/>
                <a:gd name="connsiteX1896" fmla="*/ 682632 w 2377655"/>
                <a:gd name="connsiteY1896" fmla="*/ 1754210 h 1925003"/>
                <a:gd name="connsiteX1897" fmla="*/ 685039 w 2377655"/>
                <a:gd name="connsiteY1897" fmla="*/ 1750346 h 1925003"/>
                <a:gd name="connsiteX1898" fmla="*/ 688889 w 2377655"/>
                <a:gd name="connsiteY1898" fmla="*/ 1746483 h 1925003"/>
                <a:gd name="connsiteX1899" fmla="*/ 688889 w 2377655"/>
                <a:gd name="connsiteY1899" fmla="*/ 1742619 h 1925003"/>
                <a:gd name="connsiteX1900" fmla="*/ 692258 w 2377655"/>
                <a:gd name="connsiteY1900" fmla="*/ 1741170 h 1925003"/>
                <a:gd name="connsiteX1901" fmla="*/ 694665 w 2377655"/>
                <a:gd name="connsiteY1901" fmla="*/ 1738273 h 1925003"/>
                <a:gd name="connsiteX1902" fmla="*/ 692258 w 2377655"/>
                <a:gd name="connsiteY1902" fmla="*/ 1734893 h 1925003"/>
                <a:gd name="connsiteX1903" fmla="*/ 688408 w 2377655"/>
                <a:gd name="connsiteY1903" fmla="*/ 1731512 h 1925003"/>
                <a:gd name="connsiteX1904" fmla="*/ 681188 w 2377655"/>
                <a:gd name="connsiteY1904" fmla="*/ 1733443 h 1925003"/>
                <a:gd name="connsiteX1905" fmla="*/ 677819 w 2377655"/>
                <a:gd name="connsiteY1905" fmla="*/ 1735858 h 1925003"/>
                <a:gd name="connsiteX1906" fmla="*/ 675894 w 2377655"/>
                <a:gd name="connsiteY1906" fmla="*/ 1734409 h 1925003"/>
                <a:gd name="connsiteX1907" fmla="*/ 671081 w 2377655"/>
                <a:gd name="connsiteY1907" fmla="*/ 1734409 h 1925003"/>
                <a:gd name="connsiteX1908" fmla="*/ 671081 w 2377655"/>
                <a:gd name="connsiteY1908" fmla="*/ 1730546 h 1925003"/>
                <a:gd name="connsiteX1909" fmla="*/ 673968 w 2377655"/>
                <a:gd name="connsiteY1909" fmla="*/ 1725717 h 1925003"/>
                <a:gd name="connsiteX1910" fmla="*/ 672043 w 2377655"/>
                <a:gd name="connsiteY1910" fmla="*/ 1723785 h 1925003"/>
                <a:gd name="connsiteX1911" fmla="*/ 665305 w 2377655"/>
                <a:gd name="connsiteY1911" fmla="*/ 1729580 h 1925003"/>
                <a:gd name="connsiteX1912" fmla="*/ 660011 w 2377655"/>
                <a:gd name="connsiteY1912" fmla="*/ 1728131 h 1925003"/>
                <a:gd name="connsiteX1913" fmla="*/ 656160 w 2377655"/>
                <a:gd name="connsiteY1913" fmla="*/ 1728131 h 1925003"/>
                <a:gd name="connsiteX1914" fmla="*/ 653272 w 2377655"/>
                <a:gd name="connsiteY1914" fmla="*/ 1731029 h 1925003"/>
                <a:gd name="connsiteX1915" fmla="*/ 649422 w 2377655"/>
                <a:gd name="connsiteY1915" fmla="*/ 1731029 h 1925003"/>
                <a:gd name="connsiteX1916" fmla="*/ 648941 w 2377655"/>
                <a:gd name="connsiteY1916" fmla="*/ 1733926 h 1925003"/>
                <a:gd name="connsiteX1917" fmla="*/ 644609 w 2377655"/>
                <a:gd name="connsiteY1917" fmla="*/ 1734893 h 1925003"/>
                <a:gd name="connsiteX1918" fmla="*/ 645090 w 2377655"/>
                <a:gd name="connsiteY1918" fmla="*/ 1738273 h 1925003"/>
                <a:gd name="connsiteX1919" fmla="*/ 643165 w 2377655"/>
                <a:gd name="connsiteY1919" fmla="*/ 1743585 h 1925003"/>
                <a:gd name="connsiteX1920" fmla="*/ 639796 w 2377655"/>
                <a:gd name="connsiteY1920" fmla="*/ 1745517 h 1925003"/>
                <a:gd name="connsiteX1921" fmla="*/ 641721 w 2377655"/>
                <a:gd name="connsiteY1921" fmla="*/ 1750829 h 1925003"/>
                <a:gd name="connsiteX1922" fmla="*/ 637870 w 2377655"/>
                <a:gd name="connsiteY1922" fmla="*/ 1752761 h 1925003"/>
                <a:gd name="connsiteX1923" fmla="*/ 633539 w 2377655"/>
                <a:gd name="connsiteY1923" fmla="*/ 1751795 h 1925003"/>
                <a:gd name="connsiteX1924" fmla="*/ 627282 w 2377655"/>
                <a:gd name="connsiteY1924" fmla="*/ 1755659 h 1925003"/>
                <a:gd name="connsiteX1925" fmla="*/ 623431 w 2377655"/>
                <a:gd name="connsiteY1925" fmla="*/ 1756141 h 1925003"/>
                <a:gd name="connsiteX1926" fmla="*/ 621025 w 2377655"/>
                <a:gd name="connsiteY1926" fmla="*/ 1753727 h 1925003"/>
                <a:gd name="connsiteX1927" fmla="*/ 620544 w 2377655"/>
                <a:gd name="connsiteY1927" fmla="*/ 1750829 h 1925003"/>
                <a:gd name="connsiteX1928" fmla="*/ 618618 w 2377655"/>
                <a:gd name="connsiteY1928" fmla="*/ 1748897 h 1925003"/>
                <a:gd name="connsiteX1929" fmla="*/ 619581 w 2377655"/>
                <a:gd name="connsiteY1929" fmla="*/ 1745034 h 1925003"/>
                <a:gd name="connsiteX1930" fmla="*/ 617174 w 2377655"/>
                <a:gd name="connsiteY1930" fmla="*/ 1740205 h 1925003"/>
                <a:gd name="connsiteX1931" fmla="*/ 611880 w 2377655"/>
                <a:gd name="connsiteY1931" fmla="*/ 1736341 h 1925003"/>
                <a:gd name="connsiteX1932" fmla="*/ 608030 w 2377655"/>
                <a:gd name="connsiteY1932" fmla="*/ 1730063 h 1925003"/>
                <a:gd name="connsiteX1933" fmla="*/ 604660 w 2377655"/>
                <a:gd name="connsiteY1933" fmla="*/ 1731994 h 1925003"/>
                <a:gd name="connsiteX1934" fmla="*/ 604660 w 2377655"/>
                <a:gd name="connsiteY1934" fmla="*/ 1734409 h 1925003"/>
                <a:gd name="connsiteX1935" fmla="*/ 599847 w 2377655"/>
                <a:gd name="connsiteY1935" fmla="*/ 1735375 h 1925003"/>
                <a:gd name="connsiteX1936" fmla="*/ 597441 w 2377655"/>
                <a:gd name="connsiteY1936" fmla="*/ 1743102 h 1925003"/>
                <a:gd name="connsiteX1937" fmla="*/ 599366 w 2377655"/>
                <a:gd name="connsiteY1937" fmla="*/ 1745034 h 1925003"/>
                <a:gd name="connsiteX1938" fmla="*/ 597441 w 2377655"/>
                <a:gd name="connsiteY1938" fmla="*/ 1746966 h 1925003"/>
                <a:gd name="connsiteX1939" fmla="*/ 597441 w 2377655"/>
                <a:gd name="connsiteY1939" fmla="*/ 1749381 h 1925003"/>
                <a:gd name="connsiteX1940" fmla="*/ 591665 w 2377655"/>
                <a:gd name="connsiteY1940" fmla="*/ 1749864 h 1925003"/>
                <a:gd name="connsiteX1941" fmla="*/ 584927 w 2377655"/>
                <a:gd name="connsiteY1941" fmla="*/ 1754693 h 1925003"/>
                <a:gd name="connsiteX1942" fmla="*/ 583964 w 2377655"/>
                <a:gd name="connsiteY1942" fmla="*/ 1751312 h 1925003"/>
                <a:gd name="connsiteX1943" fmla="*/ 581076 w 2377655"/>
                <a:gd name="connsiteY1943" fmla="*/ 1753244 h 1925003"/>
                <a:gd name="connsiteX1944" fmla="*/ 578188 w 2377655"/>
                <a:gd name="connsiteY1944" fmla="*/ 1751795 h 1925003"/>
                <a:gd name="connsiteX1945" fmla="*/ 576263 w 2377655"/>
                <a:gd name="connsiteY1945" fmla="*/ 1754210 h 1925003"/>
                <a:gd name="connsiteX1946" fmla="*/ 573375 w 2377655"/>
                <a:gd name="connsiteY1946" fmla="*/ 1753727 h 1925003"/>
                <a:gd name="connsiteX1947" fmla="*/ 572413 w 2377655"/>
                <a:gd name="connsiteY1947" fmla="*/ 1751795 h 1925003"/>
                <a:gd name="connsiteX1948" fmla="*/ 568081 w 2377655"/>
                <a:gd name="connsiteY1948" fmla="*/ 1748415 h 1925003"/>
                <a:gd name="connsiteX1949" fmla="*/ 564712 w 2377655"/>
                <a:gd name="connsiteY1949" fmla="*/ 1740688 h 1925003"/>
                <a:gd name="connsiteX1950" fmla="*/ 561343 w 2377655"/>
                <a:gd name="connsiteY1950" fmla="*/ 1737307 h 1925003"/>
                <a:gd name="connsiteX1951" fmla="*/ 559899 w 2377655"/>
                <a:gd name="connsiteY1951" fmla="*/ 1733443 h 1925003"/>
                <a:gd name="connsiteX1952" fmla="*/ 562305 w 2377655"/>
                <a:gd name="connsiteY1952" fmla="*/ 1729097 h 1925003"/>
                <a:gd name="connsiteX1953" fmla="*/ 561343 w 2377655"/>
                <a:gd name="connsiteY1953" fmla="*/ 1727648 h 1925003"/>
                <a:gd name="connsiteX1954" fmla="*/ 554604 w 2377655"/>
                <a:gd name="connsiteY1954" fmla="*/ 1728614 h 1925003"/>
                <a:gd name="connsiteX1955" fmla="*/ 546904 w 2377655"/>
                <a:gd name="connsiteY1955" fmla="*/ 1721370 h 1925003"/>
                <a:gd name="connsiteX1956" fmla="*/ 546422 w 2377655"/>
                <a:gd name="connsiteY1956" fmla="*/ 1719438 h 1925003"/>
                <a:gd name="connsiteX1957" fmla="*/ 541609 w 2377655"/>
                <a:gd name="connsiteY1957" fmla="*/ 1715091 h 1925003"/>
                <a:gd name="connsiteX1958" fmla="*/ 538240 w 2377655"/>
                <a:gd name="connsiteY1958" fmla="*/ 1713643 h 1925003"/>
                <a:gd name="connsiteX1959" fmla="*/ 537277 w 2377655"/>
                <a:gd name="connsiteY1959" fmla="*/ 1712194 h 1925003"/>
                <a:gd name="connsiteX1960" fmla="*/ 536796 w 2377655"/>
                <a:gd name="connsiteY1960" fmla="*/ 1707365 h 1925003"/>
                <a:gd name="connsiteX1961" fmla="*/ 533427 w 2377655"/>
                <a:gd name="connsiteY1961" fmla="*/ 1704467 h 1925003"/>
                <a:gd name="connsiteX1962" fmla="*/ 531020 w 2377655"/>
                <a:gd name="connsiteY1962" fmla="*/ 1705916 h 1925003"/>
                <a:gd name="connsiteX1963" fmla="*/ 533427 w 2377655"/>
                <a:gd name="connsiteY1963" fmla="*/ 1709779 h 1925003"/>
                <a:gd name="connsiteX1964" fmla="*/ 531502 w 2377655"/>
                <a:gd name="connsiteY1964" fmla="*/ 1713160 h 1925003"/>
                <a:gd name="connsiteX1965" fmla="*/ 527651 w 2377655"/>
                <a:gd name="connsiteY1965" fmla="*/ 1710745 h 1925003"/>
                <a:gd name="connsiteX1966" fmla="*/ 525245 w 2377655"/>
                <a:gd name="connsiteY1966" fmla="*/ 1707847 h 1925003"/>
                <a:gd name="connsiteX1967" fmla="*/ 523801 w 2377655"/>
                <a:gd name="connsiteY1967" fmla="*/ 1703501 h 1925003"/>
                <a:gd name="connsiteX1968" fmla="*/ 518506 w 2377655"/>
                <a:gd name="connsiteY1968" fmla="*/ 1704467 h 1925003"/>
                <a:gd name="connsiteX1969" fmla="*/ 518988 w 2377655"/>
                <a:gd name="connsiteY1969" fmla="*/ 1708814 h 1925003"/>
                <a:gd name="connsiteX1970" fmla="*/ 515137 w 2377655"/>
                <a:gd name="connsiteY1970" fmla="*/ 1709296 h 1925003"/>
                <a:gd name="connsiteX1971" fmla="*/ 512249 w 2377655"/>
                <a:gd name="connsiteY1971" fmla="*/ 1701087 h 1925003"/>
                <a:gd name="connsiteX1972" fmla="*/ 510805 w 2377655"/>
                <a:gd name="connsiteY1972" fmla="*/ 1699638 h 1925003"/>
                <a:gd name="connsiteX1973" fmla="*/ 513693 w 2377655"/>
                <a:gd name="connsiteY1973" fmla="*/ 1691428 h 1925003"/>
                <a:gd name="connsiteX1974" fmla="*/ 509362 w 2377655"/>
                <a:gd name="connsiteY1974" fmla="*/ 1686598 h 1925003"/>
                <a:gd name="connsiteX1975" fmla="*/ 507918 w 2377655"/>
                <a:gd name="connsiteY1975" fmla="*/ 1683217 h 1925003"/>
                <a:gd name="connsiteX1976" fmla="*/ 509843 w 2377655"/>
                <a:gd name="connsiteY1976" fmla="*/ 1681286 h 1925003"/>
                <a:gd name="connsiteX1977" fmla="*/ 506955 w 2377655"/>
                <a:gd name="connsiteY1977" fmla="*/ 1678388 h 1925003"/>
                <a:gd name="connsiteX1978" fmla="*/ 505030 w 2377655"/>
                <a:gd name="connsiteY1978" fmla="*/ 1674041 h 1925003"/>
                <a:gd name="connsiteX1979" fmla="*/ 506955 w 2377655"/>
                <a:gd name="connsiteY1979" fmla="*/ 1670661 h 1925003"/>
                <a:gd name="connsiteX1980" fmla="*/ 507918 w 2377655"/>
                <a:gd name="connsiteY1980" fmla="*/ 1666797 h 1925003"/>
                <a:gd name="connsiteX1981" fmla="*/ 505992 w 2377655"/>
                <a:gd name="connsiteY1981" fmla="*/ 1664383 h 1925003"/>
                <a:gd name="connsiteX1982" fmla="*/ 502623 w 2377655"/>
                <a:gd name="connsiteY1982" fmla="*/ 1664383 h 1925003"/>
                <a:gd name="connsiteX1983" fmla="*/ 496366 w 2377655"/>
                <a:gd name="connsiteY1983" fmla="*/ 1659070 h 1925003"/>
                <a:gd name="connsiteX1984" fmla="*/ 494441 w 2377655"/>
                <a:gd name="connsiteY1984" fmla="*/ 1654724 h 1925003"/>
                <a:gd name="connsiteX1985" fmla="*/ 493960 w 2377655"/>
                <a:gd name="connsiteY1985" fmla="*/ 1649894 h 1925003"/>
                <a:gd name="connsiteX1986" fmla="*/ 495885 w 2377655"/>
                <a:gd name="connsiteY1986" fmla="*/ 1642650 h 1925003"/>
                <a:gd name="connsiteX1987" fmla="*/ 500698 w 2377655"/>
                <a:gd name="connsiteY1987" fmla="*/ 1642650 h 1925003"/>
                <a:gd name="connsiteX1988" fmla="*/ 504067 w 2377655"/>
                <a:gd name="connsiteY1988" fmla="*/ 1645065 h 1925003"/>
                <a:gd name="connsiteX1989" fmla="*/ 504067 w 2377655"/>
                <a:gd name="connsiteY1989" fmla="*/ 1640719 h 1925003"/>
                <a:gd name="connsiteX1990" fmla="*/ 501179 w 2377655"/>
                <a:gd name="connsiteY1990" fmla="*/ 1636855 h 1925003"/>
                <a:gd name="connsiteX1991" fmla="*/ 493478 w 2377655"/>
                <a:gd name="connsiteY1991" fmla="*/ 1633958 h 1925003"/>
                <a:gd name="connsiteX1992" fmla="*/ 491553 w 2377655"/>
                <a:gd name="connsiteY1992" fmla="*/ 1631060 h 1925003"/>
                <a:gd name="connsiteX1993" fmla="*/ 484334 w 2377655"/>
                <a:gd name="connsiteY1993" fmla="*/ 1640236 h 1925003"/>
                <a:gd name="connsiteX1994" fmla="*/ 480002 w 2377655"/>
                <a:gd name="connsiteY1994" fmla="*/ 1640236 h 1925003"/>
                <a:gd name="connsiteX1995" fmla="*/ 475189 w 2377655"/>
                <a:gd name="connsiteY1995" fmla="*/ 1638304 h 1925003"/>
                <a:gd name="connsiteX1996" fmla="*/ 473264 w 2377655"/>
                <a:gd name="connsiteY1996" fmla="*/ 1639753 h 1925003"/>
                <a:gd name="connsiteX1997" fmla="*/ 471820 w 2377655"/>
                <a:gd name="connsiteY1997" fmla="*/ 1646514 h 1925003"/>
                <a:gd name="connsiteX1998" fmla="*/ 466044 w 2377655"/>
                <a:gd name="connsiteY1998" fmla="*/ 1643617 h 1925003"/>
                <a:gd name="connsiteX1999" fmla="*/ 465563 w 2377655"/>
                <a:gd name="connsiteY1999" fmla="*/ 1638787 h 1925003"/>
                <a:gd name="connsiteX2000" fmla="*/ 464119 w 2377655"/>
                <a:gd name="connsiteY2000" fmla="*/ 1636855 h 1925003"/>
                <a:gd name="connsiteX2001" fmla="*/ 465563 w 2377655"/>
                <a:gd name="connsiteY2001" fmla="*/ 1630094 h 1925003"/>
                <a:gd name="connsiteX2002" fmla="*/ 461712 w 2377655"/>
                <a:gd name="connsiteY2002" fmla="*/ 1625747 h 1925003"/>
                <a:gd name="connsiteX2003" fmla="*/ 459787 w 2377655"/>
                <a:gd name="connsiteY2003" fmla="*/ 1625747 h 1925003"/>
                <a:gd name="connsiteX2004" fmla="*/ 455455 w 2377655"/>
                <a:gd name="connsiteY2004" fmla="*/ 1621401 h 1925003"/>
                <a:gd name="connsiteX2005" fmla="*/ 454493 w 2377655"/>
                <a:gd name="connsiteY2005" fmla="*/ 1619469 h 1925003"/>
                <a:gd name="connsiteX2006" fmla="*/ 455455 w 2377655"/>
                <a:gd name="connsiteY2006" fmla="*/ 1614640 h 1925003"/>
                <a:gd name="connsiteX2007" fmla="*/ 453530 w 2377655"/>
                <a:gd name="connsiteY2007" fmla="*/ 1613674 h 1925003"/>
                <a:gd name="connsiteX2008" fmla="*/ 454011 w 2377655"/>
                <a:gd name="connsiteY2008" fmla="*/ 1609328 h 1925003"/>
                <a:gd name="connsiteX2009" fmla="*/ 457380 w 2377655"/>
                <a:gd name="connsiteY2009" fmla="*/ 1604015 h 1925003"/>
                <a:gd name="connsiteX2010" fmla="*/ 459787 w 2377655"/>
                <a:gd name="connsiteY2010" fmla="*/ 1603049 h 1925003"/>
                <a:gd name="connsiteX2011" fmla="*/ 459787 w 2377655"/>
                <a:gd name="connsiteY2011" fmla="*/ 1599669 h 1925003"/>
                <a:gd name="connsiteX2012" fmla="*/ 455455 w 2377655"/>
                <a:gd name="connsiteY2012" fmla="*/ 1598220 h 1925003"/>
                <a:gd name="connsiteX2013" fmla="*/ 455455 w 2377655"/>
                <a:gd name="connsiteY2013" fmla="*/ 1589527 h 1925003"/>
                <a:gd name="connsiteX2014" fmla="*/ 457380 w 2377655"/>
                <a:gd name="connsiteY2014" fmla="*/ 1586629 h 1925003"/>
                <a:gd name="connsiteX2015" fmla="*/ 455455 w 2377655"/>
                <a:gd name="connsiteY2015" fmla="*/ 1584697 h 1925003"/>
                <a:gd name="connsiteX2016" fmla="*/ 456899 w 2377655"/>
                <a:gd name="connsiteY2016" fmla="*/ 1581800 h 1925003"/>
                <a:gd name="connsiteX2017" fmla="*/ 456899 w 2377655"/>
                <a:gd name="connsiteY2017" fmla="*/ 1578419 h 1925003"/>
                <a:gd name="connsiteX2018" fmla="*/ 451123 w 2377655"/>
                <a:gd name="connsiteY2018" fmla="*/ 1572624 h 1925003"/>
                <a:gd name="connsiteX2019" fmla="*/ 447273 w 2377655"/>
                <a:gd name="connsiteY2019" fmla="*/ 1564897 h 1925003"/>
                <a:gd name="connsiteX2020" fmla="*/ 443904 w 2377655"/>
                <a:gd name="connsiteY2020" fmla="*/ 1561517 h 1925003"/>
                <a:gd name="connsiteX2021" fmla="*/ 442460 w 2377655"/>
                <a:gd name="connsiteY2021" fmla="*/ 1557653 h 1925003"/>
                <a:gd name="connsiteX2022" fmla="*/ 439091 w 2377655"/>
                <a:gd name="connsiteY2022" fmla="*/ 1554755 h 1925003"/>
                <a:gd name="connsiteX2023" fmla="*/ 437647 w 2377655"/>
                <a:gd name="connsiteY2023" fmla="*/ 1551858 h 1925003"/>
                <a:gd name="connsiteX2024" fmla="*/ 439091 w 2377655"/>
                <a:gd name="connsiteY2024" fmla="*/ 1550409 h 1925003"/>
                <a:gd name="connsiteX2025" fmla="*/ 440053 w 2377655"/>
                <a:gd name="connsiteY2025" fmla="*/ 1541716 h 1925003"/>
                <a:gd name="connsiteX2026" fmla="*/ 443904 w 2377655"/>
                <a:gd name="connsiteY2026" fmla="*/ 1537852 h 1925003"/>
                <a:gd name="connsiteX2027" fmla="*/ 447273 w 2377655"/>
                <a:gd name="connsiteY2027" fmla="*/ 1538335 h 1925003"/>
                <a:gd name="connsiteX2028" fmla="*/ 451123 w 2377655"/>
                <a:gd name="connsiteY2028" fmla="*/ 1533023 h 1925003"/>
                <a:gd name="connsiteX2029" fmla="*/ 454011 w 2377655"/>
                <a:gd name="connsiteY2029" fmla="*/ 1526262 h 1925003"/>
                <a:gd name="connsiteX2030" fmla="*/ 458343 w 2377655"/>
                <a:gd name="connsiteY2030" fmla="*/ 1523364 h 1925003"/>
                <a:gd name="connsiteX2031" fmla="*/ 457862 w 2377655"/>
                <a:gd name="connsiteY2031" fmla="*/ 1516120 h 1925003"/>
                <a:gd name="connsiteX2032" fmla="*/ 459787 w 2377655"/>
                <a:gd name="connsiteY2032" fmla="*/ 1509841 h 1925003"/>
                <a:gd name="connsiteX2033" fmla="*/ 456899 w 2377655"/>
                <a:gd name="connsiteY2033" fmla="*/ 1504529 h 1925003"/>
                <a:gd name="connsiteX2034" fmla="*/ 457380 w 2377655"/>
                <a:gd name="connsiteY2034" fmla="*/ 1500666 h 1925003"/>
                <a:gd name="connsiteX2035" fmla="*/ 456418 w 2377655"/>
                <a:gd name="connsiteY2035" fmla="*/ 1497285 h 1925003"/>
                <a:gd name="connsiteX2036" fmla="*/ 457862 w 2377655"/>
                <a:gd name="connsiteY2036" fmla="*/ 1494870 h 1925003"/>
                <a:gd name="connsiteX2037" fmla="*/ 456418 w 2377655"/>
                <a:gd name="connsiteY2037" fmla="*/ 1491490 h 1925003"/>
                <a:gd name="connsiteX2038" fmla="*/ 458343 w 2377655"/>
                <a:gd name="connsiteY2038" fmla="*/ 1487626 h 1925003"/>
                <a:gd name="connsiteX2039" fmla="*/ 457380 w 2377655"/>
                <a:gd name="connsiteY2039" fmla="*/ 1485694 h 1925003"/>
                <a:gd name="connsiteX2040" fmla="*/ 461712 w 2377655"/>
                <a:gd name="connsiteY2040" fmla="*/ 1477485 h 1925003"/>
                <a:gd name="connsiteX2041" fmla="*/ 466525 w 2377655"/>
                <a:gd name="connsiteY2041" fmla="*/ 1476036 h 1925003"/>
                <a:gd name="connsiteX2042" fmla="*/ 466044 w 2377655"/>
                <a:gd name="connsiteY2042" fmla="*/ 1470723 h 1925003"/>
                <a:gd name="connsiteX2043" fmla="*/ 470376 w 2377655"/>
                <a:gd name="connsiteY2043" fmla="*/ 1460099 h 1925003"/>
                <a:gd name="connsiteX2044" fmla="*/ 468932 w 2377655"/>
                <a:gd name="connsiteY2044" fmla="*/ 1456235 h 1925003"/>
                <a:gd name="connsiteX2045" fmla="*/ 471338 w 2377655"/>
                <a:gd name="connsiteY2045" fmla="*/ 1452855 h 1925003"/>
                <a:gd name="connsiteX2046" fmla="*/ 469894 w 2377655"/>
                <a:gd name="connsiteY2046" fmla="*/ 1449474 h 1925003"/>
                <a:gd name="connsiteX2047" fmla="*/ 463637 w 2377655"/>
                <a:gd name="connsiteY2047" fmla="*/ 1451406 h 1925003"/>
                <a:gd name="connsiteX2048" fmla="*/ 461231 w 2377655"/>
                <a:gd name="connsiteY2048" fmla="*/ 1449474 h 1925003"/>
                <a:gd name="connsiteX2049" fmla="*/ 455455 w 2377655"/>
                <a:gd name="connsiteY2049" fmla="*/ 1451406 h 1925003"/>
                <a:gd name="connsiteX2050" fmla="*/ 449680 w 2377655"/>
                <a:gd name="connsiteY2050" fmla="*/ 1454787 h 1925003"/>
                <a:gd name="connsiteX2051" fmla="*/ 441016 w 2377655"/>
                <a:gd name="connsiteY2051" fmla="*/ 1454303 h 1925003"/>
                <a:gd name="connsiteX2052" fmla="*/ 431390 w 2377655"/>
                <a:gd name="connsiteY2052" fmla="*/ 1457684 h 1925003"/>
                <a:gd name="connsiteX2053" fmla="*/ 429946 w 2377655"/>
                <a:gd name="connsiteY2053" fmla="*/ 1454787 h 1925003"/>
                <a:gd name="connsiteX2054" fmla="*/ 426095 w 2377655"/>
                <a:gd name="connsiteY2054" fmla="*/ 1454303 h 1925003"/>
                <a:gd name="connsiteX2055" fmla="*/ 419839 w 2377655"/>
                <a:gd name="connsiteY2055" fmla="*/ 1450440 h 1925003"/>
                <a:gd name="connsiteX2056" fmla="*/ 413582 w 2377655"/>
                <a:gd name="connsiteY2056" fmla="*/ 1449474 h 1925003"/>
                <a:gd name="connsiteX2057" fmla="*/ 412619 w 2377655"/>
                <a:gd name="connsiteY2057" fmla="*/ 1448025 h 1925003"/>
                <a:gd name="connsiteX2058" fmla="*/ 404437 w 2377655"/>
                <a:gd name="connsiteY2058" fmla="*/ 1445611 h 1925003"/>
                <a:gd name="connsiteX2059" fmla="*/ 401549 w 2377655"/>
                <a:gd name="connsiteY2059" fmla="*/ 1446576 h 1925003"/>
                <a:gd name="connsiteX2060" fmla="*/ 391441 w 2377655"/>
                <a:gd name="connsiteY2060" fmla="*/ 1442713 h 1925003"/>
                <a:gd name="connsiteX2061" fmla="*/ 389516 w 2377655"/>
                <a:gd name="connsiteY2061" fmla="*/ 1440298 h 1925003"/>
                <a:gd name="connsiteX2062" fmla="*/ 378927 w 2377655"/>
                <a:gd name="connsiteY2062" fmla="*/ 1431605 h 1925003"/>
                <a:gd name="connsiteX2063" fmla="*/ 374114 w 2377655"/>
                <a:gd name="connsiteY2063" fmla="*/ 1430640 h 1925003"/>
                <a:gd name="connsiteX2064" fmla="*/ 368339 w 2377655"/>
                <a:gd name="connsiteY2064" fmla="*/ 1430156 h 1925003"/>
                <a:gd name="connsiteX2065" fmla="*/ 362563 w 2377655"/>
                <a:gd name="connsiteY2065" fmla="*/ 1431122 h 1925003"/>
                <a:gd name="connsiteX2066" fmla="*/ 360638 w 2377655"/>
                <a:gd name="connsiteY2066" fmla="*/ 1433054 h 1925003"/>
                <a:gd name="connsiteX2067" fmla="*/ 355825 w 2377655"/>
                <a:gd name="connsiteY2067" fmla="*/ 1431122 h 1925003"/>
                <a:gd name="connsiteX2068" fmla="*/ 352456 w 2377655"/>
                <a:gd name="connsiteY2068" fmla="*/ 1432571 h 1925003"/>
                <a:gd name="connsiteX2069" fmla="*/ 346680 w 2377655"/>
                <a:gd name="connsiteY2069" fmla="*/ 1438367 h 1925003"/>
                <a:gd name="connsiteX2070" fmla="*/ 347161 w 2377655"/>
                <a:gd name="connsiteY2070" fmla="*/ 1431122 h 1925003"/>
                <a:gd name="connsiteX2071" fmla="*/ 347643 w 2377655"/>
                <a:gd name="connsiteY2071" fmla="*/ 1425810 h 1925003"/>
                <a:gd name="connsiteX2072" fmla="*/ 344755 w 2377655"/>
                <a:gd name="connsiteY2072" fmla="*/ 1422912 h 1925003"/>
                <a:gd name="connsiteX2073" fmla="*/ 343792 w 2377655"/>
                <a:gd name="connsiteY2073" fmla="*/ 1420497 h 1925003"/>
                <a:gd name="connsiteX2074" fmla="*/ 346199 w 2377655"/>
                <a:gd name="connsiteY2074" fmla="*/ 1417117 h 1925003"/>
                <a:gd name="connsiteX2075" fmla="*/ 347643 w 2377655"/>
                <a:gd name="connsiteY2075" fmla="*/ 1412770 h 1925003"/>
                <a:gd name="connsiteX2076" fmla="*/ 349086 w 2377655"/>
                <a:gd name="connsiteY2076" fmla="*/ 1411322 h 1925003"/>
                <a:gd name="connsiteX2077" fmla="*/ 348605 w 2377655"/>
                <a:gd name="connsiteY2077" fmla="*/ 1407458 h 1925003"/>
                <a:gd name="connsiteX2078" fmla="*/ 346680 w 2377655"/>
                <a:gd name="connsiteY2078" fmla="*/ 1403594 h 1925003"/>
                <a:gd name="connsiteX2079" fmla="*/ 347161 w 2377655"/>
                <a:gd name="connsiteY2079" fmla="*/ 1401180 h 1925003"/>
                <a:gd name="connsiteX2080" fmla="*/ 344273 w 2377655"/>
                <a:gd name="connsiteY2080" fmla="*/ 1398282 h 1925003"/>
                <a:gd name="connsiteX2081" fmla="*/ 343311 w 2377655"/>
                <a:gd name="connsiteY2081" fmla="*/ 1395385 h 1925003"/>
                <a:gd name="connsiteX2082" fmla="*/ 338498 w 2377655"/>
                <a:gd name="connsiteY2082" fmla="*/ 1393453 h 1925003"/>
                <a:gd name="connsiteX2083" fmla="*/ 337535 w 2377655"/>
                <a:gd name="connsiteY2083" fmla="*/ 1390555 h 1925003"/>
                <a:gd name="connsiteX2084" fmla="*/ 334166 w 2377655"/>
                <a:gd name="connsiteY2084" fmla="*/ 1388623 h 1925003"/>
                <a:gd name="connsiteX2085" fmla="*/ 328872 w 2377655"/>
                <a:gd name="connsiteY2085" fmla="*/ 1388141 h 1925003"/>
                <a:gd name="connsiteX2086" fmla="*/ 324059 w 2377655"/>
                <a:gd name="connsiteY2086" fmla="*/ 1388623 h 1925003"/>
                <a:gd name="connsiteX2087" fmla="*/ 318283 w 2377655"/>
                <a:gd name="connsiteY2087" fmla="*/ 1386691 h 1925003"/>
                <a:gd name="connsiteX2088" fmla="*/ 316839 w 2377655"/>
                <a:gd name="connsiteY2088" fmla="*/ 1381379 h 1925003"/>
                <a:gd name="connsiteX2089" fmla="*/ 308175 w 2377655"/>
                <a:gd name="connsiteY2089" fmla="*/ 1378482 h 1925003"/>
                <a:gd name="connsiteX2090" fmla="*/ 304806 w 2377655"/>
                <a:gd name="connsiteY2090" fmla="*/ 1375584 h 1925003"/>
                <a:gd name="connsiteX2091" fmla="*/ 298549 w 2377655"/>
                <a:gd name="connsiteY2091" fmla="*/ 1373169 h 1925003"/>
                <a:gd name="connsiteX2092" fmla="*/ 295180 w 2377655"/>
                <a:gd name="connsiteY2092" fmla="*/ 1370272 h 1925003"/>
                <a:gd name="connsiteX2093" fmla="*/ 283629 w 2377655"/>
                <a:gd name="connsiteY2093" fmla="*/ 1375101 h 1925003"/>
                <a:gd name="connsiteX2094" fmla="*/ 282185 w 2377655"/>
                <a:gd name="connsiteY2094" fmla="*/ 1376550 h 1925003"/>
                <a:gd name="connsiteX2095" fmla="*/ 274003 w 2377655"/>
                <a:gd name="connsiteY2095" fmla="*/ 1378482 h 1925003"/>
                <a:gd name="connsiteX2096" fmla="*/ 265820 w 2377655"/>
                <a:gd name="connsiteY2096" fmla="*/ 1381862 h 1925003"/>
                <a:gd name="connsiteX2097" fmla="*/ 262451 w 2377655"/>
                <a:gd name="connsiteY2097" fmla="*/ 1388141 h 1925003"/>
                <a:gd name="connsiteX2098" fmla="*/ 256676 w 2377655"/>
                <a:gd name="connsiteY2098" fmla="*/ 1396834 h 1925003"/>
                <a:gd name="connsiteX2099" fmla="*/ 253788 w 2377655"/>
                <a:gd name="connsiteY2099" fmla="*/ 1397799 h 1925003"/>
                <a:gd name="connsiteX2100" fmla="*/ 253306 w 2377655"/>
                <a:gd name="connsiteY2100" fmla="*/ 1402146 h 1925003"/>
                <a:gd name="connsiteX2101" fmla="*/ 248012 w 2377655"/>
                <a:gd name="connsiteY2101" fmla="*/ 1404561 h 1925003"/>
                <a:gd name="connsiteX2102" fmla="*/ 247049 w 2377655"/>
                <a:gd name="connsiteY2102" fmla="*/ 1407458 h 1925003"/>
                <a:gd name="connsiteX2103" fmla="*/ 242718 w 2377655"/>
                <a:gd name="connsiteY2103" fmla="*/ 1409873 h 1925003"/>
                <a:gd name="connsiteX2104" fmla="*/ 239349 w 2377655"/>
                <a:gd name="connsiteY2104" fmla="*/ 1416151 h 1925003"/>
                <a:gd name="connsiteX2105" fmla="*/ 236461 w 2377655"/>
                <a:gd name="connsiteY2105" fmla="*/ 1416634 h 1925003"/>
                <a:gd name="connsiteX2106" fmla="*/ 238386 w 2377655"/>
                <a:gd name="connsiteY2106" fmla="*/ 1411322 h 1925003"/>
                <a:gd name="connsiteX2107" fmla="*/ 238867 w 2377655"/>
                <a:gd name="connsiteY2107" fmla="*/ 1406009 h 1925003"/>
                <a:gd name="connsiteX2108" fmla="*/ 240311 w 2377655"/>
                <a:gd name="connsiteY2108" fmla="*/ 1404078 h 1925003"/>
                <a:gd name="connsiteX2109" fmla="*/ 242236 w 2377655"/>
                <a:gd name="connsiteY2109" fmla="*/ 1397317 h 1925003"/>
                <a:gd name="connsiteX2110" fmla="*/ 246568 w 2377655"/>
                <a:gd name="connsiteY2110" fmla="*/ 1394419 h 1925003"/>
                <a:gd name="connsiteX2111" fmla="*/ 248012 w 2377655"/>
                <a:gd name="connsiteY2111" fmla="*/ 1392004 h 1925003"/>
                <a:gd name="connsiteX2112" fmla="*/ 246568 w 2377655"/>
                <a:gd name="connsiteY2112" fmla="*/ 1384277 h 1925003"/>
                <a:gd name="connsiteX2113" fmla="*/ 248493 w 2377655"/>
                <a:gd name="connsiteY2113" fmla="*/ 1381379 h 1925003"/>
                <a:gd name="connsiteX2114" fmla="*/ 249456 w 2377655"/>
                <a:gd name="connsiteY2114" fmla="*/ 1372687 h 1925003"/>
                <a:gd name="connsiteX2115" fmla="*/ 248012 w 2377655"/>
                <a:gd name="connsiteY2115" fmla="*/ 1363511 h 1925003"/>
                <a:gd name="connsiteX2116" fmla="*/ 247049 w 2377655"/>
                <a:gd name="connsiteY2116" fmla="*/ 1356749 h 1925003"/>
                <a:gd name="connsiteX2117" fmla="*/ 243199 w 2377655"/>
                <a:gd name="connsiteY2117" fmla="*/ 1352886 h 1925003"/>
                <a:gd name="connsiteX2118" fmla="*/ 241755 w 2377655"/>
                <a:gd name="connsiteY2118" fmla="*/ 1347091 h 1925003"/>
                <a:gd name="connsiteX2119" fmla="*/ 242718 w 2377655"/>
                <a:gd name="connsiteY2119" fmla="*/ 1340812 h 1925003"/>
                <a:gd name="connsiteX2120" fmla="*/ 240792 w 2377655"/>
                <a:gd name="connsiteY2120" fmla="*/ 1334051 h 1925003"/>
                <a:gd name="connsiteX2121" fmla="*/ 239830 w 2377655"/>
                <a:gd name="connsiteY2121" fmla="*/ 1327773 h 1925003"/>
                <a:gd name="connsiteX2122" fmla="*/ 237423 w 2377655"/>
                <a:gd name="connsiteY2122" fmla="*/ 1326324 h 1925003"/>
                <a:gd name="connsiteX2123" fmla="*/ 235979 w 2377655"/>
                <a:gd name="connsiteY2123" fmla="*/ 1322943 h 1925003"/>
                <a:gd name="connsiteX2124" fmla="*/ 238386 w 2377655"/>
                <a:gd name="connsiteY2124" fmla="*/ 1317148 h 1925003"/>
                <a:gd name="connsiteX2125" fmla="*/ 237423 w 2377655"/>
                <a:gd name="connsiteY2125" fmla="*/ 1312319 h 1925003"/>
                <a:gd name="connsiteX2126" fmla="*/ 234054 w 2377655"/>
                <a:gd name="connsiteY2126" fmla="*/ 1311836 h 1925003"/>
                <a:gd name="connsiteX2127" fmla="*/ 232129 w 2377655"/>
                <a:gd name="connsiteY2127" fmla="*/ 1309421 h 1925003"/>
                <a:gd name="connsiteX2128" fmla="*/ 233573 w 2377655"/>
                <a:gd name="connsiteY2128" fmla="*/ 1304109 h 1925003"/>
                <a:gd name="connsiteX2129" fmla="*/ 232610 w 2377655"/>
                <a:gd name="connsiteY2129" fmla="*/ 1299762 h 1925003"/>
                <a:gd name="connsiteX2130" fmla="*/ 235498 w 2377655"/>
                <a:gd name="connsiteY2130" fmla="*/ 1294933 h 1925003"/>
                <a:gd name="connsiteX2131" fmla="*/ 231648 w 2377655"/>
                <a:gd name="connsiteY2131" fmla="*/ 1290103 h 1925003"/>
                <a:gd name="connsiteX2132" fmla="*/ 232129 w 2377655"/>
                <a:gd name="connsiteY2132" fmla="*/ 1284791 h 1925003"/>
                <a:gd name="connsiteX2133" fmla="*/ 234054 w 2377655"/>
                <a:gd name="connsiteY2133" fmla="*/ 1280444 h 1925003"/>
                <a:gd name="connsiteX2134" fmla="*/ 228278 w 2377655"/>
                <a:gd name="connsiteY2134" fmla="*/ 1269337 h 1925003"/>
                <a:gd name="connsiteX2135" fmla="*/ 227316 w 2377655"/>
                <a:gd name="connsiteY2135" fmla="*/ 1264025 h 1925003"/>
                <a:gd name="connsiteX2136" fmla="*/ 222984 w 2377655"/>
                <a:gd name="connsiteY2136" fmla="*/ 1260644 h 1925003"/>
                <a:gd name="connsiteX2137" fmla="*/ 223947 w 2377655"/>
                <a:gd name="connsiteY2137" fmla="*/ 1257264 h 1925003"/>
                <a:gd name="connsiteX2138" fmla="*/ 222984 w 2377655"/>
                <a:gd name="connsiteY2138" fmla="*/ 1253400 h 1925003"/>
                <a:gd name="connsiteX2139" fmla="*/ 218652 w 2377655"/>
                <a:gd name="connsiteY2139" fmla="*/ 1250502 h 1925003"/>
                <a:gd name="connsiteX2140" fmla="*/ 216727 w 2377655"/>
                <a:gd name="connsiteY2140" fmla="*/ 1250502 h 1925003"/>
                <a:gd name="connsiteX2141" fmla="*/ 212877 w 2377655"/>
                <a:gd name="connsiteY2141" fmla="*/ 1247605 h 1925003"/>
                <a:gd name="connsiteX2142" fmla="*/ 212877 w 2377655"/>
                <a:gd name="connsiteY2142" fmla="*/ 1245190 h 1925003"/>
                <a:gd name="connsiteX2143" fmla="*/ 210470 w 2377655"/>
                <a:gd name="connsiteY2143" fmla="*/ 1241809 h 1925003"/>
                <a:gd name="connsiteX2144" fmla="*/ 208545 w 2377655"/>
                <a:gd name="connsiteY2144" fmla="*/ 1241326 h 1925003"/>
                <a:gd name="connsiteX2145" fmla="*/ 201807 w 2377655"/>
                <a:gd name="connsiteY2145" fmla="*/ 1234082 h 1925003"/>
                <a:gd name="connsiteX2146" fmla="*/ 198437 w 2377655"/>
                <a:gd name="connsiteY2146" fmla="*/ 1233117 h 1925003"/>
                <a:gd name="connsiteX2147" fmla="*/ 196031 w 2377655"/>
                <a:gd name="connsiteY2147" fmla="*/ 1234082 h 1925003"/>
                <a:gd name="connsiteX2148" fmla="*/ 190737 w 2377655"/>
                <a:gd name="connsiteY2148" fmla="*/ 1234565 h 1925003"/>
                <a:gd name="connsiteX2149" fmla="*/ 181110 w 2377655"/>
                <a:gd name="connsiteY2149" fmla="*/ 1237463 h 1925003"/>
                <a:gd name="connsiteX2150" fmla="*/ 170522 w 2377655"/>
                <a:gd name="connsiteY2150" fmla="*/ 1232634 h 1925003"/>
                <a:gd name="connsiteX2151" fmla="*/ 165227 w 2377655"/>
                <a:gd name="connsiteY2151" fmla="*/ 1232634 h 1925003"/>
                <a:gd name="connsiteX2152" fmla="*/ 158970 w 2377655"/>
                <a:gd name="connsiteY2152" fmla="*/ 1236980 h 1925003"/>
                <a:gd name="connsiteX2153" fmla="*/ 158489 w 2377655"/>
                <a:gd name="connsiteY2153" fmla="*/ 1238429 h 1925003"/>
                <a:gd name="connsiteX2154" fmla="*/ 153676 w 2377655"/>
                <a:gd name="connsiteY2154" fmla="*/ 1241326 h 1925003"/>
                <a:gd name="connsiteX2155" fmla="*/ 150307 w 2377655"/>
                <a:gd name="connsiteY2155" fmla="*/ 1240361 h 1925003"/>
                <a:gd name="connsiteX2156" fmla="*/ 147419 w 2377655"/>
                <a:gd name="connsiteY2156" fmla="*/ 1234565 h 1925003"/>
                <a:gd name="connsiteX2157" fmla="*/ 144050 w 2377655"/>
                <a:gd name="connsiteY2157" fmla="*/ 1236014 h 1925003"/>
                <a:gd name="connsiteX2158" fmla="*/ 140681 w 2377655"/>
                <a:gd name="connsiteY2158" fmla="*/ 1234565 h 1925003"/>
                <a:gd name="connsiteX2159" fmla="*/ 134905 w 2377655"/>
                <a:gd name="connsiteY2159" fmla="*/ 1233599 h 1925003"/>
                <a:gd name="connsiteX2160" fmla="*/ 129611 w 2377655"/>
                <a:gd name="connsiteY2160" fmla="*/ 1233599 h 1925003"/>
                <a:gd name="connsiteX2161" fmla="*/ 120466 w 2377655"/>
                <a:gd name="connsiteY2161" fmla="*/ 1233117 h 1925003"/>
                <a:gd name="connsiteX2162" fmla="*/ 118059 w 2377655"/>
                <a:gd name="connsiteY2162" fmla="*/ 1230702 h 1925003"/>
                <a:gd name="connsiteX2163" fmla="*/ 116615 w 2377655"/>
                <a:gd name="connsiteY2163" fmla="*/ 1235531 h 1925003"/>
                <a:gd name="connsiteX2164" fmla="*/ 111321 w 2377655"/>
                <a:gd name="connsiteY2164" fmla="*/ 1242293 h 1925003"/>
                <a:gd name="connsiteX2165" fmla="*/ 102176 w 2377655"/>
                <a:gd name="connsiteY2165" fmla="*/ 1240844 h 1925003"/>
                <a:gd name="connsiteX2166" fmla="*/ 93994 w 2377655"/>
                <a:gd name="connsiteY2166" fmla="*/ 1248088 h 1925003"/>
                <a:gd name="connsiteX2167" fmla="*/ 94475 w 2377655"/>
                <a:gd name="connsiteY2167" fmla="*/ 1251951 h 1925003"/>
                <a:gd name="connsiteX2168" fmla="*/ 95919 w 2377655"/>
                <a:gd name="connsiteY2168" fmla="*/ 1255332 h 1925003"/>
                <a:gd name="connsiteX2169" fmla="*/ 101695 w 2377655"/>
                <a:gd name="connsiteY2169" fmla="*/ 1259196 h 1925003"/>
                <a:gd name="connsiteX2170" fmla="*/ 103139 w 2377655"/>
                <a:gd name="connsiteY2170" fmla="*/ 1260644 h 1925003"/>
                <a:gd name="connsiteX2171" fmla="*/ 105545 w 2377655"/>
                <a:gd name="connsiteY2171" fmla="*/ 1271752 h 1925003"/>
                <a:gd name="connsiteX2172" fmla="*/ 99770 w 2377655"/>
                <a:gd name="connsiteY2172" fmla="*/ 1278513 h 1925003"/>
                <a:gd name="connsiteX2173" fmla="*/ 102176 w 2377655"/>
                <a:gd name="connsiteY2173" fmla="*/ 1280444 h 1925003"/>
                <a:gd name="connsiteX2174" fmla="*/ 106989 w 2377655"/>
                <a:gd name="connsiteY2174" fmla="*/ 1291070 h 1925003"/>
                <a:gd name="connsiteX2175" fmla="*/ 104583 w 2377655"/>
                <a:gd name="connsiteY2175" fmla="*/ 1294450 h 1925003"/>
                <a:gd name="connsiteX2176" fmla="*/ 110840 w 2377655"/>
                <a:gd name="connsiteY2176" fmla="*/ 1295416 h 1925003"/>
                <a:gd name="connsiteX2177" fmla="*/ 108914 w 2377655"/>
                <a:gd name="connsiteY2177" fmla="*/ 1304591 h 1925003"/>
                <a:gd name="connsiteX2178" fmla="*/ 107952 w 2377655"/>
                <a:gd name="connsiteY2178" fmla="*/ 1311836 h 1925003"/>
                <a:gd name="connsiteX2179" fmla="*/ 104583 w 2377655"/>
                <a:gd name="connsiteY2179" fmla="*/ 1332119 h 1925003"/>
                <a:gd name="connsiteX2180" fmla="*/ 103139 w 2377655"/>
                <a:gd name="connsiteY2180" fmla="*/ 1337432 h 1925003"/>
                <a:gd name="connsiteX2181" fmla="*/ 98326 w 2377655"/>
                <a:gd name="connsiteY2181" fmla="*/ 1342744 h 1925003"/>
                <a:gd name="connsiteX2182" fmla="*/ 96882 w 2377655"/>
                <a:gd name="connsiteY2182" fmla="*/ 1346125 h 1925003"/>
                <a:gd name="connsiteX2183" fmla="*/ 91587 w 2377655"/>
                <a:gd name="connsiteY2183" fmla="*/ 1348540 h 1925003"/>
                <a:gd name="connsiteX2184" fmla="*/ 89662 w 2377655"/>
                <a:gd name="connsiteY2184" fmla="*/ 1356267 h 1925003"/>
                <a:gd name="connsiteX2185" fmla="*/ 86774 w 2377655"/>
                <a:gd name="connsiteY2185" fmla="*/ 1358681 h 1925003"/>
                <a:gd name="connsiteX2186" fmla="*/ 84849 w 2377655"/>
                <a:gd name="connsiteY2186" fmla="*/ 1367857 h 1925003"/>
                <a:gd name="connsiteX2187" fmla="*/ 80036 w 2377655"/>
                <a:gd name="connsiteY2187" fmla="*/ 1374135 h 1925003"/>
                <a:gd name="connsiteX2188" fmla="*/ 76186 w 2377655"/>
                <a:gd name="connsiteY2188" fmla="*/ 1377516 h 1925003"/>
                <a:gd name="connsiteX2189" fmla="*/ 73779 w 2377655"/>
                <a:gd name="connsiteY2189" fmla="*/ 1384760 h 1925003"/>
                <a:gd name="connsiteX2190" fmla="*/ 74260 w 2377655"/>
                <a:gd name="connsiteY2190" fmla="*/ 1387175 h 1925003"/>
                <a:gd name="connsiteX2191" fmla="*/ 69447 w 2377655"/>
                <a:gd name="connsiteY2191" fmla="*/ 1388623 h 1925003"/>
                <a:gd name="connsiteX2192" fmla="*/ 66559 w 2377655"/>
                <a:gd name="connsiteY2192" fmla="*/ 1386209 h 1925003"/>
                <a:gd name="connsiteX2193" fmla="*/ 61746 w 2377655"/>
                <a:gd name="connsiteY2193" fmla="*/ 1390072 h 1925003"/>
                <a:gd name="connsiteX2194" fmla="*/ 60784 w 2377655"/>
                <a:gd name="connsiteY2194" fmla="*/ 1392004 h 1925003"/>
                <a:gd name="connsiteX2195" fmla="*/ 60784 w 2377655"/>
                <a:gd name="connsiteY2195" fmla="*/ 1399731 h 1925003"/>
                <a:gd name="connsiteX2196" fmla="*/ 61746 w 2377655"/>
                <a:gd name="connsiteY2196" fmla="*/ 1403594 h 1925003"/>
                <a:gd name="connsiteX2197" fmla="*/ 51158 w 2377655"/>
                <a:gd name="connsiteY2197" fmla="*/ 1395385 h 1925003"/>
                <a:gd name="connsiteX2198" fmla="*/ 53564 w 2377655"/>
                <a:gd name="connsiteY2198" fmla="*/ 1384760 h 1925003"/>
                <a:gd name="connsiteX2199" fmla="*/ 41531 w 2377655"/>
                <a:gd name="connsiteY2199" fmla="*/ 1385243 h 1925003"/>
                <a:gd name="connsiteX2200" fmla="*/ 37681 w 2377655"/>
                <a:gd name="connsiteY2200" fmla="*/ 1387658 h 1925003"/>
                <a:gd name="connsiteX2201" fmla="*/ 33349 w 2377655"/>
                <a:gd name="connsiteY2201" fmla="*/ 1388623 h 1925003"/>
                <a:gd name="connsiteX2202" fmla="*/ 31424 w 2377655"/>
                <a:gd name="connsiteY2202" fmla="*/ 1387175 h 1925003"/>
                <a:gd name="connsiteX2203" fmla="*/ 28536 w 2377655"/>
                <a:gd name="connsiteY2203" fmla="*/ 1389106 h 1925003"/>
                <a:gd name="connsiteX2204" fmla="*/ 24204 w 2377655"/>
                <a:gd name="connsiteY2204" fmla="*/ 1387175 h 1925003"/>
                <a:gd name="connsiteX2205" fmla="*/ 21317 w 2377655"/>
                <a:gd name="connsiteY2205" fmla="*/ 1388141 h 1925003"/>
                <a:gd name="connsiteX2206" fmla="*/ 20354 w 2377655"/>
                <a:gd name="connsiteY2206" fmla="*/ 1383794 h 1925003"/>
                <a:gd name="connsiteX2207" fmla="*/ 17947 w 2377655"/>
                <a:gd name="connsiteY2207" fmla="*/ 1380896 h 192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</a:cxnLst>
              <a:rect l="l" t="t" r="r" b="b"/>
              <a:pathLst>
                <a:path w="2377655" h="1925003">
                  <a:moveTo>
                    <a:pt x="17947" y="1380896"/>
                  </a:moveTo>
                  <a:lnTo>
                    <a:pt x="20354" y="1377033"/>
                  </a:lnTo>
                  <a:lnTo>
                    <a:pt x="19873" y="1373652"/>
                  </a:lnTo>
                  <a:lnTo>
                    <a:pt x="22279" y="1371238"/>
                  </a:lnTo>
                  <a:lnTo>
                    <a:pt x="20354" y="1368340"/>
                  </a:lnTo>
                  <a:lnTo>
                    <a:pt x="18910" y="1363511"/>
                  </a:lnTo>
                  <a:lnTo>
                    <a:pt x="20835" y="1360130"/>
                  </a:lnTo>
                  <a:lnTo>
                    <a:pt x="24686" y="1353852"/>
                  </a:lnTo>
                  <a:lnTo>
                    <a:pt x="23723" y="1349988"/>
                  </a:lnTo>
                  <a:lnTo>
                    <a:pt x="23242" y="1344676"/>
                  </a:lnTo>
                  <a:lnTo>
                    <a:pt x="25648" y="1337915"/>
                  </a:lnTo>
                  <a:lnTo>
                    <a:pt x="22761" y="1327773"/>
                  </a:lnTo>
                  <a:lnTo>
                    <a:pt x="25648" y="1327773"/>
                  </a:lnTo>
                  <a:lnTo>
                    <a:pt x="27092" y="1323909"/>
                  </a:lnTo>
                  <a:lnTo>
                    <a:pt x="21317" y="1319563"/>
                  </a:lnTo>
                  <a:lnTo>
                    <a:pt x="19391" y="1313285"/>
                  </a:lnTo>
                  <a:lnTo>
                    <a:pt x="16504" y="1312802"/>
                  </a:lnTo>
                  <a:lnTo>
                    <a:pt x="14097" y="1313767"/>
                  </a:lnTo>
                  <a:lnTo>
                    <a:pt x="12653" y="1310387"/>
                  </a:lnTo>
                  <a:lnTo>
                    <a:pt x="7840" y="1309421"/>
                  </a:lnTo>
                  <a:lnTo>
                    <a:pt x="8803" y="1301694"/>
                  </a:lnTo>
                  <a:lnTo>
                    <a:pt x="3027" y="1300728"/>
                  </a:lnTo>
                  <a:lnTo>
                    <a:pt x="620" y="1298314"/>
                  </a:lnTo>
                  <a:lnTo>
                    <a:pt x="-342" y="1294933"/>
                  </a:lnTo>
                  <a:lnTo>
                    <a:pt x="2546" y="1292518"/>
                  </a:lnTo>
                  <a:lnTo>
                    <a:pt x="8803" y="1289620"/>
                  </a:lnTo>
                  <a:lnTo>
                    <a:pt x="8803" y="1285274"/>
                  </a:lnTo>
                  <a:lnTo>
                    <a:pt x="3508" y="1285274"/>
                  </a:lnTo>
                  <a:lnTo>
                    <a:pt x="2546" y="1281411"/>
                  </a:lnTo>
                  <a:lnTo>
                    <a:pt x="4471" y="1276098"/>
                  </a:lnTo>
                  <a:lnTo>
                    <a:pt x="3990" y="1272235"/>
                  </a:lnTo>
                  <a:lnTo>
                    <a:pt x="4952" y="1269337"/>
                  </a:lnTo>
                  <a:lnTo>
                    <a:pt x="7359" y="1269337"/>
                  </a:lnTo>
                  <a:lnTo>
                    <a:pt x="11209" y="1267405"/>
                  </a:lnTo>
                  <a:lnTo>
                    <a:pt x="13616" y="1262576"/>
                  </a:lnTo>
                  <a:lnTo>
                    <a:pt x="16022" y="1262093"/>
                  </a:lnTo>
                  <a:lnTo>
                    <a:pt x="16504" y="1255332"/>
                  </a:lnTo>
                  <a:lnTo>
                    <a:pt x="17947" y="1253883"/>
                  </a:lnTo>
                  <a:lnTo>
                    <a:pt x="26130" y="1253400"/>
                  </a:lnTo>
                  <a:lnTo>
                    <a:pt x="28055" y="1251468"/>
                  </a:lnTo>
                  <a:lnTo>
                    <a:pt x="23723" y="1245673"/>
                  </a:lnTo>
                  <a:lnTo>
                    <a:pt x="25167" y="1244224"/>
                  </a:lnTo>
                  <a:lnTo>
                    <a:pt x="23242" y="1240361"/>
                  </a:lnTo>
                  <a:lnTo>
                    <a:pt x="24686" y="1233117"/>
                  </a:lnTo>
                  <a:lnTo>
                    <a:pt x="27574" y="1232634"/>
                  </a:lnTo>
                  <a:lnTo>
                    <a:pt x="32868" y="1234565"/>
                  </a:lnTo>
                  <a:lnTo>
                    <a:pt x="33349" y="1227804"/>
                  </a:lnTo>
                  <a:lnTo>
                    <a:pt x="36237" y="1225872"/>
                  </a:lnTo>
                  <a:lnTo>
                    <a:pt x="40088" y="1228287"/>
                  </a:lnTo>
                  <a:lnTo>
                    <a:pt x="40569" y="1220560"/>
                  </a:lnTo>
                  <a:lnTo>
                    <a:pt x="46826" y="1214765"/>
                  </a:lnTo>
                  <a:lnTo>
                    <a:pt x="49714" y="1216696"/>
                  </a:lnTo>
                  <a:lnTo>
                    <a:pt x="51639" y="1219594"/>
                  </a:lnTo>
                  <a:lnTo>
                    <a:pt x="55008" y="1218628"/>
                  </a:lnTo>
                  <a:lnTo>
                    <a:pt x="54045" y="1213316"/>
                  </a:lnTo>
                  <a:lnTo>
                    <a:pt x="52602" y="1208970"/>
                  </a:lnTo>
                  <a:lnTo>
                    <a:pt x="53564" y="1205589"/>
                  </a:lnTo>
                  <a:lnTo>
                    <a:pt x="53564" y="1200759"/>
                  </a:lnTo>
                  <a:lnTo>
                    <a:pt x="59340" y="1196896"/>
                  </a:lnTo>
                  <a:lnTo>
                    <a:pt x="63190" y="1199311"/>
                  </a:lnTo>
                  <a:lnTo>
                    <a:pt x="66559" y="1195930"/>
                  </a:lnTo>
                  <a:lnTo>
                    <a:pt x="69929" y="1194481"/>
                  </a:lnTo>
                  <a:lnTo>
                    <a:pt x="69929" y="1191100"/>
                  </a:lnTo>
                  <a:lnTo>
                    <a:pt x="68003" y="1188203"/>
                  </a:lnTo>
                  <a:lnTo>
                    <a:pt x="68966" y="1185788"/>
                  </a:lnTo>
                  <a:lnTo>
                    <a:pt x="72335" y="1181442"/>
                  </a:lnTo>
                  <a:lnTo>
                    <a:pt x="75704" y="1179027"/>
                  </a:lnTo>
                  <a:lnTo>
                    <a:pt x="74260" y="1175646"/>
                  </a:lnTo>
                  <a:lnTo>
                    <a:pt x="76186" y="1175164"/>
                  </a:lnTo>
                  <a:lnTo>
                    <a:pt x="74742" y="1170817"/>
                  </a:lnTo>
                  <a:lnTo>
                    <a:pt x="69929" y="1168402"/>
                  </a:lnTo>
                  <a:lnTo>
                    <a:pt x="66078" y="1158744"/>
                  </a:lnTo>
                  <a:lnTo>
                    <a:pt x="66559" y="1153431"/>
                  </a:lnTo>
                  <a:lnTo>
                    <a:pt x="66078" y="1149568"/>
                  </a:lnTo>
                  <a:lnTo>
                    <a:pt x="72816" y="1144255"/>
                  </a:lnTo>
                  <a:lnTo>
                    <a:pt x="71854" y="1142806"/>
                  </a:lnTo>
                  <a:lnTo>
                    <a:pt x="72335" y="1137011"/>
                  </a:lnTo>
                  <a:lnTo>
                    <a:pt x="70891" y="1133147"/>
                  </a:lnTo>
                  <a:lnTo>
                    <a:pt x="72335" y="1130733"/>
                  </a:lnTo>
                  <a:lnTo>
                    <a:pt x="75223" y="1128318"/>
                  </a:lnTo>
                  <a:lnTo>
                    <a:pt x="80036" y="1126870"/>
                  </a:lnTo>
                  <a:lnTo>
                    <a:pt x="81480" y="1123489"/>
                  </a:lnTo>
                  <a:lnTo>
                    <a:pt x="81480" y="1120108"/>
                  </a:lnTo>
                  <a:lnTo>
                    <a:pt x="79555" y="1118659"/>
                  </a:lnTo>
                  <a:lnTo>
                    <a:pt x="74260" y="1117694"/>
                  </a:lnTo>
                  <a:lnTo>
                    <a:pt x="73779" y="1114313"/>
                  </a:lnTo>
                  <a:lnTo>
                    <a:pt x="68003" y="1116728"/>
                  </a:lnTo>
                  <a:lnTo>
                    <a:pt x="68966" y="1110449"/>
                  </a:lnTo>
                  <a:lnTo>
                    <a:pt x="67522" y="1106586"/>
                  </a:lnTo>
                  <a:lnTo>
                    <a:pt x="68485" y="1103205"/>
                  </a:lnTo>
                  <a:lnTo>
                    <a:pt x="64153" y="1102722"/>
                  </a:lnTo>
                  <a:lnTo>
                    <a:pt x="62228" y="1104654"/>
                  </a:lnTo>
                  <a:lnTo>
                    <a:pt x="60302" y="1102722"/>
                  </a:lnTo>
                  <a:lnTo>
                    <a:pt x="56452" y="1101273"/>
                  </a:lnTo>
                  <a:lnTo>
                    <a:pt x="58859" y="1098376"/>
                  </a:lnTo>
                  <a:lnTo>
                    <a:pt x="55971" y="1096927"/>
                  </a:lnTo>
                  <a:lnTo>
                    <a:pt x="57896" y="1093546"/>
                  </a:lnTo>
                  <a:lnTo>
                    <a:pt x="57415" y="1088234"/>
                  </a:lnTo>
                  <a:lnTo>
                    <a:pt x="53083" y="1086785"/>
                  </a:lnTo>
                  <a:lnTo>
                    <a:pt x="49714" y="1083405"/>
                  </a:lnTo>
                  <a:lnTo>
                    <a:pt x="48751" y="1079541"/>
                  </a:lnTo>
                  <a:lnTo>
                    <a:pt x="49714" y="1077609"/>
                  </a:lnTo>
                  <a:lnTo>
                    <a:pt x="47788" y="1074712"/>
                  </a:lnTo>
                  <a:lnTo>
                    <a:pt x="55971" y="1069882"/>
                  </a:lnTo>
                  <a:lnTo>
                    <a:pt x="56452" y="1067950"/>
                  </a:lnTo>
                  <a:lnTo>
                    <a:pt x="54045" y="1061672"/>
                  </a:lnTo>
                  <a:lnTo>
                    <a:pt x="51158" y="1059741"/>
                  </a:lnTo>
                  <a:lnTo>
                    <a:pt x="46826" y="1061672"/>
                  </a:lnTo>
                  <a:lnTo>
                    <a:pt x="43938" y="1061672"/>
                  </a:lnTo>
                  <a:lnTo>
                    <a:pt x="42494" y="1058775"/>
                  </a:lnTo>
                  <a:lnTo>
                    <a:pt x="35275" y="1058292"/>
                  </a:lnTo>
                  <a:lnTo>
                    <a:pt x="34312" y="1054428"/>
                  </a:lnTo>
                  <a:lnTo>
                    <a:pt x="31905" y="1052979"/>
                  </a:lnTo>
                  <a:lnTo>
                    <a:pt x="32868" y="1050565"/>
                  </a:lnTo>
                  <a:lnTo>
                    <a:pt x="35756" y="1051048"/>
                  </a:lnTo>
                  <a:lnTo>
                    <a:pt x="40569" y="1047184"/>
                  </a:lnTo>
                  <a:lnTo>
                    <a:pt x="45863" y="1045735"/>
                  </a:lnTo>
                  <a:lnTo>
                    <a:pt x="48270" y="1044286"/>
                  </a:lnTo>
                  <a:lnTo>
                    <a:pt x="53564" y="1044286"/>
                  </a:lnTo>
                  <a:lnTo>
                    <a:pt x="54045" y="1042838"/>
                  </a:lnTo>
                  <a:lnTo>
                    <a:pt x="59340" y="1041872"/>
                  </a:lnTo>
                  <a:lnTo>
                    <a:pt x="62228" y="1042838"/>
                  </a:lnTo>
                  <a:lnTo>
                    <a:pt x="64153" y="1040906"/>
                  </a:lnTo>
                  <a:lnTo>
                    <a:pt x="63672" y="1038491"/>
                  </a:lnTo>
                  <a:lnTo>
                    <a:pt x="68003" y="1036076"/>
                  </a:lnTo>
                  <a:lnTo>
                    <a:pt x="70891" y="1037525"/>
                  </a:lnTo>
                  <a:lnTo>
                    <a:pt x="73298" y="1034145"/>
                  </a:lnTo>
                  <a:lnTo>
                    <a:pt x="76186" y="1036559"/>
                  </a:lnTo>
                  <a:lnTo>
                    <a:pt x="80036" y="1037042"/>
                  </a:lnTo>
                  <a:lnTo>
                    <a:pt x="81480" y="1032696"/>
                  </a:lnTo>
                  <a:lnTo>
                    <a:pt x="84368" y="1032213"/>
                  </a:lnTo>
                  <a:lnTo>
                    <a:pt x="88700" y="1027867"/>
                  </a:lnTo>
                  <a:lnTo>
                    <a:pt x="87256" y="1026901"/>
                  </a:lnTo>
                  <a:lnTo>
                    <a:pt x="87737" y="1021588"/>
                  </a:lnTo>
                  <a:lnTo>
                    <a:pt x="89662" y="1019657"/>
                  </a:lnTo>
                  <a:lnTo>
                    <a:pt x="94475" y="1019173"/>
                  </a:lnTo>
                  <a:lnTo>
                    <a:pt x="98326" y="1012412"/>
                  </a:lnTo>
                  <a:lnTo>
                    <a:pt x="102176" y="1012895"/>
                  </a:lnTo>
                  <a:lnTo>
                    <a:pt x="102657" y="1009515"/>
                  </a:lnTo>
                  <a:lnTo>
                    <a:pt x="106027" y="1009032"/>
                  </a:lnTo>
                  <a:lnTo>
                    <a:pt x="108914" y="1006617"/>
                  </a:lnTo>
                  <a:lnTo>
                    <a:pt x="112765" y="1009032"/>
                  </a:lnTo>
                  <a:lnTo>
                    <a:pt x="116615" y="1008066"/>
                  </a:lnTo>
                  <a:lnTo>
                    <a:pt x="121910" y="1009998"/>
                  </a:lnTo>
                  <a:lnTo>
                    <a:pt x="123835" y="1009032"/>
                  </a:lnTo>
                  <a:lnTo>
                    <a:pt x="126723" y="1010964"/>
                  </a:lnTo>
                  <a:lnTo>
                    <a:pt x="129611" y="1010964"/>
                  </a:lnTo>
                  <a:lnTo>
                    <a:pt x="131055" y="1014344"/>
                  </a:lnTo>
                  <a:lnTo>
                    <a:pt x="140199" y="1013861"/>
                  </a:lnTo>
                  <a:lnTo>
                    <a:pt x="148863" y="1017242"/>
                  </a:lnTo>
                  <a:lnTo>
                    <a:pt x="151269" y="1019657"/>
                  </a:lnTo>
                  <a:lnTo>
                    <a:pt x="156082" y="1017242"/>
                  </a:lnTo>
                  <a:lnTo>
                    <a:pt x="158970" y="1014344"/>
                  </a:lnTo>
                  <a:lnTo>
                    <a:pt x="156082" y="1012412"/>
                  </a:lnTo>
                  <a:lnTo>
                    <a:pt x="158970" y="1006617"/>
                  </a:lnTo>
                  <a:lnTo>
                    <a:pt x="160896" y="1007583"/>
                  </a:lnTo>
                  <a:lnTo>
                    <a:pt x="161858" y="1003720"/>
                  </a:lnTo>
                  <a:lnTo>
                    <a:pt x="163783" y="1003720"/>
                  </a:lnTo>
                  <a:lnTo>
                    <a:pt x="168115" y="999373"/>
                  </a:lnTo>
                  <a:lnTo>
                    <a:pt x="169559" y="1000339"/>
                  </a:lnTo>
                  <a:lnTo>
                    <a:pt x="173891" y="997924"/>
                  </a:lnTo>
                  <a:lnTo>
                    <a:pt x="171484" y="995509"/>
                  </a:lnTo>
                  <a:lnTo>
                    <a:pt x="170040" y="988265"/>
                  </a:lnTo>
                  <a:lnTo>
                    <a:pt x="173891" y="987299"/>
                  </a:lnTo>
                  <a:lnTo>
                    <a:pt x="175816" y="982470"/>
                  </a:lnTo>
                  <a:lnTo>
                    <a:pt x="181592" y="974260"/>
                  </a:lnTo>
                  <a:lnTo>
                    <a:pt x="183036" y="969914"/>
                  </a:lnTo>
                  <a:lnTo>
                    <a:pt x="183517" y="965084"/>
                  </a:lnTo>
                  <a:lnTo>
                    <a:pt x="184961" y="960255"/>
                  </a:lnTo>
                  <a:lnTo>
                    <a:pt x="183998" y="958806"/>
                  </a:lnTo>
                  <a:lnTo>
                    <a:pt x="186405" y="949147"/>
                  </a:lnTo>
                  <a:lnTo>
                    <a:pt x="186405" y="945283"/>
                  </a:lnTo>
                  <a:lnTo>
                    <a:pt x="189774" y="939005"/>
                  </a:lnTo>
                  <a:lnTo>
                    <a:pt x="192662" y="937557"/>
                  </a:lnTo>
                  <a:lnTo>
                    <a:pt x="191699" y="927415"/>
                  </a:lnTo>
                  <a:lnTo>
                    <a:pt x="194106" y="921136"/>
                  </a:lnTo>
                  <a:lnTo>
                    <a:pt x="196512" y="921136"/>
                  </a:lnTo>
                  <a:lnTo>
                    <a:pt x="198437" y="918239"/>
                  </a:lnTo>
                  <a:lnTo>
                    <a:pt x="203732" y="907131"/>
                  </a:lnTo>
                  <a:lnTo>
                    <a:pt x="201807" y="903751"/>
                  </a:lnTo>
                  <a:lnTo>
                    <a:pt x="197956" y="901336"/>
                  </a:lnTo>
                  <a:lnTo>
                    <a:pt x="195068" y="898438"/>
                  </a:lnTo>
                  <a:lnTo>
                    <a:pt x="189293" y="899404"/>
                  </a:lnTo>
                  <a:lnTo>
                    <a:pt x="183036" y="897955"/>
                  </a:lnTo>
                  <a:lnTo>
                    <a:pt x="181592" y="896989"/>
                  </a:lnTo>
                  <a:lnTo>
                    <a:pt x="177741" y="897955"/>
                  </a:lnTo>
                  <a:lnTo>
                    <a:pt x="171966" y="896989"/>
                  </a:lnTo>
                  <a:lnTo>
                    <a:pt x="169078" y="898438"/>
                  </a:lnTo>
                  <a:lnTo>
                    <a:pt x="166190" y="901336"/>
                  </a:lnTo>
                  <a:lnTo>
                    <a:pt x="161377" y="900370"/>
                  </a:lnTo>
                  <a:lnTo>
                    <a:pt x="158970" y="897472"/>
                  </a:lnTo>
                  <a:lnTo>
                    <a:pt x="152713" y="884433"/>
                  </a:lnTo>
                  <a:lnTo>
                    <a:pt x="137312" y="896023"/>
                  </a:lnTo>
                  <a:lnTo>
                    <a:pt x="127685" y="894575"/>
                  </a:lnTo>
                  <a:lnTo>
                    <a:pt x="125279" y="894575"/>
                  </a:lnTo>
                  <a:lnTo>
                    <a:pt x="120947" y="892643"/>
                  </a:lnTo>
                  <a:lnTo>
                    <a:pt x="114209" y="885882"/>
                  </a:lnTo>
                  <a:lnTo>
                    <a:pt x="112765" y="881535"/>
                  </a:lnTo>
                  <a:lnTo>
                    <a:pt x="110358" y="880086"/>
                  </a:lnTo>
                  <a:lnTo>
                    <a:pt x="111802" y="877672"/>
                  </a:lnTo>
                  <a:lnTo>
                    <a:pt x="114690" y="876706"/>
                  </a:lnTo>
                  <a:lnTo>
                    <a:pt x="119503" y="873325"/>
                  </a:lnTo>
                  <a:lnTo>
                    <a:pt x="119503" y="868496"/>
                  </a:lnTo>
                  <a:lnTo>
                    <a:pt x="121910" y="864149"/>
                  </a:lnTo>
                  <a:lnTo>
                    <a:pt x="118059" y="863183"/>
                  </a:lnTo>
                  <a:lnTo>
                    <a:pt x="114690" y="857871"/>
                  </a:lnTo>
                  <a:lnTo>
                    <a:pt x="110358" y="854491"/>
                  </a:lnTo>
                  <a:lnTo>
                    <a:pt x="109396" y="850627"/>
                  </a:lnTo>
                  <a:lnTo>
                    <a:pt x="106027" y="851593"/>
                  </a:lnTo>
                  <a:lnTo>
                    <a:pt x="103139" y="853525"/>
                  </a:lnTo>
                  <a:lnTo>
                    <a:pt x="99288" y="852076"/>
                  </a:lnTo>
                  <a:lnTo>
                    <a:pt x="99288" y="849178"/>
                  </a:lnTo>
                  <a:lnTo>
                    <a:pt x="96400" y="849661"/>
                  </a:lnTo>
                  <a:lnTo>
                    <a:pt x="88700" y="850144"/>
                  </a:lnTo>
                  <a:lnTo>
                    <a:pt x="86774" y="854008"/>
                  </a:lnTo>
                  <a:lnTo>
                    <a:pt x="79555" y="856422"/>
                  </a:lnTo>
                  <a:lnTo>
                    <a:pt x="77148" y="854973"/>
                  </a:lnTo>
                  <a:lnTo>
                    <a:pt x="74742" y="855939"/>
                  </a:lnTo>
                  <a:lnTo>
                    <a:pt x="71854" y="859320"/>
                  </a:lnTo>
                  <a:lnTo>
                    <a:pt x="71373" y="861735"/>
                  </a:lnTo>
                  <a:lnTo>
                    <a:pt x="63672" y="865598"/>
                  </a:lnTo>
                  <a:lnTo>
                    <a:pt x="64153" y="867047"/>
                  </a:lnTo>
                  <a:lnTo>
                    <a:pt x="57896" y="870428"/>
                  </a:lnTo>
                  <a:lnTo>
                    <a:pt x="55971" y="872842"/>
                  </a:lnTo>
                  <a:lnTo>
                    <a:pt x="50195" y="876223"/>
                  </a:lnTo>
                  <a:lnTo>
                    <a:pt x="45382" y="874774"/>
                  </a:lnTo>
                  <a:lnTo>
                    <a:pt x="42494" y="874774"/>
                  </a:lnTo>
                  <a:lnTo>
                    <a:pt x="41531" y="871876"/>
                  </a:lnTo>
                  <a:lnTo>
                    <a:pt x="37681" y="872359"/>
                  </a:lnTo>
                  <a:lnTo>
                    <a:pt x="36237" y="870428"/>
                  </a:lnTo>
                  <a:lnTo>
                    <a:pt x="35275" y="862218"/>
                  </a:lnTo>
                  <a:lnTo>
                    <a:pt x="36237" y="857388"/>
                  </a:lnTo>
                  <a:lnTo>
                    <a:pt x="39125" y="855939"/>
                  </a:lnTo>
                  <a:lnTo>
                    <a:pt x="42975" y="857871"/>
                  </a:lnTo>
                  <a:lnTo>
                    <a:pt x="41531" y="852559"/>
                  </a:lnTo>
                  <a:lnTo>
                    <a:pt x="46345" y="851593"/>
                  </a:lnTo>
                  <a:lnTo>
                    <a:pt x="50195" y="854491"/>
                  </a:lnTo>
                  <a:lnTo>
                    <a:pt x="52602" y="852559"/>
                  </a:lnTo>
                  <a:lnTo>
                    <a:pt x="50676" y="847729"/>
                  </a:lnTo>
                  <a:lnTo>
                    <a:pt x="52120" y="839520"/>
                  </a:lnTo>
                  <a:lnTo>
                    <a:pt x="55008" y="837588"/>
                  </a:lnTo>
                  <a:lnTo>
                    <a:pt x="54527" y="834690"/>
                  </a:lnTo>
                  <a:lnTo>
                    <a:pt x="59821" y="834207"/>
                  </a:lnTo>
                  <a:lnTo>
                    <a:pt x="60302" y="837105"/>
                  </a:lnTo>
                  <a:lnTo>
                    <a:pt x="64153" y="836622"/>
                  </a:lnTo>
                  <a:lnTo>
                    <a:pt x="65116" y="834690"/>
                  </a:lnTo>
                  <a:lnTo>
                    <a:pt x="65116" y="830826"/>
                  </a:lnTo>
                  <a:lnTo>
                    <a:pt x="66078" y="828412"/>
                  </a:lnTo>
                  <a:lnTo>
                    <a:pt x="64634" y="825514"/>
                  </a:lnTo>
                  <a:lnTo>
                    <a:pt x="64153" y="820685"/>
                  </a:lnTo>
                  <a:lnTo>
                    <a:pt x="66559" y="820202"/>
                  </a:lnTo>
                  <a:lnTo>
                    <a:pt x="68966" y="816338"/>
                  </a:lnTo>
                  <a:lnTo>
                    <a:pt x="70410" y="811992"/>
                  </a:lnTo>
                  <a:lnTo>
                    <a:pt x="75704" y="812958"/>
                  </a:lnTo>
                  <a:lnTo>
                    <a:pt x="77148" y="807162"/>
                  </a:lnTo>
                  <a:lnTo>
                    <a:pt x="76186" y="803782"/>
                  </a:lnTo>
                  <a:lnTo>
                    <a:pt x="80999" y="800884"/>
                  </a:lnTo>
                  <a:lnTo>
                    <a:pt x="83886" y="802816"/>
                  </a:lnTo>
                  <a:lnTo>
                    <a:pt x="84849" y="799918"/>
                  </a:lnTo>
                  <a:lnTo>
                    <a:pt x="88218" y="798952"/>
                  </a:lnTo>
                  <a:lnTo>
                    <a:pt x="93031" y="793157"/>
                  </a:lnTo>
                  <a:lnTo>
                    <a:pt x="99288" y="793157"/>
                  </a:lnTo>
                  <a:lnTo>
                    <a:pt x="101695" y="789294"/>
                  </a:lnTo>
                  <a:lnTo>
                    <a:pt x="106989" y="786396"/>
                  </a:lnTo>
                  <a:lnTo>
                    <a:pt x="105545" y="781567"/>
                  </a:lnTo>
                  <a:lnTo>
                    <a:pt x="106027" y="778669"/>
                  </a:lnTo>
                  <a:lnTo>
                    <a:pt x="110840" y="779635"/>
                  </a:lnTo>
                  <a:lnTo>
                    <a:pt x="116134" y="778669"/>
                  </a:lnTo>
                  <a:lnTo>
                    <a:pt x="119503" y="774805"/>
                  </a:lnTo>
                  <a:lnTo>
                    <a:pt x="117578" y="771908"/>
                  </a:lnTo>
                  <a:lnTo>
                    <a:pt x="118059" y="767078"/>
                  </a:lnTo>
                  <a:lnTo>
                    <a:pt x="122391" y="767078"/>
                  </a:lnTo>
                  <a:lnTo>
                    <a:pt x="121910" y="761766"/>
                  </a:lnTo>
                  <a:lnTo>
                    <a:pt x="123835" y="761283"/>
                  </a:lnTo>
                  <a:lnTo>
                    <a:pt x="124316" y="756936"/>
                  </a:lnTo>
                  <a:lnTo>
                    <a:pt x="129611" y="756936"/>
                  </a:lnTo>
                  <a:lnTo>
                    <a:pt x="131055" y="753556"/>
                  </a:lnTo>
                  <a:lnTo>
                    <a:pt x="135386" y="752590"/>
                  </a:lnTo>
                  <a:lnTo>
                    <a:pt x="138274" y="750175"/>
                  </a:lnTo>
                  <a:lnTo>
                    <a:pt x="142606" y="745346"/>
                  </a:lnTo>
                  <a:lnTo>
                    <a:pt x="146456" y="742931"/>
                  </a:lnTo>
                  <a:lnTo>
                    <a:pt x="153195" y="742931"/>
                  </a:lnTo>
                  <a:lnTo>
                    <a:pt x="153676" y="743897"/>
                  </a:lnTo>
                  <a:lnTo>
                    <a:pt x="159933" y="743414"/>
                  </a:lnTo>
                  <a:lnTo>
                    <a:pt x="161858" y="743897"/>
                  </a:lnTo>
                  <a:lnTo>
                    <a:pt x="170040" y="738585"/>
                  </a:lnTo>
                  <a:lnTo>
                    <a:pt x="171003" y="737136"/>
                  </a:lnTo>
                  <a:lnTo>
                    <a:pt x="175335" y="732789"/>
                  </a:lnTo>
                  <a:lnTo>
                    <a:pt x="180629" y="729892"/>
                  </a:lnTo>
                  <a:lnTo>
                    <a:pt x="183517" y="726028"/>
                  </a:lnTo>
                  <a:lnTo>
                    <a:pt x="189293" y="720233"/>
                  </a:lnTo>
                  <a:lnTo>
                    <a:pt x="196512" y="716852"/>
                  </a:lnTo>
                  <a:lnTo>
                    <a:pt x="198919" y="714438"/>
                  </a:lnTo>
                  <a:lnTo>
                    <a:pt x="198437" y="712023"/>
                  </a:lnTo>
                  <a:lnTo>
                    <a:pt x="202288" y="708642"/>
                  </a:lnTo>
                  <a:lnTo>
                    <a:pt x="207101" y="706711"/>
                  </a:lnTo>
                  <a:lnTo>
                    <a:pt x="211433" y="702847"/>
                  </a:lnTo>
                  <a:lnTo>
                    <a:pt x="214802" y="698501"/>
                  </a:lnTo>
                  <a:lnTo>
                    <a:pt x="215765" y="693188"/>
                  </a:lnTo>
                  <a:lnTo>
                    <a:pt x="215283" y="689325"/>
                  </a:lnTo>
                  <a:lnTo>
                    <a:pt x="221059" y="684495"/>
                  </a:lnTo>
                  <a:lnTo>
                    <a:pt x="228278" y="676285"/>
                  </a:lnTo>
                  <a:lnTo>
                    <a:pt x="230204" y="676285"/>
                  </a:lnTo>
                  <a:lnTo>
                    <a:pt x="234535" y="671456"/>
                  </a:lnTo>
                  <a:lnTo>
                    <a:pt x="240792" y="670973"/>
                  </a:lnTo>
                  <a:lnTo>
                    <a:pt x="247531" y="667592"/>
                  </a:lnTo>
                  <a:lnTo>
                    <a:pt x="249937" y="665178"/>
                  </a:lnTo>
                  <a:lnTo>
                    <a:pt x="250419" y="658899"/>
                  </a:lnTo>
                  <a:lnTo>
                    <a:pt x="253306" y="656002"/>
                  </a:lnTo>
                  <a:lnTo>
                    <a:pt x="260526" y="651172"/>
                  </a:lnTo>
                  <a:lnTo>
                    <a:pt x="273040" y="648758"/>
                  </a:lnTo>
                  <a:lnTo>
                    <a:pt x="275447" y="645377"/>
                  </a:lnTo>
                  <a:lnTo>
                    <a:pt x="281222" y="640548"/>
                  </a:lnTo>
                  <a:lnTo>
                    <a:pt x="288923" y="643928"/>
                  </a:lnTo>
                  <a:lnTo>
                    <a:pt x="281222" y="652138"/>
                  </a:lnTo>
                  <a:lnTo>
                    <a:pt x="281222" y="655036"/>
                  </a:lnTo>
                  <a:lnTo>
                    <a:pt x="282666" y="659865"/>
                  </a:lnTo>
                  <a:lnTo>
                    <a:pt x="285073" y="661314"/>
                  </a:lnTo>
                  <a:lnTo>
                    <a:pt x="289404" y="660348"/>
                  </a:lnTo>
                  <a:lnTo>
                    <a:pt x="293255" y="656968"/>
                  </a:lnTo>
                  <a:lnTo>
                    <a:pt x="297105" y="650689"/>
                  </a:lnTo>
                  <a:lnTo>
                    <a:pt x="303362" y="643928"/>
                  </a:lnTo>
                  <a:lnTo>
                    <a:pt x="308175" y="641996"/>
                  </a:lnTo>
                  <a:lnTo>
                    <a:pt x="318764" y="637167"/>
                  </a:lnTo>
                  <a:lnTo>
                    <a:pt x="327909" y="636201"/>
                  </a:lnTo>
                  <a:lnTo>
                    <a:pt x="330797" y="634270"/>
                  </a:lnTo>
                  <a:lnTo>
                    <a:pt x="332241" y="640548"/>
                  </a:lnTo>
                  <a:lnTo>
                    <a:pt x="331759" y="643928"/>
                  </a:lnTo>
                  <a:lnTo>
                    <a:pt x="334647" y="645377"/>
                  </a:lnTo>
                  <a:lnTo>
                    <a:pt x="335610" y="648758"/>
                  </a:lnTo>
                  <a:lnTo>
                    <a:pt x="334166" y="651655"/>
                  </a:lnTo>
                  <a:lnTo>
                    <a:pt x="333203" y="657451"/>
                  </a:lnTo>
                  <a:lnTo>
                    <a:pt x="337535" y="655519"/>
                  </a:lnTo>
                  <a:lnTo>
                    <a:pt x="340423" y="660831"/>
                  </a:lnTo>
                  <a:lnTo>
                    <a:pt x="346199" y="666144"/>
                  </a:lnTo>
                  <a:lnTo>
                    <a:pt x="348605" y="670973"/>
                  </a:lnTo>
                  <a:lnTo>
                    <a:pt x="350049" y="677251"/>
                  </a:lnTo>
                  <a:lnTo>
                    <a:pt x="354381" y="675802"/>
                  </a:lnTo>
                  <a:lnTo>
                    <a:pt x="359194" y="676285"/>
                  </a:lnTo>
                  <a:lnTo>
                    <a:pt x="367376" y="674354"/>
                  </a:lnTo>
                  <a:lnTo>
                    <a:pt x="372671" y="671939"/>
                  </a:lnTo>
                  <a:lnTo>
                    <a:pt x="376521" y="671939"/>
                  </a:lnTo>
                  <a:lnTo>
                    <a:pt x="377002" y="667592"/>
                  </a:lnTo>
                  <a:lnTo>
                    <a:pt x="379890" y="661314"/>
                  </a:lnTo>
                  <a:lnTo>
                    <a:pt x="387110" y="653587"/>
                  </a:lnTo>
                  <a:lnTo>
                    <a:pt x="389997" y="653104"/>
                  </a:lnTo>
                  <a:lnTo>
                    <a:pt x="393367" y="649241"/>
                  </a:lnTo>
                  <a:lnTo>
                    <a:pt x="396255" y="649723"/>
                  </a:lnTo>
                  <a:lnTo>
                    <a:pt x="400105" y="645377"/>
                  </a:lnTo>
                  <a:lnTo>
                    <a:pt x="408769" y="642962"/>
                  </a:lnTo>
                  <a:lnTo>
                    <a:pt x="414063" y="637167"/>
                  </a:lnTo>
                  <a:lnTo>
                    <a:pt x="418395" y="637167"/>
                  </a:lnTo>
                  <a:lnTo>
                    <a:pt x="423689" y="634752"/>
                  </a:lnTo>
                  <a:lnTo>
                    <a:pt x="428983" y="639099"/>
                  </a:lnTo>
                  <a:lnTo>
                    <a:pt x="432834" y="636684"/>
                  </a:lnTo>
                  <a:lnTo>
                    <a:pt x="437166" y="636684"/>
                  </a:lnTo>
                  <a:lnTo>
                    <a:pt x="440053" y="635718"/>
                  </a:lnTo>
                  <a:lnTo>
                    <a:pt x="441497" y="632820"/>
                  </a:lnTo>
                  <a:lnTo>
                    <a:pt x="446310" y="630889"/>
                  </a:lnTo>
                  <a:lnTo>
                    <a:pt x="446792" y="628957"/>
                  </a:lnTo>
                  <a:lnTo>
                    <a:pt x="451605" y="626542"/>
                  </a:lnTo>
                  <a:lnTo>
                    <a:pt x="456899" y="622679"/>
                  </a:lnTo>
                  <a:lnTo>
                    <a:pt x="456899" y="619781"/>
                  </a:lnTo>
                  <a:lnTo>
                    <a:pt x="459787" y="614469"/>
                  </a:lnTo>
                  <a:lnTo>
                    <a:pt x="465563" y="609157"/>
                  </a:lnTo>
                  <a:lnTo>
                    <a:pt x="468451" y="604327"/>
                  </a:lnTo>
                  <a:lnTo>
                    <a:pt x="477595" y="598049"/>
                  </a:lnTo>
                  <a:lnTo>
                    <a:pt x="480483" y="597083"/>
                  </a:lnTo>
                  <a:lnTo>
                    <a:pt x="486740" y="593220"/>
                  </a:lnTo>
                  <a:lnTo>
                    <a:pt x="491553" y="594185"/>
                  </a:lnTo>
                  <a:lnTo>
                    <a:pt x="498291" y="588390"/>
                  </a:lnTo>
                  <a:lnTo>
                    <a:pt x="504067" y="587907"/>
                  </a:lnTo>
                  <a:lnTo>
                    <a:pt x="508880" y="585010"/>
                  </a:lnTo>
                  <a:lnTo>
                    <a:pt x="511768" y="585492"/>
                  </a:lnTo>
                  <a:lnTo>
                    <a:pt x="516581" y="581629"/>
                  </a:lnTo>
                  <a:lnTo>
                    <a:pt x="520432" y="583561"/>
                  </a:lnTo>
                  <a:lnTo>
                    <a:pt x="531020" y="586941"/>
                  </a:lnTo>
                  <a:lnTo>
                    <a:pt x="535352" y="578248"/>
                  </a:lnTo>
                  <a:lnTo>
                    <a:pt x="554123" y="538164"/>
                  </a:lnTo>
                  <a:lnTo>
                    <a:pt x="553642" y="487455"/>
                  </a:lnTo>
                  <a:lnTo>
                    <a:pt x="622469" y="458479"/>
                  </a:lnTo>
                  <a:lnTo>
                    <a:pt x="626800" y="447854"/>
                  </a:lnTo>
                  <a:lnTo>
                    <a:pt x="630170" y="443025"/>
                  </a:lnTo>
                  <a:lnTo>
                    <a:pt x="636908" y="437712"/>
                  </a:lnTo>
                  <a:lnTo>
                    <a:pt x="636908" y="431917"/>
                  </a:lnTo>
                  <a:lnTo>
                    <a:pt x="639796" y="430951"/>
                  </a:lnTo>
                  <a:lnTo>
                    <a:pt x="641721" y="427088"/>
                  </a:lnTo>
                  <a:lnTo>
                    <a:pt x="646534" y="423707"/>
                  </a:lnTo>
                  <a:lnTo>
                    <a:pt x="655198" y="419844"/>
                  </a:lnTo>
                  <a:lnTo>
                    <a:pt x="655679" y="416463"/>
                  </a:lnTo>
                  <a:lnTo>
                    <a:pt x="660973" y="413082"/>
                  </a:lnTo>
                  <a:lnTo>
                    <a:pt x="662898" y="409219"/>
                  </a:lnTo>
                  <a:lnTo>
                    <a:pt x="667712" y="403907"/>
                  </a:lnTo>
                  <a:lnTo>
                    <a:pt x="666268" y="398594"/>
                  </a:lnTo>
                  <a:lnTo>
                    <a:pt x="658085" y="397145"/>
                  </a:lnTo>
                  <a:lnTo>
                    <a:pt x="656642" y="390384"/>
                  </a:lnTo>
                  <a:lnTo>
                    <a:pt x="651347" y="385555"/>
                  </a:lnTo>
                  <a:lnTo>
                    <a:pt x="649903" y="380242"/>
                  </a:lnTo>
                  <a:lnTo>
                    <a:pt x="646053" y="379760"/>
                  </a:lnTo>
                  <a:lnTo>
                    <a:pt x="642202" y="378311"/>
                  </a:lnTo>
                  <a:lnTo>
                    <a:pt x="638833" y="378311"/>
                  </a:lnTo>
                  <a:lnTo>
                    <a:pt x="632576" y="376862"/>
                  </a:lnTo>
                  <a:lnTo>
                    <a:pt x="626800" y="376862"/>
                  </a:lnTo>
                  <a:lnTo>
                    <a:pt x="622950" y="379276"/>
                  </a:lnTo>
                  <a:lnTo>
                    <a:pt x="619581" y="383623"/>
                  </a:lnTo>
                  <a:lnTo>
                    <a:pt x="615249" y="385072"/>
                  </a:lnTo>
                  <a:lnTo>
                    <a:pt x="612843" y="387486"/>
                  </a:lnTo>
                  <a:lnTo>
                    <a:pt x="607067" y="390384"/>
                  </a:lnTo>
                  <a:lnTo>
                    <a:pt x="598885" y="391350"/>
                  </a:lnTo>
                  <a:lnTo>
                    <a:pt x="592146" y="393765"/>
                  </a:lnTo>
                  <a:lnTo>
                    <a:pt x="586852" y="398111"/>
                  </a:lnTo>
                  <a:lnTo>
                    <a:pt x="580595" y="400526"/>
                  </a:lnTo>
                  <a:lnTo>
                    <a:pt x="575782" y="403423"/>
                  </a:lnTo>
                  <a:lnTo>
                    <a:pt x="572894" y="403907"/>
                  </a:lnTo>
                  <a:lnTo>
                    <a:pt x="565674" y="395214"/>
                  </a:lnTo>
                  <a:lnTo>
                    <a:pt x="562305" y="394248"/>
                  </a:lnTo>
                  <a:lnTo>
                    <a:pt x="559418" y="391350"/>
                  </a:lnTo>
                  <a:lnTo>
                    <a:pt x="553642" y="392316"/>
                  </a:lnTo>
                  <a:lnTo>
                    <a:pt x="548829" y="390867"/>
                  </a:lnTo>
                  <a:lnTo>
                    <a:pt x="544016" y="391833"/>
                  </a:lnTo>
                  <a:lnTo>
                    <a:pt x="540165" y="391350"/>
                  </a:lnTo>
                  <a:lnTo>
                    <a:pt x="535352" y="394731"/>
                  </a:lnTo>
                  <a:lnTo>
                    <a:pt x="530058" y="390384"/>
                  </a:lnTo>
                  <a:lnTo>
                    <a:pt x="525726" y="374447"/>
                  </a:lnTo>
                  <a:lnTo>
                    <a:pt x="524282" y="370584"/>
                  </a:lnTo>
                  <a:lnTo>
                    <a:pt x="522357" y="368169"/>
                  </a:lnTo>
                  <a:lnTo>
                    <a:pt x="521876" y="359959"/>
                  </a:lnTo>
                  <a:lnTo>
                    <a:pt x="517544" y="358510"/>
                  </a:lnTo>
                  <a:lnTo>
                    <a:pt x="513693" y="356095"/>
                  </a:lnTo>
                  <a:lnTo>
                    <a:pt x="507436" y="355612"/>
                  </a:lnTo>
                  <a:lnTo>
                    <a:pt x="505511" y="356095"/>
                  </a:lnTo>
                  <a:lnTo>
                    <a:pt x="498773" y="354647"/>
                  </a:lnTo>
                  <a:lnTo>
                    <a:pt x="493960" y="355129"/>
                  </a:lnTo>
                  <a:lnTo>
                    <a:pt x="485778" y="338710"/>
                  </a:lnTo>
                  <a:lnTo>
                    <a:pt x="479521" y="334363"/>
                  </a:lnTo>
                  <a:lnTo>
                    <a:pt x="475189" y="332914"/>
                  </a:lnTo>
                  <a:lnTo>
                    <a:pt x="467007" y="335812"/>
                  </a:lnTo>
                  <a:lnTo>
                    <a:pt x="465081" y="334846"/>
                  </a:lnTo>
                  <a:lnTo>
                    <a:pt x="457862" y="338710"/>
                  </a:lnTo>
                  <a:lnTo>
                    <a:pt x="453049" y="338710"/>
                  </a:lnTo>
                  <a:lnTo>
                    <a:pt x="452086" y="340641"/>
                  </a:lnTo>
                  <a:lnTo>
                    <a:pt x="447273" y="342090"/>
                  </a:lnTo>
                  <a:lnTo>
                    <a:pt x="443904" y="342090"/>
                  </a:lnTo>
                  <a:lnTo>
                    <a:pt x="439572" y="345471"/>
                  </a:lnTo>
                  <a:lnTo>
                    <a:pt x="436684" y="346436"/>
                  </a:lnTo>
                  <a:lnTo>
                    <a:pt x="434759" y="345471"/>
                  </a:lnTo>
                  <a:lnTo>
                    <a:pt x="430909" y="346920"/>
                  </a:lnTo>
                  <a:lnTo>
                    <a:pt x="426095" y="346436"/>
                  </a:lnTo>
                  <a:lnTo>
                    <a:pt x="420801" y="343056"/>
                  </a:lnTo>
                  <a:lnTo>
                    <a:pt x="419839" y="339192"/>
                  </a:lnTo>
                  <a:lnTo>
                    <a:pt x="415988" y="334363"/>
                  </a:lnTo>
                  <a:lnTo>
                    <a:pt x="411175" y="331465"/>
                  </a:lnTo>
                  <a:lnTo>
                    <a:pt x="403474" y="330499"/>
                  </a:lnTo>
                  <a:lnTo>
                    <a:pt x="399142" y="327602"/>
                  </a:lnTo>
                  <a:lnTo>
                    <a:pt x="359194" y="278342"/>
                  </a:lnTo>
                  <a:lnTo>
                    <a:pt x="335129" y="248882"/>
                  </a:lnTo>
                  <a:lnTo>
                    <a:pt x="330797" y="241155"/>
                  </a:lnTo>
                  <a:lnTo>
                    <a:pt x="329834" y="233911"/>
                  </a:lnTo>
                  <a:lnTo>
                    <a:pt x="334647" y="230531"/>
                  </a:lnTo>
                  <a:lnTo>
                    <a:pt x="336572" y="230531"/>
                  </a:lnTo>
                  <a:lnTo>
                    <a:pt x="340904" y="225218"/>
                  </a:lnTo>
                  <a:lnTo>
                    <a:pt x="344273" y="223770"/>
                  </a:lnTo>
                  <a:lnTo>
                    <a:pt x="344755" y="217491"/>
                  </a:lnTo>
                  <a:lnTo>
                    <a:pt x="346199" y="215560"/>
                  </a:lnTo>
                  <a:lnTo>
                    <a:pt x="344273" y="213145"/>
                  </a:lnTo>
                  <a:lnTo>
                    <a:pt x="343792" y="209281"/>
                  </a:lnTo>
                  <a:lnTo>
                    <a:pt x="350049" y="207832"/>
                  </a:lnTo>
                  <a:lnTo>
                    <a:pt x="353418" y="199139"/>
                  </a:lnTo>
                  <a:lnTo>
                    <a:pt x="358231" y="197691"/>
                  </a:lnTo>
                  <a:lnTo>
                    <a:pt x="359194" y="191895"/>
                  </a:lnTo>
                  <a:lnTo>
                    <a:pt x="358713" y="187549"/>
                  </a:lnTo>
                  <a:lnTo>
                    <a:pt x="360638" y="185617"/>
                  </a:lnTo>
                  <a:lnTo>
                    <a:pt x="358713" y="181754"/>
                  </a:lnTo>
                  <a:lnTo>
                    <a:pt x="358713" y="178373"/>
                  </a:lnTo>
                  <a:lnTo>
                    <a:pt x="363044" y="174992"/>
                  </a:lnTo>
                  <a:lnTo>
                    <a:pt x="366895" y="173544"/>
                  </a:lnTo>
                  <a:lnTo>
                    <a:pt x="368820" y="175475"/>
                  </a:lnTo>
                  <a:lnTo>
                    <a:pt x="373633" y="175958"/>
                  </a:lnTo>
                  <a:lnTo>
                    <a:pt x="384703" y="180305"/>
                  </a:lnTo>
                  <a:lnTo>
                    <a:pt x="389516" y="180305"/>
                  </a:lnTo>
                  <a:lnTo>
                    <a:pt x="391923" y="182236"/>
                  </a:lnTo>
                  <a:lnTo>
                    <a:pt x="395773" y="181754"/>
                  </a:lnTo>
                  <a:lnTo>
                    <a:pt x="401549" y="183685"/>
                  </a:lnTo>
                  <a:lnTo>
                    <a:pt x="403955" y="181754"/>
                  </a:lnTo>
                  <a:lnTo>
                    <a:pt x="408769" y="184168"/>
                  </a:lnTo>
                  <a:lnTo>
                    <a:pt x="412138" y="183202"/>
                  </a:lnTo>
                  <a:lnTo>
                    <a:pt x="415025" y="185134"/>
                  </a:lnTo>
                  <a:lnTo>
                    <a:pt x="419839" y="184651"/>
                  </a:lnTo>
                  <a:lnTo>
                    <a:pt x="422245" y="183202"/>
                  </a:lnTo>
                  <a:lnTo>
                    <a:pt x="426095" y="183202"/>
                  </a:lnTo>
                  <a:lnTo>
                    <a:pt x="431390" y="181271"/>
                  </a:lnTo>
                  <a:lnTo>
                    <a:pt x="438128" y="181271"/>
                  </a:lnTo>
                  <a:lnTo>
                    <a:pt x="443423" y="183685"/>
                  </a:lnTo>
                  <a:lnTo>
                    <a:pt x="443904" y="187066"/>
                  </a:lnTo>
                  <a:lnTo>
                    <a:pt x="445829" y="190447"/>
                  </a:lnTo>
                  <a:lnTo>
                    <a:pt x="450161" y="194793"/>
                  </a:lnTo>
                  <a:lnTo>
                    <a:pt x="454011" y="201071"/>
                  </a:lnTo>
                  <a:lnTo>
                    <a:pt x="456418" y="203003"/>
                  </a:lnTo>
                  <a:lnTo>
                    <a:pt x="456899" y="209281"/>
                  </a:lnTo>
                  <a:lnTo>
                    <a:pt x="460750" y="212179"/>
                  </a:lnTo>
                  <a:lnTo>
                    <a:pt x="461231" y="220872"/>
                  </a:lnTo>
                  <a:lnTo>
                    <a:pt x="465563" y="219423"/>
                  </a:lnTo>
                  <a:lnTo>
                    <a:pt x="480002" y="220872"/>
                  </a:lnTo>
                  <a:lnTo>
                    <a:pt x="483371" y="222321"/>
                  </a:lnTo>
                  <a:lnTo>
                    <a:pt x="485778" y="224735"/>
                  </a:lnTo>
                  <a:lnTo>
                    <a:pt x="492516" y="224735"/>
                  </a:lnTo>
                  <a:lnTo>
                    <a:pt x="499254" y="226667"/>
                  </a:lnTo>
                  <a:lnTo>
                    <a:pt x="499735" y="228599"/>
                  </a:lnTo>
                  <a:lnTo>
                    <a:pt x="506474" y="231014"/>
                  </a:lnTo>
                  <a:lnTo>
                    <a:pt x="507436" y="232945"/>
                  </a:lnTo>
                  <a:lnTo>
                    <a:pt x="513693" y="231979"/>
                  </a:lnTo>
                  <a:lnTo>
                    <a:pt x="514175" y="229565"/>
                  </a:lnTo>
                  <a:lnTo>
                    <a:pt x="517544" y="229565"/>
                  </a:lnTo>
                  <a:lnTo>
                    <a:pt x="517544" y="232945"/>
                  </a:lnTo>
                  <a:lnTo>
                    <a:pt x="519469" y="235360"/>
                  </a:lnTo>
                  <a:lnTo>
                    <a:pt x="521876" y="231014"/>
                  </a:lnTo>
                  <a:lnTo>
                    <a:pt x="533908" y="223770"/>
                  </a:lnTo>
                  <a:lnTo>
                    <a:pt x="537759" y="218940"/>
                  </a:lnTo>
                  <a:lnTo>
                    <a:pt x="540165" y="213628"/>
                  </a:lnTo>
                  <a:lnTo>
                    <a:pt x="543053" y="209764"/>
                  </a:lnTo>
                  <a:lnTo>
                    <a:pt x="546904" y="206384"/>
                  </a:lnTo>
                  <a:lnTo>
                    <a:pt x="552198" y="207349"/>
                  </a:lnTo>
                  <a:lnTo>
                    <a:pt x="557011" y="198657"/>
                  </a:lnTo>
                  <a:lnTo>
                    <a:pt x="560861" y="197691"/>
                  </a:lnTo>
                  <a:lnTo>
                    <a:pt x="564231" y="199139"/>
                  </a:lnTo>
                  <a:lnTo>
                    <a:pt x="570488" y="198657"/>
                  </a:lnTo>
                  <a:lnTo>
                    <a:pt x="569044" y="200588"/>
                  </a:lnTo>
                  <a:lnTo>
                    <a:pt x="570969" y="203486"/>
                  </a:lnTo>
                  <a:lnTo>
                    <a:pt x="575782" y="204935"/>
                  </a:lnTo>
                  <a:lnTo>
                    <a:pt x="580114" y="203969"/>
                  </a:lnTo>
                  <a:lnTo>
                    <a:pt x="584446" y="207832"/>
                  </a:lnTo>
                  <a:lnTo>
                    <a:pt x="591184" y="210730"/>
                  </a:lnTo>
                  <a:lnTo>
                    <a:pt x="596478" y="203003"/>
                  </a:lnTo>
                  <a:lnTo>
                    <a:pt x="599366" y="200105"/>
                  </a:lnTo>
                  <a:lnTo>
                    <a:pt x="605623" y="195759"/>
                  </a:lnTo>
                  <a:lnTo>
                    <a:pt x="608992" y="192378"/>
                  </a:lnTo>
                  <a:lnTo>
                    <a:pt x="611399" y="187066"/>
                  </a:lnTo>
                  <a:lnTo>
                    <a:pt x="614768" y="183202"/>
                  </a:lnTo>
                  <a:lnTo>
                    <a:pt x="619581" y="179339"/>
                  </a:lnTo>
                  <a:lnTo>
                    <a:pt x="619100" y="177407"/>
                  </a:lnTo>
                  <a:lnTo>
                    <a:pt x="622469" y="172578"/>
                  </a:lnTo>
                  <a:lnTo>
                    <a:pt x="623431" y="163885"/>
                  </a:lnTo>
                  <a:lnTo>
                    <a:pt x="628244" y="160021"/>
                  </a:lnTo>
                  <a:lnTo>
                    <a:pt x="628244" y="170163"/>
                  </a:lnTo>
                  <a:lnTo>
                    <a:pt x="635945" y="177407"/>
                  </a:lnTo>
                  <a:lnTo>
                    <a:pt x="641240" y="176441"/>
                  </a:lnTo>
                  <a:lnTo>
                    <a:pt x="646534" y="172578"/>
                  </a:lnTo>
                  <a:lnTo>
                    <a:pt x="651347" y="167265"/>
                  </a:lnTo>
                  <a:lnTo>
                    <a:pt x="653754" y="165817"/>
                  </a:lnTo>
                  <a:lnTo>
                    <a:pt x="657604" y="166782"/>
                  </a:lnTo>
                  <a:lnTo>
                    <a:pt x="653754" y="216525"/>
                  </a:lnTo>
                  <a:lnTo>
                    <a:pt x="665305" y="250814"/>
                  </a:lnTo>
                  <a:lnTo>
                    <a:pt x="668674" y="258541"/>
                  </a:lnTo>
                  <a:lnTo>
                    <a:pt x="685520" y="292347"/>
                  </a:lnTo>
                  <a:lnTo>
                    <a:pt x="688889" y="297660"/>
                  </a:lnTo>
                  <a:lnTo>
                    <a:pt x="688889" y="300074"/>
                  </a:lnTo>
                  <a:lnTo>
                    <a:pt x="704291" y="301040"/>
                  </a:lnTo>
                  <a:lnTo>
                    <a:pt x="708623" y="299591"/>
                  </a:lnTo>
                  <a:lnTo>
                    <a:pt x="715842" y="300074"/>
                  </a:lnTo>
                  <a:lnTo>
                    <a:pt x="723062" y="299591"/>
                  </a:lnTo>
                  <a:lnTo>
                    <a:pt x="725950" y="302489"/>
                  </a:lnTo>
                  <a:lnTo>
                    <a:pt x="729319" y="309733"/>
                  </a:lnTo>
                  <a:lnTo>
                    <a:pt x="731725" y="319392"/>
                  </a:lnTo>
                  <a:lnTo>
                    <a:pt x="734613" y="322773"/>
                  </a:lnTo>
                  <a:lnTo>
                    <a:pt x="737982" y="329051"/>
                  </a:lnTo>
                  <a:lnTo>
                    <a:pt x="743758" y="329534"/>
                  </a:lnTo>
                  <a:lnTo>
                    <a:pt x="754828" y="330982"/>
                  </a:lnTo>
                  <a:lnTo>
                    <a:pt x="757235" y="330017"/>
                  </a:lnTo>
                  <a:lnTo>
                    <a:pt x="762529" y="330982"/>
                  </a:lnTo>
                  <a:lnTo>
                    <a:pt x="763492" y="333397"/>
                  </a:lnTo>
                  <a:lnTo>
                    <a:pt x="767823" y="334363"/>
                  </a:lnTo>
                  <a:lnTo>
                    <a:pt x="771192" y="339192"/>
                  </a:lnTo>
                  <a:lnTo>
                    <a:pt x="773599" y="340158"/>
                  </a:lnTo>
                  <a:lnTo>
                    <a:pt x="775524" y="334363"/>
                  </a:lnTo>
                  <a:lnTo>
                    <a:pt x="778893" y="334363"/>
                  </a:lnTo>
                  <a:lnTo>
                    <a:pt x="780337" y="336295"/>
                  </a:lnTo>
                  <a:lnTo>
                    <a:pt x="784669" y="334846"/>
                  </a:lnTo>
                  <a:lnTo>
                    <a:pt x="790445" y="330017"/>
                  </a:lnTo>
                  <a:lnTo>
                    <a:pt x="792370" y="326636"/>
                  </a:lnTo>
                  <a:lnTo>
                    <a:pt x="794295" y="326636"/>
                  </a:lnTo>
                  <a:lnTo>
                    <a:pt x="803921" y="329534"/>
                  </a:lnTo>
                  <a:lnTo>
                    <a:pt x="810178" y="329051"/>
                  </a:lnTo>
                  <a:lnTo>
                    <a:pt x="813066" y="326153"/>
                  </a:lnTo>
                  <a:lnTo>
                    <a:pt x="818360" y="326636"/>
                  </a:lnTo>
                  <a:lnTo>
                    <a:pt x="827024" y="326153"/>
                  </a:lnTo>
                  <a:lnTo>
                    <a:pt x="827024" y="328085"/>
                  </a:lnTo>
                  <a:lnTo>
                    <a:pt x="831356" y="331465"/>
                  </a:lnTo>
                  <a:lnTo>
                    <a:pt x="841463" y="330499"/>
                  </a:lnTo>
                  <a:lnTo>
                    <a:pt x="848202" y="331948"/>
                  </a:lnTo>
                  <a:lnTo>
                    <a:pt x="850127" y="331465"/>
                  </a:lnTo>
                  <a:lnTo>
                    <a:pt x="853496" y="338226"/>
                  </a:lnTo>
                  <a:lnTo>
                    <a:pt x="854940" y="335329"/>
                  </a:lnTo>
                  <a:lnTo>
                    <a:pt x="858309" y="332431"/>
                  </a:lnTo>
                  <a:lnTo>
                    <a:pt x="863122" y="329534"/>
                  </a:lnTo>
                  <a:lnTo>
                    <a:pt x="865047" y="329051"/>
                  </a:lnTo>
                  <a:lnTo>
                    <a:pt x="867935" y="325670"/>
                  </a:lnTo>
                  <a:lnTo>
                    <a:pt x="865529" y="321323"/>
                  </a:lnTo>
                  <a:lnTo>
                    <a:pt x="867935" y="313597"/>
                  </a:lnTo>
                  <a:lnTo>
                    <a:pt x="873230" y="310216"/>
                  </a:lnTo>
                  <a:lnTo>
                    <a:pt x="883337" y="311665"/>
                  </a:lnTo>
                  <a:lnTo>
                    <a:pt x="886225" y="307801"/>
                  </a:lnTo>
                  <a:lnTo>
                    <a:pt x="887669" y="302489"/>
                  </a:lnTo>
                  <a:lnTo>
                    <a:pt x="891038" y="301040"/>
                  </a:lnTo>
                  <a:lnTo>
                    <a:pt x="892000" y="297660"/>
                  </a:lnTo>
                  <a:lnTo>
                    <a:pt x="894888" y="294762"/>
                  </a:lnTo>
                  <a:lnTo>
                    <a:pt x="901627" y="290415"/>
                  </a:lnTo>
                  <a:lnTo>
                    <a:pt x="904514" y="288001"/>
                  </a:lnTo>
                  <a:lnTo>
                    <a:pt x="906921" y="282688"/>
                  </a:lnTo>
                  <a:lnTo>
                    <a:pt x="907884" y="282205"/>
                  </a:lnTo>
                  <a:lnTo>
                    <a:pt x="919916" y="262888"/>
                  </a:lnTo>
                  <a:lnTo>
                    <a:pt x="919916" y="260956"/>
                  </a:lnTo>
                  <a:lnTo>
                    <a:pt x="927136" y="253712"/>
                  </a:lnTo>
                  <a:lnTo>
                    <a:pt x="928098" y="249365"/>
                  </a:lnTo>
                  <a:lnTo>
                    <a:pt x="933874" y="246951"/>
                  </a:lnTo>
                  <a:lnTo>
                    <a:pt x="934355" y="244053"/>
                  </a:lnTo>
                  <a:lnTo>
                    <a:pt x="937243" y="241155"/>
                  </a:lnTo>
                  <a:lnTo>
                    <a:pt x="942056" y="239707"/>
                  </a:lnTo>
                  <a:lnTo>
                    <a:pt x="950239" y="238258"/>
                  </a:lnTo>
                  <a:lnTo>
                    <a:pt x="954089" y="239223"/>
                  </a:lnTo>
                  <a:lnTo>
                    <a:pt x="956977" y="241155"/>
                  </a:lnTo>
                  <a:lnTo>
                    <a:pt x="963234" y="242121"/>
                  </a:lnTo>
                  <a:lnTo>
                    <a:pt x="969010" y="246468"/>
                  </a:lnTo>
                  <a:lnTo>
                    <a:pt x="972860" y="247917"/>
                  </a:lnTo>
                  <a:lnTo>
                    <a:pt x="977673" y="248882"/>
                  </a:lnTo>
                  <a:lnTo>
                    <a:pt x="981524" y="245985"/>
                  </a:lnTo>
                  <a:lnTo>
                    <a:pt x="985855" y="245985"/>
                  </a:lnTo>
                  <a:lnTo>
                    <a:pt x="989706" y="245019"/>
                  </a:lnTo>
                  <a:lnTo>
                    <a:pt x="995481" y="246951"/>
                  </a:lnTo>
                  <a:lnTo>
                    <a:pt x="996925" y="249365"/>
                  </a:lnTo>
                  <a:lnTo>
                    <a:pt x="996925" y="253229"/>
                  </a:lnTo>
                  <a:lnTo>
                    <a:pt x="999813" y="255161"/>
                  </a:lnTo>
                  <a:lnTo>
                    <a:pt x="1002701" y="254195"/>
                  </a:lnTo>
                  <a:lnTo>
                    <a:pt x="1001257" y="246951"/>
                  </a:lnTo>
                  <a:lnTo>
                    <a:pt x="1003182" y="244536"/>
                  </a:lnTo>
                  <a:lnTo>
                    <a:pt x="1002220" y="242121"/>
                  </a:lnTo>
                  <a:lnTo>
                    <a:pt x="1003664" y="237775"/>
                  </a:lnTo>
                  <a:lnTo>
                    <a:pt x="1002701" y="231979"/>
                  </a:lnTo>
                  <a:lnTo>
                    <a:pt x="1005589" y="228599"/>
                  </a:lnTo>
                  <a:lnTo>
                    <a:pt x="1006070" y="224252"/>
                  </a:lnTo>
                  <a:lnTo>
                    <a:pt x="1009439" y="219906"/>
                  </a:lnTo>
                  <a:lnTo>
                    <a:pt x="1008477" y="216042"/>
                  </a:lnTo>
                  <a:lnTo>
                    <a:pt x="1008958" y="212179"/>
                  </a:lnTo>
                  <a:lnTo>
                    <a:pt x="1007514" y="207349"/>
                  </a:lnTo>
                  <a:lnTo>
                    <a:pt x="1007514" y="202037"/>
                  </a:lnTo>
                  <a:lnTo>
                    <a:pt x="1006551" y="199139"/>
                  </a:lnTo>
                  <a:lnTo>
                    <a:pt x="1001738" y="193344"/>
                  </a:lnTo>
                  <a:lnTo>
                    <a:pt x="997888" y="189481"/>
                  </a:lnTo>
                  <a:lnTo>
                    <a:pt x="1002220" y="183685"/>
                  </a:lnTo>
                  <a:lnTo>
                    <a:pt x="1005108" y="183202"/>
                  </a:lnTo>
                  <a:lnTo>
                    <a:pt x="1010402" y="173544"/>
                  </a:lnTo>
                  <a:lnTo>
                    <a:pt x="1018584" y="163885"/>
                  </a:lnTo>
                  <a:lnTo>
                    <a:pt x="1029173" y="152294"/>
                  </a:lnTo>
                  <a:lnTo>
                    <a:pt x="1033023" y="148914"/>
                  </a:lnTo>
                  <a:lnTo>
                    <a:pt x="1037836" y="146982"/>
                  </a:lnTo>
                  <a:lnTo>
                    <a:pt x="1043612" y="143118"/>
                  </a:lnTo>
                  <a:lnTo>
                    <a:pt x="1046019" y="142635"/>
                  </a:lnTo>
                  <a:lnTo>
                    <a:pt x="1049388" y="138772"/>
                  </a:lnTo>
                  <a:lnTo>
                    <a:pt x="1052757" y="129596"/>
                  </a:lnTo>
                  <a:lnTo>
                    <a:pt x="1054201" y="127181"/>
                  </a:lnTo>
                  <a:lnTo>
                    <a:pt x="1059495" y="115591"/>
                  </a:lnTo>
                  <a:lnTo>
                    <a:pt x="1060458" y="111244"/>
                  </a:lnTo>
                  <a:lnTo>
                    <a:pt x="1059977" y="108347"/>
                  </a:lnTo>
                  <a:lnTo>
                    <a:pt x="1063346" y="105932"/>
                  </a:lnTo>
                  <a:lnTo>
                    <a:pt x="1066233" y="101585"/>
                  </a:lnTo>
                  <a:lnTo>
                    <a:pt x="1070084" y="91926"/>
                  </a:lnTo>
                  <a:lnTo>
                    <a:pt x="1074416" y="89029"/>
                  </a:lnTo>
                  <a:lnTo>
                    <a:pt x="1080673" y="82268"/>
                  </a:lnTo>
                  <a:lnTo>
                    <a:pt x="1088855" y="71160"/>
                  </a:lnTo>
                  <a:lnTo>
                    <a:pt x="1089818" y="66331"/>
                  </a:lnTo>
                  <a:lnTo>
                    <a:pt x="1089336" y="59086"/>
                  </a:lnTo>
                  <a:lnTo>
                    <a:pt x="1090780" y="55223"/>
                  </a:lnTo>
                  <a:lnTo>
                    <a:pt x="1099925" y="51842"/>
                  </a:lnTo>
                  <a:lnTo>
                    <a:pt x="1100406" y="46047"/>
                  </a:lnTo>
                  <a:lnTo>
                    <a:pt x="1104257" y="47979"/>
                  </a:lnTo>
                  <a:lnTo>
                    <a:pt x="1108589" y="44115"/>
                  </a:lnTo>
                  <a:lnTo>
                    <a:pt x="1113402" y="42184"/>
                  </a:lnTo>
                  <a:lnTo>
                    <a:pt x="1117252" y="41218"/>
                  </a:lnTo>
                  <a:lnTo>
                    <a:pt x="1121103" y="38803"/>
                  </a:lnTo>
                  <a:lnTo>
                    <a:pt x="1122546" y="35423"/>
                  </a:lnTo>
                  <a:lnTo>
                    <a:pt x="1123028" y="32525"/>
                  </a:lnTo>
                  <a:lnTo>
                    <a:pt x="1126397" y="30593"/>
                  </a:lnTo>
                  <a:lnTo>
                    <a:pt x="1128322" y="27695"/>
                  </a:lnTo>
                  <a:lnTo>
                    <a:pt x="1137467" y="23832"/>
                  </a:lnTo>
                  <a:lnTo>
                    <a:pt x="1139873" y="23832"/>
                  </a:lnTo>
                  <a:lnTo>
                    <a:pt x="1142280" y="20451"/>
                  </a:lnTo>
                  <a:lnTo>
                    <a:pt x="1160088" y="22866"/>
                  </a:lnTo>
                  <a:lnTo>
                    <a:pt x="1162976" y="19002"/>
                  </a:lnTo>
                  <a:lnTo>
                    <a:pt x="1165864" y="16588"/>
                  </a:lnTo>
                  <a:lnTo>
                    <a:pt x="1171640" y="17554"/>
                  </a:lnTo>
                  <a:lnTo>
                    <a:pt x="1177415" y="16105"/>
                  </a:lnTo>
                  <a:lnTo>
                    <a:pt x="1178859" y="12241"/>
                  </a:lnTo>
                  <a:lnTo>
                    <a:pt x="1183191" y="10310"/>
                  </a:lnTo>
                  <a:lnTo>
                    <a:pt x="1184635" y="6929"/>
                  </a:lnTo>
                  <a:lnTo>
                    <a:pt x="1187523" y="4997"/>
                  </a:lnTo>
                  <a:lnTo>
                    <a:pt x="1190892" y="5963"/>
                  </a:lnTo>
                  <a:lnTo>
                    <a:pt x="1197630" y="2582"/>
                  </a:lnTo>
                  <a:lnTo>
                    <a:pt x="1208700" y="1617"/>
                  </a:lnTo>
                  <a:lnTo>
                    <a:pt x="1217364" y="-798"/>
                  </a:lnTo>
                  <a:lnTo>
                    <a:pt x="1226509" y="2099"/>
                  </a:lnTo>
                  <a:lnTo>
                    <a:pt x="1223139" y="9826"/>
                  </a:lnTo>
                  <a:lnTo>
                    <a:pt x="1219289" y="12241"/>
                  </a:lnTo>
                  <a:lnTo>
                    <a:pt x="1217364" y="12241"/>
                  </a:lnTo>
                  <a:lnTo>
                    <a:pt x="1216401" y="16588"/>
                  </a:lnTo>
                  <a:lnTo>
                    <a:pt x="1218808" y="18520"/>
                  </a:lnTo>
                  <a:lnTo>
                    <a:pt x="1221214" y="23349"/>
                  </a:lnTo>
                  <a:lnTo>
                    <a:pt x="1220733" y="29144"/>
                  </a:lnTo>
                  <a:lnTo>
                    <a:pt x="1219770" y="34457"/>
                  </a:lnTo>
                  <a:lnTo>
                    <a:pt x="1221214" y="38803"/>
                  </a:lnTo>
                  <a:lnTo>
                    <a:pt x="1220252" y="47496"/>
                  </a:lnTo>
                  <a:lnTo>
                    <a:pt x="1223139" y="51842"/>
                  </a:lnTo>
                  <a:lnTo>
                    <a:pt x="1228915" y="54740"/>
                  </a:lnTo>
                  <a:lnTo>
                    <a:pt x="1230840" y="54257"/>
                  </a:lnTo>
                  <a:lnTo>
                    <a:pt x="1235172" y="57638"/>
                  </a:lnTo>
                  <a:lnTo>
                    <a:pt x="1237097" y="61984"/>
                  </a:lnTo>
                  <a:lnTo>
                    <a:pt x="1236616" y="63433"/>
                  </a:lnTo>
                  <a:lnTo>
                    <a:pt x="1238541" y="67297"/>
                  </a:lnTo>
                  <a:lnTo>
                    <a:pt x="1241429" y="70194"/>
                  </a:lnTo>
                  <a:lnTo>
                    <a:pt x="1240467" y="73092"/>
                  </a:lnTo>
                  <a:lnTo>
                    <a:pt x="1241910" y="77438"/>
                  </a:lnTo>
                  <a:lnTo>
                    <a:pt x="1239985" y="80819"/>
                  </a:lnTo>
                  <a:lnTo>
                    <a:pt x="1239985" y="84682"/>
                  </a:lnTo>
                  <a:lnTo>
                    <a:pt x="1241429" y="89995"/>
                  </a:lnTo>
                  <a:lnTo>
                    <a:pt x="1245280" y="96756"/>
                  </a:lnTo>
                  <a:lnTo>
                    <a:pt x="1253462" y="100136"/>
                  </a:lnTo>
                  <a:lnTo>
                    <a:pt x="1257794" y="104483"/>
                  </a:lnTo>
                  <a:lnTo>
                    <a:pt x="1261163" y="105449"/>
                  </a:lnTo>
                  <a:lnTo>
                    <a:pt x="1262125" y="107864"/>
                  </a:lnTo>
                  <a:lnTo>
                    <a:pt x="1268382" y="110278"/>
                  </a:lnTo>
                  <a:lnTo>
                    <a:pt x="1272233" y="113176"/>
                  </a:lnTo>
                  <a:lnTo>
                    <a:pt x="1274639" y="120903"/>
                  </a:lnTo>
                  <a:lnTo>
                    <a:pt x="1278490" y="123801"/>
                  </a:lnTo>
                  <a:lnTo>
                    <a:pt x="1287153" y="135391"/>
                  </a:lnTo>
                  <a:lnTo>
                    <a:pt x="1287635" y="136840"/>
                  </a:lnTo>
                  <a:lnTo>
                    <a:pt x="1291485" y="141670"/>
                  </a:lnTo>
                  <a:lnTo>
                    <a:pt x="1296298" y="143601"/>
                  </a:lnTo>
                  <a:lnTo>
                    <a:pt x="1297742" y="146016"/>
                  </a:lnTo>
                  <a:lnTo>
                    <a:pt x="1303518" y="146016"/>
                  </a:lnTo>
                  <a:lnTo>
                    <a:pt x="1306887" y="144084"/>
                  </a:lnTo>
                  <a:lnTo>
                    <a:pt x="1315069" y="140704"/>
                  </a:lnTo>
                  <a:lnTo>
                    <a:pt x="1319882" y="142152"/>
                  </a:lnTo>
                  <a:lnTo>
                    <a:pt x="1329508" y="140704"/>
                  </a:lnTo>
                  <a:lnTo>
                    <a:pt x="1335284" y="143118"/>
                  </a:lnTo>
                  <a:lnTo>
                    <a:pt x="1338172" y="140221"/>
                  </a:lnTo>
                  <a:lnTo>
                    <a:pt x="1340578" y="140221"/>
                  </a:lnTo>
                  <a:lnTo>
                    <a:pt x="1344910" y="143601"/>
                  </a:lnTo>
                  <a:lnTo>
                    <a:pt x="1349242" y="145533"/>
                  </a:lnTo>
                  <a:lnTo>
                    <a:pt x="1349723" y="148914"/>
                  </a:lnTo>
                  <a:lnTo>
                    <a:pt x="1355017" y="151811"/>
                  </a:lnTo>
                  <a:lnTo>
                    <a:pt x="1357905" y="150845"/>
                  </a:lnTo>
                  <a:lnTo>
                    <a:pt x="1364644" y="154226"/>
                  </a:lnTo>
                  <a:lnTo>
                    <a:pt x="1370901" y="156641"/>
                  </a:lnTo>
                  <a:lnTo>
                    <a:pt x="1375232" y="155675"/>
                  </a:lnTo>
                  <a:lnTo>
                    <a:pt x="1378602" y="156641"/>
                  </a:lnTo>
                  <a:lnTo>
                    <a:pt x="1384859" y="155675"/>
                  </a:lnTo>
                  <a:lnTo>
                    <a:pt x="1388709" y="157123"/>
                  </a:lnTo>
                  <a:lnTo>
                    <a:pt x="1390634" y="163402"/>
                  </a:lnTo>
                  <a:lnTo>
                    <a:pt x="1390153" y="168714"/>
                  </a:lnTo>
                  <a:lnTo>
                    <a:pt x="1397854" y="168714"/>
                  </a:lnTo>
                  <a:lnTo>
                    <a:pt x="1399298" y="169197"/>
                  </a:lnTo>
                  <a:lnTo>
                    <a:pt x="1402667" y="166299"/>
                  </a:lnTo>
                  <a:lnTo>
                    <a:pt x="1406517" y="164368"/>
                  </a:lnTo>
                  <a:lnTo>
                    <a:pt x="1414700" y="166782"/>
                  </a:lnTo>
                  <a:lnTo>
                    <a:pt x="1419031" y="164368"/>
                  </a:lnTo>
                  <a:lnTo>
                    <a:pt x="1424326" y="160504"/>
                  </a:lnTo>
                  <a:lnTo>
                    <a:pt x="1431545" y="165817"/>
                  </a:lnTo>
                  <a:lnTo>
                    <a:pt x="1434914" y="163885"/>
                  </a:lnTo>
                  <a:lnTo>
                    <a:pt x="1441653" y="171612"/>
                  </a:lnTo>
                  <a:lnTo>
                    <a:pt x="1445022" y="173544"/>
                  </a:lnTo>
                  <a:lnTo>
                    <a:pt x="1450798" y="169197"/>
                  </a:lnTo>
                  <a:lnTo>
                    <a:pt x="1454167" y="162919"/>
                  </a:lnTo>
                  <a:lnTo>
                    <a:pt x="1459942" y="159055"/>
                  </a:lnTo>
                  <a:lnTo>
                    <a:pt x="1460424" y="157607"/>
                  </a:lnTo>
                  <a:lnTo>
                    <a:pt x="1465237" y="153743"/>
                  </a:lnTo>
                  <a:lnTo>
                    <a:pt x="1467643" y="148431"/>
                  </a:lnTo>
                  <a:lnTo>
                    <a:pt x="1471012" y="146982"/>
                  </a:lnTo>
                  <a:lnTo>
                    <a:pt x="1475825" y="148914"/>
                  </a:lnTo>
                  <a:lnTo>
                    <a:pt x="1479676" y="147948"/>
                  </a:lnTo>
                  <a:lnTo>
                    <a:pt x="1483045" y="144084"/>
                  </a:lnTo>
                  <a:lnTo>
                    <a:pt x="1485452" y="139255"/>
                  </a:lnTo>
                  <a:lnTo>
                    <a:pt x="1484008" y="133460"/>
                  </a:lnTo>
                  <a:lnTo>
                    <a:pt x="1488339" y="129596"/>
                  </a:lnTo>
                  <a:lnTo>
                    <a:pt x="1493153" y="130079"/>
                  </a:lnTo>
                  <a:lnTo>
                    <a:pt x="1501335" y="125732"/>
                  </a:lnTo>
                  <a:lnTo>
                    <a:pt x="1503741" y="120420"/>
                  </a:lnTo>
                  <a:lnTo>
                    <a:pt x="1509036" y="118005"/>
                  </a:lnTo>
                  <a:lnTo>
                    <a:pt x="1510480" y="113659"/>
                  </a:lnTo>
                  <a:lnTo>
                    <a:pt x="1509036" y="112210"/>
                  </a:lnTo>
                  <a:lnTo>
                    <a:pt x="1513849" y="104966"/>
                  </a:lnTo>
                  <a:lnTo>
                    <a:pt x="1519624" y="105932"/>
                  </a:lnTo>
                  <a:lnTo>
                    <a:pt x="1522512" y="104483"/>
                  </a:lnTo>
                  <a:lnTo>
                    <a:pt x="1526363" y="100136"/>
                  </a:lnTo>
                  <a:lnTo>
                    <a:pt x="1536951" y="98205"/>
                  </a:lnTo>
                  <a:lnTo>
                    <a:pt x="1539358" y="99654"/>
                  </a:lnTo>
                  <a:lnTo>
                    <a:pt x="1541765" y="97239"/>
                  </a:lnTo>
                  <a:lnTo>
                    <a:pt x="1547540" y="101102"/>
                  </a:lnTo>
                  <a:lnTo>
                    <a:pt x="1549947" y="101102"/>
                  </a:lnTo>
                  <a:lnTo>
                    <a:pt x="1551391" y="103517"/>
                  </a:lnTo>
                  <a:lnTo>
                    <a:pt x="1553797" y="103034"/>
                  </a:lnTo>
                  <a:lnTo>
                    <a:pt x="1560535" y="104000"/>
                  </a:lnTo>
                  <a:lnTo>
                    <a:pt x="1566311" y="103034"/>
                  </a:lnTo>
                  <a:lnTo>
                    <a:pt x="1568718" y="99654"/>
                  </a:lnTo>
                  <a:lnTo>
                    <a:pt x="1575937" y="97239"/>
                  </a:lnTo>
                  <a:lnTo>
                    <a:pt x="1576900" y="99171"/>
                  </a:lnTo>
                  <a:lnTo>
                    <a:pt x="1583638" y="103517"/>
                  </a:lnTo>
                  <a:lnTo>
                    <a:pt x="1582675" y="106898"/>
                  </a:lnTo>
                  <a:lnTo>
                    <a:pt x="1587970" y="112693"/>
                  </a:lnTo>
                  <a:lnTo>
                    <a:pt x="1592783" y="114625"/>
                  </a:lnTo>
                  <a:lnTo>
                    <a:pt x="1595190" y="112210"/>
                  </a:lnTo>
                  <a:lnTo>
                    <a:pt x="1598559" y="112210"/>
                  </a:lnTo>
                  <a:lnTo>
                    <a:pt x="1606260" y="109312"/>
                  </a:lnTo>
                  <a:lnTo>
                    <a:pt x="1608666" y="109795"/>
                  </a:lnTo>
                  <a:lnTo>
                    <a:pt x="1613479" y="114625"/>
                  </a:lnTo>
                  <a:lnTo>
                    <a:pt x="1623587" y="117523"/>
                  </a:lnTo>
                  <a:lnTo>
                    <a:pt x="1627918" y="121386"/>
                  </a:lnTo>
                  <a:lnTo>
                    <a:pt x="1628881" y="126698"/>
                  </a:lnTo>
                  <a:lnTo>
                    <a:pt x="1633213" y="127664"/>
                  </a:lnTo>
                  <a:lnTo>
                    <a:pt x="1633694" y="130079"/>
                  </a:lnTo>
                  <a:lnTo>
                    <a:pt x="1637063" y="129113"/>
                  </a:lnTo>
                  <a:lnTo>
                    <a:pt x="1638507" y="131045"/>
                  </a:lnTo>
                  <a:lnTo>
                    <a:pt x="1647171" y="130079"/>
                  </a:lnTo>
                  <a:lnTo>
                    <a:pt x="1651021" y="128147"/>
                  </a:lnTo>
                  <a:lnTo>
                    <a:pt x="1655353" y="129596"/>
                  </a:lnTo>
                  <a:lnTo>
                    <a:pt x="1660647" y="128147"/>
                  </a:lnTo>
                  <a:lnTo>
                    <a:pt x="1663535" y="126215"/>
                  </a:lnTo>
                  <a:lnTo>
                    <a:pt x="1666904" y="128147"/>
                  </a:lnTo>
                  <a:lnTo>
                    <a:pt x="1668348" y="130079"/>
                  </a:lnTo>
                  <a:lnTo>
                    <a:pt x="1670755" y="130562"/>
                  </a:lnTo>
                  <a:lnTo>
                    <a:pt x="1673643" y="129113"/>
                  </a:lnTo>
                  <a:lnTo>
                    <a:pt x="1674124" y="120903"/>
                  </a:lnTo>
                  <a:lnTo>
                    <a:pt x="1676049" y="117039"/>
                  </a:lnTo>
                  <a:lnTo>
                    <a:pt x="1679418" y="118005"/>
                  </a:lnTo>
                  <a:lnTo>
                    <a:pt x="1681825" y="120903"/>
                  </a:lnTo>
                  <a:lnTo>
                    <a:pt x="1684713" y="118971"/>
                  </a:lnTo>
                  <a:lnTo>
                    <a:pt x="1691932" y="119454"/>
                  </a:lnTo>
                  <a:lnTo>
                    <a:pt x="1692414" y="117039"/>
                  </a:lnTo>
                  <a:lnTo>
                    <a:pt x="1699152" y="113659"/>
                  </a:lnTo>
                  <a:lnTo>
                    <a:pt x="1702521" y="113176"/>
                  </a:lnTo>
                  <a:lnTo>
                    <a:pt x="1704446" y="115591"/>
                  </a:lnTo>
                  <a:lnTo>
                    <a:pt x="1707815" y="118488"/>
                  </a:lnTo>
                  <a:lnTo>
                    <a:pt x="1713110" y="114625"/>
                  </a:lnTo>
                  <a:lnTo>
                    <a:pt x="1715035" y="116557"/>
                  </a:lnTo>
                  <a:lnTo>
                    <a:pt x="1718404" y="115108"/>
                  </a:lnTo>
                  <a:lnTo>
                    <a:pt x="1725624" y="116557"/>
                  </a:lnTo>
                  <a:lnTo>
                    <a:pt x="1724180" y="121869"/>
                  </a:lnTo>
                  <a:lnTo>
                    <a:pt x="1726586" y="124767"/>
                  </a:lnTo>
                  <a:lnTo>
                    <a:pt x="1730918" y="123801"/>
                  </a:lnTo>
                  <a:lnTo>
                    <a:pt x="1731399" y="125732"/>
                  </a:lnTo>
                  <a:lnTo>
                    <a:pt x="1735250" y="125249"/>
                  </a:lnTo>
                  <a:lnTo>
                    <a:pt x="1739100" y="121869"/>
                  </a:lnTo>
                  <a:lnTo>
                    <a:pt x="1742951" y="121869"/>
                  </a:lnTo>
                  <a:lnTo>
                    <a:pt x="1748245" y="126215"/>
                  </a:lnTo>
                  <a:lnTo>
                    <a:pt x="1751133" y="135874"/>
                  </a:lnTo>
                  <a:lnTo>
                    <a:pt x="1755465" y="131528"/>
                  </a:lnTo>
                  <a:lnTo>
                    <a:pt x="1755946" y="128147"/>
                  </a:lnTo>
                  <a:lnTo>
                    <a:pt x="1764128" y="125249"/>
                  </a:lnTo>
                  <a:lnTo>
                    <a:pt x="1766053" y="126698"/>
                  </a:lnTo>
                  <a:lnTo>
                    <a:pt x="1765091" y="129596"/>
                  </a:lnTo>
                  <a:lnTo>
                    <a:pt x="1769904" y="131045"/>
                  </a:lnTo>
                  <a:lnTo>
                    <a:pt x="1777123" y="135874"/>
                  </a:lnTo>
                  <a:lnTo>
                    <a:pt x="1780011" y="134425"/>
                  </a:lnTo>
                  <a:lnTo>
                    <a:pt x="1784824" y="134425"/>
                  </a:lnTo>
                  <a:lnTo>
                    <a:pt x="1785787" y="136840"/>
                  </a:lnTo>
                  <a:lnTo>
                    <a:pt x="1789156" y="137806"/>
                  </a:lnTo>
                  <a:lnTo>
                    <a:pt x="1792525" y="134908"/>
                  </a:lnTo>
                  <a:lnTo>
                    <a:pt x="1793488" y="130079"/>
                  </a:lnTo>
                  <a:lnTo>
                    <a:pt x="1798301" y="128630"/>
                  </a:lnTo>
                  <a:lnTo>
                    <a:pt x="1801670" y="131045"/>
                  </a:lnTo>
                  <a:lnTo>
                    <a:pt x="1806483" y="128147"/>
                  </a:lnTo>
                  <a:lnTo>
                    <a:pt x="1808408" y="125732"/>
                  </a:lnTo>
                  <a:lnTo>
                    <a:pt x="1814665" y="127181"/>
                  </a:lnTo>
                  <a:lnTo>
                    <a:pt x="1818035" y="126698"/>
                  </a:lnTo>
                  <a:lnTo>
                    <a:pt x="1826217" y="123801"/>
                  </a:lnTo>
                  <a:lnTo>
                    <a:pt x="1830067" y="124284"/>
                  </a:lnTo>
                  <a:lnTo>
                    <a:pt x="1832955" y="120903"/>
                  </a:lnTo>
                  <a:lnTo>
                    <a:pt x="1832955" y="118005"/>
                  </a:lnTo>
                  <a:lnTo>
                    <a:pt x="1837768" y="114625"/>
                  </a:lnTo>
                  <a:lnTo>
                    <a:pt x="1845950" y="110761"/>
                  </a:lnTo>
                  <a:lnTo>
                    <a:pt x="1855576" y="111244"/>
                  </a:lnTo>
                  <a:lnTo>
                    <a:pt x="1857983" y="113659"/>
                  </a:lnTo>
                  <a:lnTo>
                    <a:pt x="1864721" y="109312"/>
                  </a:lnTo>
                  <a:lnTo>
                    <a:pt x="1866165" y="106898"/>
                  </a:lnTo>
                  <a:lnTo>
                    <a:pt x="1871941" y="105449"/>
                  </a:lnTo>
                  <a:lnTo>
                    <a:pt x="1875310" y="102551"/>
                  </a:lnTo>
                  <a:lnTo>
                    <a:pt x="1877235" y="103034"/>
                  </a:lnTo>
                  <a:lnTo>
                    <a:pt x="1883974" y="101102"/>
                  </a:lnTo>
                  <a:lnTo>
                    <a:pt x="1883974" y="98205"/>
                  </a:lnTo>
                  <a:lnTo>
                    <a:pt x="1885417" y="95790"/>
                  </a:lnTo>
                  <a:lnTo>
                    <a:pt x="1892637" y="89995"/>
                  </a:lnTo>
                  <a:lnTo>
                    <a:pt x="1893118" y="95790"/>
                  </a:lnTo>
                  <a:lnTo>
                    <a:pt x="1892637" y="98205"/>
                  </a:lnTo>
                  <a:lnTo>
                    <a:pt x="1897931" y="104000"/>
                  </a:lnTo>
                  <a:lnTo>
                    <a:pt x="1899376" y="108347"/>
                  </a:lnTo>
                  <a:lnTo>
                    <a:pt x="1904189" y="103517"/>
                  </a:lnTo>
                  <a:lnTo>
                    <a:pt x="1906595" y="105932"/>
                  </a:lnTo>
                  <a:lnTo>
                    <a:pt x="1907076" y="110278"/>
                  </a:lnTo>
                  <a:lnTo>
                    <a:pt x="1909483" y="109312"/>
                  </a:lnTo>
                  <a:lnTo>
                    <a:pt x="1912852" y="111244"/>
                  </a:lnTo>
                  <a:lnTo>
                    <a:pt x="1914296" y="114142"/>
                  </a:lnTo>
                  <a:lnTo>
                    <a:pt x="1920553" y="118971"/>
                  </a:lnTo>
                  <a:lnTo>
                    <a:pt x="1924403" y="126215"/>
                  </a:lnTo>
                  <a:lnTo>
                    <a:pt x="1927772" y="129596"/>
                  </a:lnTo>
                  <a:lnTo>
                    <a:pt x="1933067" y="131045"/>
                  </a:lnTo>
                  <a:lnTo>
                    <a:pt x="1934511" y="132976"/>
                  </a:lnTo>
                  <a:lnTo>
                    <a:pt x="1933067" y="139738"/>
                  </a:lnTo>
                  <a:lnTo>
                    <a:pt x="1936436" y="143118"/>
                  </a:lnTo>
                  <a:lnTo>
                    <a:pt x="1936436" y="146499"/>
                  </a:lnTo>
                  <a:lnTo>
                    <a:pt x="1934992" y="148431"/>
                  </a:lnTo>
                  <a:lnTo>
                    <a:pt x="1936436" y="151328"/>
                  </a:lnTo>
                  <a:lnTo>
                    <a:pt x="1934029" y="153743"/>
                  </a:lnTo>
                  <a:lnTo>
                    <a:pt x="1934029" y="156158"/>
                  </a:lnTo>
                  <a:lnTo>
                    <a:pt x="1936917" y="160021"/>
                  </a:lnTo>
                  <a:lnTo>
                    <a:pt x="1934511" y="161470"/>
                  </a:lnTo>
                  <a:lnTo>
                    <a:pt x="1934511" y="164851"/>
                  </a:lnTo>
                  <a:lnTo>
                    <a:pt x="1932104" y="167748"/>
                  </a:lnTo>
                  <a:lnTo>
                    <a:pt x="1932585" y="171612"/>
                  </a:lnTo>
                  <a:lnTo>
                    <a:pt x="1935474" y="174026"/>
                  </a:lnTo>
                  <a:lnTo>
                    <a:pt x="1936917" y="176924"/>
                  </a:lnTo>
                  <a:lnTo>
                    <a:pt x="1933067" y="183202"/>
                  </a:lnTo>
                  <a:lnTo>
                    <a:pt x="1934029" y="188032"/>
                  </a:lnTo>
                  <a:lnTo>
                    <a:pt x="1931142" y="193344"/>
                  </a:lnTo>
                  <a:lnTo>
                    <a:pt x="1933067" y="194793"/>
                  </a:lnTo>
                  <a:lnTo>
                    <a:pt x="1932104" y="199623"/>
                  </a:lnTo>
                  <a:lnTo>
                    <a:pt x="1930179" y="202037"/>
                  </a:lnTo>
                  <a:lnTo>
                    <a:pt x="1930660" y="203969"/>
                  </a:lnTo>
                  <a:lnTo>
                    <a:pt x="1930179" y="210730"/>
                  </a:lnTo>
                  <a:lnTo>
                    <a:pt x="1935474" y="216042"/>
                  </a:lnTo>
                  <a:lnTo>
                    <a:pt x="1935955" y="217491"/>
                  </a:lnTo>
                  <a:lnTo>
                    <a:pt x="1941249" y="219423"/>
                  </a:lnTo>
                  <a:lnTo>
                    <a:pt x="1943655" y="221838"/>
                  </a:lnTo>
                  <a:lnTo>
                    <a:pt x="1944618" y="227633"/>
                  </a:lnTo>
                  <a:lnTo>
                    <a:pt x="1944618" y="231979"/>
                  </a:lnTo>
                  <a:lnTo>
                    <a:pt x="1947506" y="233428"/>
                  </a:lnTo>
                  <a:lnTo>
                    <a:pt x="1946062" y="239223"/>
                  </a:lnTo>
                  <a:lnTo>
                    <a:pt x="1947506" y="243087"/>
                  </a:lnTo>
                  <a:lnTo>
                    <a:pt x="1950875" y="246468"/>
                  </a:lnTo>
                  <a:lnTo>
                    <a:pt x="1952319" y="251297"/>
                  </a:lnTo>
                  <a:lnTo>
                    <a:pt x="1958095" y="256610"/>
                  </a:lnTo>
                  <a:lnTo>
                    <a:pt x="1963389" y="263371"/>
                  </a:lnTo>
                  <a:lnTo>
                    <a:pt x="1967721" y="263371"/>
                  </a:lnTo>
                  <a:lnTo>
                    <a:pt x="1967721" y="265302"/>
                  </a:lnTo>
                  <a:lnTo>
                    <a:pt x="1971572" y="270615"/>
                  </a:lnTo>
                  <a:lnTo>
                    <a:pt x="1975422" y="274478"/>
                  </a:lnTo>
                  <a:lnTo>
                    <a:pt x="1978791" y="281239"/>
                  </a:lnTo>
                  <a:lnTo>
                    <a:pt x="1979272" y="285586"/>
                  </a:lnTo>
                  <a:lnTo>
                    <a:pt x="1985048" y="288967"/>
                  </a:lnTo>
                  <a:lnTo>
                    <a:pt x="1988417" y="295245"/>
                  </a:lnTo>
                  <a:lnTo>
                    <a:pt x="1987455" y="297660"/>
                  </a:lnTo>
                  <a:lnTo>
                    <a:pt x="1989861" y="300074"/>
                  </a:lnTo>
                  <a:lnTo>
                    <a:pt x="1993711" y="301523"/>
                  </a:lnTo>
                  <a:lnTo>
                    <a:pt x="1995637" y="301523"/>
                  </a:lnTo>
                  <a:lnTo>
                    <a:pt x="1999006" y="298625"/>
                  </a:lnTo>
                  <a:lnTo>
                    <a:pt x="2010557" y="297176"/>
                  </a:lnTo>
                  <a:lnTo>
                    <a:pt x="2015851" y="294762"/>
                  </a:lnTo>
                  <a:lnTo>
                    <a:pt x="2020665" y="295245"/>
                  </a:lnTo>
                  <a:lnTo>
                    <a:pt x="2022590" y="296694"/>
                  </a:lnTo>
                  <a:lnTo>
                    <a:pt x="2026922" y="295728"/>
                  </a:lnTo>
                  <a:lnTo>
                    <a:pt x="2035585" y="296211"/>
                  </a:lnTo>
                  <a:lnTo>
                    <a:pt x="2040398" y="293313"/>
                  </a:lnTo>
                  <a:lnTo>
                    <a:pt x="2043768" y="293313"/>
                  </a:lnTo>
                  <a:lnTo>
                    <a:pt x="2049543" y="294762"/>
                  </a:lnTo>
                  <a:lnTo>
                    <a:pt x="2053394" y="294762"/>
                  </a:lnTo>
                  <a:lnTo>
                    <a:pt x="2056763" y="299591"/>
                  </a:lnTo>
                  <a:lnTo>
                    <a:pt x="2059651" y="301040"/>
                  </a:lnTo>
                  <a:lnTo>
                    <a:pt x="2062538" y="300557"/>
                  </a:lnTo>
                  <a:lnTo>
                    <a:pt x="2068314" y="302006"/>
                  </a:lnTo>
                  <a:lnTo>
                    <a:pt x="2069277" y="302972"/>
                  </a:lnTo>
                  <a:lnTo>
                    <a:pt x="2076977" y="304421"/>
                  </a:lnTo>
                  <a:lnTo>
                    <a:pt x="2078903" y="303455"/>
                  </a:lnTo>
                  <a:lnTo>
                    <a:pt x="2082272" y="305870"/>
                  </a:lnTo>
                  <a:lnTo>
                    <a:pt x="2086122" y="305870"/>
                  </a:lnTo>
                  <a:lnTo>
                    <a:pt x="2089492" y="308284"/>
                  </a:lnTo>
                  <a:lnTo>
                    <a:pt x="2092861" y="307801"/>
                  </a:lnTo>
                  <a:lnTo>
                    <a:pt x="2094786" y="305386"/>
                  </a:lnTo>
                  <a:lnTo>
                    <a:pt x="2096711" y="305386"/>
                  </a:lnTo>
                  <a:lnTo>
                    <a:pt x="2098155" y="309733"/>
                  </a:lnTo>
                  <a:lnTo>
                    <a:pt x="2100562" y="309733"/>
                  </a:lnTo>
                  <a:lnTo>
                    <a:pt x="2104893" y="305870"/>
                  </a:lnTo>
                  <a:lnTo>
                    <a:pt x="2109225" y="310216"/>
                  </a:lnTo>
                  <a:lnTo>
                    <a:pt x="2114519" y="312631"/>
                  </a:lnTo>
                  <a:lnTo>
                    <a:pt x="2118851" y="312148"/>
                  </a:lnTo>
                  <a:lnTo>
                    <a:pt x="2122221" y="314079"/>
                  </a:lnTo>
                  <a:lnTo>
                    <a:pt x="2123183" y="311182"/>
                  </a:lnTo>
                  <a:lnTo>
                    <a:pt x="2126552" y="311665"/>
                  </a:lnTo>
                  <a:lnTo>
                    <a:pt x="2129440" y="315045"/>
                  </a:lnTo>
                  <a:lnTo>
                    <a:pt x="2133291" y="315528"/>
                  </a:lnTo>
                  <a:lnTo>
                    <a:pt x="2138585" y="318909"/>
                  </a:lnTo>
                  <a:lnTo>
                    <a:pt x="2142435" y="316011"/>
                  </a:lnTo>
                  <a:lnTo>
                    <a:pt x="2145323" y="317943"/>
                  </a:lnTo>
                  <a:lnTo>
                    <a:pt x="2148692" y="318426"/>
                  </a:lnTo>
                  <a:lnTo>
                    <a:pt x="2152543" y="317460"/>
                  </a:lnTo>
                  <a:lnTo>
                    <a:pt x="2155430" y="320841"/>
                  </a:lnTo>
                  <a:lnTo>
                    <a:pt x="2159281" y="319875"/>
                  </a:lnTo>
                  <a:lnTo>
                    <a:pt x="2160244" y="323255"/>
                  </a:lnTo>
                  <a:lnTo>
                    <a:pt x="2165057" y="325670"/>
                  </a:lnTo>
                  <a:lnTo>
                    <a:pt x="2171314" y="327602"/>
                  </a:lnTo>
                  <a:lnTo>
                    <a:pt x="2175645" y="324704"/>
                  </a:lnTo>
                  <a:lnTo>
                    <a:pt x="2177089" y="329534"/>
                  </a:lnTo>
                  <a:lnTo>
                    <a:pt x="2184309" y="330017"/>
                  </a:lnTo>
                  <a:lnTo>
                    <a:pt x="2186234" y="331948"/>
                  </a:lnTo>
                  <a:lnTo>
                    <a:pt x="2194417" y="332914"/>
                  </a:lnTo>
                  <a:lnTo>
                    <a:pt x="2198267" y="335329"/>
                  </a:lnTo>
                  <a:lnTo>
                    <a:pt x="2202117" y="338710"/>
                  </a:lnTo>
                  <a:lnTo>
                    <a:pt x="2211262" y="340641"/>
                  </a:lnTo>
                  <a:lnTo>
                    <a:pt x="2214631" y="339675"/>
                  </a:lnTo>
                  <a:lnTo>
                    <a:pt x="2219926" y="340641"/>
                  </a:lnTo>
                  <a:lnTo>
                    <a:pt x="2223776" y="339192"/>
                  </a:lnTo>
                  <a:lnTo>
                    <a:pt x="2225701" y="342573"/>
                  </a:lnTo>
                  <a:lnTo>
                    <a:pt x="2228589" y="343056"/>
                  </a:lnTo>
                  <a:lnTo>
                    <a:pt x="2232440" y="340158"/>
                  </a:lnTo>
                  <a:lnTo>
                    <a:pt x="2235328" y="340641"/>
                  </a:lnTo>
                  <a:lnTo>
                    <a:pt x="2244472" y="340158"/>
                  </a:lnTo>
                  <a:lnTo>
                    <a:pt x="2245916" y="341607"/>
                  </a:lnTo>
                  <a:lnTo>
                    <a:pt x="2252173" y="343539"/>
                  </a:lnTo>
                  <a:lnTo>
                    <a:pt x="2250248" y="350783"/>
                  </a:lnTo>
                  <a:lnTo>
                    <a:pt x="2253136" y="353198"/>
                  </a:lnTo>
                  <a:lnTo>
                    <a:pt x="2253136" y="355612"/>
                  </a:lnTo>
                  <a:lnTo>
                    <a:pt x="2260837" y="360442"/>
                  </a:lnTo>
                  <a:lnTo>
                    <a:pt x="2264687" y="360925"/>
                  </a:lnTo>
                  <a:lnTo>
                    <a:pt x="2266613" y="359476"/>
                  </a:lnTo>
                  <a:lnTo>
                    <a:pt x="2272869" y="360925"/>
                  </a:lnTo>
                  <a:lnTo>
                    <a:pt x="2274795" y="363339"/>
                  </a:lnTo>
                  <a:lnTo>
                    <a:pt x="2279126" y="362857"/>
                  </a:lnTo>
                  <a:lnTo>
                    <a:pt x="2277201" y="366720"/>
                  </a:lnTo>
                  <a:lnTo>
                    <a:pt x="2284421" y="370101"/>
                  </a:lnTo>
                  <a:lnTo>
                    <a:pt x="2283939" y="372998"/>
                  </a:lnTo>
                  <a:lnTo>
                    <a:pt x="2286346" y="373481"/>
                  </a:lnTo>
                  <a:lnTo>
                    <a:pt x="2288271" y="370584"/>
                  </a:lnTo>
                  <a:lnTo>
                    <a:pt x="2290678" y="371067"/>
                  </a:lnTo>
                  <a:lnTo>
                    <a:pt x="2296935" y="369135"/>
                  </a:lnTo>
                  <a:lnTo>
                    <a:pt x="2300785" y="369135"/>
                  </a:lnTo>
                  <a:lnTo>
                    <a:pt x="2302711" y="375896"/>
                  </a:lnTo>
                  <a:lnTo>
                    <a:pt x="2308486" y="377345"/>
                  </a:lnTo>
                  <a:lnTo>
                    <a:pt x="2312337" y="372998"/>
                  </a:lnTo>
                  <a:lnTo>
                    <a:pt x="2322925" y="370101"/>
                  </a:lnTo>
                  <a:lnTo>
                    <a:pt x="2323888" y="373964"/>
                  </a:lnTo>
                  <a:lnTo>
                    <a:pt x="2326294" y="373481"/>
                  </a:lnTo>
                  <a:lnTo>
                    <a:pt x="2328701" y="377345"/>
                  </a:lnTo>
                  <a:lnTo>
                    <a:pt x="2332552" y="377828"/>
                  </a:lnTo>
                  <a:lnTo>
                    <a:pt x="2338327" y="380725"/>
                  </a:lnTo>
                  <a:lnTo>
                    <a:pt x="2338809" y="384106"/>
                  </a:lnTo>
                  <a:lnTo>
                    <a:pt x="2341215" y="387486"/>
                  </a:lnTo>
                  <a:lnTo>
                    <a:pt x="2352285" y="388935"/>
                  </a:lnTo>
                  <a:lnTo>
                    <a:pt x="2351804" y="395214"/>
                  </a:lnTo>
                  <a:lnTo>
                    <a:pt x="2354692" y="401975"/>
                  </a:lnTo>
                  <a:lnTo>
                    <a:pt x="2354210" y="408736"/>
                  </a:lnTo>
                  <a:lnTo>
                    <a:pt x="2356617" y="415014"/>
                  </a:lnTo>
                  <a:lnTo>
                    <a:pt x="2357098" y="421292"/>
                  </a:lnTo>
                  <a:lnTo>
                    <a:pt x="2359986" y="425639"/>
                  </a:lnTo>
                  <a:lnTo>
                    <a:pt x="2358542" y="431434"/>
                  </a:lnTo>
                  <a:lnTo>
                    <a:pt x="2364318" y="436747"/>
                  </a:lnTo>
                  <a:lnTo>
                    <a:pt x="2372019" y="437229"/>
                  </a:lnTo>
                  <a:lnTo>
                    <a:pt x="2372981" y="441093"/>
                  </a:lnTo>
                  <a:lnTo>
                    <a:pt x="2372019" y="448820"/>
                  </a:lnTo>
                  <a:lnTo>
                    <a:pt x="2373944" y="450269"/>
                  </a:lnTo>
                  <a:lnTo>
                    <a:pt x="2377313" y="459445"/>
                  </a:lnTo>
                  <a:lnTo>
                    <a:pt x="2371537" y="461376"/>
                  </a:lnTo>
                  <a:lnTo>
                    <a:pt x="2366724" y="464757"/>
                  </a:lnTo>
                  <a:lnTo>
                    <a:pt x="2364318" y="470070"/>
                  </a:lnTo>
                  <a:lnTo>
                    <a:pt x="2360949" y="470070"/>
                  </a:lnTo>
                  <a:lnTo>
                    <a:pt x="2358542" y="466689"/>
                  </a:lnTo>
                  <a:lnTo>
                    <a:pt x="2357098" y="467172"/>
                  </a:lnTo>
                  <a:lnTo>
                    <a:pt x="2354210" y="473450"/>
                  </a:lnTo>
                  <a:lnTo>
                    <a:pt x="2351322" y="472967"/>
                  </a:lnTo>
                  <a:lnTo>
                    <a:pt x="2346991" y="468620"/>
                  </a:lnTo>
                  <a:lnTo>
                    <a:pt x="2343622" y="470070"/>
                  </a:lnTo>
                  <a:lnTo>
                    <a:pt x="2338809" y="469104"/>
                  </a:lnTo>
                  <a:lnTo>
                    <a:pt x="2334958" y="472001"/>
                  </a:lnTo>
                  <a:lnTo>
                    <a:pt x="2332070" y="471518"/>
                  </a:lnTo>
                  <a:lnTo>
                    <a:pt x="2329664" y="468620"/>
                  </a:lnTo>
                  <a:lnTo>
                    <a:pt x="2325332" y="467655"/>
                  </a:lnTo>
                  <a:lnTo>
                    <a:pt x="2323407" y="470070"/>
                  </a:lnTo>
                  <a:lnTo>
                    <a:pt x="2326776" y="472967"/>
                  </a:lnTo>
                  <a:lnTo>
                    <a:pt x="2325332" y="477796"/>
                  </a:lnTo>
                  <a:lnTo>
                    <a:pt x="2321963" y="480694"/>
                  </a:lnTo>
                  <a:lnTo>
                    <a:pt x="2315224" y="482626"/>
                  </a:lnTo>
                  <a:lnTo>
                    <a:pt x="2311855" y="482626"/>
                  </a:lnTo>
                  <a:lnTo>
                    <a:pt x="2309930" y="485523"/>
                  </a:lnTo>
                  <a:lnTo>
                    <a:pt x="2304636" y="485523"/>
                  </a:lnTo>
                  <a:lnTo>
                    <a:pt x="2305598" y="489387"/>
                  </a:lnTo>
                  <a:lnTo>
                    <a:pt x="2308967" y="490353"/>
                  </a:lnTo>
                  <a:lnTo>
                    <a:pt x="2310893" y="492285"/>
                  </a:lnTo>
                  <a:lnTo>
                    <a:pt x="2307524" y="497597"/>
                  </a:lnTo>
                  <a:lnTo>
                    <a:pt x="2304636" y="500495"/>
                  </a:lnTo>
                  <a:lnTo>
                    <a:pt x="2300785" y="501461"/>
                  </a:lnTo>
                  <a:lnTo>
                    <a:pt x="2301748" y="504358"/>
                  </a:lnTo>
                  <a:lnTo>
                    <a:pt x="2297897" y="506290"/>
                  </a:lnTo>
                  <a:lnTo>
                    <a:pt x="2293084" y="517398"/>
                  </a:lnTo>
                  <a:lnTo>
                    <a:pt x="2286827" y="523676"/>
                  </a:lnTo>
                  <a:lnTo>
                    <a:pt x="2281052" y="523193"/>
                  </a:lnTo>
                  <a:lnTo>
                    <a:pt x="2277201" y="524159"/>
                  </a:lnTo>
                  <a:lnTo>
                    <a:pt x="2272869" y="529954"/>
                  </a:lnTo>
                  <a:lnTo>
                    <a:pt x="2268056" y="529954"/>
                  </a:lnTo>
                  <a:lnTo>
                    <a:pt x="2266131" y="532369"/>
                  </a:lnTo>
                  <a:lnTo>
                    <a:pt x="2263725" y="529954"/>
                  </a:lnTo>
                  <a:lnTo>
                    <a:pt x="2260356" y="533818"/>
                  </a:lnTo>
                  <a:lnTo>
                    <a:pt x="2255061" y="533335"/>
                  </a:lnTo>
                  <a:lnTo>
                    <a:pt x="2250729" y="536715"/>
                  </a:lnTo>
                  <a:lnTo>
                    <a:pt x="2245916" y="539130"/>
                  </a:lnTo>
                  <a:lnTo>
                    <a:pt x="2236771" y="542028"/>
                  </a:lnTo>
                  <a:lnTo>
                    <a:pt x="2234846" y="545408"/>
                  </a:lnTo>
                  <a:lnTo>
                    <a:pt x="2219926" y="549755"/>
                  </a:lnTo>
                  <a:lnTo>
                    <a:pt x="2216557" y="551204"/>
                  </a:lnTo>
                  <a:lnTo>
                    <a:pt x="2210300" y="551686"/>
                  </a:lnTo>
                  <a:lnTo>
                    <a:pt x="2205487" y="550721"/>
                  </a:lnTo>
                  <a:lnTo>
                    <a:pt x="2203561" y="549272"/>
                  </a:lnTo>
                  <a:lnTo>
                    <a:pt x="2194417" y="548306"/>
                  </a:lnTo>
                  <a:lnTo>
                    <a:pt x="2191528" y="550238"/>
                  </a:lnTo>
                  <a:lnTo>
                    <a:pt x="2189603" y="549755"/>
                  </a:lnTo>
                  <a:lnTo>
                    <a:pt x="2181421" y="549272"/>
                  </a:lnTo>
                  <a:lnTo>
                    <a:pt x="2179977" y="545408"/>
                  </a:lnTo>
                  <a:lnTo>
                    <a:pt x="2177089" y="544925"/>
                  </a:lnTo>
                  <a:lnTo>
                    <a:pt x="2175164" y="542994"/>
                  </a:lnTo>
                  <a:lnTo>
                    <a:pt x="2172276" y="543476"/>
                  </a:lnTo>
                  <a:lnTo>
                    <a:pt x="2168426" y="545891"/>
                  </a:lnTo>
                  <a:lnTo>
                    <a:pt x="2166019" y="544925"/>
                  </a:lnTo>
                  <a:lnTo>
                    <a:pt x="2158800" y="546374"/>
                  </a:lnTo>
                  <a:lnTo>
                    <a:pt x="2153987" y="545408"/>
                  </a:lnTo>
                  <a:lnTo>
                    <a:pt x="2150617" y="542511"/>
                  </a:lnTo>
                  <a:lnTo>
                    <a:pt x="2137141" y="539613"/>
                  </a:lnTo>
                  <a:lnTo>
                    <a:pt x="2132328" y="542511"/>
                  </a:lnTo>
                  <a:lnTo>
                    <a:pt x="2128959" y="541545"/>
                  </a:lnTo>
                  <a:lnTo>
                    <a:pt x="2124627" y="541062"/>
                  </a:lnTo>
                  <a:lnTo>
                    <a:pt x="2123183" y="542511"/>
                  </a:lnTo>
                  <a:lnTo>
                    <a:pt x="2118851" y="542511"/>
                  </a:lnTo>
                  <a:lnTo>
                    <a:pt x="2117889" y="541062"/>
                  </a:lnTo>
                  <a:lnTo>
                    <a:pt x="2111632" y="542511"/>
                  </a:lnTo>
                  <a:lnTo>
                    <a:pt x="2109706" y="541545"/>
                  </a:lnTo>
                  <a:lnTo>
                    <a:pt x="2104412" y="543960"/>
                  </a:lnTo>
                  <a:lnTo>
                    <a:pt x="2097674" y="542994"/>
                  </a:lnTo>
                  <a:lnTo>
                    <a:pt x="2095267" y="540579"/>
                  </a:lnTo>
                  <a:lnTo>
                    <a:pt x="2091898" y="542028"/>
                  </a:lnTo>
                  <a:lnTo>
                    <a:pt x="2086122" y="540096"/>
                  </a:lnTo>
                  <a:lnTo>
                    <a:pt x="2084197" y="537681"/>
                  </a:lnTo>
                  <a:lnTo>
                    <a:pt x="2076977" y="535749"/>
                  </a:lnTo>
                  <a:lnTo>
                    <a:pt x="2065908" y="531886"/>
                  </a:lnTo>
                  <a:lnTo>
                    <a:pt x="2057244" y="530920"/>
                  </a:lnTo>
                  <a:lnTo>
                    <a:pt x="2050987" y="528023"/>
                  </a:lnTo>
                  <a:lnTo>
                    <a:pt x="2038473" y="529471"/>
                  </a:lnTo>
                  <a:lnTo>
                    <a:pt x="2036548" y="528505"/>
                  </a:lnTo>
                  <a:lnTo>
                    <a:pt x="2034141" y="529954"/>
                  </a:lnTo>
                  <a:lnTo>
                    <a:pt x="2030291" y="529954"/>
                  </a:lnTo>
                  <a:lnTo>
                    <a:pt x="2021146" y="525125"/>
                  </a:lnTo>
                  <a:lnTo>
                    <a:pt x="2017777" y="522227"/>
                  </a:lnTo>
                  <a:lnTo>
                    <a:pt x="2012964" y="519812"/>
                  </a:lnTo>
                  <a:lnTo>
                    <a:pt x="2009113" y="516915"/>
                  </a:lnTo>
                  <a:lnTo>
                    <a:pt x="2004781" y="514983"/>
                  </a:lnTo>
                  <a:lnTo>
                    <a:pt x="2002375" y="516915"/>
                  </a:lnTo>
                  <a:lnTo>
                    <a:pt x="1996118" y="516915"/>
                  </a:lnTo>
                  <a:lnTo>
                    <a:pt x="1984085" y="514500"/>
                  </a:lnTo>
                  <a:lnTo>
                    <a:pt x="1977828" y="512568"/>
                  </a:lnTo>
                  <a:lnTo>
                    <a:pt x="1974940" y="510154"/>
                  </a:lnTo>
                  <a:lnTo>
                    <a:pt x="1972053" y="503875"/>
                  </a:lnTo>
                  <a:lnTo>
                    <a:pt x="1967721" y="498080"/>
                  </a:lnTo>
                  <a:lnTo>
                    <a:pt x="1963389" y="497114"/>
                  </a:lnTo>
                  <a:lnTo>
                    <a:pt x="1960020" y="492285"/>
                  </a:lnTo>
                  <a:lnTo>
                    <a:pt x="1950394" y="490353"/>
                  </a:lnTo>
                  <a:lnTo>
                    <a:pt x="1949431" y="493251"/>
                  </a:lnTo>
                  <a:lnTo>
                    <a:pt x="1951838" y="498563"/>
                  </a:lnTo>
                  <a:lnTo>
                    <a:pt x="1953282" y="505324"/>
                  </a:lnTo>
                  <a:lnTo>
                    <a:pt x="1957613" y="512085"/>
                  </a:lnTo>
                  <a:lnTo>
                    <a:pt x="1958576" y="513051"/>
                  </a:lnTo>
                  <a:lnTo>
                    <a:pt x="1958576" y="518846"/>
                  </a:lnTo>
                  <a:lnTo>
                    <a:pt x="1960020" y="525125"/>
                  </a:lnTo>
                  <a:lnTo>
                    <a:pt x="1966277" y="532852"/>
                  </a:lnTo>
                  <a:lnTo>
                    <a:pt x="1967240" y="535267"/>
                  </a:lnTo>
                  <a:lnTo>
                    <a:pt x="1967721" y="543476"/>
                  </a:lnTo>
                  <a:lnTo>
                    <a:pt x="1970609" y="548306"/>
                  </a:lnTo>
                  <a:lnTo>
                    <a:pt x="1972534" y="552652"/>
                  </a:lnTo>
                  <a:lnTo>
                    <a:pt x="1973978" y="559414"/>
                  </a:lnTo>
                  <a:lnTo>
                    <a:pt x="1975903" y="570521"/>
                  </a:lnTo>
                  <a:lnTo>
                    <a:pt x="1978310" y="575351"/>
                  </a:lnTo>
                  <a:lnTo>
                    <a:pt x="1978310" y="580180"/>
                  </a:lnTo>
                  <a:lnTo>
                    <a:pt x="1983123" y="590322"/>
                  </a:lnTo>
                  <a:lnTo>
                    <a:pt x="1984085" y="593220"/>
                  </a:lnTo>
                  <a:lnTo>
                    <a:pt x="1987455" y="599015"/>
                  </a:lnTo>
                  <a:lnTo>
                    <a:pt x="1990824" y="607708"/>
                  </a:lnTo>
                  <a:lnTo>
                    <a:pt x="1990824" y="613503"/>
                  </a:lnTo>
                  <a:lnTo>
                    <a:pt x="1992749" y="615435"/>
                  </a:lnTo>
                  <a:lnTo>
                    <a:pt x="1993711" y="621230"/>
                  </a:lnTo>
                  <a:lnTo>
                    <a:pt x="1998043" y="631372"/>
                  </a:lnTo>
                  <a:lnTo>
                    <a:pt x="2000931" y="633786"/>
                  </a:lnTo>
                  <a:lnTo>
                    <a:pt x="2004300" y="635235"/>
                  </a:lnTo>
                  <a:lnTo>
                    <a:pt x="2010076" y="638616"/>
                  </a:lnTo>
                  <a:lnTo>
                    <a:pt x="2013445" y="643928"/>
                  </a:lnTo>
                  <a:lnTo>
                    <a:pt x="2013926" y="647792"/>
                  </a:lnTo>
                  <a:lnTo>
                    <a:pt x="2018740" y="650689"/>
                  </a:lnTo>
                  <a:lnTo>
                    <a:pt x="2024034" y="655036"/>
                  </a:lnTo>
                  <a:lnTo>
                    <a:pt x="2026440" y="659382"/>
                  </a:lnTo>
                  <a:lnTo>
                    <a:pt x="2025478" y="662763"/>
                  </a:lnTo>
                  <a:lnTo>
                    <a:pt x="2026922" y="665661"/>
                  </a:lnTo>
                  <a:lnTo>
                    <a:pt x="2024996" y="669041"/>
                  </a:lnTo>
                  <a:lnTo>
                    <a:pt x="2024996" y="676768"/>
                  </a:lnTo>
                  <a:lnTo>
                    <a:pt x="2023553" y="684012"/>
                  </a:lnTo>
                  <a:lnTo>
                    <a:pt x="2018740" y="690773"/>
                  </a:lnTo>
                  <a:lnTo>
                    <a:pt x="2017777" y="693188"/>
                  </a:lnTo>
                  <a:lnTo>
                    <a:pt x="2016333" y="702847"/>
                  </a:lnTo>
                  <a:lnTo>
                    <a:pt x="2015851" y="708159"/>
                  </a:lnTo>
                  <a:lnTo>
                    <a:pt x="2016814" y="716370"/>
                  </a:lnTo>
                  <a:lnTo>
                    <a:pt x="2015370" y="720716"/>
                  </a:lnTo>
                  <a:lnTo>
                    <a:pt x="2011038" y="724579"/>
                  </a:lnTo>
                  <a:lnTo>
                    <a:pt x="2007670" y="730375"/>
                  </a:lnTo>
                  <a:lnTo>
                    <a:pt x="2004300" y="732789"/>
                  </a:lnTo>
                  <a:lnTo>
                    <a:pt x="1987455" y="736170"/>
                  </a:lnTo>
                  <a:lnTo>
                    <a:pt x="1970127" y="731823"/>
                  </a:lnTo>
                  <a:lnTo>
                    <a:pt x="1948469" y="730858"/>
                  </a:lnTo>
                  <a:lnTo>
                    <a:pt x="1926329" y="737136"/>
                  </a:lnTo>
                  <a:lnTo>
                    <a:pt x="1925366" y="742931"/>
                  </a:lnTo>
                  <a:lnTo>
                    <a:pt x="1926810" y="746312"/>
                  </a:lnTo>
                  <a:lnTo>
                    <a:pt x="1927772" y="750658"/>
                  </a:lnTo>
                  <a:lnTo>
                    <a:pt x="1932104" y="756454"/>
                  </a:lnTo>
                  <a:lnTo>
                    <a:pt x="1887824" y="745346"/>
                  </a:lnTo>
                  <a:lnTo>
                    <a:pt x="1874347" y="737619"/>
                  </a:lnTo>
                  <a:lnTo>
                    <a:pt x="1871941" y="737136"/>
                  </a:lnTo>
                  <a:lnTo>
                    <a:pt x="1868091" y="738585"/>
                  </a:lnTo>
                  <a:lnTo>
                    <a:pt x="1865203" y="737619"/>
                  </a:lnTo>
                  <a:lnTo>
                    <a:pt x="1859908" y="734721"/>
                  </a:lnTo>
                  <a:lnTo>
                    <a:pt x="1856058" y="731341"/>
                  </a:lnTo>
                  <a:lnTo>
                    <a:pt x="1844025" y="735687"/>
                  </a:lnTo>
                  <a:lnTo>
                    <a:pt x="1835361" y="735204"/>
                  </a:lnTo>
                  <a:lnTo>
                    <a:pt x="1831511" y="740033"/>
                  </a:lnTo>
                  <a:lnTo>
                    <a:pt x="1823329" y="746795"/>
                  </a:lnTo>
                  <a:lnTo>
                    <a:pt x="1818997" y="760800"/>
                  </a:lnTo>
                  <a:lnTo>
                    <a:pt x="1821404" y="777703"/>
                  </a:lnTo>
                  <a:lnTo>
                    <a:pt x="1820922" y="802816"/>
                  </a:lnTo>
                  <a:lnTo>
                    <a:pt x="1821404" y="810060"/>
                  </a:lnTo>
                  <a:lnTo>
                    <a:pt x="1820922" y="824548"/>
                  </a:lnTo>
                  <a:lnTo>
                    <a:pt x="1819478" y="826963"/>
                  </a:lnTo>
                  <a:lnTo>
                    <a:pt x="1820922" y="840485"/>
                  </a:lnTo>
                  <a:lnTo>
                    <a:pt x="1819478" y="843866"/>
                  </a:lnTo>
                  <a:lnTo>
                    <a:pt x="1818997" y="848212"/>
                  </a:lnTo>
                  <a:lnTo>
                    <a:pt x="1813703" y="851593"/>
                  </a:lnTo>
                  <a:lnTo>
                    <a:pt x="1813221" y="854491"/>
                  </a:lnTo>
                  <a:lnTo>
                    <a:pt x="1811296" y="857388"/>
                  </a:lnTo>
                  <a:lnTo>
                    <a:pt x="1808890" y="857388"/>
                  </a:lnTo>
                  <a:lnTo>
                    <a:pt x="1805521" y="867530"/>
                  </a:lnTo>
                  <a:lnTo>
                    <a:pt x="1803595" y="868979"/>
                  </a:lnTo>
                  <a:lnTo>
                    <a:pt x="1802151" y="873808"/>
                  </a:lnTo>
                  <a:lnTo>
                    <a:pt x="1796857" y="879604"/>
                  </a:lnTo>
                  <a:lnTo>
                    <a:pt x="1795413" y="884433"/>
                  </a:lnTo>
                  <a:lnTo>
                    <a:pt x="1793007" y="888779"/>
                  </a:lnTo>
                  <a:lnTo>
                    <a:pt x="1791081" y="894575"/>
                  </a:lnTo>
                  <a:lnTo>
                    <a:pt x="1787231" y="897955"/>
                  </a:lnTo>
                  <a:lnTo>
                    <a:pt x="1787231" y="903751"/>
                  </a:lnTo>
                  <a:lnTo>
                    <a:pt x="1780011" y="908580"/>
                  </a:lnTo>
                  <a:lnTo>
                    <a:pt x="1775680" y="907614"/>
                  </a:lnTo>
                  <a:lnTo>
                    <a:pt x="1774717" y="909063"/>
                  </a:lnTo>
                  <a:lnTo>
                    <a:pt x="1769423" y="908097"/>
                  </a:lnTo>
                  <a:lnTo>
                    <a:pt x="1763165" y="908580"/>
                  </a:lnTo>
                  <a:lnTo>
                    <a:pt x="1760759" y="906648"/>
                  </a:lnTo>
                  <a:lnTo>
                    <a:pt x="1752577" y="908097"/>
                  </a:lnTo>
                  <a:lnTo>
                    <a:pt x="1740544" y="906165"/>
                  </a:lnTo>
                  <a:lnTo>
                    <a:pt x="1738138" y="904233"/>
                  </a:lnTo>
                  <a:lnTo>
                    <a:pt x="1732843" y="908097"/>
                  </a:lnTo>
                  <a:lnTo>
                    <a:pt x="1732362" y="910995"/>
                  </a:lnTo>
                  <a:lnTo>
                    <a:pt x="1730437" y="914858"/>
                  </a:lnTo>
                  <a:lnTo>
                    <a:pt x="1725142" y="919688"/>
                  </a:lnTo>
                  <a:lnTo>
                    <a:pt x="1720811" y="921136"/>
                  </a:lnTo>
                  <a:lnTo>
                    <a:pt x="1715035" y="921136"/>
                  </a:lnTo>
                  <a:lnTo>
                    <a:pt x="1712147" y="917756"/>
                  </a:lnTo>
                  <a:lnTo>
                    <a:pt x="1709741" y="919688"/>
                  </a:lnTo>
                  <a:lnTo>
                    <a:pt x="1706371" y="916790"/>
                  </a:lnTo>
                  <a:lnTo>
                    <a:pt x="1703484" y="916307"/>
                  </a:lnTo>
                  <a:lnTo>
                    <a:pt x="1700596" y="918239"/>
                  </a:lnTo>
                  <a:lnTo>
                    <a:pt x="1689526" y="918239"/>
                  </a:lnTo>
                  <a:lnTo>
                    <a:pt x="1688563" y="919688"/>
                  </a:lnTo>
                  <a:lnTo>
                    <a:pt x="1684231" y="920654"/>
                  </a:lnTo>
                  <a:lnTo>
                    <a:pt x="1678456" y="917756"/>
                  </a:lnTo>
                  <a:lnTo>
                    <a:pt x="1673161" y="916790"/>
                  </a:lnTo>
                  <a:lnTo>
                    <a:pt x="1669792" y="914375"/>
                  </a:lnTo>
                  <a:lnTo>
                    <a:pt x="1665942" y="909546"/>
                  </a:lnTo>
                  <a:lnTo>
                    <a:pt x="1663535" y="910029"/>
                  </a:lnTo>
                  <a:lnTo>
                    <a:pt x="1660647" y="913892"/>
                  </a:lnTo>
                  <a:lnTo>
                    <a:pt x="1657759" y="920654"/>
                  </a:lnTo>
                  <a:lnTo>
                    <a:pt x="1655353" y="922585"/>
                  </a:lnTo>
                  <a:lnTo>
                    <a:pt x="1651503" y="920654"/>
                  </a:lnTo>
                  <a:lnTo>
                    <a:pt x="1649577" y="922585"/>
                  </a:lnTo>
                  <a:lnTo>
                    <a:pt x="1649096" y="931761"/>
                  </a:lnTo>
                  <a:lnTo>
                    <a:pt x="1641876" y="934176"/>
                  </a:lnTo>
                  <a:lnTo>
                    <a:pt x="1640432" y="936591"/>
                  </a:lnTo>
                  <a:lnTo>
                    <a:pt x="1637063" y="937557"/>
                  </a:lnTo>
                  <a:lnTo>
                    <a:pt x="1633213" y="940454"/>
                  </a:lnTo>
                  <a:lnTo>
                    <a:pt x="1630325" y="944801"/>
                  </a:lnTo>
                  <a:lnTo>
                    <a:pt x="1625512" y="943352"/>
                  </a:lnTo>
                  <a:lnTo>
                    <a:pt x="1621661" y="944318"/>
                  </a:lnTo>
                  <a:lnTo>
                    <a:pt x="1618773" y="943352"/>
                  </a:lnTo>
                  <a:lnTo>
                    <a:pt x="1616367" y="945283"/>
                  </a:lnTo>
                  <a:lnTo>
                    <a:pt x="1612998" y="946732"/>
                  </a:lnTo>
                  <a:lnTo>
                    <a:pt x="1609147" y="946249"/>
                  </a:lnTo>
                  <a:lnTo>
                    <a:pt x="1604816" y="947215"/>
                  </a:lnTo>
                  <a:lnTo>
                    <a:pt x="1602409" y="950113"/>
                  </a:lnTo>
                  <a:lnTo>
                    <a:pt x="1600965" y="954942"/>
                  </a:lnTo>
                  <a:lnTo>
                    <a:pt x="1594708" y="954459"/>
                  </a:lnTo>
                  <a:lnTo>
                    <a:pt x="1587007" y="951079"/>
                  </a:lnTo>
                  <a:lnTo>
                    <a:pt x="1582675" y="953494"/>
                  </a:lnTo>
                  <a:lnTo>
                    <a:pt x="1578344" y="952045"/>
                  </a:lnTo>
                  <a:lnTo>
                    <a:pt x="1573049" y="958806"/>
                  </a:lnTo>
                  <a:lnTo>
                    <a:pt x="1576900" y="961704"/>
                  </a:lnTo>
                  <a:lnTo>
                    <a:pt x="1585563" y="965084"/>
                  </a:lnTo>
                  <a:lnTo>
                    <a:pt x="1587489" y="965084"/>
                  </a:lnTo>
                  <a:lnTo>
                    <a:pt x="1591339" y="962670"/>
                  </a:lnTo>
                  <a:lnTo>
                    <a:pt x="1598077" y="960738"/>
                  </a:lnTo>
                  <a:lnTo>
                    <a:pt x="1604334" y="962670"/>
                  </a:lnTo>
                  <a:lnTo>
                    <a:pt x="1611554" y="967499"/>
                  </a:lnTo>
                  <a:lnTo>
                    <a:pt x="1611554" y="975226"/>
                  </a:lnTo>
                  <a:lnTo>
                    <a:pt x="1614923" y="979089"/>
                  </a:lnTo>
                  <a:lnTo>
                    <a:pt x="1612998" y="989231"/>
                  </a:lnTo>
                  <a:lnTo>
                    <a:pt x="1611073" y="993578"/>
                  </a:lnTo>
                  <a:lnTo>
                    <a:pt x="1611073" y="997924"/>
                  </a:lnTo>
                  <a:lnTo>
                    <a:pt x="1607222" y="1001305"/>
                  </a:lnTo>
                  <a:lnTo>
                    <a:pt x="1601928" y="1009515"/>
                  </a:lnTo>
                  <a:lnTo>
                    <a:pt x="1600003" y="1015310"/>
                  </a:lnTo>
                  <a:lnTo>
                    <a:pt x="1587489" y="1024486"/>
                  </a:lnTo>
                  <a:lnTo>
                    <a:pt x="1586045" y="1026418"/>
                  </a:lnTo>
                  <a:lnTo>
                    <a:pt x="1583157" y="1036559"/>
                  </a:lnTo>
                  <a:lnTo>
                    <a:pt x="1584601" y="1047184"/>
                  </a:lnTo>
                  <a:lnTo>
                    <a:pt x="1582194" y="1052014"/>
                  </a:lnTo>
                  <a:lnTo>
                    <a:pt x="1582675" y="1055877"/>
                  </a:lnTo>
                  <a:lnTo>
                    <a:pt x="1586045" y="1059258"/>
                  </a:lnTo>
                  <a:lnTo>
                    <a:pt x="1587489" y="1063604"/>
                  </a:lnTo>
                  <a:lnTo>
                    <a:pt x="1587007" y="1066985"/>
                  </a:lnTo>
                  <a:lnTo>
                    <a:pt x="1584601" y="1068434"/>
                  </a:lnTo>
                  <a:lnTo>
                    <a:pt x="1582194" y="1071814"/>
                  </a:lnTo>
                  <a:lnTo>
                    <a:pt x="1583157" y="1079058"/>
                  </a:lnTo>
                  <a:lnTo>
                    <a:pt x="1583157" y="1085820"/>
                  </a:lnTo>
                  <a:lnTo>
                    <a:pt x="1581713" y="1091132"/>
                  </a:lnTo>
                  <a:lnTo>
                    <a:pt x="1582675" y="1098859"/>
                  </a:lnTo>
                  <a:lnTo>
                    <a:pt x="1587970" y="1101756"/>
                  </a:lnTo>
                  <a:lnTo>
                    <a:pt x="1593746" y="1099342"/>
                  </a:lnTo>
                  <a:lnTo>
                    <a:pt x="1596152" y="1096927"/>
                  </a:lnTo>
                  <a:lnTo>
                    <a:pt x="1600965" y="1095961"/>
                  </a:lnTo>
                  <a:lnTo>
                    <a:pt x="1616848" y="1085337"/>
                  </a:lnTo>
                  <a:lnTo>
                    <a:pt x="1615886" y="1079058"/>
                  </a:lnTo>
                  <a:lnTo>
                    <a:pt x="1616367" y="1072297"/>
                  </a:lnTo>
                  <a:lnTo>
                    <a:pt x="1620218" y="1072297"/>
                  </a:lnTo>
                  <a:lnTo>
                    <a:pt x="1624549" y="1069882"/>
                  </a:lnTo>
                  <a:lnTo>
                    <a:pt x="1627918" y="1075194"/>
                  </a:lnTo>
                  <a:lnTo>
                    <a:pt x="1630325" y="1071814"/>
                  </a:lnTo>
                  <a:lnTo>
                    <a:pt x="1635138" y="1071814"/>
                  </a:lnTo>
                  <a:lnTo>
                    <a:pt x="1639951" y="1070365"/>
                  </a:lnTo>
                  <a:lnTo>
                    <a:pt x="1641876" y="1077609"/>
                  </a:lnTo>
                  <a:lnTo>
                    <a:pt x="1644283" y="1081956"/>
                  </a:lnTo>
                  <a:lnTo>
                    <a:pt x="1645245" y="1090166"/>
                  </a:lnTo>
                  <a:lnTo>
                    <a:pt x="1647652" y="1094029"/>
                  </a:lnTo>
                  <a:lnTo>
                    <a:pt x="1650540" y="1095961"/>
                  </a:lnTo>
                  <a:lnTo>
                    <a:pt x="1651984" y="1100308"/>
                  </a:lnTo>
                  <a:lnTo>
                    <a:pt x="1654390" y="1104171"/>
                  </a:lnTo>
                  <a:lnTo>
                    <a:pt x="1652465" y="1109000"/>
                  </a:lnTo>
                  <a:lnTo>
                    <a:pt x="1649577" y="1113347"/>
                  </a:lnTo>
                  <a:lnTo>
                    <a:pt x="1652946" y="1115762"/>
                  </a:lnTo>
                  <a:lnTo>
                    <a:pt x="1651503" y="1117694"/>
                  </a:lnTo>
                  <a:lnTo>
                    <a:pt x="1650540" y="1122523"/>
                  </a:lnTo>
                  <a:lnTo>
                    <a:pt x="1648133" y="1122040"/>
                  </a:lnTo>
                  <a:lnTo>
                    <a:pt x="1647171" y="1124938"/>
                  </a:lnTo>
                  <a:lnTo>
                    <a:pt x="1642839" y="1128801"/>
                  </a:lnTo>
                  <a:lnTo>
                    <a:pt x="1637063" y="1127835"/>
                  </a:lnTo>
                  <a:lnTo>
                    <a:pt x="1632731" y="1132665"/>
                  </a:lnTo>
                  <a:lnTo>
                    <a:pt x="1629362" y="1134596"/>
                  </a:lnTo>
                  <a:lnTo>
                    <a:pt x="1630325" y="1137977"/>
                  </a:lnTo>
                  <a:lnTo>
                    <a:pt x="1627918" y="1143290"/>
                  </a:lnTo>
                  <a:lnTo>
                    <a:pt x="1624068" y="1147153"/>
                  </a:lnTo>
                  <a:lnTo>
                    <a:pt x="1620699" y="1146670"/>
                  </a:lnTo>
                  <a:lnTo>
                    <a:pt x="1620218" y="1150050"/>
                  </a:lnTo>
                  <a:lnTo>
                    <a:pt x="1617330" y="1153914"/>
                  </a:lnTo>
                  <a:lnTo>
                    <a:pt x="1611073" y="1154397"/>
                  </a:lnTo>
                  <a:lnTo>
                    <a:pt x="1606741" y="1158261"/>
                  </a:lnTo>
                  <a:lnTo>
                    <a:pt x="1604334" y="1158744"/>
                  </a:lnTo>
                  <a:lnTo>
                    <a:pt x="1603853" y="1162124"/>
                  </a:lnTo>
                  <a:lnTo>
                    <a:pt x="1600965" y="1163573"/>
                  </a:lnTo>
                  <a:lnTo>
                    <a:pt x="1595671" y="1175164"/>
                  </a:lnTo>
                  <a:lnTo>
                    <a:pt x="1595671" y="1177096"/>
                  </a:lnTo>
                  <a:lnTo>
                    <a:pt x="1593264" y="1181925"/>
                  </a:lnTo>
                  <a:lnTo>
                    <a:pt x="1588451" y="1185305"/>
                  </a:lnTo>
                  <a:lnTo>
                    <a:pt x="1587489" y="1190135"/>
                  </a:lnTo>
                  <a:lnTo>
                    <a:pt x="1587489" y="1194964"/>
                  </a:lnTo>
                  <a:lnTo>
                    <a:pt x="1584120" y="1196413"/>
                  </a:lnTo>
                  <a:lnTo>
                    <a:pt x="1580750" y="1204140"/>
                  </a:lnTo>
                  <a:lnTo>
                    <a:pt x="1577863" y="1200759"/>
                  </a:lnTo>
                  <a:lnTo>
                    <a:pt x="1575456" y="1203174"/>
                  </a:lnTo>
                  <a:lnTo>
                    <a:pt x="1569199" y="1205589"/>
                  </a:lnTo>
                  <a:lnTo>
                    <a:pt x="1569680" y="1208970"/>
                  </a:lnTo>
                  <a:lnTo>
                    <a:pt x="1565349" y="1211384"/>
                  </a:lnTo>
                  <a:lnTo>
                    <a:pt x="1564386" y="1213799"/>
                  </a:lnTo>
                  <a:lnTo>
                    <a:pt x="1564867" y="1218628"/>
                  </a:lnTo>
                  <a:lnTo>
                    <a:pt x="1561017" y="1219594"/>
                  </a:lnTo>
                  <a:lnTo>
                    <a:pt x="1560535" y="1222975"/>
                  </a:lnTo>
                  <a:lnTo>
                    <a:pt x="1557166" y="1223458"/>
                  </a:lnTo>
                  <a:lnTo>
                    <a:pt x="1557166" y="1227804"/>
                  </a:lnTo>
                  <a:lnTo>
                    <a:pt x="1555241" y="1228770"/>
                  </a:lnTo>
                  <a:lnTo>
                    <a:pt x="1551391" y="1237463"/>
                  </a:lnTo>
                  <a:lnTo>
                    <a:pt x="1554279" y="1240844"/>
                  </a:lnTo>
                  <a:lnTo>
                    <a:pt x="1553797" y="1243258"/>
                  </a:lnTo>
                  <a:lnTo>
                    <a:pt x="1550909" y="1246156"/>
                  </a:lnTo>
                  <a:lnTo>
                    <a:pt x="1551391" y="1247605"/>
                  </a:lnTo>
                  <a:lnTo>
                    <a:pt x="1548984" y="1255815"/>
                  </a:lnTo>
                  <a:lnTo>
                    <a:pt x="1545134" y="1257264"/>
                  </a:lnTo>
                  <a:lnTo>
                    <a:pt x="1544652" y="1259196"/>
                  </a:lnTo>
                  <a:lnTo>
                    <a:pt x="1547540" y="1261127"/>
                  </a:lnTo>
                  <a:lnTo>
                    <a:pt x="1546578" y="1264025"/>
                  </a:lnTo>
                  <a:lnTo>
                    <a:pt x="1549465" y="1269337"/>
                  </a:lnTo>
                  <a:lnTo>
                    <a:pt x="1548984" y="1272718"/>
                  </a:lnTo>
                  <a:lnTo>
                    <a:pt x="1552353" y="1274649"/>
                  </a:lnTo>
                  <a:lnTo>
                    <a:pt x="1552835" y="1277547"/>
                  </a:lnTo>
                  <a:lnTo>
                    <a:pt x="1548503" y="1278996"/>
                  </a:lnTo>
                  <a:lnTo>
                    <a:pt x="1549465" y="1282859"/>
                  </a:lnTo>
                  <a:lnTo>
                    <a:pt x="1551391" y="1285757"/>
                  </a:lnTo>
                  <a:lnTo>
                    <a:pt x="1548984" y="1289138"/>
                  </a:lnTo>
                  <a:lnTo>
                    <a:pt x="1543208" y="1290587"/>
                  </a:lnTo>
                  <a:lnTo>
                    <a:pt x="1538395" y="1292518"/>
                  </a:lnTo>
                  <a:lnTo>
                    <a:pt x="1540321" y="1300728"/>
                  </a:lnTo>
                  <a:lnTo>
                    <a:pt x="1542246" y="1304109"/>
                  </a:lnTo>
                  <a:lnTo>
                    <a:pt x="1540321" y="1309904"/>
                  </a:lnTo>
                  <a:lnTo>
                    <a:pt x="1544171" y="1311836"/>
                  </a:lnTo>
                  <a:lnTo>
                    <a:pt x="1546578" y="1316182"/>
                  </a:lnTo>
                  <a:lnTo>
                    <a:pt x="1544171" y="1317148"/>
                  </a:lnTo>
                  <a:lnTo>
                    <a:pt x="1539358" y="1316665"/>
                  </a:lnTo>
                  <a:lnTo>
                    <a:pt x="1536470" y="1317631"/>
                  </a:lnTo>
                  <a:lnTo>
                    <a:pt x="1536470" y="1322461"/>
                  </a:lnTo>
                  <a:lnTo>
                    <a:pt x="1532138" y="1322943"/>
                  </a:lnTo>
                  <a:lnTo>
                    <a:pt x="1527807" y="1322461"/>
                  </a:lnTo>
                  <a:lnTo>
                    <a:pt x="1525881" y="1323426"/>
                  </a:lnTo>
                  <a:lnTo>
                    <a:pt x="1522994" y="1321978"/>
                  </a:lnTo>
                  <a:lnTo>
                    <a:pt x="1521550" y="1318597"/>
                  </a:lnTo>
                  <a:lnTo>
                    <a:pt x="1519624" y="1318114"/>
                  </a:lnTo>
                  <a:lnTo>
                    <a:pt x="1516737" y="1321978"/>
                  </a:lnTo>
                  <a:lnTo>
                    <a:pt x="1513367" y="1323426"/>
                  </a:lnTo>
                  <a:lnTo>
                    <a:pt x="1516255" y="1326807"/>
                  </a:lnTo>
                  <a:lnTo>
                    <a:pt x="1512886" y="1331637"/>
                  </a:lnTo>
                  <a:lnTo>
                    <a:pt x="1508554" y="1331637"/>
                  </a:lnTo>
                  <a:lnTo>
                    <a:pt x="1506629" y="1333568"/>
                  </a:lnTo>
                  <a:lnTo>
                    <a:pt x="1504704" y="1332602"/>
                  </a:lnTo>
                  <a:lnTo>
                    <a:pt x="1500853" y="1334534"/>
                  </a:lnTo>
                  <a:lnTo>
                    <a:pt x="1497484" y="1335017"/>
                  </a:lnTo>
                  <a:lnTo>
                    <a:pt x="1497484" y="1337915"/>
                  </a:lnTo>
                  <a:lnTo>
                    <a:pt x="1492671" y="1338397"/>
                  </a:lnTo>
                  <a:lnTo>
                    <a:pt x="1488339" y="1341778"/>
                  </a:lnTo>
                  <a:lnTo>
                    <a:pt x="1484970" y="1343227"/>
                  </a:lnTo>
                  <a:lnTo>
                    <a:pt x="1483045" y="1346125"/>
                  </a:lnTo>
                  <a:lnTo>
                    <a:pt x="1484008" y="1349988"/>
                  </a:lnTo>
                  <a:lnTo>
                    <a:pt x="1482083" y="1350471"/>
                  </a:lnTo>
                  <a:lnTo>
                    <a:pt x="1478232" y="1353852"/>
                  </a:lnTo>
                  <a:lnTo>
                    <a:pt x="1471975" y="1356749"/>
                  </a:lnTo>
                  <a:lnTo>
                    <a:pt x="1469087" y="1357232"/>
                  </a:lnTo>
                  <a:lnTo>
                    <a:pt x="1468125" y="1359647"/>
                  </a:lnTo>
                  <a:lnTo>
                    <a:pt x="1464755" y="1360130"/>
                  </a:lnTo>
                  <a:lnTo>
                    <a:pt x="1462830" y="1362062"/>
                  </a:lnTo>
                  <a:lnTo>
                    <a:pt x="1457055" y="1364476"/>
                  </a:lnTo>
                  <a:lnTo>
                    <a:pt x="1455129" y="1367374"/>
                  </a:lnTo>
                  <a:lnTo>
                    <a:pt x="1448872" y="1370755"/>
                  </a:lnTo>
                  <a:lnTo>
                    <a:pt x="1446947" y="1370755"/>
                  </a:lnTo>
                  <a:lnTo>
                    <a:pt x="1444541" y="1373169"/>
                  </a:lnTo>
                  <a:lnTo>
                    <a:pt x="1444541" y="1377999"/>
                  </a:lnTo>
                  <a:lnTo>
                    <a:pt x="1441653" y="1379931"/>
                  </a:lnTo>
                  <a:lnTo>
                    <a:pt x="1438765" y="1378965"/>
                  </a:lnTo>
                  <a:lnTo>
                    <a:pt x="1435396" y="1382345"/>
                  </a:lnTo>
                  <a:lnTo>
                    <a:pt x="1437321" y="1392487"/>
                  </a:lnTo>
                  <a:lnTo>
                    <a:pt x="1438765" y="1393936"/>
                  </a:lnTo>
                  <a:lnTo>
                    <a:pt x="1434433" y="1405043"/>
                  </a:lnTo>
                  <a:lnTo>
                    <a:pt x="1430101" y="1405526"/>
                  </a:lnTo>
                  <a:lnTo>
                    <a:pt x="1429139" y="1414219"/>
                  </a:lnTo>
                  <a:lnTo>
                    <a:pt x="1432989" y="1413737"/>
                  </a:lnTo>
                  <a:lnTo>
                    <a:pt x="1436358" y="1414702"/>
                  </a:lnTo>
                  <a:lnTo>
                    <a:pt x="1435396" y="1418083"/>
                  </a:lnTo>
                  <a:lnTo>
                    <a:pt x="1431545" y="1416634"/>
                  </a:lnTo>
                  <a:lnTo>
                    <a:pt x="1430583" y="1418083"/>
                  </a:lnTo>
                  <a:lnTo>
                    <a:pt x="1424807" y="1419532"/>
                  </a:lnTo>
                  <a:lnTo>
                    <a:pt x="1422400" y="1419049"/>
                  </a:lnTo>
                  <a:lnTo>
                    <a:pt x="1415662" y="1424361"/>
                  </a:lnTo>
                  <a:lnTo>
                    <a:pt x="1417106" y="1428708"/>
                  </a:lnTo>
                  <a:lnTo>
                    <a:pt x="1418069" y="1437400"/>
                  </a:lnTo>
                  <a:lnTo>
                    <a:pt x="1419994" y="1438367"/>
                  </a:lnTo>
                  <a:lnTo>
                    <a:pt x="1418069" y="1441747"/>
                  </a:lnTo>
                  <a:lnTo>
                    <a:pt x="1411330" y="1440781"/>
                  </a:lnTo>
                  <a:lnTo>
                    <a:pt x="1408443" y="1446093"/>
                  </a:lnTo>
                  <a:lnTo>
                    <a:pt x="1414218" y="1451406"/>
                  </a:lnTo>
                  <a:lnTo>
                    <a:pt x="1416143" y="1450440"/>
                  </a:lnTo>
                  <a:lnTo>
                    <a:pt x="1419513" y="1454303"/>
                  </a:lnTo>
                  <a:lnTo>
                    <a:pt x="1417106" y="1464445"/>
                  </a:lnTo>
                  <a:lnTo>
                    <a:pt x="1419031" y="1465411"/>
                  </a:lnTo>
                  <a:lnTo>
                    <a:pt x="1419994" y="1472172"/>
                  </a:lnTo>
                  <a:lnTo>
                    <a:pt x="1430583" y="1473621"/>
                  </a:lnTo>
                  <a:lnTo>
                    <a:pt x="1432027" y="1477967"/>
                  </a:lnTo>
                  <a:lnTo>
                    <a:pt x="1429139" y="1482314"/>
                  </a:lnTo>
                  <a:lnTo>
                    <a:pt x="1428176" y="1486661"/>
                  </a:lnTo>
                  <a:lnTo>
                    <a:pt x="1424807" y="1490524"/>
                  </a:lnTo>
                  <a:lnTo>
                    <a:pt x="1424326" y="1500183"/>
                  </a:lnTo>
                  <a:lnTo>
                    <a:pt x="1422882" y="1501632"/>
                  </a:lnTo>
                  <a:lnTo>
                    <a:pt x="1424326" y="1505495"/>
                  </a:lnTo>
                  <a:lnTo>
                    <a:pt x="1427213" y="1507910"/>
                  </a:lnTo>
                  <a:lnTo>
                    <a:pt x="1425770" y="1510808"/>
                  </a:lnTo>
                  <a:lnTo>
                    <a:pt x="1423363" y="1512256"/>
                  </a:lnTo>
                  <a:lnTo>
                    <a:pt x="1427213" y="1519984"/>
                  </a:lnTo>
                  <a:lnTo>
                    <a:pt x="1426251" y="1520467"/>
                  </a:lnTo>
                  <a:lnTo>
                    <a:pt x="1427695" y="1527711"/>
                  </a:lnTo>
                  <a:lnTo>
                    <a:pt x="1427695" y="1531574"/>
                  </a:lnTo>
                  <a:lnTo>
                    <a:pt x="1425770" y="1537369"/>
                  </a:lnTo>
                  <a:lnTo>
                    <a:pt x="1426732" y="1539301"/>
                  </a:lnTo>
                  <a:lnTo>
                    <a:pt x="1421919" y="1540750"/>
                  </a:lnTo>
                  <a:lnTo>
                    <a:pt x="1421919" y="1543647"/>
                  </a:lnTo>
                  <a:lnTo>
                    <a:pt x="1416625" y="1549443"/>
                  </a:lnTo>
                  <a:lnTo>
                    <a:pt x="1414700" y="1547994"/>
                  </a:lnTo>
                  <a:lnTo>
                    <a:pt x="1410849" y="1550409"/>
                  </a:lnTo>
                  <a:lnTo>
                    <a:pt x="1403629" y="1549926"/>
                  </a:lnTo>
                  <a:lnTo>
                    <a:pt x="1399298" y="1550891"/>
                  </a:lnTo>
                  <a:lnTo>
                    <a:pt x="1395929" y="1549443"/>
                  </a:lnTo>
                  <a:lnTo>
                    <a:pt x="1392078" y="1550891"/>
                  </a:lnTo>
                  <a:lnTo>
                    <a:pt x="1390153" y="1547028"/>
                  </a:lnTo>
                  <a:lnTo>
                    <a:pt x="1382933" y="1546545"/>
                  </a:lnTo>
                  <a:lnTo>
                    <a:pt x="1381008" y="1542199"/>
                  </a:lnTo>
                  <a:lnTo>
                    <a:pt x="1374751" y="1546545"/>
                  </a:lnTo>
                  <a:lnTo>
                    <a:pt x="1370419" y="1546545"/>
                  </a:lnTo>
                  <a:lnTo>
                    <a:pt x="1363681" y="1548477"/>
                  </a:lnTo>
                  <a:lnTo>
                    <a:pt x="1360793" y="1543647"/>
                  </a:lnTo>
                  <a:lnTo>
                    <a:pt x="1357424" y="1547994"/>
                  </a:lnTo>
                  <a:lnTo>
                    <a:pt x="1353574" y="1547994"/>
                  </a:lnTo>
                  <a:lnTo>
                    <a:pt x="1349723" y="1552341"/>
                  </a:lnTo>
                  <a:lnTo>
                    <a:pt x="1353092" y="1554755"/>
                  </a:lnTo>
                  <a:lnTo>
                    <a:pt x="1353574" y="1561034"/>
                  </a:lnTo>
                  <a:lnTo>
                    <a:pt x="1353574" y="1564414"/>
                  </a:lnTo>
                  <a:lnTo>
                    <a:pt x="1355017" y="1566829"/>
                  </a:lnTo>
                  <a:lnTo>
                    <a:pt x="1360312" y="1567312"/>
                  </a:lnTo>
                  <a:lnTo>
                    <a:pt x="1364644" y="1570693"/>
                  </a:lnTo>
                  <a:lnTo>
                    <a:pt x="1363681" y="1572624"/>
                  </a:lnTo>
                  <a:lnTo>
                    <a:pt x="1365125" y="1576005"/>
                  </a:lnTo>
                  <a:lnTo>
                    <a:pt x="1365125" y="1579385"/>
                  </a:lnTo>
                  <a:lnTo>
                    <a:pt x="1362718" y="1581800"/>
                  </a:lnTo>
                  <a:lnTo>
                    <a:pt x="1362718" y="1584215"/>
                  </a:lnTo>
                  <a:lnTo>
                    <a:pt x="1360793" y="1585664"/>
                  </a:lnTo>
                  <a:lnTo>
                    <a:pt x="1361756" y="1592425"/>
                  </a:lnTo>
                  <a:lnTo>
                    <a:pt x="1365606" y="1595805"/>
                  </a:lnTo>
                  <a:lnTo>
                    <a:pt x="1362718" y="1600152"/>
                  </a:lnTo>
                  <a:lnTo>
                    <a:pt x="1362237" y="1604498"/>
                  </a:lnTo>
                  <a:lnTo>
                    <a:pt x="1359349" y="1604981"/>
                  </a:lnTo>
                  <a:lnTo>
                    <a:pt x="1360312" y="1610776"/>
                  </a:lnTo>
                  <a:lnTo>
                    <a:pt x="1355980" y="1609328"/>
                  </a:lnTo>
                  <a:lnTo>
                    <a:pt x="1352611" y="1610293"/>
                  </a:lnTo>
                  <a:lnTo>
                    <a:pt x="1349242" y="1619952"/>
                  </a:lnTo>
                  <a:lnTo>
                    <a:pt x="1342504" y="1622850"/>
                  </a:lnTo>
                  <a:lnTo>
                    <a:pt x="1343947" y="1630577"/>
                  </a:lnTo>
                  <a:lnTo>
                    <a:pt x="1350204" y="1632509"/>
                  </a:lnTo>
                  <a:lnTo>
                    <a:pt x="1349242" y="1634923"/>
                  </a:lnTo>
                  <a:lnTo>
                    <a:pt x="1345873" y="1633958"/>
                  </a:lnTo>
                  <a:lnTo>
                    <a:pt x="1341541" y="1638304"/>
                  </a:lnTo>
                  <a:lnTo>
                    <a:pt x="1336247" y="1640719"/>
                  </a:lnTo>
                  <a:lnTo>
                    <a:pt x="1334803" y="1644099"/>
                  </a:lnTo>
                  <a:lnTo>
                    <a:pt x="1340097" y="1647480"/>
                  </a:lnTo>
                  <a:lnTo>
                    <a:pt x="1341541" y="1644582"/>
                  </a:lnTo>
                  <a:lnTo>
                    <a:pt x="1345873" y="1644582"/>
                  </a:lnTo>
                  <a:lnTo>
                    <a:pt x="1349242" y="1643617"/>
                  </a:lnTo>
                  <a:lnTo>
                    <a:pt x="1353092" y="1647480"/>
                  </a:lnTo>
                  <a:lnTo>
                    <a:pt x="1353574" y="1651343"/>
                  </a:lnTo>
                  <a:lnTo>
                    <a:pt x="1351648" y="1656173"/>
                  </a:lnTo>
                  <a:lnTo>
                    <a:pt x="1355017" y="1657139"/>
                  </a:lnTo>
                  <a:lnTo>
                    <a:pt x="1356461" y="1660519"/>
                  </a:lnTo>
                  <a:lnTo>
                    <a:pt x="1353092" y="1666797"/>
                  </a:lnTo>
                  <a:lnTo>
                    <a:pt x="1345391" y="1664866"/>
                  </a:lnTo>
                  <a:lnTo>
                    <a:pt x="1339616" y="1668729"/>
                  </a:lnTo>
                  <a:lnTo>
                    <a:pt x="1344429" y="1676940"/>
                  </a:lnTo>
                  <a:lnTo>
                    <a:pt x="1342985" y="1679354"/>
                  </a:lnTo>
                  <a:lnTo>
                    <a:pt x="1338653" y="1679837"/>
                  </a:lnTo>
                  <a:lnTo>
                    <a:pt x="1335284" y="1682735"/>
                  </a:lnTo>
                  <a:lnTo>
                    <a:pt x="1333359" y="1686598"/>
                  </a:lnTo>
                  <a:lnTo>
                    <a:pt x="1335765" y="1689013"/>
                  </a:lnTo>
                  <a:lnTo>
                    <a:pt x="1330471" y="1691911"/>
                  </a:lnTo>
                  <a:lnTo>
                    <a:pt x="1326620" y="1692876"/>
                  </a:lnTo>
                  <a:lnTo>
                    <a:pt x="1330471" y="1696257"/>
                  </a:lnTo>
                  <a:lnTo>
                    <a:pt x="1331915" y="1700120"/>
                  </a:lnTo>
                  <a:lnTo>
                    <a:pt x="1329508" y="1702535"/>
                  </a:lnTo>
                  <a:lnTo>
                    <a:pt x="1329990" y="1704467"/>
                  </a:lnTo>
                  <a:lnTo>
                    <a:pt x="1334803" y="1705916"/>
                  </a:lnTo>
                  <a:lnTo>
                    <a:pt x="1332877" y="1708814"/>
                  </a:lnTo>
                  <a:lnTo>
                    <a:pt x="1329027" y="1712194"/>
                  </a:lnTo>
                  <a:lnTo>
                    <a:pt x="1326139" y="1712677"/>
                  </a:lnTo>
                  <a:lnTo>
                    <a:pt x="1319882" y="1718472"/>
                  </a:lnTo>
                  <a:lnTo>
                    <a:pt x="1314588" y="1720887"/>
                  </a:lnTo>
                  <a:lnTo>
                    <a:pt x="1314106" y="1723302"/>
                  </a:lnTo>
                  <a:lnTo>
                    <a:pt x="1309775" y="1727165"/>
                  </a:lnTo>
                  <a:lnTo>
                    <a:pt x="1308331" y="1732961"/>
                  </a:lnTo>
                  <a:lnTo>
                    <a:pt x="1310256" y="1736824"/>
                  </a:lnTo>
                  <a:lnTo>
                    <a:pt x="1309293" y="1739722"/>
                  </a:lnTo>
                  <a:lnTo>
                    <a:pt x="1311219" y="1748897"/>
                  </a:lnTo>
                  <a:lnTo>
                    <a:pt x="1309775" y="1752278"/>
                  </a:lnTo>
                  <a:lnTo>
                    <a:pt x="1306406" y="1751312"/>
                  </a:lnTo>
                  <a:lnTo>
                    <a:pt x="1303518" y="1752761"/>
                  </a:lnTo>
                  <a:lnTo>
                    <a:pt x="1298705" y="1753727"/>
                  </a:lnTo>
                  <a:lnTo>
                    <a:pt x="1297261" y="1755659"/>
                  </a:lnTo>
                  <a:lnTo>
                    <a:pt x="1298705" y="1759522"/>
                  </a:lnTo>
                  <a:lnTo>
                    <a:pt x="1295335" y="1763869"/>
                  </a:lnTo>
                  <a:lnTo>
                    <a:pt x="1298223" y="1770147"/>
                  </a:lnTo>
                  <a:lnTo>
                    <a:pt x="1296779" y="1773528"/>
                  </a:lnTo>
                  <a:lnTo>
                    <a:pt x="1291966" y="1776425"/>
                  </a:lnTo>
                  <a:lnTo>
                    <a:pt x="1293892" y="1781738"/>
                  </a:lnTo>
                  <a:lnTo>
                    <a:pt x="1297742" y="1781255"/>
                  </a:lnTo>
                  <a:lnTo>
                    <a:pt x="1301111" y="1784152"/>
                  </a:lnTo>
                  <a:lnTo>
                    <a:pt x="1299667" y="1787533"/>
                  </a:lnTo>
                  <a:lnTo>
                    <a:pt x="1302074" y="1788982"/>
                  </a:lnTo>
                  <a:lnTo>
                    <a:pt x="1311700" y="1786084"/>
                  </a:lnTo>
                  <a:lnTo>
                    <a:pt x="1318438" y="1793328"/>
                  </a:lnTo>
                  <a:lnTo>
                    <a:pt x="1320363" y="1800572"/>
                  </a:lnTo>
                  <a:lnTo>
                    <a:pt x="1322289" y="1806367"/>
                  </a:lnTo>
                  <a:lnTo>
                    <a:pt x="1320363" y="1809265"/>
                  </a:lnTo>
                  <a:lnTo>
                    <a:pt x="1316513" y="1812163"/>
                  </a:lnTo>
                  <a:lnTo>
                    <a:pt x="1319882" y="1815061"/>
                  </a:lnTo>
                  <a:lnTo>
                    <a:pt x="1318438" y="1821822"/>
                  </a:lnTo>
                  <a:lnTo>
                    <a:pt x="1316032" y="1825202"/>
                  </a:lnTo>
                  <a:lnTo>
                    <a:pt x="1316513" y="1826651"/>
                  </a:lnTo>
                  <a:lnTo>
                    <a:pt x="1322289" y="1829549"/>
                  </a:lnTo>
                  <a:lnTo>
                    <a:pt x="1317476" y="1833895"/>
                  </a:lnTo>
                  <a:lnTo>
                    <a:pt x="1316032" y="1836793"/>
                  </a:lnTo>
                  <a:lnTo>
                    <a:pt x="1312181" y="1839690"/>
                  </a:lnTo>
                  <a:lnTo>
                    <a:pt x="1307368" y="1838241"/>
                  </a:lnTo>
                  <a:lnTo>
                    <a:pt x="1304480" y="1838241"/>
                  </a:lnTo>
                  <a:lnTo>
                    <a:pt x="1301593" y="1841622"/>
                  </a:lnTo>
                  <a:lnTo>
                    <a:pt x="1297742" y="1840173"/>
                  </a:lnTo>
                  <a:lnTo>
                    <a:pt x="1295335" y="1842105"/>
                  </a:lnTo>
                  <a:lnTo>
                    <a:pt x="1295335" y="1847417"/>
                  </a:lnTo>
                  <a:lnTo>
                    <a:pt x="1293410" y="1849832"/>
                  </a:lnTo>
                  <a:lnTo>
                    <a:pt x="1292929" y="1856593"/>
                  </a:lnTo>
                  <a:lnTo>
                    <a:pt x="1295335" y="1860457"/>
                  </a:lnTo>
                  <a:lnTo>
                    <a:pt x="1292448" y="1861423"/>
                  </a:lnTo>
                  <a:lnTo>
                    <a:pt x="1288597" y="1859491"/>
                  </a:lnTo>
                  <a:lnTo>
                    <a:pt x="1285709" y="1860457"/>
                  </a:lnTo>
                  <a:lnTo>
                    <a:pt x="1279934" y="1856593"/>
                  </a:lnTo>
                  <a:lnTo>
                    <a:pt x="1277046" y="1858525"/>
                  </a:lnTo>
                  <a:lnTo>
                    <a:pt x="1274158" y="1865287"/>
                  </a:lnTo>
                  <a:lnTo>
                    <a:pt x="1275121" y="1869150"/>
                  </a:lnTo>
                  <a:lnTo>
                    <a:pt x="1279452" y="1871082"/>
                  </a:lnTo>
                  <a:lnTo>
                    <a:pt x="1277046" y="1875428"/>
                  </a:lnTo>
                  <a:lnTo>
                    <a:pt x="1276083" y="1884121"/>
                  </a:lnTo>
                  <a:lnTo>
                    <a:pt x="1273677" y="1885570"/>
                  </a:lnTo>
                  <a:lnTo>
                    <a:pt x="1271270" y="1884604"/>
                  </a:lnTo>
                  <a:lnTo>
                    <a:pt x="1266938" y="1881706"/>
                  </a:lnTo>
                  <a:lnTo>
                    <a:pt x="1265013" y="1873979"/>
                  </a:lnTo>
                  <a:lnTo>
                    <a:pt x="1261644" y="1872047"/>
                  </a:lnTo>
                  <a:lnTo>
                    <a:pt x="1257312" y="1874945"/>
                  </a:lnTo>
                  <a:lnTo>
                    <a:pt x="1252981" y="1875911"/>
                  </a:lnTo>
                  <a:lnTo>
                    <a:pt x="1248167" y="1881223"/>
                  </a:lnTo>
                  <a:lnTo>
                    <a:pt x="1246723" y="1885570"/>
                  </a:lnTo>
                  <a:lnTo>
                    <a:pt x="1244798" y="1887985"/>
                  </a:lnTo>
                  <a:lnTo>
                    <a:pt x="1238541" y="1890399"/>
                  </a:lnTo>
                  <a:lnTo>
                    <a:pt x="1236135" y="1890882"/>
                  </a:lnTo>
                  <a:lnTo>
                    <a:pt x="1232284" y="1888950"/>
                  </a:lnTo>
                  <a:lnTo>
                    <a:pt x="1228434" y="1888950"/>
                  </a:lnTo>
                  <a:lnTo>
                    <a:pt x="1226027" y="1885087"/>
                  </a:lnTo>
                  <a:lnTo>
                    <a:pt x="1228434" y="1881223"/>
                  </a:lnTo>
                  <a:lnTo>
                    <a:pt x="1230359" y="1873496"/>
                  </a:lnTo>
                  <a:lnTo>
                    <a:pt x="1224102" y="1870599"/>
                  </a:lnTo>
                  <a:lnTo>
                    <a:pt x="1221696" y="1867701"/>
                  </a:lnTo>
                  <a:lnTo>
                    <a:pt x="1222658" y="1863838"/>
                  </a:lnTo>
                  <a:lnTo>
                    <a:pt x="1222177" y="1857076"/>
                  </a:lnTo>
                  <a:lnTo>
                    <a:pt x="1226990" y="1852247"/>
                  </a:lnTo>
                  <a:lnTo>
                    <a:pt x="1227471" y="1847900"/>
                  </a:lnTo>
                  <a:lnTo>
                    <a:pt x="1225065" y="1846452"/>
                  </a:lnTo>
                  <a:lnTo>
                    <a:pt x="1221696" y="1848866"/>
                  </a:lnTo>
                  <a:lnTo>
                    <a:pt x="1217364" y="1848384"/>
                  </a:lnTo>
                  <a:lnTo>
                    <a:pt x="1215439" y="1849832"/>
                  </a:lnTo>
                  <a:lnTo>
                    <a:pt x="1215439" y="1855628"/>
                  </a:lnTo>
                  <a:lnTo>
                    <a:pt x="1210144" y="1859974"/>
                  </a:lnTo>
                  <a:lnTo>
                    <a:pt x="1205331" y="1859974"/>
                  </a:lnTo>
                  <a:lnTo>
                    <a:pt x="1199555" y="1857559"/>
                  </a:lnTo>
                  <a:lnTo>
                    <a:pt x="1196186" y="1857076"/>
                  </a:lnTo>
                  <a:lnTo>
                    <a:pt x="1193780" y="1858525"/>
                  </a:lnTo>
                  <a:lnTo>
                    <a:pt x="1192817" y="1861423"/>
                  </a:lnTo>
                  <a:lnTo>
                    <a:pt x="1188485" y="1863355"/>
                  </a:lnTo>
                  <a:lnTo>
                    <a:pt x="1187041" y="1859974"/>
                  </a:lnTo>
                  <a:lnTo>
                    <a:pt x="1191373" y="1858042"/>
                  </a:lnTo>
                  <a:lnTo>
                    <a:pt x="1196186" y="1849832"/>
                  </a:lnTo>
                  <a:lnTo>
                    <a:pt x="1194742" y="1845486"/>
                  </a:lnTo>
                  <a:lnTo>
                    <a:pt x="1190411" y="1847900"/>
                  </a:lnTo>
                  <a:lnTo>
                    <a:pt x="1189929" y="1851281"/>
                  </a:lnTo>
                  <a:lnTo>
                    <a:pt x="1187041" y="1851281"/>
                  </a:lnTo>
                  <a:lnTo>
                    <a:pt x="1185116" y="1854179"/>
                  </a:lnTo>
                  <a:lnTo>
                    <a:pt x="1182710" y="1852730"/>
                  </a:lnTo>
                  <a:lnTo>
                    <a:pt x="1184154" y="1848384"/>
                  </a:lnTo>
                  <a:lnTo>
                    <a:pt x="1182710" y="1844037"/>
                  </a:lnTo>
                  <a:lnTo>
                    <a:pt x="1183672" y="1841622"/>
                  </a:lnTo>
                  <a:lnTo>
                    <a:pt x="1178378" y="1840656"/>
                  </a:lnTo>
                  <a:lnTo>
                    <a:pt x="1176934" y="1838241"/>
                  </a:lnTo>
                  <a:lnTo>
                    <a:pt x="1173565" y="1838725"/>
                  </a:lnTo>
                  <a:lnTo>
                    <a:pt x="1165864" y="1838725"/>
                  </a:lnTo>
                  <a:lnTo>
                    <a:pt x="1161532" y="1839690"/>
                  </a:lnTo>
                  <a:lnTo>
                    <a:pt x="1156238" y="1839690"/>
                  </a:lnTo>
                  <a:lnTo>
                    <a:pt x="1151906" y="1837759"/>
                  </a:lnTo>
                  <a:lnTo>
                    <a:pt x="1150462" y="1841140"/>
                  </a:lnTo>
                  <a:lnTo>
                    <a:pt x="1153350" y="1843071"/>
                  </a:lnTo>
                  <a:lnTo>
                    <a:pt x="1154794" y="1846452"/>
                  </a:lnTo>
                  <a:lnTo>
                    <a:pt x="1154313" y="1851764"/>
                  </a:lnTo>
                  <a:lnTo>
                    <a:pt x="1150943" y="1854179"/>
                  </a:lnTo>
                  <a:lnTo>
                    <a:pt x="1149018" y="1857559"/>
                  </a:lnTo>
                  <a:lnTo>
                    <a:pt x="1144687" y="1857076"/>
                  </a:lnTo>
                  <a:lnTo>
                    <a:pt x="1141799" y="1854662"/>
                  </a:lnTo>
                  <a:lnTo>
                    <a:pt x="1132654" y="1854179"/>
                  </a:lnTo>
                  <a:lnTo>
                    <a:pt x="1130729" y="1856593"/>
                  </a:lnTo>
                  <a:lnTo>
                    <a:pt x="1126878" y="1856111"/>
                  </a:lnTo>
                  <a:lnTo>
                    <a:pt x="1125916" y="1853213"/>
                  </a:lnTo>
                  <a:lnTo>
                    <a:pt x="1122546" y="1851281"/>
                  </a:lnTo>
                  <a:lnTo>
                    <a:pt x="1117252" y="1851764"/>
                  </a:lnTo>
                  <a:lnTo>
                    <a:pt x="1111958" y="1851281"/>
                  </a:lnTo>
                  <a:lnTo>
                    <a:pt x="1107145" y="1851764"/>
                  </a:lnTo>
                  <a:lnTo>
                    <a:pt x="1109551" y="1859974"/>
                  </a:lnTo>
                  <a:lnTo>
                    <a:pt x="1107626" y="1861906"/>
                  </a:lnTo>
                  <a:lnTo>
                    <a:pt x="1103775" y="1871564"/>
                  </a:lnTo>
                  <a:lnTo>
                    <a:pt x="1100406" y="1870116"/>
                  </a:lnTo>
                  <a:lnTo>
                    <a:pt x="1096075" y="1864803"/>
                  </a:lnTo>
                  <a:lnTo>
                    <a:pt x="1093668" y="1867701"/>
                  </a:lnTo>
                  <a:lnTo>
                    <a:pt x="1090780" y="1869633"/>
                  </a:lnTo>
                  <a:lnTo>
                    <a:pt x="1086448" y="1873979"/>
                  </a:lnTo>
                  <a:lnTo>
                    <a:pt x="1084523" y="1873496"/>
                  </a:lnTo>
                  <a:lnTo>
                    <a:pt x="1077304" y="1870116"/>
                  </a:lnTo>
                  <a:lnTo>
                    <a:pt x="1072491" y="1868184"/>
                  </a:lnTo>
                  <a:lnTo>
                    <a:pt x="1070565" y="1869150"/>
                  </a:lnTo>
                  <a:lnTo>
                    <a:pt x="1070084" y="1874945"/>
                  </a:lnTo>
                  <a:lnTo>
                    <a:pt x="1068159" y="1882190"/>
                  </a:lnTo>
                  <a:lnTo>
                    <a:pt x="1065271" y="1881706"/>
                  </a:lnTo>
                  <a:lnTo>
                    <a:pt x="1060458" y="1878809"/>
                  </a:lnTo>
                  <a:lnTo>
                    <a:pt x="1059495" y="1876394"/>
                  </a:lnTo>
                  <a:lnTo>
                    <a:pt x="1060458" y="1870599"/>
                  </a:lnTo>
                  <a:lnTo>
                    <a:pt x="1058051" y="1869150"/>
                  </a:lnTo>
                  <a:lnTo>
                    <a:pt x="1054682" y="1871082"/>
                  </a:lnTo>
                  <a:lnTo>
                    <a:pt x="1054682" y="1873496"/>
                  </a:lnTo>
                  <a:lnTo>
                    <a:pt x="1056607" y="1876877"/>
                  </a:lnTo>
                  <a:lnTo>
                    <a:pt x="1057089" y="1881706"/>
                  </a:lnTo>
                  <a:lnTo>
                    <a:pt x="1059977" y="1887019"/>
                  </a:lnTo>
                  <a:lnTo>
                    <a:pt x="1063346" y="1889434"/>
                  </a:lnTo>
                  <a:lnTo>
                    <a:pt x="1063346" y="1892331"/>
                  </a:lnTo>
                  <a:lnTo>
                    <a:pt x="1060939" y="1899575"/>
                  </a:lnTo>
                  <a:lnTo>
                    <a:pt x="1061902" y="1902956"/>
                  </a:lnTo>
                  <a:lnTo>
                    <a:pt x="1060939" y="1908751"/>
                  </a:lnTo>
                  <a:lnTo>
                    <a:pt x="1060939" y="1916478"/>
                  </a:lnTo>
                  <a:lnTo>
                    <a:pt x="1054682" y="1915995"/>
                  </a:lnTo>
                  <a:lnTo>
                    <a:pt x="1051794" y="1917444"/>
                  </a:lnTo>
                  <a:lnTo>
                    <a:pt x="1049869" y="1920825"/>
                  </a:lnTo>
                  <a:lnTo>
                    <a:pt x="1045537" y="1924205"/>
                  </a:lnTo>
                  <a:lnTo>
                    <a:pt x="1043131" y="1922273"/>
                  </a:lnTo>
                  <a:lnTo>
                    <a:pt x="1043131" y="1915512"/>
                  </a:lnTo>
                  <a:lnTo>
                    <a:pt x="1037836" y="1911166"/>
                  </a:lnTo>
                  <a:lnTo>
                    <a:pt x="1033023" y="1908751"/>
                  </a:lnTo>
                  <a:lnTo>
                    <a:pt x="1031579" y="1911649"/>
                  </a:lnTo>
                  <a:lnTo>
                    <a:pt x="1033986" y="1913097"/>
                  </a:lnTo>
                  <a:lnTo>
                    <a:pt x="1033023" y="1915512"/>
                  </a:lnTo>
                  <a:lnTo>
                    <a:pt x="1030135" y="1915995"/>
                  </a:lnTo>
                  <a:lnTo>
                    <a:pt x="1027248" y="1914064"/>
                  </a:lnTo>
                  <a:lnTo>
                    <a:pt x="1025322" y="1910683"/>
                  </a:lnTo>
                  <a:lnTo>
                    <a:pt x="1022435" y="1909234"/>
                  </a:lnTo>
                  <a:lnTo>
                    <a:pt x="1018584" y="1909717"/>
                  </a:lnTo>
                  <a:lnTo>
                    <a:pt x="1020509" y="1902956"/>
                  </a:lnTo>
                  <a:lnTo>
                    <a:pt x="1018103" y="1900058"/>
                  </a:lnTo>
                  <a:lnTo>
                    <a:pt x="1015215" y="1901990"/>
                  </a:lnTo>
                  <a:lnTo>
                    <a:pt x="1010402" y="1900541"/>
                  </a:lnTo>
                  <a:lnTo>
                    <a:pt x="1007033" y="1901024"/>
                  </a:lnTo>
                  <a:lnTo>
                    <a:pt x="1002220" y="1904888"/>
                  </a:lnTo>
                  <a:lnTo>
                    <a:pt x="999332" y="1904405"/>
                  </a:lnTo>
                  <a:lnTo>
                    <a:pt x="995963" y="1902473"/>
                  </a:lnTo>
                  <a:lnTo>
                    <a:pt x="998850" y="1897643"/>
                  </a:lnTo>
                  <a:lnTo>
                    <a:pt x="999332" y="1894746"/>
                  </a:lnTo>
                  <a:lnTo>
                    <a:pt x="1001257" y="1889916"/>
                  </a:lnTo>
                  <a:lnTo>
                    <a:pt x="1001257" y="1886536"/>
                  </a:lnTo>
                  <a:lnTo>
                    <a:pt x="1007514" y="1884604"/>
                  </a:lnTo>
                  <a:lnTo>
                    <a:pt x="1010402" y="1885087"/>
                  </a:lnTo>
                  <a:lnTo>
                    <a:pt x="1011846" y="1888950"/>
                  </a:lnTo>
                  <a:lnTo>
                    <a:pt x="1014252" y="1888950"/>
                  </a:lnTo>
                  <a:lnTo>
                    <a:pt x="1020991" y="1886053"/>
                  </a:lnTo>
                  <a:lnTo>
                    <a:pt x="1021472" y="1884604"/>
                  </a:lnTo>
                  <a:lnTo>
                    <a:pt x="1017622" y="1880258"/>
                  </a:lnTo>
                  <a:lnTo>
                    <a:pt x="1013771" y="1879775"/>
                  </a:lnTo>
                  <a:lnTo>
                    <a:pt x="1016178" y="1875428"/>
                  </a:lnTo>
                  <a:lnTo>
                    <a:pt x="1019547" y="1873014"/>
                  </a:lnTo>
                  <a:lnTo>
                    <a:pt x="1019065" y="1869150"/>
                  </a:lnTo>
                  <a:lnTo>
                    <a:pt x="1014734" y="1865769"/>
                  </a:lnTo>
                  <a:lnTo>
                    <a:pt x="1009921" y="1864803"/>
                  </a:lnTo>
                  <a:lnTo>
                    <a:pt x="1007995" y="1862388"/>
                  </a:lnTo>
                  <a:lnTo>
                    <a:pt x="1004626" y="1861906"/>
                  </a:lnTo>
                  <a:lnTo>
                    <a:pt x="1001738" y="1859974"/>
                  </a:lnTo>
                  <a:lnTo>
                    <a:pt x="997888" y="1850315"/>
                  </a:lnTo>
                  <a:lnTo>
                    <a:pt x="998850" y="1845969"/>
                  </a:lnTo>
                  <a:lnTo>
                    <a:pt x="995000" y="1843554"/>
                  </a:lnTo>
                  <a:lnTo>
                    <a:pt x="993075" y="1845003"/>
                  </a:lnTo>
                  <a:lnTo>
                    <a:pt x="992112" y="1851764"/>
                  </a:lnTo>
                  <a:lnTo>
                    <a:pt x="986337" y="1850315"/>
                  </a:lnTo>
                  <a:lnTo>
                    <a:pt x="986337" y="1841622"/>
                  </a:lnTo>
                  <a:lnTo>
                    <a:pt x="990668" y="1837276"/>
                  </a:lnTo>
                  <a:lnTo>
                    <a:pt x="988262" y="1834378"/>
                  </a:lnTo>
                  <a:lnTo>
                    <a:pt x="986337" y="1832446"/>
                  </a:lnTo>
                  <a:lnTo>
                    <a:pt x="982005" y="1833895"/>
                  </a:lnTo>
                  <a:lnTo>
                    <a:pt x="978636" y="1831964"/>
                  </a:lnTo>
                  <a:lnTo>
                    <a:pt x="969972" y="1832929"/>
                  </a:lnTo>
                  <a:lnTo>
                    <a:pt x="969972" y="1838241"/>
                  </a:lnTo>
                  <a:lnTo>
                    <a:pt x="974304" y="1839208"/>
                  </a:lnTo>
                  <a:lnTo>
                    <a:pt x="975748" y="1842588"/>
                  </a:lnTo>
                  <a:lnTo>
                    <a:pt x="972379" y="1842588"/>
                  </a:lnTo>
                  <a:lnTo>
                    <a:pt x="969491" y="1845969"/>
                  </a:lnTo>
                  <a:lnTo>
                    <a:pt x="959865" y="1843554"/>
                  </a:lnTo>
                  <a:lnTo>
                    <a:pt x="956496" y="1849349"/>
                  </a:lnTo>
                  <a:lnTo>
                    <a:pt x="954089" y="1846452"/>
                  </a:lnTo>
                  <a:lnTo>
                    <a:pt x="945907" y="1845486"/>
                  </a:lnTo>
                  <a:lnTo>
                    <a:pt x="947351" y="1841622"/>
                  </a:lnTo>
                  <a:lnTo>
                    <a:pt x="942056" y="1839208"/>
                  </a:lnTo>
                  <a:lnTo>
                    <a:pt x="940131" y="1840656"/>
                  </a:lnTo>
                  <a:lnTo>
                    <a:pt x="942056" y="1847417"/>
                  </a:lnTo>
                  <a:lnTo>
                    <a:pt x="941094" y="1848866"/>
                  </a:lnTo>
                  <a:lnTo>
                    <a:pt x="935799" y="1850798"/>
                  </a:lnTo>
                  <a:lnTo>
                    <a:pt x="932430" y="1856111"/>
                  </a:lnTo>
                  <a:lnTo>
                    <a:pt x="930024" y="1854662"/>
                  </a:lnTo>
                  <a:lnTo>
                    <a:pt x="929061" y="1850798"/>
                  </a:lnTo>
                  <a:lnTo>
                    <a:pt x="931468" y="1845486"/>
                  </a:lnTo>
                  <a:lnTo>
                    <a:pt x="924729" y="1839690"/>
                  </a:lnTo>
                  <a:lnTo>
                    <a:pt x="921841" y="1839208"/>
                  </a:lnTo>
                  <a:lnTo>
                    <a:pt x="921360" y="1842588"/>
                  </a:lnTo>
                  <a:lnTo>
                    <a:pt x="922804" y="1844520"/>
                  </a:lnTo>
                  <a:lnTo>
                    <a:pt x="919435" y="1848384"/>
                  </a:lnTo>
                  <a:lnTo>
                    <a:pt x="916547" y="1849349"/>
                  </a:lnTo>
                  <a:lnTo>
                    <a:pt x="914141" y="1844520"/>
                  </a:lnTo>
                  <a:lnTo>
                    <a:pt x="911253" y="1843554"/>
                  </a:lnTo>
                  <a:lnTo>
                    <a:pt x="906921" y="1844520"/>
                  </a:lnTo>
                  <a:lnTo>
                    <a:pt x="902108" y="1847900"/>
                  </a:lnTo>
                  <a:lnTo>
                    <a:pt x="897776" y="1844037"/>
                  </a:lnTo>
                  <a:lnTo>
                    <a:pt x="890075" y="1844520"/>
                  </a:lnTo>
                  <a:lnTo>
                    <a:pt x="888631" y="1841622"/>
                  </a:lnTo>
                  <a:lnTo>
                    <a:pt x="885743" y="1845969"/>
                  </a:lnTo>
                  <a:lnTo>
                    <a:pt x="879486" y="1843554"/>
                  </a:lnTo>
                  <a:lnTo>
                    <a:pt x="873230" y="1844520"/>
                  </a:lnTo>
                  <a:lnTo>
                    <a:pt x="872748" y="1841140"/>
                  </a:lnTo>
                  <a:lnTo>
                    <a:pt x="869860" y="1838725"/>
                  </a:lnTo>
                  <a:lnTo>
                    <a:pt x="863603" y="1840656"/>
                  </a:lnTo>
                  <a:lnTo>
                    <a:pt x="860716" y="1848866"/>
                  </a:lnTo>
                  <a:lnTo>
                    <a:pt x="856384" y="1849349"/>
                  </a:lnTo>
                  <a:lnTo>
                    <a:pt x="852533" y="1851281"/>
                  </a:lnTo>
                  <a:lnTo>
                    <a:pt x="845314" y="1848866"/>
                  </a:lnTo>
                  <a:lnTo>
                    <a:pt x="843870" y="1853213"/>
                  </a:lnTo>
                  <a:lnTo>
                    <a:pt x="840982" y="1857076"/>
                  </a:lnTo>
                  <a:lnTo>
                    <a:pt x="833762" y="1858525"/>
                  </a:lnTo>
                  <a:lnTo>
                    <a:pt x="829912" y="1853213"/>
                  </a:lnTo>
                  <a:lnTo>
                    <a:pt x="831356" y="1849349"/>
                  </a:lnTo>
                  <a:lnTo>
                    <a:pt x="825580" y="1848866"/>
                  </a:lnTo>
                  <a:lnTo>
                    <a:pt x="820767" y="1843071"/>
                  </a:lnTo>
                  <a:lnTo>
                    <a:pt x="816435" y="1840173"/>
                  </a:lnTo>
                  <a:lnTo>
                    <a:pt x="812585" y="1840656"/>
                  </a:lnTo>
                  <a:lnTo>
                    <a:pt x="811622" y="1836793"/>
                  </a:lnTo>
                  <a:lnTo>
                    <a:pt x="813547" y="1834861"/>
                  </a:lnTo>
                  <a:lnTo>
                    <a:pt x="814991" y="1830514"/>
                  </a:lnTo>
                  <a:lnTo>
                    <a:pt x="811141" y="1828100"/>
                  </a:lnTo>
                  <a:lnTo>
                    <a:pt x="808734" y="1832446"/>
                  </a:lnTo>
                  <a:lnTo>
                    <a:pt x="807290" y="1837759"/>
                  </a:lnTo>
                  <a:lnTo>
                    <a:pt x="803921" y="1841140"/>
                  </a:lnTo>
                  <a:lnTo>
                    <a:pt x="801034" y="1842105"/>
                  </a:lnTo>
                  <a:lnTo>
                    <a:pt x="800071" y="1845003"/>
                  </a:lnTo>
                  <a:lnTo>
                    <a:pt x="796220" y="1843554"/>
                  </a:lnTo>
                  <a:lnTo>
                    <a:pt x="795739" y="1840656"/>
                  </a:lnTo>
                  <a:lnTo>
                    <a:pt x="793333" y="1839208"/>
                  </a:lnTo>
                  <a:lnTo>
                    <a:pt x="791889" y="1835827"/>
                  </a:lnTo>
                  <a:lnTo>
                    <a:pt x="789963" y="1835344"/>
                  </a:lnTo>
                  <a:lnTo>
                    <a:pt x="789482" y="1831481"/>
                  </a:lnTo>
                  <a:lnTo>
                    <a:pt x="790926" y="1829549"/>
                  </a:lnTo>
                  <a:lnTo>
                    <a:pt x="788520" y="1825685"/>
                  </a:lnTo>
                  <a:lnTo>
                    <a:pt x="792851" y="1821822"/>
                  </a:lnTo>
                  <a:lnTo>
                    <a:pt x="791889" y="1818441"/>
                  </a:lnTo>
                  <a:lnTo>
                    <a:pt x="793814" y="1815543"/>
                  </a:lnTo>
                  <a:lnTo>
                    <a:pt x="788520" y="1812646"/>
                  </a:lnTo>
                  <a:lnTo>
                    <a:pt x="783706" y="1813612"/>
                  </a:lnTo>
                  <a:lnTo>
                    <a:pt x="779856" y="1817958"/>
                  </a:lnTo>
                  <a:lnTo>
                    <a:pt x="777449" y="1817958"/>
                  </a:lnTo>
                  <a:lnTo>
                    <a:pt x="774562" y="1812646"/>
                  </a:lnTo>
                  <a:lnTo>
                    <a:pt x="773118" y="1808299"/>
                  </a:lnTo>
                  <a:lnTo>
                    <a:pt x="770230" y="1805402"/>
                  </a:lnTo>
                  <a:lnTo>
                    <a:pt x="768305" y="1801538"/>
                  </a:lnTo>
                  <a:lnTo>
                    <a:pt x="764936" y="1799123"/>
                  </a:lnTo>
                  <a:lnTo>
                    <a:pt x="760604" y="1800090"/>
                  </a:lnTo>
                  <a:lnTo>
                    <a:pt x="759160" y="1803470"/>
                  </a:lnTo>
                  <a:lnTo>
                    <a:pt x="756753" y="1802504"/>
                  </a:lnTo>
                  <a:lnTo>
                    <a:pt x="751940" y="1802504"/>
                  </a:lnTo>
                  <a:lnTo>
                    <a:pt x="751459" y="1806367"/>
                  </a:lnTo>
                  <a:lnTo>
                    <a:pt x="753865" y="1806850"/>
                  </a:lnTo>
                  <a:lnTo>
                    <a:pt x="751459" y="1810231"/>
                  </a:lnTo>
                  <a:lnTo>
                    <a:pt x="747608" y="1806367"/>
                  </a:lnTo>
                  <a:lnTo>
                    <a:pt x="743758" y="1805885"/>
                  </a:lnTo>
                  <a:lnTo>
                    <a:pt x="737501" y="1802504"/>
                  </a:lnTo>
                  <a:lnTo>
                    <a:pt x="736538" y="1800090"/>
                  </a:lnTo>
                  <a:lnTo>
                    <a:pt x="733651" y="1799606"/>
                  </a:lnTo>
                  <a:lnTo>
                    <a:pt x="730763" y="1805885"/>
                  </a:lnTo>
                  <a:lnTo>
                    <a:pt x="728356" y="1809265"/>
                  </a:lnTo>
                  <a:lnTo>
                    <a:pt x="722580" y="1801538"/>
                  </a:lnTo>
                  <a:lnTo>
                    <a:pt x="720655" y="1797675"/>
                  </a:lnTo>
                  <a:lnTo>
                    <a:pt x="721137" y="1793328"/>
                  </a:lnTo>
                  <a:lnTo>
                    <a:pt x="724024" y="1788499"/>
                  </a:lnTo>
                  <a:lnTo>
                    <a:pt x="717767" y="1783187"/>
                  </a:lnTo>
                  <a:lnTo>
                    <a:pt x="711029" y="1782703"/>
                  </a:lnTo>
                  <a:lnTo>
                    <a:pt x="705253" y="1779323"/>
                  </a:lnTo>
                  <a:lnTo>
                    <a:pt x="704772" y="1777391"/>
                  </a:lnTo>
                  <a:lnTo>
                    <a:pt x="700440" y="1774011"/>
                  </a:lnTo>
                  <a:lnTo>
                    <a:pt x="699478" y="1771596"/>
                  </a:lnTo>
                  <a:lnTo>
                    <a:pt x="696109" y="1769181"/>
                  </a:lnTo>
                  <a:lnTo>
                    <a:pt x="694183" y="1772079"/>
                  </a:lnTo>
                  <a:lnTo>
                    <a:pt x="690814" y="1767732"/>
                  </a:lnTo>
                  <a:lnTo>
                    <a:pt x="690333" y="1764835"/>
                  </a:lnTo>
                  <a:lnTo>
                    <a:pt x="687926" y="1764835"/>
                  </a:lnTo>
                  <a:lnTo>
                    <a:pt x="685520" y="1760005"/>
                  </a:lnTo>
                  <a:lnTo>
                    <a:pt x="685520" y="1755659"/>
                  </a:lnTo>
                  <a:lnTo>
                    <a:pt x="682632" y="1754210"/>
                  </a:lnTo>
                  <a:lnTo>
                    <a:pt x="685039" y="1750346"/>
                  </a:lnTo>
                  <a:lnTo>
                    <a:pt x="688889" y="1746483"/>
                  </a:lnTo>
                  <a:lnTo>
                    <a:pt x="688889" y="1742619"/>
                  </a:lnTo>
                  <a:lnTo>
                    <a:pt x="692258" y="1741170"/>
                  </a:lnTo>
                  <a:lnTo>
                    <a:pt x="694665" y="1738273"/>
                  </a:lnTo>
                  <a:lnTo>
                    <a:pt x="692258" y="1734893"/>
                  </a:lnTo>
                  <a:lnTo>
                    <a:pt x="688408" y="1731512"/>
                  </a:lnTo>
                  <a:lnTo>
                    <a:pt x="681188" y="1733443"/>
                  </a:lnTo>
                  <a:lnTo>
                    <a:pt x="677819" y="1735858"/>
                  </a:lnTo>
                  <a:lnTo>
                    <a:pt x="675894" y="1734409"/>
                  </a:lnTo>
                  <a:lnTo>
                    <a:pt x="671081" y="1734409"/>
                  </a:lnTo>
                  <a:lnTo>
                    <a:pt x="671081" y="1730546"/>
                  </a:lnTo>
                  <a:lnTo>
                    <a:pt x="673968" y="1725717"/>
                  </a:lnTo>
                  <a:lnTo>
                    <a:pt x="672043" y="1723785"/>
                  </a:lnTo>
                  <a:lnTo>
                    <a:pt x="665305" y="1729580"/>
                  </a:lnTo>
                  <a:lnTo>
                    <a:pt x="660011" y="1728131"/>
                  </a:lnTo>
                  <a:lnTo>
                    <a:pt x="656160" y="1728131"/>
                  </a:lnTo>
                  <a:lnTo>
                    <a:pt x="653272" y="1731029"/>
                  </a:lnTo>
                  <a:lnTo>
                    <a:pt x="649422" y="1731029"/>
                  </a:lnTo>
                  <a:lnTo>
                    <a:pt x="648941" y="1733926"/>
                  </a:lnTo>
                  <a:lnTo>
                    <a:pt x="644609" y="1734893"/>
                  </a:lnTo>
                  <a:lnTo>
                    <a:pt x="645090" y="1738273"/>
                  </a:lnTo>
                  <a:lnTo>
                    <a:pt x="643165" y="1743585"/>
                  </a:lnTo>
                  <a:lnTo>
                    <a:pt x="639796" y="1745517"/>
                  </a:lnTo>
                  <a:lnTo>
                    <a:pt x="641721" y="1750829"/>
                  </a:lnTo>
                  <a:lnTo>
                    <a:pt x="637870" y="1752761"/>
                  </a:lnTo>
                  <a:lnTo>
                    <a:pt x="633539" y="1751795"/>
                  </a:lnTo>
                  <a:lnTo>
                    <a:pt x="627282" y="1755659"/>
                  </a:lnTo>
                  <a:lnTo>
                    <a:pt x="623431" y="1756141"/>
                  </a:lnTo>
                  <a:lnTo>
                    <a:pt x="621025" y="1753727"/>
                  </a:lnTo>
                  <a:lnTo>
                    <a:pt x="620544" y="1750829"/>
                  </a:lnTo>
                  <a:lnTo>
                    <a:pt x="618618" y="1748897"/>
                  </a:lnTo>
                  <a:lnTo>
                    <a:pt x="619581" y="1745034"/>
                  </a:lnTo>
                  <a:lnTo>
                    <a:pt x="617174" y="1740205"/>
                  </a:lnTo>
                  <a:lnTo>
                    <a:pt x="611880" y="1736341"/>
                  </a:lnTo>
                  <a:lnTo>
                    <a:pt x="608030" y="1730063"/>
                  </a:lnTo>
                  <a:lnTo>
                    <a:pt x="604660" y="1731994"/>
                  </a:lnTo>
                  <a:lnTo>
                    <a:pt x="604660" y="1734409"/>
                  </a:lnTo>
                  <a:lnTo>
                    <a:pt x="599847" y="1735375"/>
                  </a:lnTo>
                  <a:lnTo>
                    <a:pt x="597441" y="1743102"/>
                  </a:lnTo>
                  <a:lnTo>
                    <a:pt x="599366" y="1745034"/>
                  </a:lnTo>
                  <a:lnTo>
                    <a:pt x="597441" y="1746966"/>
                  </a:lnTo>
                  <a:lnTo>
                    <a:pt x="597441" y="1749381"/>
                  </a:lnTo>
                  <a:lnTo>
                    <a:pt x="591665" y="1749864"/>
                  </a:lnTo>
                  <a:lnTo>
                    <a:pt x="584927" y="1754693"/>
                  </a:lnTo>
                  <a:lnTo>
                    <a:pt x="583964" y="1751312"/>
                  </a:lnTo>
                  <a:lnTo>
                    <a:pt x="581076" y="1753244"/>
                  </a:lnTo>
                  <a:lnTo>
                    <a:pt x="578188" y="1751795"/>
                  </a:lnTo>
                  <a:lnTo>
                    <a:pt x="576263" y="1754210"/>
                  </a:lnTo>
                  <a:lnTo>
                    <a:pt x="573375" y="1753727"/>
                  </a:lnTo>
                  <a:lnTo>
                    <a:pt x="572413" y="1751795"/>
                  </a:lnTo>
                  <a:lnTo>
                    <a:pt x="568081" y="1748415"/>
                  </a:lnTo>
                  <a:lnTo>
                    <a:pt x="564712" y="1740688"/>
                  </a:lnTo>
                  <a:lnTo>
                    <a:pt x="561343" y="1737307"/>
                  </a:lnTo>
                  <a:lnTo>
                    <a:pt x="559899" y="1733443"/>
                  </a:lnTo>
                  <a:lnTo>
                    <a:pt x="562305" y="1729097"/>
                  </a:lnTo>
                  <a:lnTo>
                    <a:pt x="561343" y="1727648"/>
                  </a:lnTo>
                  <a:lnTo>
                    <a:pt x="554604" y="1728614"/>
                  </a:lnTo>
                  <a:lnTo>
                    <a:pt x="546904" y="1721370"/>
                  </a:lnTo>
                  <a:lnTo>
                    <a:pt x="546422" y="1719438"/>
                  </a:lnTo>
                  <a:lnTo>
                    <a:pt x="541609" y="1715091"/>
                  </a:lnTo>
                  <a:lnTo>
                    <a:pt x="538240" y="1713643"/>
                  </a:lnTo>
                  <a:lnTo>
                    <a:pt x="537277" y="1712194"/>
                  </a:lnTo>
                  <a:lnTo>
                    <a:pt x="536796" y="1707365"/>
                  </a:lnTo>
                  <a:lnTo>
                    <a:pt x="533427" y="1704467"/>
                  </a:lnTo>
                  <a:lnTo>
                    <a:pt x="531020" y="1705916"/>
                  </a:lnTo>
                  <a:lnTo>
                    <a:pt x="533427" y="1709779"/>
                  </a:lnTo>
                  <a:lnTo>
                    <a:pt x="531502" y="1713160"/>
                  </a:lnTo>
                  <a:lnTo>
                    <a:pt x="527651" y="1710745"/>
                  </a:lnTo>
                  <a:lnTo>
                    <a:pt x="525245" y="1707847"/>
                  </a:lnTo>
                  <a:lnTo>
                    <a:pt x="523801" y="1703501"/>
                  </a:lnTo>
                  <a:lnTo>
                    <a:pt x="518506" y="1704467"/>
                  </a:lnTo>
                  <a:lnTo>
                    <a:pt x="518988" y="1708814"/>
                  </a:lnTo>
                  <a:lnTo>
                    <a:pt x="515137" y="1709296"/>
                  </a:lnTo>
                  <a:lnTo>
                    <a:pt x="512249" y="1701087"/>
                  </a:lnTo>
                  <a:lnTo>
                    <a:pt x="510805" y="1699638"/>
                  </a:lnTo>
                  <a:lnTo>
                    <a:pt x="513693" y="1691428"/>
                  </a:lnTo>
                  <a:lnTo>
                    <a:pt x="509362" y="1686598"/>
                  </a:lnTo>
                  <a:lnTo>
                    <a:pt x="507918" y="1683217"/>
                  </a:lnTo>
                  <a:lnTo>
                    <a:pt x="509843" y="1681286"/>
                  </a:lnTo>
                  <a:lnTo>
                    <a:pt x="506955" y="1678388"/>
                  </a:lnTo>
                  <a:lnTo>
                    <a:pt x="505030" y="1674041"/>
                  </a:lnTo>
                  <a:lnTo>
                    <a:pt x="506955" y="1670661"/>
                  </a:lnTo>
                  <a:lnTo>
                    <a:pt x="507918" y="1666797"/>
                  </a:lnTo>
                  <a:lnTo>
                    <a:pt x="505992" y="1664383"/>
                  </a:lnTo>
                  <a:lnTo>
                    <a:pt x="502623" y="1664383"/>
                  </a:lnTo>
                  <a:lnTo>
                    <a:pt x="496366" y="1659070"/>
                  </a:lnTo>
                  <a:lnTo>
                    <a:pt x="494441" y="1654724"/>
                  </a:lnTo>
                  <a:lnTo>
                    <a:pt x="493960" y="1649894"/>
                  </a:lnTo>
                  <a:lnTo>
                    <a:pt x="495885" y="1642650"/>
                  </a:lnTo>
                  <a:lnTo>
                    <a:pt x="500698" y="1642650"/>
                  </a:lnTo>
                  <a:lnTo>
                    <a:pt x="504067" y="1645065"/>
                  </a:lnTo>
                  <a:lnTo>
                    <a:pt x="504067" y="1640719"/>
                  </a:lnTo>
                  <a:lnTo>
                    <a:pt x="501179" y="1636855"/>
                  </a:lnTo>
                  <a:lnTo>
                    <a:pt x="493478" y="1633958"/>
                  </a:lnTo>
                  <a:lnTo>
                    <a:pt x="491553" y="1631060"/>
                  </a:lnTo>
                  <a:lnTo>
                    <a:pt x="484334" y="1640236"/>
                  </a:lnTo>
                  <a:lnTo>
                    <a:pt x="480002" y="1640236"/>
                  </a:lnTo>
                  <a:lnTo>
                    <a:pt x="475189" y="1638304"/>
                  </a:lnTo>
                  <a:lnTo>
                    <a:pt x="473264" y="1639753"/>
                  </a:lnTo>
                  <a:lnTo>
                    <a:pt x="471820" y="1646514"/>
                  </a:lnTo>
                  <a:lnTo>
                    <a:pt x="466044" y="1643617"/>
                  </a:lnTo>
                  <a:lnTo>
                    <a:pt x="465563" y="1638787"/>
                  </a:lnTo>
                  <a:lnTo>
                    <a:pt x="464119" y="1636855"/>
                  </a:lnTo>
                  <a:lnTo>
                    <a:pt x="465563" y="1630094"/>
                  </a:lnTo>
                  <a:lnTo>
                    <a:pt x="461712" y="1625747"/>
                  </a:lnTo>
                  <a:lnTo>
                    <a:pt x="459787" y="1625747"/>
                  </a:lnTo>
                  <a:lnTo>
                    <a:pt x="455455" y="1621401"/>
                  </a:lnTo>
                  <a:lnTo>
                    <a:pt x="454493" y="1619469"/>
                  </a:lnTo>
                  <a:lnTo>
                    <a:pt x="455455" y="1614640"/>
                  </a:lnTo>
                  <a:lnTo>
                    <a:pt x="453530" y="1613674"/>
                  </a:lnTo>
                  <a:lnTo>
                    <a:pt x="454011" y="1609328"/>
                  </a:lnTo>
                  <a:lnTo>
                    <a:pt x="457380" y="1604015"/>
                  </a:lnTo>
                  <a:lnTo>
                    <a:pt x="459787" y="1603049"/>
                  </a:lnTo>
                  <a:lnTo>
                    <a:pt x="459787" y="1599669"/>
                  </a:lnTo>
                  <a:lnTo>
                    <a:pt x="455455" y="1598220"/>
                  </a:lnTo>
                  <a:lnTo>
                    <a:pt x="455455" y="1589527"/>
                  </a:lnTo>
                  <a:lnTo>
                    <a:pt x="457380" y="1586629"/>
                  </a:lnTo>
                  <a:lnTo>
                    <a:pt x="455455" y="1584697"/>
                  </a:lnTo>
                  <a:lnTo>
                    <a:pt x="456899" y="1581800"/>
                  </a:lnTo>
                  <a:lnTo>
                    <a:pt x="456899" y="1578419"/>
                  </a:lnTo>
                  <a:lnTo>
                    <a:pt x="451123" y="1572624"/>
                  </a:lnTo>
                  <a:lnTo>
                    <a:pt x="447273" y="1564897"/>
                  </a:lnTo>
                  <a:lnTo>
                    <a:pt x="443904" y="1561517"/>
                  </a:lnTo>
                  <a:lnTo>
                    <a:pt x="442460" y="1557653"/>
                  </a:lnTo>
                  <a:lnTo>
                    <a:pt x="439091" y="1554755"/>
                  </a:lnTo>
                  <a:lnTo>
                    <a:pt x="437647" y="1551858"/>
                  </a:lnTo>
                  <a:lnTo>
                    <a:pt x="439091" y="1550409"/>
                  </a:lnTo>
                  <a:lnTo>
                    <a:pt x="440053" y="1541716"/>
                  </a:lnTo>
                  <a:lnTo>
                    <a:pt x="443904" y="1537852"/>
                  </a:lnTo>
                  <a:lnTo>
                    <a:pt x="447273" y="1538335"/>
                  </a:lnTo>
                  <a:lnTo>
                    <a:pt x="451123" y="1533023"/>
                  </a:lnTo>
                  <a:lnTo>
                    <a:pt x="454011" y="1526262"/>
                  </a:lnTo>
                  <a:lnTo>
                    <a:pt x="458343" y="1523364"/>
                  </a:lnTo>
                  <a:lnTo>
                    <a:pt x="457862" y="1516120"/>
                  </a:lnTo>
                  <a:lnTo>
                    <a:pt x="459787" y="1509841"/>
                  </a:lnTo>
                  <a:lnTo>
                    <a:pt x="456899" y="1504529"/>
                  </a:lnTo>
                  <a:lnTo>
                    <a:pt x="457380" y="1500666"/>
                  </a:lnTo>
                  <a:lnTo>
                    <a:pt x="456418" y="1497285"/>
                  </a:lnTo>
                  <a:lnTo>
                    <a:pt x="457862" y="1494870"/>
                  </a:lnTo>
                  <a:lnTo>
                    <a:pt x="456418" y="1491490"/>
                  </a:lnTo>
                  <a:lnTo>
                    <a:pt x="458343" y="1487626"/>
                  </a:lnTo>
                  <a:lnTo>
                    <a:pt x="457380" y="1485694"/>
                  </a:lnTo>
                  <a:lnTo>
                    <a:pt x="461712" y="1477485"/>
                  </a:lnTo>
                  <a:lnTo>
                    <a:pt x="466525" y="1476036"/>
                  </a:lnTo>
                  <a:lnTo>
                    <a:pt x="466044" y="1470723"/>
                  </a:lnTo>
                  <a:lnTo>
                    <a:pt x="470376" y="1460099"/>
                  </a:lnTo>
                  <a:lnTo>
                    <a:pt x="468932" y="1456235"/>
                  </a:lnTo>
                  <a:lnTo>
                    <a:pt x="471338" y="1452855"/>
                  </a:lnTo>
                  <a:lnTo>
                    <a:pt x="469894" y="1449474"/>
                  </a:lnTo>
                  <a:lnTo>
                    <a:pt x="463637" y="1451406"/>
                  </a:lnTo>
                  <a:lnTo>
                    <a:pt x="461231" y="1449474"/>
                  </a:lnTo>
                  <a:lnTo>
                    <a:pt x="455455" y="1451406"/>
                  </a:lnTo>
                  <a:lnTo>
                    <a:pt x="449680" y="1454787"/>
                  </a:lnTo>
                  <a:lnTo>
                    <a:pt x="441016" y="1454303"/>
                  </a:lnTo>
                  <a:lnTo>
                    <a:pt x="431390" y="1457684"/>
                  </a:lnTo>
                  <a:lnTo>
                    <a:pt x="429946" y="1454787"/>
                  </a:lnTo>
                  <a:lnTo>
                    <a:pt x="426095" y="1454303"/>
                  </a:lnTo>
                  <a:lnTo>
                    <a:pt x="419839" y="1450440"/>
                  </a:lnTo>
                  <a:lnTo>
                    <a:pt x="413582" y="1449474"/>
                  </a:lnTo>
                  <a:lnTo>
                    <a:pt x="412619" y="1448025"/>
                  </a:lnTo>
                  <a:lnTo>
                    <a:pt x="404437" y="1445611"/>
                  </a:lnTo>
                  <a:lnTo>
                    <a:pt x="401549" y="1446576"/>
                  </a:lnTo>
                  <a:lnTo>
                    <a:pt x="391441" y="1442713"/>
                  </a:lnTo>
                  <a:lnTo>
                    <a:pt x="389516" y="1440298"/>
                  </a:lnTo>
                  <a:lnTo>
                    <a:pt x="378927" y="1431605"/>
                  </a:lnTo>
                  <a:lnTo>
                    <a:pt x="374114" y="1430640"/>
                  </a:lnTo>
                  <a:lnTo>
                    <a:pt x="368339" y="1430156"/>
                  </a:lnTo>
                  <a:lnTo>
                    <a:pt x="362563" y="1431122"/>
                  </a:lnTo>
                  <a:lnTo>
                    <a:pt x="360638" y="1433054"/>
                  </a:lnTo>
                  <a:lnTo>
                    <a:pt x="355825" y="1431122"/>
                  </a:lnTo>
                  <a:lnTo>
                    <a:pt x="352456" y="1432571"/>
                  </a:lnTo>
                  <a:lnTo>
                    <a:pt x="346680" y="1438367"/>
                  </a:lnTo>
                  <a:lnTo>
                    <a:pt x="347161" y="1431122"/>
                  </a:lnTo>
                  <a:lnTo>
                    <a:pt x="347643" y="1425810"/>
                  </a:lnTo>
                  <a:lnTo>
                    <a:pt x="344755" y="1422912"/>
                  </a:lnTo>
                  <a:lnTo>
                    <a:pt x="343792" y="1420497"/>
                  </a:lnTo>
                  <a:lnTo>
                    <a:pt x="346199" y="1417117"/>
                  </a:lnTo>
                  <a:lnTo>
                    <a:pt x="347643" y="1412770"/>
                  </a:lnTo>
                  <a:lnTo>
                    <a:pt x="349086" y="1411322"/>
                  </a:lnTo>
                  <a:lnTo>
                    <a:pt x="348605" y="1407458"/>
                  </a:lnTo>
                  <a:lnTo>
                    <a:pt x="346680" y="1403594"/>
                  </a:lnTo>
                  <a:lnTo>
                    <a:pt x="347161" y="1401180"/>
                  </a:lnTo>
                  <a:lnTo>
                    <a:pt x="344273" y="1398282"/>
                  </a:lnTo>
                  <a:lnTo>
                    <a:pt x="343311" y="1395385"/>
                  </a:lnTo>
                  <a:lnTo>
                    <a:pt x="338498" y="1393453"/>
                  </a:lnTo>
                  <a:lnTo>
                    <a:pt x="337535" y="1390555"/>
                  </a:lnTo>
                  <a:lnTo>
                    <a:pt x="334166" y="1388623"/>
                  </a:lnTo>
                  <a:lnTo>
                    <a:pt x="328872" y="1388141"/>
                  </a:lnTo>
                  <a:lnTo>
                    <a:pt x="324059" y="1388623"/>
                  </a:lnTo>
                  <a:lnTo>
                    <a:pt x="318283" y="1386691"/>
                  </a:lnTo>
                  <a:lnTo>
                    <a:pt x="316839" y="1381379"/>
                  </a:lnTo>
                  <a:lnTo>
                    <a:pt x="308175" y="1378482"/>
                  </a:lnTo>
                  <a:lnTo>
                    <a:pt x="304806" y="1375584"/>
                  </a:lnTo>
                  <a:lnTo>
                    <a:pt x="298549" y="1373169"/>
                  </a:lnTo>
                  <a:lnTo>
                    <a:pt x="295180" y="1370272"/>
                  </a:lnTo>
                  <a:lnTo>
                    <a:pt x="283629" y="1375101"/>
                  </a:lnTo>
                  <a:lnTo>
                    <a:pt x="282185" y="1376550"/>
                  </a:lnTo>
                  <a:lnTo>
                    <a:pt x="274003" y="1378482"/>
                  </a:lnTo>
                  <a:lnTo>
                    <a:pt x="265820" y="1381862"/>
                  </a:lnTo>
                  <a:lnTo>
                    <a:pt x="262451" y="1388141"/>
                  </a:lnTo>
                  <a:lnTo>
                    <a:pt x="256676" y="1396834"/>
                  </a:lnTo>
                  <a:lnTo>
                    <a:pt x="253788" y="1397799"/>
                  </a:lnTo>
                  <a:lnTo>
                    <a:pt x="253306" y="1402146"/>
                  </a:lnTo>
                  <a:lnTo>
                    <a:pt x="248012" y="1404561"/>
                  </a:lnTo>
                  <a:lnTo>
                    <a:pt x="247049" y="1407458"/>
                  </a:lnTo>
                  <a:lnTo>
                    <a:pt x="242718" y="1409873"/>
                  </a:lnTo>
                  <a:lnTo>
                    <a:pt x="239349" y="1416151"/>
                  </a:lnTo>
                  <a:lnTo>
                    <a:pt x="236461" y="1416634"/>
                  </a:lnTo>
                  <a:lnTo>
                    <a:pt x="238386" y="1411322"/>
                  </a:lnTo>
                  <a:lnTo>
                    <a:pt x="238867" y="1406009"/>
                  </a:lnTo>
                  <a:lnTo>
                    <a:pt x="240311" y="1404078"/>
                  </a:lnTo>
                  <a:lnTo>
                    <a:pt x="242236" y="1397317"/>
                  </a:lnTo>
                  <a:lnTo>
                    <a:pt x="246568" y="1394419"/>
                  </a:lnTo>
                  <a:lnTo>
                    <a:pt x="248012" y="1392004"/>
                  </a:lnTo>
                  <a:lnTo>
                    <a:pt x="246568" y="1384277"/>
                  </a:lnTo>
                  <a:lnTo>
                    <a:pt x="248493" y="1381379"/>
                  </a:lnTo>
                  <a:lnTo>
                    <a:pt x="249456" y="1372687"/>
                  </a:lnTo>
                  <a:lnTo>
                    <a:pt x="248012" y="1363511"/>
                  </a:lnTo>
                  <a:lnTo>
                    <a:pt x="247049" y="1356749"/>
                  </a:lnTo>
                  <a:lnTo>
                    <a:pt x="243199" y="1352886"/>
                  </a:lnTo>
                  <a:lnTo>
                    <a:pt x="241755" y="1347091"/>
                  </a:lnTo>
                  <a:lnTo>
                    <a:pt x="242718" y="1340812"/>
                  </a:lnTo>
                  <a:lnTo>
                    <a:pt x="240792" y="1334051"/>
                  </a:lnTo>
                  <a:lnTo>
                    <a:pt x="239830" y="1327773"/>
                  </a:lnTo>
                  <a:lnTo>
                    <a:pt x="237423" y="1326324"/>
                  </a:lnTo>
                  <a:lnTo>
                    <a:pt x="235979" y="1322943"/>
                  </a:lnTo>
                  <a:lnTo>
                    <a:pt x="238386" y="1317148"/>
                  </a:lnTo>
                  <a:lnTo>
                    <a:pt x="237423" y="1312319"/>
                  </a:lnTo>
                  <a:lnTo>
                    <a:pt x="234054" y="1311836"/>
                  </a:lnTo>
                  <a:lnTo>
                    <a:pt x="232129" y="1309421"/>
                  </a:lnTo>
                  <a:lnTo>
                    <a:pt x="233573" y="1304109"/>
                  </a:lnTo>
                  <a:lnTo>
                    <a:pt x="232610" y="1299762"/>
                  </a:lnTo>
                  <a:lnTo>
                    <a:pt x="235498" y="1294933"/>
                  </a:lnTo>
                  <a:lnTo>
                    <a:pt x="231648" y="1290103"/>
                  </a:lnTo>
                  <a:lnTo>
                    <a:pt x="232129" y="1284791"/>
                  </a:lnTo>
                  <a:lnTo>
                    <a:pt x="234054" y="1280444"/>
                  </a:lnTo>
                  <a:lnTo>
                    <a:pt x="228278" y="1269337"/>
                  </a:lnTo>
                  <a:lnTo>
                    <a:pt x="227316" y="1264025"/>
                  </a:lnTo>
                  <a:lnTo>
                    <a:pt x="222984" y="1260644"/>
                  </a:lnTo>
                  <a:lnTo>
                    <a:pt x="223947" y="1257264"/>
                  </a:lnTo>
                  <a:lnTo>
                    <a:pt x="222984" y="1253400"/>
                  </a:lnTo>
                  <a:lnTo>
                    <a:pt x="218652" y="1250502"/>
                  </a:lnTo>
                  <a:lnTo>
                    <a:pt x="216727" y="1250502"/>
                  </a:lnTo>
                  <a:lnTo>
                    <a:pt x="212877" y="1247605"/>
                  </a:lnTo>
                  <a:lnTo>
                    <a:pt x="212877" y="1245190"/>
                  </a:lnTo>
                  <a:lnTo>
                    <a:pt x="210470" y="1241809"/>
                  </a:lnTo>
                  <a:lnTo>
                    <a:pt x="208545" y="1241326"/>
                  </a:lnTo>
                  <a:lnTo>
                    <a:pt x="201807" y="1234082"/>
                  </a:lnTo>
                  <a:lnTo>
                    <a:pt x="198437" y="1233117"/>
                  </a:lnTo>
                  <a:lnTo>
                    <a:pt x="196031" y="1234082"/>
                  </a:lnTo>
                  <a:lnTo>
                    <a:pt x="190737" y="1234565"/>
                  </a:lnTo>
                  <a:lnTo>
                    <a:pt x="181110" y="1237463"/>
                  </a:lnTo>
                  <a:lnTo>
                    <a:pt x="170522" y="1232634"/>
                  </a:lnTo>
                  <a:lnTo>
                    <a:pt x="165227" y="1232634"/>
                  </a:lnTo>
                  <a:lnTo>
                    <a:pt x="158970" y="1236980"/>
                  </a:lnTo>
                  <a:lnTo>
                    <a:pt x="158489" y="1238429"/>
                  </a:lnTo>
                  <a:lnTo>
                    <a:pt x="153676" y="1241326"/>
                  </a:lnTo>
                  <a:lnTo>
                    <a:pt x="150307" y="1240361"/>
                  </a:lnTo>
                  <a:lnTo>
                    <a:pt x="147419" y="1234565"/>
                  </a:lnTo>
                  <a:lnTo>
                    <a:pt x="144050" y="1236014"/>
                  </a:lnTo>
                  <a:lnTo>
                    <a:pt x="140681" y="1234565"/>
                  </a:lnTo>
                  <a:lnTo>
                    <a:pt x="134905" y="1233599"/>
                  </a:lnTo>
                  <a:lnTo>
                    <a:pt x="129611" y="1233599"/>
                  </a:lnTo>
                  <a:lnTo>
                    <a:pt x="120466" y="1233117"/>
                  </a:lnTo>
                  <a:lnTo>
                    <a:pt x="118059" y="1230702"/>
                  </a:lnTo>
                  <a:lnTo>
                    <a:pt x="116615" y="1235531"/>
                  </a:lnTo>
                  <a:lnTo>
                    <a:pt x="111321" y="1242293"/>
                  </a:lnTo>
                  <a:lnTo>
                    <a:pt x="102176" y="1240844"/>
                  </a:lnTo>
                  <a:lnTo>
                    <a:pt x="93994" y="1248088"/>
                  </a:lnTo>
                  <a:lnTo>
                    <a:pt x="94475" y="1251951"/>
                  </a:lnTo>
                  <a:lnTo>
                    <a:pt x="95919" y="1255332"/>
                  </a:lnTo>
                  <a:lnTo>
                    <a:pt x="101695" y="1259196"/>
                  </a:lnTo>
                  <a:lnTo>
                    <a:pt x="103139" y="1260644"/>
                  </a:lnTo>
                  <a:lnTo>
                    <a:pt x="105545" y="1271752"/>
                  </a:lnTo>
                  <a:lnTo>
                    <a:pt x="99770" y="1278513"/>
                  </a:lnTo>
                  <a:lnTo>
                    <a:pt x="102176" y="1280444"/>
                  </a:lnTo>
                  <a:lnTo>
                    <a:pt x="106989" y="1291070"/>
                  </a:lnTo>
                  <a:lnTo>
                    <a:pt x="104583" y="1294450"/>
                  </a:lnTo>
                  <a:lnTo>
                    <a:pt x="110840" y="1295416"/>
                  </a:lnTo>
                  <a:lnTo>
                    <a:pt x="108914" y="1304591"/>
                  </a:lnTo>
                  <a:lnTo>
                    <a:pt x="107952" y="1311836"/>
                  </a:lnTo>
                  <a:lnTo>
                    <a:pt x="104583" y="1332119"/>
                  </a:lnTo>
                  <a:lnTo>
                    <a:pt x="103139" y="1337432"/>
                  </a:lnTo>
                  <a:lnTo>
                    <a:pt x="98326" y="1342744"/>
                  </a:lnTo>
                  <a:lnTo>
                    <a:pt x="96882" y="1346125"/>
                  </a:lnTo>
                  <a:lnTo>
                    <a:pt x="91587" y="1348540"/>
                  </a:lnTo>
                  <a:lnTo>
                    <a:pt x="89662" y="1356267"/>
                  </a:lnTo>
                  <a:lnTo>
                    <a:pt x="86774" y="1358681"/>
                  </a:lnTo>
                  <a:lnTo>
                    <a:pt x="84849" y="1367857"/>
                  </a:lnTo>
                  <a:lnTo>
                    <a:pt x="80036" y="1374135"/>
                  </a:lnTo>
                  <a:lnTo>
                    <a:pt x="76186" y="1377516"/>
                  </a:lnTo>
                  <a:lnTo>
                    <a:pt x="73779" y="1384760"/>
                  </a:lnTo>
                  <a:lnTo>
                    <a:pt x="74260" y="1387175"/>
                  </a:lnTo>
                  <a:lnTo>
                    <a:pt x="69447" y="1388623"/>
                  </a:lnTo>
                  <a:lnTo>
                    <a:pt x="66559" y="1386209"/>
                  </a:lnTo>
                  <a:lnTo>
                    <a:pt x="61746" y="1390072"/>
                  </a:lnTo>
                  <a:lnTo>
                    <a:pt x="60784" y="1392004"/>
                  </a:lnTo>
                  <a:lnTo>
                    <a:pt x="60784" y="1399731"/>
                  </a:lnTo>
                  <a:lnTo>
                    <a:pt x="61746" y="1403594"/>
                  </a:lnTo>
                  <a:lnTo>
                    <a:pt x="51158" y="1395385"/>
                  </a:lnTo>
                  <a:lnTo>
                    <a:pt x="53564" y="1384760"/>
                  </a:lnTo>
                  <a:lnTo>
                    <a:pt x="41531" y="1385243"/>
                  </a:lnTo>
                  <a:lnTo>
                    <a:pt x="37681" y="1387658"/>
                  </a:lnTo>
                  <a:lnTo>
                    <a:pt x="33349" y="1388623"/>
                  </a:lnTo>
                  <a:lnTo>
                    <a:pt x="31424" y="1387175"/>
                  </a:lnTo>
                  <a:lnTo>
                    <a:pt x="28536" y="1389106"/>
                  </a:lnTo>
                  <a:lnTo>
                    <a:pt x="24204" y="1387175"/>
                  </a:lnTo>
                  <a:lnTo>
                    <a:pt x="21317" y="1388141"/>
                  </a:lnTo>
                  <a:lnTo>
                    <a:pt x="20354" y="1383794"/>
                  </a:lnTo>
                  <a:lnTo>
                    <a:pt x="17947" y="1380896"/>
                  </a:lnTo>
                  <a:close/>
                </a:path>
              </a:pathLst>
            </a:custGeom>
            <a:solidFill>
              <a:srgbClr val="88A4BC">
                <a:alpha val="10192"/>
              </a:srgbClr>
            </a:solidFill>
            <a:ln w="479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H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4FBED015-00CC-8081-290C-FA63F66C40A7}"/>
                </a:ext>
              </a:extLst>
            </p:cNvPr>
            <p:cNvSpPr/>
            <p:nvPr/>
          </p:nvSpPr>
          <p:spPr>
            <a:xfrm>
              <a:off x="18008314" y="7819495"/>
              <a:ext cx="1300490" cy="693503"/>
            </a:xfrm>
            <a:custGeom>
              <a:avLst/>
              <a:gdLst>
                <a:gd name="connsiteX0" fmla="*/ 123100 w 1300490"/>
                <a:gd name="connsiteY0" fmla="*/ 692535 h 693503"/>
                <a:gd name="connsiteX1" fmla="*/ 121656 w 1300490"/>
                <a:gd name="connsiteY1" fmla="*/ 685291 h 693503"/>
                <a:gd name="connsiteX2" fmla="*/ 124544 w 1300490"/>
                <a:gd name="connsiteY2" fmla="*/ 679979 h 693503"/>
                <a:gd name="connsiteX3" fmla="*/ 126950 w 1300490"/>
                <a:gd name="connsiteY3" fmla="*/ 679013 h 693503"/>
                <a:gd name="connsiteX4" fmla="*/ 128394 w 1300490"/>
                <a:gd name="connsiteY4" fmla="*/ 675632 h 693503"/>
                <a:gd name="connsiteX5" fmla="*/ 126469 w 1300490"/>
                <a:gd name="connsiteY5" fmla="*/ 674666 h 693503"/>
                <a:gd name="connsiteX6" fmla="*/ 126469 w 1300490"/>
                <a:gd name="connsiteY6" fmla="*/ 670803 h 693503"/>
                <a:gd name="connsiteX7" fmla="*/ 124544 w 1300490"/>
                <a:gd name="connsiteY7" fmla="*/ 669837 h 693503"/>
                <a:gd name="connsiteX8" fmla="*/ 125988 w 1300490"/>
                <a:gd name="connsiteY8" fmla="*/ 663559 h 693503"/>
                <a:gd name="connsiteX9" fmla="*/ 123581 w 1300490"/>
                <a:gd name="connsiteY9" fmla="*/ 657280 h 693503"/>
                <a:gd name="connsiteX10" fmla="*/ 125025 w 1300490"/>
                <a:gd name="connsiteY10" fmla="*/ 655348 h 693503"/>
                <a:gd name="connsiteX11" fmla="*/ 124544 w 1300490"/>
                <a:gd name="connsiteY11" fmla="*/ 648588 h 693503"/>
                <a:gd name="connsiteX12" fmla="*/ 123100 w 1300490"/>
                <a:gd name="connsiteY12" fmla="*/ 648104 h 693503"/>
                <a:gd name="connsiteX13" fmla="*/ 122618 w 1300490"/>
                <a:gd name="connsiteY13" fmla="*/ 643275 h 693503"/>
                <a:gd name="connsiteX14" fmla="*/ 119731 w 1300490"/>
                <a:gd name="connsiteY14" fmla="*/ 640860 h 693503"/>
                <a:gd name="connsiteX15" fmla="*/ 116843 w 1300490"/>
                <a:gd name="connsiteY15" fmla="*/ 636514 h 693503"/>
                <a:gd name="connsiteX16" fmla="*/ 114918 w 1300490"/>
                <a:gd name="connsiteY16" fmla="*/ 630718 h 693503"/>
                <a:gd name="connsiteX17" fmla="*/ 112511 w 1300490"/>
                <a:gd name="connsiteY17" fmla="*/ 624923 h 693503"/>
                <a:gd name="connsiteX18" fmla="*/ 112992 w 1300490"/>
                <a:gd name="connsiteY18" fmla="*/ 613333 h 693503"/>
                <a:gd name="connsiteX19" fmla="*/ 117805 w 1300490"/>
                <a:gd name="connsiteY19" fmla="*/ 599327 h 693503"/>
                <a:gd name="connsiteX20" fmla="*/ 124062 w 1300490"/>
                <a:gd name="connsiteY20" fmla="*/ 593049 h 693503"/>
                <a:gd name="connsiteX21" fmla="*/ 127431 w 1300490"/>
                <a:gd name="connsiteY21" fmla="*/ 592083 h 693503"/>
                <a:gd name="connsiteX22" fmla="*/ 128875 w 1300490"/>
                <a:gd name="connsiteY22" fmla="*/ 589186 h 693503"/>
                <a:gd name="connsiteX23" fmla="*/ 127431 w 1300490"/>
                <a:gd name="connsiteY23" fmla="*/ 585805 h 693503"/>
                <a:gd name="connsiteX24" fmla="*/ 122618 w 1300490"/>
                <a:gd name="connsiteY24" fmla="*/ 582424 h 693503"/>
                <a:gd name="connsiteX25" fmla="*/ 122137 w 1300490"/>
                <a:gd name="connsiteY25" fmla="*/ 577112 h 693503"/>
                <a:gd name="connsiteX26" fmla="*/ 118768 w 1300490"/>
                <a:gd name="connsiteY26" fmla="*/ 570351 h 693503"/>
                <a:gd name="connsiteX27" fmla="*/ 116843 w 1300490"/>
                <a:gd name="connsiteY27" fmla="*/ 569868 h 693503"/>
                <a:gd name="connsiteX28" fmla="*/ 112992 w 1300490"/>
                <a:gd name="connsiteY28" fmla="*/ 564556 h 693503"/>
                <a:gd name="connsiteX29" fmla="*/ 111067 w 1300490"/>
                <a:gd name="connsiteY29" fmla="*/ 564073 h 693503"/>
                <a:gd name="connsiteX30" fmla="*/ 109623 w 1300490"/>
                <a:gd name="connsiteY30" fmla="*/ 557794 h 693503"/>
                <a:gd name="connsiteX31" fmla="*/ 106735 w 1300490"/>
                <a:gd name="connsiteY31" fmla="*/ 553931 h 693503"/>
                <a:gd name="connsiteX32" fmla="*/ 104810 w 1300490"/>
                <a:gd name="connsiteY32" fmla="*/ 553448 h 693503"/>
                <a:gd name="connsiteX33" fmla="*/ 100960 w 1300490"/>
                <a:gd name="connsiteY33" fmla="*/ 548618 h 693503"/>
                <a:gd name="connsiteX34" fmla="*/ 99997 w 1300490"/>
                <a:gd name="connsiteY34" fmla="*/ 545238 h 693503"/>
                <a:gd name="connsiteX35" fmla="*/ 99034 w 1300490"/>
                <a:gd name="connsiteY35" fmla="*/ 533165 h 693503"/>
                <a:gd name="connsiteX36" fmla="*/ 95184 w 1300490"/>
                <a:gd name="connsiteY36" fmla="*/ 528818 h 693503"/>
                <a:gd name="connsiteX37" fmla="*/ 89408 w 1300490"/>
                <a:gd name="connsiteY37" fmla="*/ 527369 h 693503"/>
                <a:gd name="connsiteX38" fmla="*/ 83151 w 1300490"/>
                <a:gd name="connsiteY38" fmla="*/ 523023 h 693503"/>
                <a:gd name="connsiteX39" fmla="*/ 78820 w 1300490"/>
                <a:gd name="connsiteY39" fmla="*/ 518676 h 693503"/>
                <a:gd name="connsiteX40" fmla="*/ 74006 w 1300490"/>
                <a:gd name="connsiteY40" fmla="*/ 518676 h 693503"/>
                <a:gd name="connsiteX41" fmla="*/ 69193 w 1300490"/>
                <a:gd name="connsiteY41" fmla="*/ 514813 h 693503"/>
                <a:gd name="connsiteX42" fmla="*/ 66305 w 1300490"/>
                <a:gd name="connsiteY42" fmla="*/ 511915 h 693503"/>
                <a:gd name="connsiteX43" fmla="*/ 55235 w 1300490"/>
                <a:gd name="connsiteY43" fmla="*/ 508535 h 693503"/>
                <a:gd name="connsiteX44" fmla="*/ 47535 w 1300490"/>
                <a:gd name="connsiteY44" fmla="*/ 503222 h 693503"/>
                <a:gd name="connsiteX45" fmla="*/ 39834 w 1300490"/>
                <a:gd name="connsiteY45" fmla="*/ 500324 h 693503"/>
                <a:gd name="connsiteX46" fmla="*/ 38390 w 1300490"/>
                <a:gd name="connsiteY46" fmla="*/ 501773 h 693503"/>
                <a:gd name="connsiteX47" fmla="*/ 27320 w 1300490"/>
                <a:gd name="connsiteY47" fmla="*/ 503705 h 693503"/>
                <a:gd name="connsiteX48" fmla="*/ 24432 w 1300490"/>
                <a:gd name="connsiteY48" fmla="*/ 501291 h 693503"/>
                <a:gd name="connsiteX49" fmla="*/ 23950 w 1300490"/>
                <a:gd name="connsiteY49" fmla="*/ 498876 h 693503"/>
                <a:gd name="connsiteX50" fmla="*/ 25394 w 1300490"/>
                <a:gd name="connsiteY50" fmla="*/ 495978 h 693503"/>
                <a:gd name="connsiteX51" fmla="*/ 28282 w 1300490"/>
                <a:gd name="connsiteY51" fmla="*/ 493080 h 693503"/>
                <a:gd name="connsiteX52" fmla="*/ 25876 w 1300490"/>
                <a:gd name="connsiteY52" fmla="*/ 486802 h 693503"/>
                <a:gd name="connsiteX53" fmla="*/ 22988 w 1300490"/>
                <a:gd name="connsiteY53" fmla="*/ 483904 h 693503"/>
                <a:gd name="connsiteX54" fmla="*/ 21544 w 1300490"/>
                <a:gd name="connsiteY54" fmla="*/ 478109 h 693503"/>
                <a:gd name="connsiteX55" fmla="*/ 18656 w 1300490"/>
                <a:gd name="connsiteY55" fmla="*/ 475694 h 693503"/>
                <a:gd name="connsiteX56" fmla="*/ 15768 w 1300490"/>
                <a:gd name="connsiteY56" fmla="*/ 470382 h 693503"/>
                <a:gd name="connsiteX57" fmla="*/ 16250 w 1300490"/>
                <a:gd name="connsiteY57" fmla="*/ 468450 h 693503"/>
                <a:gd name="connsiteX58" fmla="*/ 11437 w 1300490"/>
                <a:gd name="connsiteY58" fmla="*/ 461689 h 693503"/>
                <a:gd name="connsiteX59" fmla="*/ 4217 w 1300490"/>
                <a:gd name="connsiteY59" fmla="*/ 457826 h 693503"/>
                <a:gd name="connsiteX60" fmla="*/ 1329 w 1300490"/>
                <a:gd name="connsiteY60" fmla="*/ 458309 h 693503"/>
                <a:gd name="connsiteX61" fmla="*/ 1329 w 1300490"/>
                <a:gd name="connsiteY61" fmla="*/ 452513 h 693503"/>
                <a:gd name="connsiteX62" fmla="*/ -115 w 1300490"/>
                <a:gd name="connsiteY62" fmla="*/ 447684 h 693503"/>
                <a:gd name="connsiteX63" fmla="*/ 848 w 1300490"/>
                <a:gd name="connsiteY63" fmla="*/ 445269 h 693503"/>
                <a:gd name="connsiteX64" fmla="*/ -596 w 1300490"/>
                <a:gd name="connsiteY64" fmla="*/ 440440 h 693503"/>
                <a:gd name="connsiteX65" fmla="*/ -115 w 1300490"/>
                <a:gd name="connsiteY65" fmla="*/ 437542 h 693503"/>
                <a:gd name="connsiteX66" fmla="*/ 4217 w 1300490"/>
                <a:gd name="connsiteY66" fmla="*/ 436094 h 693503"/>
                <a:gd name="connsiteX67" fmla="*/ 9030 w 1300490"/>
                <a:gd name="connsiteY67" fmla="*/ 432713 h 693503"/>
                <a:gd name="connsiteX68" fmla="*/ 12399 w 1300490"/>
                <a:gd name="connsiteY68" fmla="*/ 428849 h 693503"/>
                <a:gd name="connsiteX69" fmla="*/ 10955 w 1300490"/>
                <a:gd name="connsiteY69" fmla="*/ 424986 h 693503"/>
                <a:gd name="connsiteX70" fmla="*/ 11437 w 1300490"/>
                <a:gd name="connsiteY70" fmla="*/ 420156 h 693503"/>
                <a:gd name="connsiteX71" fmla="*/ 8549 w 1300490"/>
                <a:gd name="connsiteY71" fmla="*/ 414361 h 693503"/>
                <a:gd name="connsiteX72" fmla="*/ 11437 w 1300490"/>
                <a:gd name="connsiteY72" fmla="*/ 407600 h 693503"/>
                <a:gd name="connsiteX73" fmla="*/ 9993 w 1300490"/>
                <a:gd name="connsiteY73" fmla="*/ 404219 h 693503"/>
                <a:gd name="connsiteX74" fmla="*/ 17212 w 1300490"/>
                <a:gd name="connsiteY74" fmla="*/ 399873 h 693503"/>
                <a:gd name="connsiteX75" fmla="*/ 20100 w 1300490"/>
                <a:gd name="connsiteY75" fmla="*/ 396975 h 693503"/>
                <a:gd name="connsiteX76" fmla="*/ 22988 w 1300490"/>
                <a:gd name="connsiteY76" fmla="*/ 395526 h 693503"/>
                <a:gd name="connsiteX77" fmla="*/ 26357 w 1300490"/>
                <a:gd name="connsiteY77" fmla="*/ 392145 h 693503"/>
                <a:gd name="connsiteX78" fmla="*/ 29726 w 1300490"/>
                <a:gd name="connsiteY78" fmla="*/ 392629 h 693503"/>
                <a:gd name="connsiteX79" fmla="*/ 29726 w 1300490"/>
                <a:gd name="connsiteY79" fmla="*/ 387799 h 693503"/>
                <a:gd name="connsiteX80" fmla="*/ 31652 w 1300490"/>
                <a:gd name="connsiteY80" fmla="*/ 384418 h 693503"/>
                <a:gd name="connsiteX81" fmla="*/ 39834 w 1300490"/>
                <a:gd name="connsiteY81" fmla="*/ 381038 h 693503"/>
                <a:gd name="connsiteX82" fmla="*/ 43203 w 1300490"/>
                <a:gd name="connsiteY82" fmla="*/ 378623 h 693503"/>
                <a:gd name="connsiteX83" fmla="*/ 48978 w 1300490"/>
                <a:gd name="connsiteY83" fmla="*/ 377174 h 693503"/>
                <a:gd name="connsiteX84" fmla="*/ 63899 w 1300490"/>
                <a:gd name="connsiteY84" fmla="*/ 367998 h 693503"/>
                <a:gd name="connsiteX85" fmla="*/ 65824 w 1300490"/>
                <a:gd name="connsiteY85" fmla="*/ 365584 h 693503"/>
                <a:gd name="connsiteX86" fmla="*/ 73525 w 1300490"/>
                <a:gd name="connsiteY86" fmla="*/ 362203 h 693503"/>
                <a:gd name="connsiteX87" fmla="*/ 76894 w 1300490"/>
                <a:gd name="connsiteY87" fmla="*/ 358823 h 693503"/>
                <a:gd name="connsiteX88" fmla="*/ 80745 w 1300490"/>
                <a:gd name="connsiteY88" fmla="*/ 359789 h 693503"/>
                <a:gd name="connsiteX89" fmla="*/ 81707 w 1300490"/>
                <a:gd name="connsiteY89" fmla="*/ 357857 h 693503"/>
                <a:gd name="connsiteX90" fmla="*/ 81226 w 1300490"/>
                <a:gd name="connsiteY90" fmla="*/ 354959 h 693503"/>
                <a:gd name="connsiteX91" fmla="*/ 78820 w 1300490"/>
                <a:gd name="connsiteY91" fmla="*/ 351579 h 693503"/>
                <a:gd name="connsiteX92" fmla="*/ 76894 w 1300490"/>
                <a:gd name="connsiteY92" fmla="*/ 347715 h 693503"/>
                <a:gd name="connsiteX93" fmla="*/ 77376 w 1300490"/>
                <a:gd name="connsiteY93" fmla="*/ 345783 h 693503"/>
                <a:gd name="connsiteX94" fmla="*/ 80745 w 1300490"/>
                <a:gd name="connsiteY94" fmla="*/ 342403 h 693503"/>
                <a:gd name="connsiteX95" fmla="*/ 82670 w 1300490"/>
                <a:gd name="connsiteY95" fmla="*/ 341437 h 693503"/>
                <a:gd name="connsiteX96" fmla="*/ 83633 w 1300490"/>
                <a:gd name="connsiteY96" fmla="*/ 337573 h 693503"/>
                <a:gd name="connsiteX97" fmla="*/ 87964 w 1300490"/>
                <a:gd name="connsiteY97" fmla="*/ 335642 h 693503"/>
                <a:gd name="connsiteX98" fmla="*/ 95665 w 1300490"/>
                <a:gd name="connsiteY98" fmla="*/ 339022 h 693503"/>
                <a:gd name="connsiteX99" fmla="*/ 99034 w 1300490"/>
                <a:gd name="connsiteY99" fmla="*/ 342886 h 693503"/>
                <a:gd name="connsiteX100" fmla="*/ 102885 w 1300490"/>
                <a:gd name="connsiteY100" fmla="*/ 341920 h 693503"/>
                <a:gd name="connsiteX101" fmla="*/ 103366 w 1300490"/>
                <a:gd name="connsiteY101" fmla="*/ 344818 h 693503"/>
                <a:gd name="connsiteX102" fmla="*/ 105773 w 1300490"/>
                <a:gd name="connsiteY102" fmla="*/ 347232 h 693503"/>
                <a:gd name="connsiteX103" fmla="*/ 112030 w 1300490"/>
                <a:gd name="connsiteY103" fmla="*/ 348198 h 693503"/>
                <a:gd name="connsiteX104" fmla="*/ 112992 w 1300490"/>
                <a:gd name="connsiteY104" fmla="*/ 353994 h 693503"/>
                <a:gd name="connsiteX105" fmla="*/ 111548 w 1300490"/>
                <a:gd name="connsiteY105" fmla="*/ 359789 h 693503"/>
                <a:gd name="connsiteX106" fmla="*/ 113955 w 1300490"/>
                <a:gd name="connsiteY106" fmla="*/ 364135 h 693503"/>
                <a:gd name="connsiteX107" fmla="*/ 117324 w 1300490"/>
                <a:gd name="connsiteY107" fmla="*/ 367033 h 693503"/>
                <a:gd name="connsiteX108" fmla="*/ 122137 w 1300490"/>
                <a:gd name="connsiteY108" fmla="*/ 368482 h 693503"/>
                <a:gd name="connsiteX109" fmla="*/ 126469 w 1300490"/>
                <a:gd name="connsiteY109" fmla="*/ 371379 h 693503"/>
                <a:gd name="connsiteX110" fmla="*/ 136095 w 1300490"/>
                <a:gd name="connsiteY110" fmla="*/ 380072 h 693503"/>
                <a:gd name="connsiteX111" fmla="*/ 139464 w 1300490"/>
                <a:gd name="connsiteY111" fmla="*/ 380555 h 693503"/>
                <a:gd name="connsiteX112" fmla="*/ 140908 w 1300490"/>
                <a:gd name="connsiteY112" fmla="*/ 376209 h 693503"/>
                <a:gd name="connsiteX113" fmla="*/ 140908 w 1300490"/>
                <a:gd name="connsiteY113" fmla="*/ 370413 h 693503"/>
                <a:gd name="connsiteX114" fmla="*/ 143314 w 1300490"/>
                <a:gd name="connsiteY114" fmla="*/ 364618 h 693503"/>
                <a:gd name="connsiteX115" fmla="*/ 148128 w 1300490"/>
                <a:gd name="connsiteY115" fmla="*/ 360754 h 693503"/>
                <a:gd name="connsiteX116" fmla="*/ 151497 w 1300490"/>
                <a:gd name="connsiteY116" fmla="*/ 362686 h 693503"/>
                <a:gd name="connsiteX117" fmla="*/ 151978 w 1300490"/>
                <a:gd name="connsiteY117" fmla="*/ 367516 h 693503"/>
                <a:gd name="connsiteX118" fmla="*/ 156310 w 1300490"/>
                <a:gd name="connsiteY118" fmla="*/ 368482 h 693503"/>
                <a:gd name="connsiteX119" fmla="*/ 160160 w 1300490"/>
                <a:gd name="connsiteY119" fmla="*/ 370413 h 693503"/>
                <a:gd name="connsiteX120" fmla="*/ 163529 w 1300490"/>
                <a:gd name="connsiteY120" fmla="*/ 375242 h 693503"/>
                <a:gd name="connsiteX121" fmla="*/ 169786 w 1300490"/>
                <a:gd name="connsiteY121" fmla="*/ 375242 h 693503"/>
                <a:gd name="connsiteX122" fmla="*/ 171712 w 1300490"/>
                <a:gd name="connsiteY122" fmla="*/ 373311 h 693503"/>
                <a:gd name="connsiteX123" fmla="*/ 177969 w 1300490"/>
                <a:gd name="connsiteY123" fmla="*/ 370896 h 693503"/>
                <a:gd name="connsiteX124" fmla="*/ 180375 w 1300490"/>
                <a:gd name="connsiteY124" fmla="*/ 371379 h 693503"/>
                <a:gd name="connsiteX125" fmla="*/ 182300 w 1300490"/>
                <a:gd name="connsiteY125" fmla="*/ 366067 h 693503"/>
                <a:gd name="connsiteX126" fmla="*/ 184707 w 1300490"/>
                <a:gd name="connsiteY126" fmla="*/ 362686 h 693503"/>
                <a:gd name="connsiteX127" fmla="*/ 193852 w 1300490"/>
                <a:gd name="connsiteY127" fmla="*/ 358340 h 693503"/>
                <a:gd name="connsiteX128" fmla="*/ 198665 w 1300490"/>
                <a:gd name="connsiteY128" fmla="*/ 360271 h 693503"/>
                <a:gd name="connsiteX129" fmla="*/ 202515 w 1300490"/>
                <a:gd name="connsiteY129" fmla="*/ 357857 h 693503"/>
                <a:gd name="connsiteX130" fmla="*/ 206847 w 1300490"/>
                <a:gd name="connsiteY130" fmla="*/ 363169 h 693503"/>
                <a:gd name="connsiteX131" fmla="*/ 210216 w 1300490"/>
                <a:gd name="connsiteY131" fmla="*/ 362686 h 693503"/>
                <a:gd name="connsiteX132" fmla="*/ 212142 w 1300490"/>
                <a:gd name="connsiteY132" fmla="*/ 357374 h 693503"/>
                <a:gd name="connsiteX133" fmla="*/ 215510 w 1300490"/>
                <a:gd name="connsiteY133" fmla="*/ 355925 h 693503"/>
                <a:gd name="connsiteX134" fmla="*/ 219842 w 1300490"/>
                <a:gd name="connsiteY134" fmla="*/ 356408 h 693503"/>
                <a:gd name="connsiteX135" fmla="*/ 218880 w 1300490"/>
                <a:gd name="connsiteY135" fmla="*/ 353510 h 693503"/>
                <a:gd name="connsiteX136" fmla="*/ 225137 w 1300490"/>
                <a:gd name="connsiteY136" fmla="*/ 346749 h 693503"/>
                <a:gd name="connsiteX137" fmla="*/ 232838 w 1300490"/>
                <a:gd name="connsiteY137" fmla="*/ 341920 h 693503"/>
                <a:gd name="connsiteX138" fmla="*/ 237169 w 1300490"/>
                <a:gd name="connsiteY138" fmla="*/ 339988 h 693503"/>
                <a:gd name="connsiteX139" fmla="*/ 254978 w 1300490"/>
                <a:gd name="connsiteY139" fmla="*/ 332261 h 693503"/>
                <a:gd name="connsiteX140" fmla="*/ 264123 w 1300490"/>
                <a:gd name="connsiteY140" fmla="*/ 326466 h 693503"/>
                <a:gd name="connsiteX141" fmla="*/ 267973 w 1300490"/>
                <a:gd name="connsiteY141" fmla="*/ 325983 h 693503"/>
                <a:gd name="connsiteX142" fmla="*/ 269898 w 1300490"/>
                <a:gd name="connsiteY142" fmla="*/ 329846 h 693503"/>
                <a:gd name="connsiteX143" fmla="*/ 273749 w 1300490"/>
                <a:gd name="connsiteY143" fmla="*/ 326466 h 693503"/>
                <a:gd name="connsiteX144" fmla="*/ 274230 w 1300490"/>
                <a:gd name="connsiteY144" fmla="*/ 330329 h 693503"/>
                <a:gd name="connsiteX145" fmla="*/ 277118 w 1300490"/>
                <a:gd name="connsiteY145" fmla="*/ 338056 h 693503"/>
                <a:gd name="connsiteX146" fmla="*/ 279043 w 1300490"/>
                <a:gd name="connsiteY146" fmla="*/ 339988 h 693503"/>
                <a:gd name="connsiteX147" fmla="*/ 278080 w 1300490"/>
                <a:gd name="connsiteY147" fmla="*/ 345783 h 693503"/>
                <a:gd name="connsiteX148" fmla="*/ 279525 w 1300490"/>
                <a:gd name="connsiteY148" fmla="*/ 351095 h 693503"/>
                <a:gd name="connsiteX149" fmla="*/ 283375 w 1300490"/>
                <a:gd name="connsiteY149" fmla="*/ 358823 h 693503"/>
                <a:gd name="connsiteX150" fmla="*/ 289632 w 1300490"/>
                <a:gd name="connsiteY150" fmla="*/ 354476 h 693503"/>
                <a:gd name="connsiteX151" fmla="*/ 296370 w 1300490"/>
                <a:gd name="connsiteY151" fmla="*/ 351095 h 693503"/>
                <a:gd name="connsiteX152" fmla="*/ 305034 w 1300490"/>
                <a:gd name="connsiteY152" fmla="*/ 352062 h 693503"/>
                <a:gd name="connsiteX153" fmla="*/ 308403 w 1300490"/>
                <a:gd name="connsiteY153" fmla="*/ 352062 h 693503"/>
                <a:gd name="connsiteX154" fmla="*/ 306478 w 1300490"/>
                <a:gd name="connsiteY154" fmla="*/ 355925 h 693503"/>
                <a:gd name="connsiteX155" fmla="*/ 306959 w 1300490"/>
                <a:gd name="connsiteY155" fmla="*/ 359789 h 693503"/>
                <a:gd name="connsiteX156" fmla="*/ 305515 w 1300490"/>
                <a:gd name="connsiteY156" fmla="*/ 365584 h 693503"/>
                <a:gd name="connsiteX157" fmla="*/ 302627 w 1300490"/>
                <a:gd name="connsiteY157" fmla="*/ 368965 h 693503"/>
                <a:gd name="connsiteX158" fmla="*/ 300702 w 1300490"/>
                <a:gd name="connsiteY158" fmla="*/ 373311 h 693503"/>
                <a:gd name="connsiteX159" fmla="*/ 298295 w 1300490"/>
                <a:gd name="connsiteY159" fmla="*/ 375726 h 693503"/>
                <a:gd name="connsiteX160" fmla="*/ 297333 w 1300490"/>
                <a:gd name="connsiteY160" fmla="*/ 381038 h 693503"/>
                <a:gd name="connsiteX161" fmla="*/ 309365 w 1300490"/>
                <a:gd name="connsiteY161" fmla="*/ 383936 h 693503"/>
                <a:gd name="connsiteX162" fmla="*/ 315623 w 1300490"/>
                <a:gd name="connsiteY162" fmla="*/ 387316 h 693503"/>
                <a:gd name="connsiteX163" fmla="*/ 314660 w 1300490"/>
                <a:gd name="connsiteY163" fmla="*/ 390214 h 693503"/>
                <a:gd name="connsiteX164" fmla="*/ 314660 w 1300490"/>
                <a:gd name="connsiteY164" fmla="*/ 397941 h 693503"/>
                <a:gd name="connsiteX165" fmla="*/ 317066 w 1300490"/>
                <a:gd name="connsiteY165" fmla="*/ 399873 h 693503"/>
                <a:gd name="connsiteX166" fmla="*/ 321398 w 1300490"/>
                <a:gd name="connsiteY166" fmla="*/ 396975 h 693503"/>
                <a:gd name="connsiteX167" fmla="*/ 322361 w 1300490"/>
                <a:gd name="connsiteY167" fmla="*/ 390697 h 693503"/>
                <a:gd name="connsiteX168" fmla="*/ 324767 w 1300490"/>
                <a:gd name="connsiteY168" fmla="*/ 388282 h 693503"/>
                <a:gd name="connsiteX169" fmla="*/ 328618 w 1300490"/>
                <a:gd name="connsiteY169" fmla="*/ 389731 h 693503"/>
                <a:gd name="connsiteX170" fmla="*/ 336319 w 1300490"/>
                <a:gd name="connsiteY170" fmla="*/ 384418 h 693503"/>
                <a:gd name="connsiteX171" fmla="*/ 342094 w 1300490"/>
                <a:gd name="connsiteY171" fmla="*/ 374760 h 693503"/>
                <a:gd name="connsiteX172" fmla="*/ 339688 w 1300490"/>
                <a:gd name="connsiteY172" fmla="*/ 374277 h 693503"/>
                <a:gd name="connsiteX173" fmla="*/ 339206 w 1300490"/>
                <a:gd name="connsiteY173" fmla="*/ 368965 h 693503"/>
                <a:gd name="connsiteX174" fmla="*/ 340169 w 1300490"/>
                <a:gd name="connsiteY174" fmla="*/ 366067 h 693503"/>
                <a:gd name="connsiteX175" fmla="*/ 340169 w 1300490"/>
                <a:gd name="connsiteY175" fmla="*/ 361238 h 693503"/>
                <a:gd name="connsiteX176" fmla="*/ 341132 w 1300490"/>
                <a:gd name="connsiteY176" fmla="*/ 359789 h 693503"/>
                <a:gd name="connsiteX177" fmla="*/ 341613 w 1300490"/>
                <a:gd name="connsiteY177" fmla="*/ 354476 h 693503"/>
                <a:gd name="connsiteX178" fmla="*/ 345945 w 1300490"/>
                <a:gd name="connsiteY178" fmla="*/ 351579 h 693503"/>
                <a:gd name="connsiteX179" fmla="*/ 350758 w 1300490"/>
                <a:gd name="connsiteY179" fmla="*/ 352062 h 693503"/>
                <a:gd name="connsiteX180" fmla="*/ 356052 w 1300490"/>
                <a:gd name="connsiteY180" fmla="*/ 347715 h 693503"/>
                <a:gd name="connsiteX181" fmla="*/ 359421 w 1300490"/>
                <a:gd name="connsiteY181" fmla="*/ 346266 h 693503"/>
                <a:gd name="connsiteX182" fmla="*/ 360384 w 1300490"/>
                <a:gd name="connsiteY182" fmla="*/ 343368 h 693503"/>
                <a:gd name="connsiteX183" fmla="*/ 365197 w 1300490"/>
                <a:gd name="connsiteY183" fmla="*/ 340954 h 693503"/>
                <a:gd name="connsiteX184" fmla="*/ 368085 w 1300490"/>
                <a:gd name="connsiteY184" fmla="*/ 335159 h 693503"/>
                <a:gd name="connsiteX185" fmla="*/ 373860 w 1300490"/>
                <a:gd name="connsiteY185" fmla="*/ 329846 h 693503"/>
                <a:gd name="connsiteX186" fmla="*/ 374823 w 1300490"/>
                <a:gd name="connsiteY186" fmla="*/ 325017 h 693503"/>
                <a:gd name="connsiteX187" fmla="*/ 373860 w 1300490"/>
                <a:gd name="connsiteY187" fmla="*/ 319704 h 693503"/>
                <a:gd name="connsiteX188" fmla="*/ 378674 w 1300490"/>
                <a:gd name="connsiteY188" fmla="*/ 321636 h 693503"/>
                <a:gd name="connsiteX189" fmla="*/ 383968 w 1300490"/>
                <a:gd name="connsiteY189" fmla="*/ 321636 h 693503"/>
                <a:gd name="connsiteX190" fmla="*/ 385412 w 1300490"/>
                <a:gd name="connsiteY190" fmla="*/ 319704 h 693503"/>
                <a:gd name="connsiteX191" fmla="*/ 392632 w 1300490"/>
                <a:gd name="connsiteY191" fmla="*/ 318739 h 693503"/>
                <a:gd name="connsiteX192" fmla="*/ 394557 w 1300490"/>
                <a:gd name="connsiteY192" fmla="*/ 313909 h 693503"/>
                <a:gd name="connsiteX193" fmla="*/ 395038 w 1300490"/>
                <a:gd name="connsiteY193" fmla="*/ 305699 h 693503"/>
                <a:gd name="connsiteX194" fmla="*/ 398889 w 1300490"/>
                <a:gd name="connsiteY194" fmla="*/ 301836 h 693503"/>
                <a:gd name="connsiteX195" fmla="*/ 398889 w 1300490"/>
                <a:gd name="connsiteY195" fmla="*/ 298455 h 693503"/>
                <a:gd name="connsiteX196" fmla="*/ 396963 w 1300490"/>
                <a:gd name="connsiteY196" fmla="*/ 296041 h 693503"/>
                <a:gd name="connsiteX197" fmla="*/ 396963 w 1300490"/>
                <a:gd name="connsiteY197" fmla="*/ 293142 h 693503"/>
                <a:gd name="connsiteX198" fmla="*/ 395038 w 1300490"/>
                <a:gd name="connsiteY198" fmla="*/ 291694 h 693503"/>
                <a:gd name="connsiteX199" fmla="*/ 389744 w 1300490"/>
                <a:gd name="connsiteY199" fmla="*/ 293142 h 693503"/>
                <a:gd name="connsiteX200" fmla="*/ 383005 w 1300490"/>
                <a:gd name="connsiteY200" fmla="*/ 293626 h 693503"/>
                <a:gd name="connsiteX201" fmla="*/ 383005 w 1300490"/>
                <a:gd name="connsiteY201" fmla="*/ 289762 h 693503"/>
                <a:gd name="connsiteX202" fmla="*/ 385893 w 1300490"/>
                <a:gd name="connsiteY202" fmla="*/ 288796 h 693503"/>
                <a:gd name="connsiteX203" fmla="*/ 387819 w 1300490"/>
                <a:gd name="connsiteY203" fmla="*/ 286382 h 693503"/>
                <a:gd name="connsiteX204" fmla="*/ 391669 w 1300490"/>
                <a:gd name="connsiteY204" fmla="*/ 284933 h 693503"/>
                <a:gd name="connsiteX205" fmla="*/ 393594 w 1300490"/>
                <a:gd name="connsiteY205" fmla="*/ 281069 h 693503"/>
                <a:gd name="connsiteX206" fmla="*/ 401776 w 1300490"/>
                <a:gd name="connsiteY206" fmla="*/ 278171 h 693503"/>
                <a:gd name="connsiteX207" fmla="*/ 404664 w 1300490"/>
                <a:gd name="connsiteY207" fmla="*/ 275274 h 693503"/>
                <a:gd name="connsiteX208" fmla="*/ 411402 w 1300490"/>
                <a:gd name="connsiteY208" fmla="*/ 279620 h 693503"/>
                <a:gd name="connsiteX209" fmla="*/ 417178 w 1300490"/>
                <a:gd name="connsiteY209" fmla="*/ 278654 h 693503"/>
                <a:gd name="connsiteX210" fmla="*/ 420066 w 1300490"/>
                <a:gd name="connsiteY210" fmla="*/ 276723 h 693503"/>
                <a:gd name="connsiteX211" fmla="*/ 419585 w 1300490"/>
                <a:gd name="connsiteY211" fmla="*/ 270444 h 693503"/>
                <a:gd name="connsiteX212" fmla="*/ 421510 w 1300490"/>
                <a:gd name="connsiteY212" fmla="*/ 268513 h 693503"/>
                <a:gd name="connsiteX213" fmla="*/ 421510 w 1300490"/>
                <a:gd name="connsiteY213" fmla="*/ 263683 h 693503"/>
                <a:gd name="connsiteX214" fmla="*/ 422954 w 1300490"/>
                <a:gd name="connsiteY214" fmla="*/ 260786 h 693503"/>
                <a:gd name="connsiteX215" fmla="*/ 423917 w 1300490"/>
                <a:gd name="connsiteY215" fmla="*/ 254024 h 693503"/>
                <a:gd name="connsiteX216" fmla="*/ 422954 w 1300490"/>
                <a:gd name="connsiteY216" fmla="*/ 253059 h 693503"/>
                <a:gd name="connsiteX217" fmla="*/ 427285 w 1300490"/>
                <a:gd name="connsiteY217" fmla="*/ 248229 h 693503"/>
                <a:gd name="connsiteX218" fmla="*/ 440762 w 1300490"/>
                <a:gd name="connsiteY218" fmla="*/ 237121 h 693503"/>
                <a:gd name="connsiteX219" fmla="*/ 451832 w 1300490"/>
                <a:gd name="connsiteY219" fmla="*/ 229877 h 693503"/>
                <a:gd name="connsiteX220" fmla="*/ 456645 w 1300490"/>
                <a:gd name="connsiteY220" fmla="*/ 225048 h 693503"/>
                <a:gd name="connsiteX221" fmla="*/ 469641 w 1300490"/>
                <a:gd name="connsiteY221" fmla="*/ 218770 h 693503"/>
                <a:gd name="connsiteX222" fmla="*/ 474454 w 1300490"/>
                <a:gd name="connsiteY222" fmla="*/ 212974 h 693503"/>
                <a:gd name="connsiteX223" fmla="*/ 479267 w 1300490"/>
                <a:gd name="connsiteY223" fmla="*/ 209111 h 693503"/>
                <a:gd name="connsiteX224" fmla="*/ 484080 w 1300490"/>
                <a:gd name="connsiteY224" fmla="*/ 202350 h 693503"/>
                <a:gd name="connsiteX225" fmla="*/ 490818 w 1300490"/>
                <a:gd name="connsiteY225" fmla="*/ 196554 h 693503"/>
                <a:gd name="connsiteX226" fmla="*/ 494187 w 1300490"/>
                <a:gd name="connsiteY226" fmla="*/ 190759 h 693503"/>
                <a:gd name="connsiteX227" fmla="*/ 509589 w 1300490"/>
                <a:gd name="connsiteY227" fmla="*/ 180135 h 693503"/>
                <a:gd name="connsiteX228" fmla="*/ 515365 w 1300490"/>
                <a:gd name="connsiteY228" fmla="*/ 178686 h 693503"/>
                <a:gd name="connsiteX229" fmla="*/ 523547 w 1300490"/>
                <a:gd name="connsiteY229" fmla="*/ 171924 h 693503"/>
                <a:gd name="connsiteX230" fmla="*/ 537505 w 1300490"/>
                <a:gd name="connsiteY230" fmla="*/ 159851 h 693503"/>
                <a:gd name="connsiteX231" fmla="*/ 541837 w 1300490"/>
                <a:gd name="connsiteY231" fmla="*/ 159368 h 693503"/>
                <a:gd name="connsiteX232" fmla="*/ 542318 w 1300490"/>
                <a:gd name="connsiteY232" fmla="*/ 156953 h 693503"/>
                <a:gd name="connsiteX233" fmla="*/ 545206 w 1300490"/>
                <a:gd name="connsiteY233" fmla="*/ 155504 h 693503"/>
                <a:gd name="connsiteX234" fmla="*/ 546168 w 1300490"/>
                <a:gd name="connsiteY234" fmla="*/ 153573 h 693503"/>
                <a:gd name="connsiteX235" fmla="*/ 552907 w 1300490"/>
                <a:gd name="connsiteY235" fmla="*/ 149226 h 693503"/>
                <a:gd name="connsiteX236" fmla="*/ 554832 w 1300490"/>
                <a:gd name="connsiteY236" fmla="*/ 143431 h 693503"/>
                <a:gd name="connsiteX237" fmla="*/ 554351 w 1300490"/>
                <a:gd name="connsiteY237" fmla="*/ 133289 h 693503"/>
                <a:gd name="connsiteX238" fmla="*/ 550981 w 1300490"/>
                <a:gd name="connsiteY238" fmla="*/ 125079 h 693503"/>
                <a:gd name="connsiteX239" fmla="*/ 543762 w 1300490"/>
                <a:gd name="connsiteY239" fmla="*/ 120733 h 693503"/>
                <a:gd name="connsiteX240" fmla="*/ 546168 w 1300490"/>
                <a:gd name="connsiteY240" fmla="*/ 113006 h 693503"/>
                <a:gd name="connsiteX241" fmla="*/ 549537 w 1300490"/>
                <a:gd name="connsiteY241" fmla="*/ 108176 h 693503"/>
                <a:gd name="connsiteX242" fmla="*/ 553869 w 1300490"/>
                <a:gd name="connsiteY242" fmla="*/ 108176 h 693503"/>
                <a:gd name="connsiteX243" fmla="*/ 558682 w 1300490"/>
                <a:gd name="connsiteY243" fmla="*/ 109625 h 693503"/>
                <a:gd name="connsiteX244" fmla="*/ 563495 w 1300490"/>
                <a:gd name="connsiteY244" fmla="*/ 107694 h 693503"/>
                <a:gd name="connsiteX245" fmla="*/ 565902 w 1300490"/>
                <a:gd name="connsiteY245" fmla="*/ 104795 h 693503"/>
                <a:gd name="connsiteX246" fmla="*/ 568790 w 1300490"/>
                <a:gd name="connsiteY246" fmla="*/ 98035 h 693503"/>
                <a:gd name="connsiteX247" fmla="*/ 569752 w 1300490"/>
                <a:gd name="connsiteY247" fmla="*/ 90307 h 693503"/>
                <a:gd name="connsiteX248" fmla="*/ 574084 w 1300490"/>
                <a:gd name="connsiteY248" fmla="*/ 85478 h 693503"/>
                <a:gd name="connsiteX249" fmla="*/ 576009 w 1300490"/>
                <a:gd name="connsiteY249" fmla="*/ 81615 h 693503"/>
                <a:gd name="connsiteX250" fmla="*/ 576972 w 1300490"/>
                <a:gd name="connsiteY250" fmla="*/ 77751 h 693503"/>
                <a:gd name="connsiteX251" fmla="*/ 578897 w 1300490"/>
                <a:gd name="connsiteY251" fmla="*/ 75336 h 693503"/>
                <a:gd name="connsiteX252" fmla="*/ 579860 w 1300490"/>
                <a:gd name="connsiteY252" fmla="*/ 50706 h 693503"/>
                <a:gd name="connsiteX253" fmla="*/ 588523 w 1300490"/>
                <a:gd name="connsiteY253" fmla="*/ 54570 h 693503"/>
                <a:gd name="connsiteX254" fmla="*/ 595743 w 1300490"/>
                <a:gd name="connsiteY254" fmla="*/ 59882 h 693503"/>
                <a:gd name="connsiteX255" fmla="*/ 602962 w 1300490"/>
                <a:gd name="connsiteY255" fmla="*/ 65677 h 693503"/>
                <a:gd name="connsiteX256" fmla="*/ 627028 w 1300490"/>
                <a:gd name="connsiteY256" fmla="*/ 53121 h 693503"/>
                <a:gd name="connsiteX257" fmla="*/ 633766 w 1300490"/>
                <a:gd name="connsiteY257" fmla="*/ 51189 h 693503"/>
                <a:gd name="connsiteX258" fmla="*/ 638579 w 1300490"/>
                <a:gd name="connsiteY258" fmla="*/ 51672 h 693503"/>
                <a:gd name="connsiteX259" fmla="*/ 645318 w 1300490"/>
                <a:gd name="connsiteY259" fmla="*/ 49741 h 693503"/>
                <a:gd name="connsiteX260" fmla="*/ 654462 w 1300490"/>
                <a:gd name="connsiteY260" fmla="*/ 49741 h 693503"/>
                <a:gd name="connsiteX261" fmla="*/ 657831 w 1300490"/>
                <a:gd name="connsiteY261" fmla="*/ 48292 h 693503"/>
                <a:gd name="connsiteX262" fmla="*/ 660238 w 1300490"/>
                <a:gd name="connsiteY262" fmla="*/ 44428 h 693503"/>
                <a:gd name="connsiteX263" fmla="*/ 664088 w 1300490"/>
                <a:gd name="connsiteY263" fmla="*/ 41047 h 693503"/>
                <a:gd name="connsiteX264" fmla="*/ 667939 w 1300490"/>
                <a:gd name="connsiteY264" fmla="*/ 36218 h 693503"/>
                <a:gd name="connsiteX265" fmla="*/ 672271 w 1300490"/>
                <a:gd name="connsiteY265" fmla="*/ 32838 h 693503"/>
                <a:gd name="connsiteX266" fmla="*/ 675158 w 1300490"/>
                <a:gd name="connsiteY266" fmla="*/ 31871 h 693503"/>
                <a:gd name="connsiteX267" fmla="*/ 680934 w 1300490"/>
                <a:gd name="connsiteY267" fmla="*/ 28491 h 693503"/>
                <a:gd name="connsiteX268" fmla="*/ 686710 w 1300490"/>
                <a:gd name="connsiteY268" fmla="*/ 27525 h 693503"/>
                <a:gd name="connsiteX269" fmla="*/ 691523 w 1300490"/>
                <a:gd name="connsiteY269" fmla="*/ 22695 h 693503"/>
                <a:gd name="connsiteX270" fmla="*/ 703556 w 1300490"/>
                <a:gd name="connsiteY270" fmla="*/ 15451 h 693503"/>
                <a:gd name="connsiteX271" fmla="*/ 714144 w 1300490"/>
                <a:gd name="connsiteY271" fmla="*/ 8207 h 693503"/>
                <a:gd name="connsiteX272" fmla="*/ 715107 w 1300490"/>
                <a:gd name="connsiteY272" fmla="*/ 2895 h 693503"/>
                <a:gd name="connsiteX273" fmla="*/ 717514 w 1300490"/>
                <a:gd name="connsiteY273" fmla="*/ -968 h 693503"/>
                <a:gd name="connsiteX274" fmla="*/ 738691 w 1300490"/>
                <a:gd name="connsiteY274" fmla="*/ 6276 h 693503"/>
                <a:gd name="connsiteX275" fmla="*/ 752167 w 1300490"/>
                <a:gd name="connsiteY275" fmla="*/ 8691 h 693503"/>
                <a:gd name="connsiteX276" fmla="*/ 761794 w 1300490"/>
                <a:gd name="connsiteY276" fmla="*/ 12554 h 693503"/>
                <a:gd name="connsiteX277" fmla="*/ 765163 w 1300490"/>
                <a:gd name="connsiteY277" fmla="*/ 12554 h 693503"/>
                <a:gd name="connsiteX278" fmla="*/ 768532 w 1300490"/>
                <a:gd name="connsiteY278" fmla="*/ 11588 h 693503"/>
                <a:gd name="connsiteX279" fmla="*/ 783934 w 1300490"/>
                <a:gd name="connsiteY279" fmla="*/ 4827 h 693503"/>
                <a:gd name="connsiteX280" fmla="*/ 789228 w 1300490"/>
                <a:gd name="connsiteY280" fmla="*/ 5793 h 693503"/>
                <a:gd name="connsiteX281" fmla="*/ 801261 w 1300490"/>
                <a:gd name="connsiteY281" fmla="*/ 3378 h 693503"/>
                <a:gd name="connsiteX282" fmla="*/ 813293 w 1300490"/>
                <a:gd name="connsiteY282" fmla="*/ -485 h 693503"/>
                <a:gd name="connsiteX283" fmla="*/ 826289 w 1300490"/>
                <a:gd name="connsiteY283" fmla="*/ 2895 h 693503"/>
                <a:gd name="connsiteX284" fmla="*/ 833027 w 1300490"/>
                <a:gd name="connsiteY284" fmla="*/ 9173 h 693503"/>
                <a:gd name="connsiteX285" fmla="*/ 841691 w 1300490"/>
                <a:gd name="connsiteY285" fmla="*/ 13037 h 693503"/>
                <a:gd name="connsiteX286" fmla="*/ 846504 w 1300490"/>
                <a:gd name="connsiteY286" fmla="*/ 14003 h 693503"/>
                <a:gd name="connsiteX287" fmla="*/ 854205 w 1300490"/>
                <a:gd name="connsiteY287" fmla="*/ 19798 h 693503"/>
                <a:gd name="connsiteX288" fmla="*/ 859499 w 1300490"/>
                <a:gd name="connsiteY288" fmla="*/ 24627 h 693503"/>
                <a:gd name="connsiteX289" fmla="*/ 866237 w 1300490"/>
                <a:gd name="connsiteY289" fmla="*/ 29940 h 693503"/>
                <a:gd name="connsiteX290" fmla="*/ 868644 w 1300490"/>
                <a:gd name="connsiteY290" fmla="*/ 33803 h 693503"/>
                <a:gd name="connsiteX291" fmla="*/ 870088 w 1300490"/>
                <a:gd name="connsiteY291" fmla="*/ 39116 h 693503"/>
                <a:gd name="connsiteX292" fmla="*/ 871050 w 1300490"/>
                <a:gd name="connsiteY292" fmla="*/ 47809 h 693503"/>
                <a:gd name="connsiteX293" fmla="*/ 872494 w 1300490"/>
                <a:gd name="connsiteY293" fmla="*/ 50706 h 693503"/>
                <a:gd name="connsiteX294" fmla="*/ 877789 w 1300490"/>
                <a:gd name="connsiteY294" fmla="*/ 55536 h 693503"/>
                <a:gd name="connsiteX295" fmla="*/ 883564 w 1300490"/>
                <a:gd name="connsiteY295" fmla="*/ 58433 h 693503"/>
                <a:gd name="connsiteX296" fmla="*/ 903779 w 1300490"/>
                <a:gd name="connsiteY296" fmla="*/ 59882 h 693503"/>
                <a:gd name="connsiteX297" fmla="*/ 914368 w 1300490"/>
                <a:gd name="connsiteY297" fmla="*/ 62780 h 693503"/>
                <a:gd name="connsiteX298" fmla="*/ 923031 w 1300490"/>
                <a:gd name="connsiteY298" fmla="*/ 66644 h 693503"/>
                <a:gd name="connsiteX299" fmla="*/ 922069 w 1300490"/>
                <a:gd name="connsiteY299" fmla="*/ 72439 h 693503"/>
                <a:gd name="connsiteX300" fmla="*/ 917256 w 1300490"/>
                <a:gd name="connsiteY300" fmla="*/ 76302 h 693503"/>
                <a:gd name="connsiteX301" fmla="*/ 916774 w 1300490"/>
                <a:gd name="connsiteY301" fmla="*/ 80648 h 693503"/>
                <a:gd name="connsiteX302" fmla="*/ 919181 w 1300490"/>
                <a:gd name="connsiteY302" fmla="*/ 81615 h 693503"/>
                <a:gd name="connsiteX303" fmla="*/ 924475 w 1300490"/>
                <a:gd name="connsiteY303" fmla="*/ 85961 h 693503"/>
                <a:gd name="connsiteX304" fmla="*/ 927844 w 1300490"/>
                <a:gd name="connsiteY304" fmla="*/ 87410 h 693503"/>
                <a:gd name="connsiteX305" fmla="*/ 929770 w 1300490"/>
                <a:gd name="connsiteY305" fmla="*/ 89824 h 693503"/>
                <a:gd name="connsiteX306" fmla="*/ 934583 w 1300490"/>
                <a:gd name="connsiteY306" fmla="*/ 92722 h 693503"/>
                <a:gd name="connsiteX307" fmla="*/ 930732 w 1300490"/>
                <a:gd name="connsiteY307" fmla="*/ 94171 h 693503"/>
                <a:gd name="connsiteX308" fmla="*/ 925438 w 1300490"/>
                <a:gd name="connsiteY308" fmla="*/ 97068 h 693503"/>
                <a:gd name="connsiteX309" fmla="*/ 916293 w 1300490"/>
                <a:gd name="connsiteY309" fmla="*/ 111074 h 693503"/>
                <a:gd name="connsiteX310" fmla="*/ 914368 w 1300490"/>
                <a:gd name="connsiteY310" fmla="*/ 121216 h 693503"/>
                <a:gd name="connsiteX311" fmla="*/ 917256 w 1300490"/>
                <a:gd name="connsiteY311" fmla="*/ 123630 h 693503"/>
                <a:gd name="connsiteX312" fmla="*/ 928326 w 1300490"/>
                <a:gd name="connsiteY312" fmla="*/ 130392 h 693503"/>
                <a:gd name="connsiteX313" fmla="*/ 936508 w 1300490"/>
                <a:gd name="connsiteY313" fmla="*/ 130392 h 693503"/>
                <a:gd name="connsiteX314" fmla="*/ 939877 w 1300490"/>
                <a:gd name="connsiteY314" fmla="*/ 132323 h 693503"/>
                <a:gd name="connsiteX315" fmla="*/ 936989 w 1300490"/>
                <a:gd name="connsiteY315" fmla="*/ 139568 h 693503"/>
                <a:gd name="connsiteX316" fmla="*/ 934102 w 1300490"/>
                <a:gd name="connsiteY316" fmla="*/ 158402 h 693503"/>
                <a:gd name="connsiteX317" fmla="*/ 929770 w 1300490"/>
                <a:gd name="connsiteY317" fmla="*/ 167578 h 693503"/>
                <a:gd name="connsiteX318" fmla="*/ 938915 w 1300490"/>
                <a:gd name="connsiteY318" fmla="*/ 167095 h 693503"/>
                <a:gd name="connsiteX319" fmla="*/ 953835 w 1300490"/>
                <a:gd name="connsiteY319" fmla="*/ 160817 h 693503"/>
                <a:gd name="connsiteX320" fmla="*/ 975494 w 1300490"/>
                <a:gd name="connsiteY320" fmla="*/ 159368 h 693503"/>
                <a:gd name="connsiteX321" fmla="*/ 976938 w 1300490"/>
                <a:gd name="connsiteY321" fmla="*/ 160817 h 693503"/>
                <a:gd name="connsiteX322" fmla="*/ 983676 w 1300490"/>
                <a:gd name="connsiteY322" fmla="*/ 160334 h 693503"/>
                <a:gd name="connsiteX323" fmla="*/ 988489 w 1300490"/>
                <a:gd name="connsiteY323" fmla="*/ 158885 h 693503"/>
                <a:gd name="connsiteX324" fmla="*/ 993302 w 1300490"/>
                <a:gd name="connsiteY324" fmla="*/ 155988 h 693503"/>
                <a:gd name="connsiteX325" fmla="*/ 1002447 w 1300490"/>
                <a:gd name="connsiteY325" fmla="*/ 153573 h 693503"/>
                <a:gd name="connsiteX326" fmla="*/ 1007260 w 1300490"/>
                <a:gd name="connsiteY326" fmla="*/ 150675 h 693503"/>
                <a:gd name="connsiteX327" fmla="*/ 1016405 w 1300490"/>
                <a:gd name="connsiteY327" fmla="*/ 148744 h 693503"/>
                <a:gd name="connsiteX328" fmla="*/ 1022181 w 1300490"/>
                <a:gd name="connsiteY328" fmla="*/ 146329 h 693503"/>
                <a:gd name="connsiteX329" fmla="*/ 1026994 w 1300490"/>
                <a:gd name="connsiteY329" fmla="*/ 145845 h 693503"/>
                <a:gd name="connsiteX330" fmla="*/ 1031325 w 1300490"/>
                <a:gd name="connsiteY330" fmla="*/ 139085 h 693503"/>
                <a:gd name="connsiteX331" fmla="*/ 1034213 w 1300490"/>
                <a:gd name="connsiteY331" fmla="*/ 136670 h 693503"/>
                <a:gd name="connsiteX332" fmla="*/ 1035176 w 1300490"/>
                <a:gd name="connsiteY332" fmla="*/ 131841 h 693503"/>
                <a:gd name="connsiteX333" fmla="*/ 1033732 w 1300490"/>
                <a:gd name="connsiteY333" fmla="*/ 127977 h 693503"/>
                <a:gd name="connsiteX334" fmla="*/ 1034695 w 1300490"/>
                <a:gd name="connsiteY334" fmla="*/ 122182 h 693503"/>
                <a:gd name="connsiteX335" fmla="*/ 1039989 w 1300490"/>
                <a:gd name="connsiteY335" fmla="*/ 121216 h 693503"/>
                <a:gd name="connsiteX336" fmla="*/ 1043839 w 1300490"/>
                <a:gd name="connsiteY336" fmla="*/ 115903 h 693503"/>
                <a:gd name="connsiteX337" fmla="*/ 1048171 w 1300490"/>
                <a:gd name="connsiteY337" fmla="*/ 116386 h 693503"/>
                <a:gd name="connsiteX338" fmla="*/ 1052984 w 1300490"/>
                <a:gd name="connsiteY338" fmla="*/ 119767 h 693503"/>
                <a:gd name="connsiteX339" fmla="*/ 1062610 w 1300490"/>
                <a:gd name="connsiteY339" fmla="*/ 119767 h 693503"/>
                <a:gd name="connsiteX340" fmla="*/ 1074643 w 1300490"/>
                <a:gd name="connsiteY340" fmla="*/ 125562 h 693503"/>
                <a:gd name="connsiteX341" fmla="*/ 1077050 w 1300490"/>
                <a:gd name="connsiteY341" fmla="*/ 127977 h 693503"/>
                <a:gd name="connsiteX342" fmla="*/ 1079456 w 1300490"/>
                <a:gd name="connsiteY342" fmla="*/ 125562 h 693503"/>
                <a:gd name="connsiteX343" fmla="*/ 1082825 w 1300490"/>
                <a:gd name="connsiteY343" fmla="*/ 128942 h 693503"/>
                <a:gd name="connsiteX344" fmla="*/ 1081863 w 1300490"/>
                <a:gd name="connsiteY344" fmla="*/ 133289 h 693503"/>
                <a:gd name="connsiteX345" fmla="*/ 1082344 w 1300490"/>
                <a:gd name="connsiteY345" fmla="*/ 139085 h 693503"/>
                <a:gd name="connsiteX346" fmla="*/ 1081381 w 1300490"/>
                <a:gd name="connsiteY346" fmla="*/ 144397 h 693503"/>
                <a:gd name="connsiteX347" fmla="*/ 1089564 w 1300490"/>
                <a:gd name="connsiteY347" fmla="*/ 138118 h 693503"/>
                <a:gd name="connsiteX348" fmla="*/ 1086676 w 1300490"/>
                <a:gd name="connsiteY348" fmla="*/ 133772 h 693503"/>
                <a:gd name="connsiteX349" fmla="*/ 1088120 w 1300490"/>
                <a:gd name="connsiteY349" fmla="*/ 122665 h 693503"/>
                <a:gd name="connsiteX350" fmla="*/ 1091008 w 1300490"/>
                <a:gd name="connsiteY350" fmla="*/ 125079 h 693503"/>
                <a:gd name="connsiteX351" fmla="*/ 1099190 w 1300490"/>
                <a:gd name="connsiteY351" fmla="*/ 128942 h 693503"/>
                <a:gd name="connsiteX352" fmla="*/ 1103521 w 1300490"/>
                <a:gd name="connsiteY352" fmla="*/ 128942 h 693503"/>
                <a:gd name="connsiteX353" fmla="*/ 1107853 w 1300490"/>
                <a:gd name="connsiteY353" fmla="*/ 131357 h 693503"/>
                <a:gd name="connsiteX354" fmla="*/ 1111704 w 1300490"/>
                <a:gd name="connsiteY354" fmla="*/ 135704 h 693503"/>
                <a:gd name="connsiteX355" fmla="*/ 1125180 w 1300490"/>
                <a:gd name="connsiteY355" fmla="*/ 140533 h 693503"/>
                <a:gd name="connsiteX356" fmla="*/ 1124699 w 1300490"/>
                <a:gd name="connsiteY356" fmla="*/ 143914 h 693503"/>
                <a:gd name="connsiteX357" fmla="*/ 1123736 w 1300490"/>
                <a:gd name="connsiteY357" fmla="*/ 166612 h 693503"/>
                <a:gd name="connsiteX358" fmla="*/ 1127587 w 1300490"/>
                <a:gd name="connsiteY358" fmla="*/ 169027 h 693503"/>
                <a:gd name="connsiteX359" fmla="*/ 1132881 w 1300490"/>
                <a:gd name="connsiteY359" fmla="*/ 168061 h 693503"/>
                <a:gd name="connsiteX360" fmla="*/ 1137213 w 1300490"/>
                <a:gd name="connsiteY360" fmla="*/ 168544 h 693503"/>
                <a:gd name="connsiteX361" fmla="*/ 1142026 w 1300490"/>
                <a:gd name="connsiteY361" fmla="*/ 171442 h 693503"/>
                <a:gd name="connsiteX362" fmla="*/ 1146358 w 1300490"/>
                <a:gd name="connsiteY362" fmla="*/ 179168 h 693503"/>
                <a:gd name="connsiteX363" fmla="*/ 1149246 w 1300490"/>
                <a:gd name="connsiteY363" fmla="*/ 188344 h 693503"/>
                <a:gd name="connsiteX364" fmla="*/ 1151171 w 1300490"/>
                <a:gd name="connsiteY364" fmla="*/ 189310 h 693503"/>
                <a:gd name="connsiteX365" fmla="*/ 1153577 w 1300490"/>
                <a:gd name="connsiteY365" fmla="*/ 194623 h 693503"/>
                <a:gd name="connsiteX366" fmla="*/ 1149246 w 1300490"/>
                <a:gd name="connsiteY366" fmla="*/ 199452 h 693503"/>
                <a:gd name="connsiteX367" fmla="*/ 1152615 w 1300490"/>
                <a:gd name="connsiteY367" fmla="*/ 204282 h 693503"/>
                <a:gd name="connsiteX368" fmla="*/ 1154540 w 1300490"/>
                <a:gd name="connsiteY368" fmla="*/ 198486 h 693503"/>
                <a:gd name="connsiteX369" fmla="*/ 1156947 w 1300490"/>
                <a:gd name="connsiteY369" fmla="*/ 197038 h 693503"/>
                <a:gd name="connsiteX370" fmla="*/ 1158872 w 1300490"/>
                <a:gd name="connsiteY370" fmla="*/ 190276 h 693503"/>
                <a:gd name="connsiteX371" fmla="*/ 1161278 w 1300490"/>
                <a:gd name="connsiteY371" fmla="*/ 183515 h 693503"/>
                <a:gd name="connsiteX372" fmla="*/ 1163685 w 1300490"/>
                <a:gd name="connsiteY372" fmla="*/ 182549 h 693503"/>
                <a:gd name="connsiteX373" fmla="*/ 1168979 w 1300490"/>
                <a:gd name="connsiteY373" fmla="*/ 184964 h 693503"/>
                <a:gd name="connsiteX374" fmla="*/ 1168979 w 1300490"/>
                <a:gd name="connsiteY374" fmla="*/ 187379 h 693503"/>
                <a:gd name="connsiteX375" fmla="*/ 1173311 w 1300490"/>
                <a:gd name="connsiteY375" fmla="*/ 192691 h 693503"/>
                <a:gd name="connsiteX376" fmla="*/ 1179568 w 1300490"/>
                <a:gd name="connsiteY376" fmla="*/ 190759 h 693503"/>
                <a:gd name="connsiteX377" fmla="*/ 1181975 w 1300490"/>
                <a:gd name="connsiteY377" fmla="*/ 194140 h 693503"/>
                <a:gd name="connsiteX378" fmla="*/ 1185825 w 1300490"/>
                <a:gd name="connsiteY378" fmla="*/ 196071 h 693503"/>
                <a:gd name="connsiteX379" fmla="*/ 1187750 w 1300490"/>
                <a:gd name="connsiteY379" fmla="*/ 200418 h 693503"/>
                <a:gd name="connsiteX380" fmla="*/ 1193045 w 1300490"/>
                <a:gd name="connsiteY380" fmla="*/ 205247 h 693503"/>
                <a:gd name="connsiteX381" fmla="*/ 1190638 w 1300490"/>
                <a:gd name="connsiteY381" fmla="*/ 206213 h 693503"/>
                <a:gd name="connsiteX382" fmla="*/ 1191601 w 1300490"/>
                <a:gd name="connsiteY382" fmla="*/ 211526 h 693503"/>
                <a:gd name="connsiteX383" fmla="*/ 1185825 w 1300490"/>
                <a:gd name="connsiteY383" fmla="*/ 213941 h 693503"/>
                <a:gd name="connsiteX384" fmla="*/ 1181493 w 1300490"/>
                <a:gd name="connsiteY384" fmla="*/ 218287 h 693503"/>
                <a:gd name="connsiteX385" fmla="*/ 1181975 w 1300490"/>
                <a:gd name="connsiteY385" fmla="*/ 220701 h 693503"/>
                <a:gd name="connsiteX386" fmla="*/ 1178124 w 1300490"/>
                <a:gd name="connsiteY386" fmla="*/ 226497 h 693503"/>
                <a:gd name="connsiteX387" fmla="*/ 1199783 w 1300490"/>
                <a:gd name="connsiteY387" fmla="*/ 237121 h 693503"/>
                <a:gd name="connsiteX388" fmla="*/ 1202189 w 1300490"/>
                <a:gd name="connsiteY388" fmla="*/ 235673 h 693503"/>
                <a:gd name="connsiteX389" fmla="*/ 1207484 w 1300490"/>
                <a:gd name="connsiteY389" fmla="*/ 239053 h 693503"/>
                <a:gd name="connsiteX390" fmla="*/ 1211334 w 1300490"/>
                <a:gd name="connsiteY390" fmla="*/ 244366 h 693503"/>
                <a:gd name="connsiteX391" fmla="*/ 1211815 w 1300490"/>
                <a:gd name="connsiteY391" fmla="*/ 249678 h 693503"/>
                <a:gd name="connsiteX392" fmla="*/ 1212778 w 1300490"/>
                <a:gd name="connsiteY392" fmla="*/ 251610 h 693503"/>
                <a:gd name="connsiteX393" fmla="*/ 1216628 w 1300490"/>
                <a:gd name="connsiteY393" fmla="*/ 251610 h 693503"/>
                <a:gd name="connsiteX394" fmla="*/ 1219516 w 1300490"/>
                <a:gd name="connsiteY394" fmla="*/ 253059 h 693503"/>
                <a:gd name="connsiteX395" fmla="*/ 1218554 w 1300490"/>
                <a:gd name="connsiteY395" fmla="*/ 256922 h 693503"/>
                <a:gd name="connsiteX396" fmla="*/ 1219516 w 1300490"/>
                <a:gd name="connsiteY396" fmla="*/ 262718 h 693503"/>
                <a:gd name="connsiteX397" fmla="*/ 1223367 w 1300490"/>
                <a:gd name="connsiteY397" fmla="*/ 264649 h 693503"/>
                <a:gd name="connsiteX398" fmla="*/ 1232512 w 1300490"/>
                <a:gd name="connsiteY398" fmla="*/ 262718 h 693503"/>
                <a:gd name="connsiteX399" fmla="*/ 1235400 w 1300490"/>
                <a:gd name="connsiteY399" fmla="*/ 261268 h 693503"/>
                <a:gd name="connsiteX400" fmla="*/ 1239250 w 1300490"/>
                <a:gd name="connsiteY400" fmla="*/ 262235 h 693503"/>
                <a:gd name="connsiteX401" fmla="*/ 1238287 w 1300490"/>
                <a:gd name="connsiteY401" fmla="*/ 267064 h 693503"/>
                <a:gd name="connsiteX402" fmla="*/ 1235400 w 1300490"/>
                <a:gd name="connsiteY402" fmla="*/ 265132 h 693503"/>
                <a:gd name="connsiteX403" fmla="*/ 1232993 w 1300490"/>
                <a:gd name="connsiteY403" fmla="*/ 267064 h 693503"/>
                <a:gd name="connsiteX404" fmla="*/ 1230105 w 1300490"/>
                <a:gd name="connsiteY404" fmla="*/ 271410 h 693503"/>
                <a:gd name="connsiteX405" fmla="*/ 1226736 w 1300490"/>
                <a:gd name="connsiteY405" fmla="*/ 275757 h 693503"/>
                <a:gd name="connsiteX406" fmla="*/ 1225773 w 1300490"/>
                <a:gd name="connsiteY406" fmla="*/ 278654 h 693503"/>
                <a:gd name="connsiteX407" fmla="*/ 1226736 w 1300490"/>
                <a:gd name="connsiteY407" fmla="*/ 285416 h 693503"/>
                <a:gd name="connsiteX408" fmla="*/ 1225773 w 1300490"/>
                <a:gd name="connsiteY408" fmla="*/ 287830 h 693503"/>
                <a:gd name="connsiteX409" fmla="*/ 1227217 w 1300490"/>
                <a:gd name="connsiteY409" fmla="*/ 290728 h 693503"/>
                <a:gd name="connsiteX410" fmla="*/ 1227217 w 1300490"/>
                <a:gd name="connsiteY410" fmla="*/ 297489 h 693503"/>
                <a:gd name="connsiteX411" fmla="*/ 1229624 w 1300490"/>
                <a:gd name="connsiteY411" fmla="*/ 297972 h 693503"/>
                <a:gd name="connsiteX412" fmla="*/ 1251283 w 1300490"/>
                <a:gd name="connsiteY412" fmla="*/ 290728 h 693503"/>
                <a:gd name="connsiteX413" fmla="*/ 1255133 w 1300490"/>
                <a:gd name="connsiteY413" fmla="*/ 293626 h 693503"/>
                <a:gd name="connsiteX414" fmla="*/ 1256096 w 1300490"/>
                <a:gd name="connsiteY414" fmla="*/ 296041 h 693503"/>
                <a:gd name="connsiteX415" fmla="*/ 1258984 w 1300490"/>
                <a:gd name="connsiteY415" fmla="*/ 297489 h 693503"/>
                <a:gd name="connsiteX416" fmla="*/ 1262834 w 1300490"/>
                <a:gd name="connsiteY416" fmla="*/ 302318 h 693503"/>
                <a:gd name="connsiteX417" fmla="*/ 1264278 w 1300490"/>
                <a:gd name="connsiteY417" fmla="*/ 305216 h 693503"/>
                <a:gd name="connsiteX418" fmla="*/ 1264278 w 1300490"/>
                <a:gd name="connsiteY418" fmla="*/ 309080 h 693503"/>
                <a:gd name="connsiteX419" fmla="*/ 1261390 w 1300490"/>
                <a:gd name="connsiteY419" fmla="*/ 325983 h 693503"/>
                <a:gd name="connsiteX420" fmla="*/ 1262834 w 1300490"/>
                <a:gd name="connsiteY420" fmla="*/ 330329 h 693503"/>
                <a:gd name="connsiteX421" fmla="*/ 1281124 w 1300490"/>
                <a:gd name="connsiteY421" fmla="*/ 336124 h 693503"/>
                <a:gd name="connsiteX422" fmla="*/ 1288343 w 1300490"/>
                <a:gd name="connsiteY422" fmla="*/ 339505 h 693503"/>
                <a:gd name="connsiteX423" fmla="*/ 1292194 w 1300490"/>
                <a:gd name="connsiteY423" fmla="*/ 343851 h 693503"/>
                <a:gd name="connsiteX424" fmla="*/ 1293156 w 1300490"/>
                <a:gd name="connsiteY424" fmla="*/ 347715 h 693503"/>
                <a:gd name="connsiteX425" fmla="*/ 1296044 w 1300490"/>
                <a:gd name="connsiteY425" fmla="*/ 351095 h 693503"/>
                <a:gd name="connsiteX426" fmla="*/ 1297488 w 1300490"/>
                <a:gd name="connsiteY426" fmla="*/ 355442 h 693503"/>
                <a:gd name="connsiteX427" fmla="*/ 1299895 w 1300490"/>
                <a:gd name="connsiteY427" fmla="*/ 358823 h 693503"/>
                <a:gd name="connsiteX428" fmla="*/ 1297488 w 1300490"/>
                <a:gd name="connsiteY428" fmla="*/ 362686 h 693503"/>
                <a:gd name="connsiteX429" fmla="*/ 1292675 w 1300490"/>
                <a:gd name="connsiteY429" fmla="*/ 361720 h 693503"/>
                <a:gd name="connsiteX430" fmla="*/ 1285456 w 1300490"/>
                <a:gd name="connsiteY430" fmla="*/ 360754 h 693503"/>
                <a:gd name="connsiteX431" fmla="*/ 1283049 w 1300490"/>
                <a:gd name="connsiteY431" fmla="*/ 367033 h 693503"/>
                <a:gd name="connsiteX432" fmla="*/ 1281124 w 1300490"/>
                <a:gd name="connsiteY432" fmla="*/ 367998 h 693503"/>
                <a:gd name="connsiteX433" fmla="*/ 1271498 w 1300490"/>
                <a:gd name="connsiteY433" fmla="*/ 366550 h 693503"/>
                <a:gd name="connsiteX434" fmla="*/ 1256577 w 1300490"/>
                <a:gd name="connsiteY434" fmla="*/ 364135 h 693503"/>
                <a:gd name="connsiteX435" fmla="*/ 1238287 w 1300490"/>
                <a:gd name="connsiteY435" fmla="*/ 362203 h 693503"/>
                <a:gd name="connsiteX436" fmla="*/ 1223367 w 1300490"/>
                <a:gd name="connsiteY436" fmla="*/ 361238 h 693503"/>
                <a:gd name="connsiteX437" fmla="*/ 1198339 w 1300490"/>
                <a:gd name="connsiteY437" fmla="*/ 358823 h 693503"/>
                <a:gd name="connsiteX438" fmla="*/ 1193045 w 1300490"/>
                <a:gd name="connsiteY438" fmla="*/ 358823 h 693503"/>
                <a:gd name="connsiteX439" fmla="*/ 1165610 w 1300490"/>
                <a:gd name="connsiteY439" fmla="*/ 355925 h 693503"/>
                <a:gd name="connsiteX440" fmla="*/ 1144432 w 1300490"/>
                <a:gd name="connsiteY440" fmla="*/ 354476 h 693503"/>
                <a:gd name="connsiteX441" fmla="*/ 1143470 w 1300490"/>
                <a:gd name="connsiteY441" fmla="*/ 354959 h 693503"/>
                <a:gd name="connsiteX442" fmla="*/ 1125180 w 1300490"/>
                <a:gd name="connsiteY442" fmla="*/ 353510 h 693503"/>
                <a:gd name="connsiteX443" fmla="*/ 1114110 w 1300490"/>
                <a:gd name="connsiteY443" fmla="*/ 351579 h 693503"/>
                <a:gd name="connsiteX444" fmla="*/ 1112185 w 1300490"/>
                <a:gd name="connsiteY444" fmla="*/ 351579 h 693503"/>
                <a:gd name="connsiteX445" fmla="*/ 1104966 w 1300490"/>
                <a:gd name="connsiteY445" fmla="*/ 350613 h 693503"/>
                <a:gd name="connsiteX446" fmla="*/ 1097746 w 1300490"/>
                <a:gd name="connsiteY446" fmla="*/ 350613 h 693503"/>
                <a:gd name="connsiteX447" fmla="*/ 1092933 w 1300490"/>
                <a:gd name="connsiteY447" fmla="*/ 349647 h 693503"/>
                <a:gd name="connsiteX448" fmla="*/ 1079456 w 1300490"/>
                <a:gd name="connsiteY448" fmla="*/ 349164 h 693503"/>
                <a:gd name="connsiteX449" fmla="*/ 1066461 w 1300490"/>
                <a:gd name="connsiteY449" fmla="*/ 348198 h 693503"/>
                <a:gd name="connsiteX450" fmla="*/ 1052984 w 1300490"/>
                <a:gd name="connsiteY450" fmla="*/ 347232 h 693503"/>
                <a:gd name="connsiteX451" fmla="*/ 1036620 w 1300490"/>
                <a:gd name="connsiteY451" fmla="*/ 346749 h 693503"/>
                <a:gd name="connsiteX452" fmla="*/ 1012073 w 1300490"/>
                <a:gd name="connsiteY452" fmla="*/ 347232 h 693503"/>
                <a:gd name="connsiteX453" fmla="*/ 967793 w 1300490"/>
                <a:gd name="connsiteY453" fmla="*/ 349164 h 693503"/>
                <a:gd name="connsiteX454" fmla="*/ 958648 w 1300490"/>
                <a:gd name="connsiteY454" fmla="*/ 349647 h 693503"/>
                <a:gd name="connsiteX455" fmla="*/ 936027 w 1300490"/>
                <a:gd name="connsiteY455" fmla="*/ 351579 h 693503"/>
                <a:gd name="connsiteX456" fmla="*/ 917256 w 1300490"/>
                <a:gd name="connsiteY456" fmla="*/ 353027 h 693503"/>
                <a:gd name="connsiteX457" fmla="*/ 906186 w 1300490"/>
                <a:gd name="connsiteY457" fmla="*/ 354476 h 693503"/>
                <a:gd name="connsiteX458" fmla="*/ 897522 w 1300490"/>
                <a:gd name="connsiteY458" fmla="*/ 355925 h 693503"/>
                <a:gd name="connsiteX459" fmla="*/ 882602 w 1300490"/>
                <a:gd name="connsiteY459" fmla="*/ 359306 h 693503"/>
                <a:gd name="connsiteX460" fmla="*/ 875863 w 1300490"/>
                <a:gd name="connsiteY460" fmla="*/ 360271 h 693503"/>
                <a:gd name="connsiteX461" fmla="*/ 871532 w 1300490"/>
                <a:gd name="connsiteY461" fmla="*/ 362203 h 693503"/>
                <a:gd name="connsiteX462" fmla="*/ 865756 w 1300490"/>
                <a:gd name="connsiteY462" fmla="*/ 362203 h 693503"/>
                <a:gd name="connsiteX463" fmla="*/ 857093 w 1300490"/>
                <a:gd name="connsiteY463" fmla="*/ 364135 h 693503"/>
                <a:gd name="connsiteX464" fmla="*/ 849391 w 1300490"/>
                <a:gd name="connsiteY464" fmla="*/ 366550 h 693503"/>
                <a:gd name="connsiteX465" fmla="*/ 843135 w 1300490"/>
                <a:gd name="connsiteY465" fmla="*/ 368965 h 693503"/>
                <a:gd name="connsiteX466" fmla="*/ 831583 w 1300490"/>
                <a:gd name="connsiteY466" fmla="*/ 371379 h 693503"/>
                <a:gd name="connsiteX467" fmla="*/ 825808 w 1300490"/>
                <a:gd name="connsiteY467" fmla="*/ 375242 h 693503"/>
                <a:gd name="connsiteX468" fmla="*/ 824363 w 1300490"/>
                <a:gd name="connsiteY468" fmla="*/ 377657 h 693503"/>
                <a:gd name="connsiteX469" fmla="*/ 817144 w 1300490"/>
                <a:gd name="connsiteY469" fmla="*/ 382487 h 693503"/>
                <a:gd name="connsiteX470" fmla="*/ 808962 w 1300490"/>
                <a:gd name="connsiteY470" fmla="*/ 386350 h 693503"/>
                <a:gd name="connsiteX471" fmla="*/ 802223 w 1300490"/>
                <a:gd name="connsiteY471" fmla="*/ 390214 h 693503"/>
                <a:gd name="connsiteX472" fmla="*/ 797892 w 1300490"/>
                <a:gd name="connsiteY472" fmla="*/ 391180 h 693503"/>
                <a:gd name="connsiteX473" fmla="*/ 795004 w 1300490"/>
                <a:gd name="connsiteY473" fmla="*/ 393112 h 693503"/>
                <a:gd name="connsiteX474" fmla="*/ 786340 w 1300490"/>
                <a:gd name="connsiteY474" fmla="*/ 393594 h 693503"/>
                <a:gd name="connsiteX475" fmla="*/ 780565 w 1300490"/>
                <a:gd name="connsiteY475" fmla="*/ 395044 h 693503"/>
                <a:gd name="connsiteX476" fmla="*/ 769013 w 1300490"/>
                <a:gd name="connsiteY476" fmla="*/ 395044 h 693503"/>
                <a:gd name="connsiteX477" fmla="*/ 758425 w 1300490"/>
                <a:gd name="connsiteY477" fmla="*/ 396492 h 693503"/>
                <a:gd name="connsiteX478" fmla="*/ 755537 w 1300490"/>
                <a:gd name="connsiteY478" fmla="*/ 398424 h 693503"/>
                <a:gd name="connsiteX479" fmla="*/ 756018 w 1300490"/>
                <a:gd name="connsiteY479" fmla="*/ 399873 h 693503"/>
                <a:gd name="connsiteX480" fmla="*/ 750724 w 1300490"/>
                <a:gd name="connsiteY480" fmla="*/ 400356 h 693503"/>
                <a:gd name="connsiteX481" fmla="*/ 746873 w 1300490"/>
                <a:gd name="connsiteY481" fmla="*/ 401804 h 693503"/>
                <a:gd name="connsiteX482" fmla="*/ 743985 w 1300490"/>
                <a:gd name="connsiteY482" fmla="*/ 404219 h 693503"/>
                <a:gd name="connsiteX483" fmla="*/ 738691 w 1300490"/>
                <a:gd name="connsiteY483" fmla="*/ 406634 h 693503"/>
                <a:gd name="connsiteX484" fmla="*/ 735803 w 1300490"/>
                <a:gd name="connsiteY484" fmla="*/ 409048 h 693503"/>
                <a:gd name="connsiteX485" fmla="*/ 727140 w 1300490"/>
                <a:gd name="connsiteY485" fmla="*/ 412429 h 693503"/>
                <a:gd name="connsiteX486" fmla="*/ 722327 w 1300490"/>
                <a:gd name="connsiteY486" fmla="*/ 413395 h 693503"/>
                <a:gd name="connsiteX487" fmla="*/ 711256 w 1300490"/>
                <a:gd name="connsiteY487" fmla="*/ 417742 h 693503"/>
                <a:gd name="connsiteX488" fmla="*/ 706443 w 1300490"/>
                <a:gd name="connsiteY488" fmla="*/ 420639 h 693503"/>
                <a:gd name="connsiteX489" fmla="*/ 701630 w 1300490"/>
                <a:gd name="connsiteY489" fmla="*/ 426435 h 693503"/>
                <a:gd name="connsiteX490" fmla="*/ 700186 w 1300490"/>
                <a:gd name="connsiteY490" fmla="*/ 431264 h 693503"/>
                <a:gd name="connsiteX491" fmla="*/ 694892 w 1300490"/>
                <a:gd name="connsiteY491" fmla="*/ 435127 h 693503"/>
                <a:gd name="connsiteX492" fmla="*/ 690079 w 1300490"/>
                <a:gd name="connsiteY492" fmla="*/ 437059 h 693503"/>
                <a:gd name="connsiteX493" fmla="*/ 685747 w 1300490"/>
                <a:gd name="connsiteY493" fmla="*/ 437542 h 693503"/>
                <a:gd name="connsiteX494" fmla="*/ 675158 w 1300490"/>
                <a:gd name="connsiteY494" fmla="*/ 441406 h 693503"/>
                <a:gd name="connsiteX495" fmla="*/ 669383 w 1300490"/>
                <a:gd name="connsiteY495" fmla="*/ 441889 h 693503"/>
                <a:gd name="connsiteX496" fmla="*/ 658794 w 1300490"/>
                <a:gd name="connsiteY496" fmla="*/ 444303 h 693503"/>
                <a:gd name="connsiteX497" fmla="*/ 647724 w 1300490"/>
                <a:gd name="connsiteY497" fmla="*/ 446235 h 693503"/>
                <a:gd name="connsiteX498" fmla="*/ 637135 w 1300490"/>
                <a:gd name="connsiteY498" fmla="*/ 449133 h 693503"/>
                <a:gd name="connsiteX499" fmla="*/ 631841 w 1300490"/>
                <a:gd name="connsiteY499" fmla="*/ 451065 h 693503"/>
                <a:gd name="connsiteX500" fmla="*/ 625103 w 1300490"/>
                <a:gd name="connsiteY500" fmla="*/ 459274 h 693503"/>
                <a:gd name="connsiteX501" fmla="*/ 621252 w 1300490"/>
                <a:gd name="connsiteY501" fmla="*/ 462655 h 693503"/>
                <a:gd name="connsiteX502" fmla="*/ 610182 w 1300490"/>
                <a:gd name="connsiteY502" fmla="*/ 468933 h 693503"/>
                <a:gd name="connsiteX503" fmla="*/ 605850 w 1300490"/>
                <a:gd name="connsiteY503" fmla="*/ 474245 h 693503"/>
                <a:gd name="connsiteX504" fmla="*/ 607294 w 1300490"/>
                <a:gd name="connsiteY504" fmla="*/ 476660 h 693503"/>
                <a:gd name="connsiteX505" fmla="*/ 605850 w 1300490"/>
                <a:gd name="connsiteY505" fmla="*/ 481007 h 693503"/>
                <a:gd name="connsiteX506" fmla="*/ 606332 w 1300490"/>
                <a:gd name="connsiteY506" fmla="*/ 482939 h 693503"/>
                <a:gd name="connsiteX507" fmla="*/ 600556 w 1300490"/>
                <a:gd name="connsiteY507" fmla="*/ 486802 h 693503"/>
                <a:gd name="connsiteX508" fmla="*/ 596224 w 1300490"/>
                <a:gd name="connsiteY508" fmla="*/ 489217 h 693503"/>
                <a:gd name="connsiteX509" fmla="*/ 593818 w 1300490"/>
                <a:gd name="connsiteY509" fmla="*/ 493080 h 693503"/>
                <a:gd name="connsiteX510" fmla="*/ 589967 w 1300490"/>
                <a:gd name="connsiteY510" fmla="*/ 495978 h 693503"/>
                <a:gd name="connsiteX511" fmla="*/ 589005 w 1300490"/>
                <a:gd name="connsiteY511" fmla="*/ 502739 h 693503"/>
                <a:gd name="connsiteX512" fmla="*/ 577935 w 1300490"/>
                <a:gd name="connsiteY512" fmla="*/ 506120 h 693503"/>
                <a:gd name="connsiteX513" fmla="*/ 571196 w 1300490"/>
                <a:gd name="connsiteY513" fmla="*/ 517710 h 693503"/>
                <a:gd name="connsiteX514" fmla="*/ 563977 w 1300490"/>
                <a:gd name="connsiteY514" fmla="*/ 525438 h 693503"/>
                <a:gd name="connsiteX515" fmla="*/ 559645 w 1300490"/>
                <a:gd name="connsiteY515" fmla="*/ 525438 h 693503"/>
                <a:gd name="connsiteX516" fmla="*/ 553388 w 1300490"/>
                <a:gd name="connsiteY516" fmla="*/ 527852 h 693503"/>
                <a:gd name="connsiteX517" fmla="*/ 546168 w 1300490"/>
                <a:gd name="connsiteY517" fmla="*/ 529784 h 693503"/>
                <a:gd name="connsiteX518" fmla="*/ 541837 w 1300490"/>
                <a:gd name="connsiteY518" fmla="*/ 533647 h 693503"/>
                <a:gd name="connsiteX519" fmla="*/ 530766 w 1300490"/>
                <a:gd name="connsiteY519" fmla="*/ 537028 h 693503"/>
                <a:gd name="connsiteX520" fmla="*/ 523066 w 1300490"/>
                <a:gd name="connsiteY520" fmla="*/ 537511 h 693503"/>
                <a:gd name="connsiteX521" fmla="*/ 513439 w 1300490"/>
                <a:gd name="connsiteY521" fmla="*/ 539442 h 693503"/>
                <a:gd name="connsiteX522" fmla="*/ 501407 w 1300490"/>
                <a:gd name="connsiteY522" fmla="*/ 543789 h 693503"/>
                <a:gd name="connsiteX523" fmla="*/ 497556 w 1300490"/>
                <a:gd name="connsiteY523" fmla="*/ 543306 h 693503"/>
                <a:gd name="connsiteX524" fmla="*/ 495631 w 1300490"/>
                <a:gd name="connsiteY524" fmla="*/ 544272 h 693503"/>
                <a:gd name="connsiteX525" fmla="*/ 492262 w 1300490"/>
                <a:gd name="connsiteY525" fmla="*/ 552965 h 693503"/>
                <a:gd name="connsiteX526" fmla="*/ 488893 w 1300490"/>
                <a:gd name="connsiteY526" fmla="*/ 553931 h 693503"/>
                <a:gd name="connsiteX527" fmla="*/ 484080 w 1300490"/>
                <a:gd name="connsiteY527" fmla="*/ 557312 h 693503"/>
                <a:gd name="connsiteX528" fmla="*/ 480229 w 1300490"/>
                <a:gd name="connsiteY528" fmla="*/ 562624 h 693503"/>
                <a:gd name="connsiteX529" fmla="*/ 471085 w 1300490"/>
                <a:gd name="connsiteY529" fmla="*/ 566488 h 693503"/>
                <a:gd name="connsiteX530" fmla="*/ 465309 w 1300490"/>
                <a:gd name="connsiteY530" fmla="*/ 567453 h 693503"/>
                <a:gd name="connsiteX531" fmla="*/ 459052 w 1300490"/>
                <a:gd name="connsiteY531" fmla="*/ 569868 h 693503"/>
                <a:gd name="connsiteX532" fmla="*/ 456164 w 1300490"/>
                <a:gd name="connsiteY532" fmla="*/ 573732 h 693503"/>
                <a:gd name="connsiteX533" fmla="*/ 450870 w 1300490"/>
                <a:gd name="connsiteY533" fmla="*/ 577112 h 693503"/>
                <a:gd name="connsiteX534" fmla="*/ 449426 w 1300490"/>
                <a:gd name="connsiteY534" fmla="*/ 579044 h 693503"/>
                <a:gd name="connsiteX535" fmla="*/ 443650 w 1300490"/>
                <a:gd name="connsiteY535" fmla="*/ 582424 h 693503"/>
                <a:gd name="connsiteX536" fmla="*/ 435949 w 1300490"/>
                <a:gd name="connsiteY536" fmla="*/ 584356 h 693503"/>
                <a:gd name="connsiteX537" fmla="*/ 426323 w 1300490"/>
                <a:gd name="connsiteY537" fmla="*/ 589186 h 693503"/>
                <a:gd name="connsiteX538" fmla="*/ 412365 w 1300490"/>
                <a:gd name="connsiteY538" fmla="*/ 592566 h 693503"/>
                <a:gd name="connsiteX539" fmla="*/ 396963 w 1300490"/>
                <a:gd name="connsiteY539" fmla="*/ 596913 h 693503"/>
                <a:gd name="connsiteX540" fmla="*/ 383487 w 1300490"/>
                <a:gd name="connsiteY540" fmla="*/ 603674 h 693503"/>
                <a:gd name="connsiteX541" fmla="*/ 364234 w 1300490"/>
                <a:gd name="connsiteY541" fmla="*/ 608503 h 693503"/>
                <a:gd name="connsiteX542" fmla="*/ 361828 w 1300490"/>
                <a:gd name="connsiteY542" fmla="*/ 610435 h 693503"/>
                <a:gd name="connsiteX543" fmla="*/ 358940 w 1300490"/>
                <a:gd name="connsiteY543" fmla="*/ 610918 h 693503"/>
                <a:gd name="connsiteX544" fmla="*/ 342576 w 1300490"/>
                <a:gd name="connsiteY544" fmla="*/ 614298 h 693503"/>
                <a:gd name="connsiteX545" fmla="*/ 338725 w 1300490"/>
                <a:gd name="connsiteY545" fmla="*/ 615747 h 693503"/>
                <a:gd name="connsiteX546" fmla="*/ 334393 w 1300490"/>
                <a:gd name="connsiteY546" fmla="*/ 620577 h 693503"/>
                <a:gd name="connsiteX547" fmla="*/ 333912 w 1300490"/>
                <a:gd name="connsiteY547" fmla="*/ 624923 h 693503"/>
                <a:gd name="connsiteX548" fmla="*/ 325249 w 1300490"/>
                <a:gd name="connsiteY548" fmla="*/ 626372 h 693503"/>
                <a:gd name="connsiteX549" fmla="*/ 311291 w 1300490"/>
                <a:gd name="connsiteY549" fmla="*/ 630236 h 693503"/>
                <a:gd name="connsiteX550" fmla="*/ 308403 w 1300490"/>
                <a:gd name="connsiteY550" fmla="*/ 631685 h 693503"/>
                <a:gd name="connsiteX551" fmla="*/ 290113 w 1300490"/>
                <a:gd name="connsiteY551" fmla="*/ 634582 h 693503"/>
                <a:gd name="connsiteX552" fmla="*/ 268936 w 1300490"/>
                <a:gd name="connsiteY552" fmla="*/ 639412 h 693503"/>
                <a:gd name="connsiteX553" fmla="*/ 256422 w 1300490"/>
                <a:gd name="connsiteY553" fmla="*/ 642309 h 693503"/>
                <a:gd name="connsiteX554" fmla="*/ 245352 w 1300490"/>
                <a:gd name="connsiteY554" fmla="*/ 644241 h 693503"/>
                <a:gd name="connsiteX555" fmla="*/ 228987 w 1300490"/>
                <a:gd name="connsiteY555" fmla="*/ 648588 h 693503"/>
                <a:gd name="connsiteX556" fmla="*/ 211660 w 1300490"/>
                <a:gd name="connsiteY556" fmla="*/ 652934 h 693503"/>
                <a:gd name="connsiteX557" fmla="*/ 188557 w 1300490"/>
                <a:gd name="connsiteY557" fmla="*/ 658246 h 693503"/>
                <a:gd name="connsiteX558" fmla="*/ 179894 w 1300490"/>
                <a:gd name="connsiteY558" fmla="*/ 662592 h 693503"/>
                <a:gd name="connsiteX559" fmla="*/ 173637 w 1300490"/>
                <a:gd name="connsiteY559" fmla="*/ 663076 h 693503"/>
                <a:gd name="connsiteX560" fmla="*/ 164492 w 1300490"/>
                <a:gd name="connsiteY560" fmla="*/ 667422 h 693503"/>
                <a:gd name="connsiteX561" fmla="*/ 159679 w 1300490"/>
                <a:gd name="connsiteY561" fmla="*/ 672735 h 693503"/>
                <a:gd name="connsiteX562" fmla="*/ 150534 w 1300490"/>
                <a:gd name="connsiteY562" fmla="*/ 675632 h 693503"/>
                <a:gd name="connsiteX563" fmla="*/ 140427 w 1300490"/>
                <a:gd name="connsiteY563" fmla="*/ 683842 h 693503"/>
                <a:gd name="connsiteX564" fmla="*/ 129838 w 1300490"/>
                <a:gd name="connsiteY564" fmla="*/ 687706 h 693503"/>
                <a:gd name="connsiteX565" fmla="*/ 123100 w 1300490"/>
                <a:gd name="connsiteY565" fmla="*/ 692535 h 69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</a:cxnLst>
              <a:rect l="l" t="t" r="r" b="b"/>
              <a:pathLst>
                <a:path w="1300490" h="693503">
                  <a:moveTo>
                    <a:pt x="123100" y="692535"/>
                  </a:moveTo>
                  <a:lnTo>
                    <a:pt x="121656" y="685291"/>
                  </a:lnTo>
                  <a:lnTo>
                    <a:pt x="124544" y="679979"/>
                  </a:lnTo>
                  <a:lnTo>
                    <a:pt x="126950" y="679013"/>
                  </a:lnTo>
                  <a:lnTo>
                    <a:pt x="128394" y="675632"/>
                  </a:lnTo>
                  <a:lnTo>
                    <a:pt x="126469" y="674666"/>
                  </a:lnTo>
                  <a:lnTo>
                    <a:pt x="126469" y="670803"/>
                  </a:lnTo>
                  <a:lnTo>
                    <a:pt x="124544" y="669837"/>
                  </a:lnTo>
                  <a:lnTo>
                    <a:pt x="125988" y="663559"/>
                  </a:lnTo>
                  <a:lnTo>
                    <a:pt x="123581" y="657280"/>
                  </a:lnTo>
                  <a:lnTo>
                    <a:pt x="125025" y="655348"/>
                  </a:lnTo>
                  <a:lnTo>
                    <a:pt x="124544" y="648588"/>
                  </a:lnTo>
                  <a:lnTo>
                    <a:pt x="123100" y="648104"/>
                  </a:lnTo>
                  <a:lnTo>
                    <a:pt x="122618" y="643275"/>
                  </a:lnTo>
                  <a:lnTo>
                    <a:pt x="119731" y="640860"/>
                  </a:lnTo>
                  <a:lnTo>
                    <a:pt x="116843" y="636514"/>
                  </a:lnTo>
                  <a:lnTo>
                    <a:pt x="114918" y="630718"/>
                  </a:lnTo>
                  <a:lnTo>
                    <a:pt x="112511" y="624923"/>
                  </a:lnTo>
                  <a:lnTo>
                    <a:pt x="112992" y="613333"/>
                  </a:lnTo>
                  <a:lnTo>
                    <a:pt x="117805" y="599327"/>
                  </a:lnTo>
                  <a:lnTo>
                    <a:pt x="124062" y="593049"/>
                  </a:lnTo>
                  <a:lnTo>
                    <a:pt x="127431" y="592083"/>
                  </a:lnTo>
                  <a:lnTo>
                    <a:pt x="128875" y="589186"/>
                  </a:lnTo>
                  <a:lnTo>
                    <a:pt x="127431" y="585805"/>
                  </a:lnTo>
                  <a:lnTo>
                    <a:pt x="122618" y="582424"/>
                  </a:lnTo>
                  <a:lnTo>
                    <a:pt x="122137" y="577112"/>
                  </a:lnTo>
                  <a:lnTo>
                    <a:pt x="118768" y="570351"/>
                  </a:lnTo>
                  <a:lnTo>
                    <a:pt x="116843" y="569868"/>
                  </a:lnTo>
                  <a:lnTo>
                    <a:pt x="112992" y="564556"/>
                  </a:lnTo>
                  <a:lnTo>
                    <a:pt x="111067" y="564073"/>
                  </a:lnTo>
                  <a:lnTo>
                    <a:pt x="109623" y="557794"/>
                  </a:lnTo>
                  <a:lnTo>
                    <a:pt x="106735" y="553931"/>
                  </a:lnTo>
                  <a:lnTo>
                    <a:pt x="104810" y="553448"/>
                  </a:lnTo>
                  <a:lnTo>
                    <a:pt x="100960" y="548618"/>
                  </a:lnTo>
                  <a:lnTo>
                    <a:pt x="99997" y="545238"/>
                  </a:lnTo>
                  <a:lnTo>
                    <a:pt x="99034" y="533165"/>
                  </a:lnTo>
                  <a:lnTo>
                    <a:pt x="95184" y="528818"/>
                  </a:lnTo>
                  <a:lnTo>
                    <a:pt x="89408" y="527369"/>
                  </a:lnTo>
                  <a:lnTo>
                    <a:pt x="83151" y="523023"/>
                  </a:lnTo>
                  <a:lnTo>
                    <a:pt x="78820" y="518676"/>
                  </a:lnTo>
                  <a:lnTo>
                    <a:pt x="74006" y="518676"/>
                  </a:lnTo>
                  <a:lnTo>
                    <a:pt x="69193" y="514813"/>
                  </a:lnTo>
                  <a:lnTo>
                    <a:pt x="66305" y="511915"/>
                  </a:lnTo>
                  <a:lnTo>
                    <a:pt x="55235" y="508535"/>
                  </a:lnTo>
                  <a:lnTo>
                    <a:pt x="47535" y="503222"/>
                  </a:lnTo>
                  <a:lnTo>
                    <a:pt x="39834" y="500324"/>
                  </a:lnTo>
                  <a:lnTo>
                    <a:pt x="38390" y="501773"/>
                  </a:lnTo>
                  <a:lnTo>
                    <a:pt x="27320" y="503705"/>
                  </a:lnTo>
                  <a:lnTo>
                    <a:pt x="24432" y="501291"/>
                  </a:lnTo>
                  <a:lnTo>
                    <a:pt x="23950" y="498876"/>
                  </a:lnTo>
                  <a:lnTo>
                    <a:pt x="25394" y="495978"/>
                  </a:lnTo>
                  <a:lnTo>
                    <a:pt x="28282" y="493080"/>
                  </a:lnTo>
                  <a:lnTo>
                    <a:pt x="25876" y="486802"/>
                  </a:lnTo>
                  <a:lnTo>
                    <a:pt x="22988" y="483904"/>
                  </a:lnTo>
                  <a:lnTo>
                    <a:pt x="21544" y="478109"/>
                  </a:lnTo>
                  <a:lnTo>
                    <a:pt x="18656" y="475694"/>
                  </a:lnTo>
                  <a:lnTo>
                    <a:pt x="15768" y="470382"/>
                  </a:lnTo>
                  <a:lnTo>
                    <a:pt x="16250" y="468450"/>
                  </a:lnTo>
                  <a:lnTo>
                    <a:pt x="11437" y="461689"/>
                  </a:lnTo>
                  <a:lnTo>
                    <a:pt x="4217" y="457826"/>
                  </a:lnTo>
                  <a:lnTo>
                    <a:pt x="1329" y="458309"/>
                  </a:lnTo>
                  <a:lnTo>
                    <a:pt x="1329" y="452513"/>
                  </a:lnTo>
                  <a:lnTo>
                    <a:pt x="-115" y="447684"/>
                  </a:lnTo>
                  <a:lnTo>
                    <a:pt x="848" y="445269"/>
                  </a:lnTo>
                  <a:lnTo>
                    <a:pt x="-596" y="440440"/>
                  </a:lnTo>
                  <a:lnTo>
                    <a:pt x="-115" y="437542"/>
                  </a:lnTo>
                  <a:lnTo>
                    <a:pt x="4217" y="436094"/>
                  </a:lnTo>
                  <a:lnTo>
                    <a:pt x="9030" y="432713"/>
                  </a:lnTo>
                  <a:lnTo>
                    <a:pt x="12399" y="428849"/>
                  </a:lnTo>
                  <a:lnTo>
                    <a:pt x="10955" y="424986"/>
                  </a:lnTo>
                  <a:lnTo>
                    <a:pt x="11437" y="420156"/>
                  </a:lnTo>
                  <a:lnTo>
                    <a:pt x="8549" y="414361"/>
                  </a:lnTo>
                  <a:lnTo>
                    <a:pt x="11437" y="407600"/>
                  </a:lnTo>
                  <a:lnTo>
                    <a:pt x="9993" y="404219"/>
                  </a:lnTo>
                  <a:lnTo>
                    <a:pt x="17212" y="399873"/>
                  </a:lnTo>
                  <a:lnTo>
                    <a:pt x="20100" y="396975"/>
                  </a:lnTo>
                  <a:lnTo>
                    <a:pt x="22988" y="395526"/>
                  </a:lnTo>
                  <a:lnTo>
                    <a:pt x="26357" y="392145"/>
                  </a:lnTo>
                  <a:lnTo>
                    <a:pt x="29726" y="392629"/>
                  </a:lnTo>
                  <a:lnTo>
                    <a:pt x="29726" y="387799"/>
                  </a:lnTo>
                  <a:lnTo>
                    <a:pt x="31652" y="384418"/>
                  </a:lnTo>
                  <a:lnTo>
                    <a:pt x="39834" y="381038"/>
                  </a:lnTo>
                  <a:lnTo>
                    <a:pt x="43203" y="378623"/>
                  </a:lnTo>
                  <a:lnTo>
                    <a:pt x="48978" y="377174"/>
                  </a:lnTo>
                  <a:lnTo>
                    <a:pt x="63899" y="367998"/>
                  </a:lnTo>
                  <a:lnTo>
                    <a:pt x="65824" y="365584"/>
                  </a:lnTo>
                  <a:lnTo>
                    <a:pt x="73525" y="362203"/>
                  </a:lnTo>
                  <a:lnTo>
                    <a:pt x="76894" y="358823"/>
                  </a:lnTo>
                  <a:lnTo>
                    <a:pt x="80745" y="359789"/>
                  </a:lnTo>
                  <a:lnTo>
                    <a:pt x="81707" y="357857"/>
                  </a:lnTo>
                  <a:lnTo>
                    <a:pt x="81226" y="354959"/>
                  </a:lnTo>
                  <a:lnTo>
                    <a:pt x="78820" y="351579"/>
                  </a:lnTo>
                  <a:lnTo>
                    <a:pt x="76894" y="347715"/>
                  </a:lnTo>
                  <a:lnTo>
                    <a:pt x="77376" y="345783"/>
                  </a:lnTo>
                  <a:lnTo>
                    <a:pt x="80745" y="342403"/>
                  </a:lnTo>
                  <a:lnTo>
                    <a:pt x="82670" y="341437"/>
                  </a:lnTo>
                  <a:lnTo>
                    <a:pt x="83633" y="337573"/>
                  </a:lnTo>
                  <a:lnTo>
                    <a:pt x="87964" y="335642"/>
                  </a:lnTo>
                  <a:lnTo>
                    <a:pt x="95665" y="339022"/>
                  </a:lnTo>
                  <a:lnTo>
                    <a:pt x="99034" y="342886"/>
                  </a:lnTo>
                  <a:lnTo>
                    <a:pt x="102885" y="341920"/>
                  </a:lnTo>
                  <a:lnTo>
                    <a:pt x="103366" y="344818"/>
                  </a:lnTo>
                  <a:lnTo>
                    <a:pt x="105773" y="347232"/>
                  </a:lnTo>
                  <a:lnTo>
                    <a:pt x="112030" y="348198"/>
                  </a:lnTo>
                  <a:lnTo>
                    <a:pt x="112992" y="353994"/>
                  </a:lnTo>
                  <a:lnTo>
                    <a:pt x="111548" y="359789"/>
                  </a:lnTo>
                  <a:lnTo>
                    <a:pt x="113955" y="364135"/>
                  </a:lnTo>
                  <a:lnTo>
                    <a:pt x="117324" y="367033"/>
                  </a:lnTo>
                  <a:lnTo>
                    <a:pt x="122137" y="368482"/>
                  </a:lnTo>
                  <a:lnTo>
                    <a:pt x="126469" y="371379"/>
                  </a:lnTo>
                  <a:lnTo>
                    <a:pt x="136095" y="380072"/>
                  </a:lnTo>
                  <a:lnTo>
                    <a:pt x="139464" y="380555"/>
                  </a:lnTo>
                  <a:lnTo>
                    <a:pt x="140908" y="376209"/>
                  </a:lnTo>
                  <a:lnTo>
                    <a:pt x="140908" y="370413"/>
                  </a:lnTo>
                  <a:lnTo>
                    <a:pt x="143314" y="364618"/>
                  </a:lnTo>
                  <a:lnTo>
                    <a:pt x="148128" y="360754"/>
                  </a:lnTo>
                  <a:lnTo>
                    <a:pt x="151497" y="362686"/>
                  </a:lnTo>
                  <a:lnTo>
                    <a:pt x="151978" y="367516"/>
                  </a:lnTo>
                  <a:lnTo>
                    <a:pt x="156310" y="368482"/>
                  </a:lnTo>
                  <a:lnTo>
                    <a:pt x="160160" y="370413"/>
                  </a:lnTo>
                  <a:lnTo>
                    <a:pt x="163529" y="375242"/>
                  </a:lnTo>
                  <a:lnTo>
                    <a:pt x="169786" y="375242"/>
                  </a:lnTo>
                  <a:lnTo>
                    <a:pt x="171712" y="373311"/>
                  </a:lnTo>
                  <a:lnTo>
                    <a:pt x="177969" y="370896"/>
                  </a:lnTo>
                  <a:lnTo>
                    <a:pt x="180375" y="371379"/>
                  </a:lnTo>
                  <a:lnTo>
                    <a:pt x="182300" y="366067"/>
                  </a:lnTo>
                  <a:lnTo>
                    <a:pt x="184707" y="362686"/>
                  </a:lnTo>
                  <a:lnTo>
                    <a:pt x="193852" y="358340"/>
                  </a:lnTo>
                  <a:lnTo>
                    <a:pt x="198665" y="360271"/>
                  </a:lnTo>
                  <a:lnTo>
                    <a:pt x="202515" y="357857"/>
                  </a:lnTo>
                  <a:lnTo>
                    <a:pt x="206847" y="363169"/>
                  </a:lnTo>
                  <a:lnTo>
                    <a:pt x="210216" y="362686"/>
                  </a:lnTo>
                  <a:lnTo>
                    <a:pt x="212142" y="357374"/>
                  </a:lnTo>
                  <a:lnTo>
                    <a:pt x="215510" y="355925"/>
                  </a:lnTo>
                  <a:lnTo>
                    <a:pt x="219842" y="356408"/>
                  </a:lnTo>
                  <a:lnTo>
                    <a:pt x="218880" y="353510"/>
                  </a:lnTo>
                  <a:lnTo>
                    <a:pt x="225137" y="346749"/>
                  </a:lnTo>
                  <a:lnTo>
                    <a:pt x="232838" y="341920"/>
                  </a:lnTo>
                  <a:lnTo>
                    <a:pt x="237169" y="339988"/>
                  </a:lnTo>
                  <a:lnTo>
                    <a:pt x="254978" y="332261"/>
                  </a:lnTo>
                  <a:lnTo>
                    <a:pt x="264123" y="326466"/>
                  </a:lnTo>
                  <a:lnTo>
                    <a:pt x="267973" y="325983"/>
                  </a:lnTo>
                  <a:lnTo>
                    <a:pt x="269898" y="329846"/>
                  </a:lnTo>
                  <a:lnTo>
                    <a:pt x="273749" y="326466"/>
                  </a:lnTo>
                  <a:lnTo>
                    <a:pt x="274230" y="330329"/>
                  </a:lnTo>
                  <a:lnTo>
                    <a:pt x="277118" y="338056"/>
                  </a:lnTo>
                  <a:lnTo>
                    <a:pt x="279043" y="339988"/>
                  </a:lnTo>
                  <a:lnTo>
                    <a:pt x="278080" y="345783"/>
                  </a:lnTo>
                  <a:lnTo>
                    <a:pt x="279525" y="351095"/>
                  </a:lnTo>
                  <a:lnTo>
                    <a:pt x="283375" y="358823"/>
                  </a:lnTo>
                  <a:lnTo>
                    <a:pt x="289632" y="354476"/>
                  </a:lnTo>
                  <a:lnTo>
                    <a:pt x="296370" y="351095"/>
                  </a:lnTo>
                  <a:lnTo>
                    <a:pt x="305034" y="352062"/>
                  </a:lnTo>
                  <a:lnTo>
                    <a:pt x="308403" y="352062"/>
                  </a:lnTo>
                  <a:lnTo>
                    <a:pt x="306478" y="355925"/>
                  </a:lnTo>
                  <a:lnTo>
                    <a:pt x="306959" y="359789"/>
                  </a:lnTo>
                  <a:lnTo>
                    <a:pt x="305515" y="365584"/>
                  </a:lnTo>
                  <a:lnTo>
                    <a:pt x="302627" y="368965"/>
                  </a:lnTo>
                  <a:lnTo>
                    <a:pt x="300702" y="373311"/>
                  </a:lnTo>
                  <a:lnTo>
                    <a:pt x="298295" y="375726"/>
                  </a:lnTo>
                  <a:lnTo>
                    <a:pt x="297333" y="381038"/>
                  </a:lnTo>
                  <a:lnTo>
                    <a:pt x="309365" y="383936"/>
                  </a:lnTo>
                  <a:lnTo>
                    <a:pt x="315623" y="387316"/>
                  </a:lnTo>
                  <a:lnTo>
                    <a:pt x="314660" y="390214"/>
                  </a:lnTo>
                  <a:lnTo>
                    <a:pt x="314660" y="397941"/>
                  </a:lnTo>
                  <a:lnTo>
                    <a:pt x="317066" y="399873"/>
                  </a:lnTo>
                  <a:lnTo>
                    <a:pt x="321398" y="396975"/>
                  </a:lnTo>
                  <a:lnTo>
                    <a:pt x="322361" y="390697"/>
                  </a:lnTo>
                  <a:lnTo>
                    <a:pt x="324767" y="388282"/>
                  </a:lnTo>
                  <a:lnTo>
                    <a:pt x="328618" y="389731"/>
                  </a:lnTo>
                  <a:lnTo>
                    <a:pt x="336319" y="384418"/>
                  </a:lnTo>
                  <a:lnTo>
                    <a:pt x="342094" y="374760"/>
                  </a:lnTo>
                  <a:lnTo>
                    <a:pt x="339688" y="374277"/>
                  </a:lnTo>
                  <a:lnTo>
                    <a:pt x="339206" y="368965"/>
                  </a:lnTo>
                  <a:lnTo>
                    <a:pt x="340169" y="366067"/>
                  </a:lnTo>
                  <a:lnTo>
                    <a:pt x="340169" y="361238"/>
                  </a:lnTo>
                  <a:lnTo>
                    <a:pt x="341132" y="359789"/>
                  </a:lnTo>
                  <a:lnTo>
                    <a:pt x="341613" y="354476"/>
                  </a:lnTo>
                  <a:lnTo>
                    <a:pt x="345945" y="351579"/>
                  </a:lnTo>
                  <a:lnTo>
                    <a:pt x="350758" y="352062"/>
                  </a:lnTo>
                  <a:lnTo>
                    <a:pt x="356052" y="347715"/>
                  </a:lnTo>
                  <a:lnTo>
                    <a:pt x="359421" y="346266"/>
                  </a:lnTo>
                  <a:lnTo>
                    <a:pt x="360384" y="343368"/>
                  </a:lnTo>
                  <a:lnTo>
                    <a:pt x="365197" y="340954"/>
                  </a:lnTo>
                  <a:lnTo>
                    <a:pt x="368085" y="335159"/>
                  </a:lnTo>
                  <a:lnTo>
                    <a:pt x="373860" y="329846"/>
                  </a:lnTo>
                  <a:lnTo>
                    <a:pt x="374823" y="325017"/>
                  </a:lnTo>
                  <a:lnTo>
                    <a:pt x="373860" y="319704"/>
                  </a:lnTo>
                  <a:lnTo>
                    <a:pt x="378674" y="321636"/>
                  </a:lnTo>
                  <a:lnTo>
                    <a:pt x="383968" y="321636"/>
                  </a:lnTo>
                  <a:lnTo>
                    <a:pt x="385412" y="319704"/>
                  </a:lnTo>
                  <a:lnTo>
                    <a:pt x="392632" y="318739"/>
                  </a:lnTo>
                  <a:lnTo>
                    <a:pt x="394557" y="313909"/>
                  </a:lnTo>
                  <a:lnTo>
                    <a:pt x="395038" y="305699"/>
                  </a:lnTo>
                  <a:lnTo>
                    <a:pt x="398889" y="301836"/>
                  </a:lnTo>
                  <a:lnTo>
                    <a:pt x="398889" y="298455"/>
                  </a:lnTo>
                  <a:lnTo>
                    <a:pt x="396963" y="296041"/>
                  </a:lnTo>
                  <a:lnTo>
                    <a:pt x="396963" y="293142"/>
                  </a:lnTo>
                  <a:lnTo>
                    <a:pt x="395038" y="291694"/>
                  </a:lnTo>
                  <a:lnTo>
                    <a:pt x="389744" y="293142"/>
                  </a:lnTo>
                  <a:lnTo>
                    <a:pt x="383005" y="293626"/>
                  </a:lnTo>
                  <a:lnTo>
                    <a:pt x="383005" y="289762"/>
                  </a:lnTo>
                  <a:lnTo>
                    <a:pt x="385893" y="288796"/>
                  </a:lnTo>
                  <a:lnTo>
                    <a:pt x="387819" y="286382"/>
                  </a:lnTo>
                  <a:lnTo>
                    <a:pt x="391669" y="284933"/>
                  </a:lnTo>
                  <a:lnTo>
                    <a:pt x="393594" y="281069"/>
                  </a:lnTo>
                  <a:lnTo>
                    <a:pt x="401776" y="278171"/>
                  </a:lnTo>
                  <a:lnTo>
                    <a:pt x="404664" y="275274"/>
                  </a:lnTo>
                  <a:lnTo>
                    <a:pt x="411402" y="279620"/>
                  </a:lnTo>
                  <a:lnTo>
                    <a:pt x="417178" y="278654"/>
                  </a:lnTo>
                  <a:lnTo>
                    <a:pt x="420066" y="276723"/>
                  </a:lnTo>
                  <a:lnTo>
                    <a:pt x="419585" y="270444"/>
                  </a:lnTo>
                  <a:lnTo>
                    <a:pt x="421510" y="268513"/>
                  </a:lnTo>
                  <a:lnTo>
                    <a:pt x="421510" y="263683"/>
                  </a:lnTo>
                  <a:lnTo>
                    <a:pt x="422954" y="260786"/>
                  </a:lnTo>
                  <a:lnTo>
                    <a:pt x="423917" y="254024"/>
                  </a:lnTo>
                  <a:lnTo>
                    <a:pt x="422954" y="253059"/>
                  </a:lnTo>
                  <a:lnTo>
                    <a:pt x="427285" y="248229"/>
                  </a:lnTo>
                  <a:lnTo>
                    <a:pt x="440762" y="237121"/>
                  </a:lnTo>
                  <a:lnTo>
                    <a:pt x="451832" y="229877"/>
                  </a:lnTo>
                  <a:lnTo>
                    <a:pt x="456645" y="225048"/>
                  </a:lnTo>
                  <a:lnTo>
                    <a:pt x="469641" y="218770"/>
                  </a:lnTo>
                  <a:lnTo>
                    <a:pt x="474454" y="212974"/>
                  </a:lnTo>
                  <a:lnTo>
                    <a:pt x="479267" y="209111"/>
                  </a:lnTo>
                  <a:lnTo>
                    <a:pt x="484080" y="202350"/>
                  </a:lnTo>
                  <a:lnTo>
                    <a:pt x="490818" y="196554"/>
                  </a:lnTo>
                  <a:lnTo>
                    <a:pt x="494187" y="190759"/>
                  </a:lnTo>
                  <a:lnTo>
                    <a:pt x="509589" y="180135"/>
                  </a:lnTo>
                  <a:lnTo>
                    <a:pt x="515365" y="178686"/>
                  </a:lnTo>
                  <a:lnTo>
                    <a:pt x="523547" y="171924"/>
                  </a:lnTo>
                  <a:lnTo>
                    <a:pt x="537505" y="159851"/>
                  </a:lnTo>
                  <a:lnTo>
                    <a:pt x="541837" y="159368"/>
                  </a:lnTo>
                  <a:lnTo>
                    <a:pt x="542318" y="156953"/>
                  </a:lnTo>
                  <a:lnTo>
                    <a:pt x="545206" y="155504"/>
                  </a:lnTo>
                  <a:lnTo>
                    <a:pt x="546168" y="153573"/>
                  </a:lnTo>
                  <a:lnTo>
                    <a:pt x="552907" y="149226"/>
                  </a:lnTo>
                  <a:lnTo>
                    <a:pt x="554832" y="143431"/>
                  </a:lnTo>
                  <a:lnTo>
                    <a:pt x="554351" y="133289"/>
                  </a:lnTo>
                  <a:lnTo>
                    <a:pt x="550981" y="125079"/>
                  </a:lnTo>
                  <a:lnTo>
                    <a:pt x="543762" y="120733"/>
                  </a:lnTo>
                  <a:lnTo>
                    <a:pt x="546168" y="113006"/>
                  </a:lnTo>
                  <a:lnTo>
                    <a:pt x="549537" y="108176"/>
                  </a:lnTo>
                  <a:lnTo>
                    <a:pt x="553869" y="108176"/>
                  </a:lnTo>
                  <a:lnTo>
                    <a:pt x="558682" y="109625"/>
                  </a:lnTo>
                  <a:lnTo>
                    <a:pt x="563495" y="107694"/>
                  </a:lnTo>
                  <a:lnTo>
                    <a:pt x="565902" y="104795"/>
                  </a:lnTo>
                  <a:lnTo>
                    <a:pt x="568790" y="98035"/>
                  </a:lnTo>
                  <a:lnTo>
                    <a:pt x="569752" y="90307"/>
                  </a:lnTo>
                  <a:lnTo>
                    <a:pt x="574084" y="85478"/>
                  </a:lnTo>
                  <a:lnTo>
                    <a:pt x="576009" y="81615"/>
                  </a:lnTo>
                  <a:lnTo>
                    <a:pt x="576972" y="77751"/>
                  </a:lnTo>
                  <a:lnTo>
                    <a:pt x="578897" y="75336"/>
                  </a:lnTo>
                  <a:lnTo>
                    <a:pt x="579860" y="50706"/>
                  </a:lnTo>
                  <a:lnTo>
                    <a:pt x="588523" y="54570"/>
                  </a:lnTo>
                  <a:lnTo>
                    <a:pt x="595743" y="59882"/>
                  </a:lnTo>
                  <a:lnTo>
                    <a:pt x="602962" y="65677"/>
                  </a:lnTo>
                  <a:lnTo>
                    <a:pt x="627028" y="53121"/>
                  </a:lnTo>
                  <a:lnTo>
                    <a:pt x="633766" y="51189"/>
                  </a:lnTo>
                  <a:lnTo>
                    <a:pt x="638579" y="51672"/>
                  </a:lnTo>
                  <a:lnTo>
                    <a:pt x="645318" y="49741"/>
                  </a:lnTo>
                  <a:lnTo>
                    <a:pt x="654462" y="49741"/>
                  </a:lnTo>
                  <a:lnTo>
                    <a:pt x="657831" y="48292"/>
                  </a:lnTo>
                  <a:lnTo>
                    <a:pt x="660238" y="44428"/>
                  </a:lnTo>
                  <a:lnTo>
                    <a:pt x="664088" y="41047"/>
                  </a:lnTo>
                  <a:lnTo>
                    <a:pt x="667939" y="36218"/>
                  </a:lnTo>
                  <a:lnTo>
                    <a:pt x="672271" y="32838"/>
                  </a:lnTo>
                  <a:lnTo>
                    <a:pt x="675158" y="31871"/>
                  </a:lnTo>
                  <a:lnTo>
                    <a:pt x="680934" y="28491"/>
                  </a:lnTo>
                  <a:lnTo>
                    <a:pt x="686710" y="27525"/>
                  </a:lnTo>
                  <a:lnTo>
                    <a:pt x="691523" y="22695"/>
                  </a:lnTo>
                  <a:lnTo>
                    <a:pt x="703556" y="15451"/>
                  </a:lnTo>
                  <a:lnTo>
                    <a:pt x="714144" y="8207"/>
                  </a:lnTo>
                  <a:lnTo>
                    <a:pt x="715107" y="2895"/>
                  </a:lnTo>
                  <a:lnTo>
                    <a:pt x="717514" y="-968"/>
                  </a:lnTo>
                  <a:lnTo>
                    <a:pt x="738691" y="6276"/>
                  </a:lnTo>
                  <a:lnTo>
                    <a:pt x="752167" y="8691"/>
                  </a:lnTo>
                  <a:lnTo>
                    <a:pt x="761794" y="12554"/>
                  </a:lnTo>
                  <a:lnTo>
                    <a:pt x="765163" y="12554"/>
                  </a:lnTo>
                  <a:lnTo>
                    <a:pt x="768532" y="11588"/>
                  </a:lnTo>
                  <a:lnTo>
                    <a:pt x="783934" y="4827"/>
                  </a:lnTo>
                  <a:lnTo>
                    <a:pt x="789228" y="5793"/>
                  </a:lnTo>
                  <a:lnTo>
                    <a:pt x="801261" y="3378"/>
                  </a:lnTo>
                  <a:lnTo>
                    <a:pt x="813293" y="-485"/>
                  </a:lnTo>
                  <a:lnTo>
                    <a:pt x="826289" y="2895"/>
                  </a:lnTo>
                  <a:lnTo>
                    <a:pt x="833027" y="9173"/>
                  </a:lnTo>
                  <a:lnTo>
                    <a:pt x="841691" y="13037"/>
                  </a:lnTo>
                  <a:lnTo>
                    <a:pt x="846504" y="14003"/>
                  </a:lnTo>
                  <a:lnTo>
                    <a:pt x="854205" y="19798"/>
                  </a:lnTo>
                  <a:lnTo>
                    <a:pt x="859499" y="24627"/>
                  </a:lnTo>
                  <a:lnTo>
                    <a:pt x="866237" y="29940"/>
                  </a:lnTo>
                  <a:lnTo>
                    <a:pt x="868644" y="33803"/>
                  </a:lnTo>
                  <a:lnTo>
                    <a:pt x="870088" y="39116"/>
                  </a:lnTo>
                  <a:lnTo>
                    <a:pt x="871050" y="47809"/>
                  </a:lnTo>
                  <a:lnTo>
                    <a:pt x="872494" y="50706"/>
                  </a:lnTo>
                  <a:lnTo>
                    <a:pt x="877789" y="55536"/>
                  </a:lnTo>
                  <a:lnTo>
                    <a:pt x="883564" y="58433"/>
                  </a:lnTo>
                  <a:lnTo>
                    <a:pt x="903779" y="59882"/>
                  </a:lnTo>
                  <a:lnTo>
                    <a:pt x="914368" y="62780"/>
                  </a:lnTo>
                  <a:lnTo>
                    <a:pt x="923031" y="66644"/>
                  </a:lnTo>
                  <a:lnTo>
                    <a:pt x="922069" y="72439"/>
                  </a:lnTo>
                  <a:lnTo>
                    <a:pt x="917256" y="76302"/>
                  </a:lnTo>
                  <a:lnTo>
                    <a:pt x="916774" y="80648"/>
                  </a:lnTo>
                  <a:lnTo>
                    <a:pt x="919181" y="81615"/>
                  </a:lnTo>
                  <a:lnTo>
                    <a:pt x="924475" y="85961"/>
                  </a:lnTo>
                  <a:lnTo>
                    <a:pt x="927844" y="87410"/>
                  </a:lnTo>
                  <a:lnTo>
                    <a:pt x="929770" y="89824"/>
                  </a:lnTo>
                  <a:lnTo>
                    <a:pt x="934583" y="92722"/>
                  </a:lnTo>
                  <a:lnTo>
                    <a:pt x="930732" y="94171"/>
                  </a:lnTo>
                  <a:lnTo>
                    <a:pt x="925438" y="97068"/>
                  </a:lnTo>
                  <a:lnTo>
                    <a:pt x="916293" y="111074"/>
                  </a:lnTo>
                  <a:lnTo>
                    <a:pt x="914368" y="121216"/>
                  </a:lnTo>
                  <a:lnTo>
                    <a:pt x="917256" y="123630"/>
                  </a:lnTo>
                  <a:lnTo>
                    <a:pt x="928326" y="130392"/>
                  </a:lnTo>
                  <a:lnTo>
                    <a:pt x="936508" y="130392"/>
                  </a:lnTo>
                  <a:lnTo>
                    <a:pt x="939877" y="132323"/>
                  </a:lnTo>
                  <a:lnTo>
                    <a:pt x="936989" y="139568"/>
                  </a:lnTo>
                  <a:lnTo>
                    <a:pt x="934102" y="158402"/>
                  </a:lnTo>
                  <a:lnTo>
                    <a:pt x="929770" y="167578"/>
                  </a:lnTo>
                  <a:lnTo>
                    <a:pt x="938915" y="167095"/>
                  </a:lnTo>
                  <a:lnTo>
                    <a:pt x="953835" y="160817"/>
                  </a:lnTo>
                  <a:lnTo>
                    <a:pt x="975494" y="159368"/>
                  </a:lnTo>
                  <a:lnTo>
                    <a:pt x="976938" y="160817"/>
                  </a:lnTo>
                  <a:lnTo>
                    <a:pt x="983676" y="160334"/>
                  </a:lnTo>
                  <a:lnTo>
                    <a:pt x="988489" y="158885"/>
                  </a:lnTo>
                  <a:lnTo>
                    <a:pt x="993302" y="155988"/>
                  </a:lnTo>
                  <a:lnTo>
                    <a:pt x="1002447" y="153573"/>
                  </a:lnTo>
                  <a:lnTo>
                    <a:pt x="1007260" y="150675"/>
                  </a:lnTo>
                  <a:lnTo>
                    <a:pt x="1016405" y="148744"/>
                  </a:lnTo>
                  <a:lnTo>
                    <a:pt x="1022181" y="146329"/>
                  </a:lnTo>
                  <a:lnTo>
                    <a:pt x="1026994" y="145845"/>
                  </a:lnTo>
                  <a:lnTo>
                    <a:pt x="1031325" y="139085"/>
                  </a:lnTo>
                  <a:lnTo>
                    <a:pt x="1034213" y="136670"/>
                  </a:lnTo>
                  <a:lnTo>
                    <a:pt x="1035176" y="131841"/>
                  </a:lnTo>
                  <a:lnTo>
                    <a:pt x="1033732" y="127977"/>
                  </a:lnTo>
                  <a:lnTo>
                    <a:pt x="1034695" y="122182"/>
                  </a:lnTo>
                  <a:lnTo>
                    <a:pt x="1039989" y="121216"/>
                  </a:lnTo>
                  <a:lnTo>
                    <a:pt x="1043839" y="115903"/>
                  </a:lnTo>
                  <a:lnTo>
                    <a:pt x="1048171" y="116386"/>
                  </a:lnTo>
                  <a:lnTo>
                    <a:pt x="1052984" y="119767"/>
                  </a:lnTo>
                  <a:lnTo>
                    <a:pt x="1062610" y="119767"/>
                  </a:lnTo>
                  <a:lnTo>
                    <a:pt x="1074643" y="125562"/>
                  </a:lnTo>
                  <a:lnTo>
                    <a:pt x="1077050" y="127977"/>
                  </a:lnTo>
                  <a:lnTo>
                    <a:pt x="1079456" y="125562"/>
                  </a:lnTo>
                  <a:lnTo>
                    <a:pt x="1082825" y="128942"/>
                  </a:lnTo>
                  <a:lnTo>
                    <a:pt x="1081863" y="133289"/>
                  </a:lnTo>
                  <a:lnTo>
                    <a:pt x="1082344" y="139085"/>
                  </a:lnTo>
                  <a:lnTo>
                    <a:pt x="1081381" y="144397"/>
                  </a:lnTo>
                  <a:lnTo>
                    <a:pt x="1089564" y="138118"/>
                  </a:lnTo>
                  <a:lnTo>
                    <a:pt x="1086676" y="133772"/>
                  </a:lnTo>
                  <a:lnTo>
                    <a:pt x="1088120" y="122665"/>
                  </a:lnTo>
                  <a:lnTo>
                    <a:pt x="1091008" y="125079"/>
                  </a:lnTo>
                  <a:lnTo>
                    <a:pt x="1099190" y="128942"/>
                  </a:lnTo>
                  <a:lnTo>
                    <a:pt x="1103521" y="128942"/>
                  </a:lnTo>
                  <a:lnTo>
                    <a:pt x="1107853" y="131357"/>
                  </a:lnTo>
                  <a:lnTo>
                    <a:pt x="1111704" y="135704"/>
                  </a:lnTo>
                  <a:lnTo>
                    <a:pt x="1125180" y="140533"/>
                  </a:lnTo>
                  <a:lnTo>
                    <a:pt x="1124699" y="143914"/>
                  </a:lnTo>
                  <a:lnTo>
                    <a:pt x="1123736" y="166612"/>
                  </a:lnTo>
                  <a:lnTo>
                    <a:pt x="1127587" y="169027"/>
                  </a:lnTo>
                  <a:lnTo>
                    <a:pt x="1132881" y="168061"/>
                  </a:lnTo>
                  <a:lnTo>
                    <a:pt x="1137213" y="168544"/>
                  </a:lnTo>
                  <a:lnTo>
                    <a:pt x="1142026" y="171442"/>
                  </a:lnTo>
                  <a:lnTo>
                    <a:pt x="1146358" y="179168"/>
                  </a:lnTo>
                  <a:lnTo>
                    <a:pt x="1149246" y="188344"/>
                  </a:lnTo>
                  <a:lnTo>
                    <a:pt x="1151171" y="189310"/>
                  </a:lnTo>
                  <a:lnTo>
                    <a:pt x="1153577" y="194623"/>
                  </a:lnTo>
                  <a:lnTo>
                    <a:pt x="1149246" y="199452"/>
                  </a:lnTo>
                  <a:lnTo>
                    <a:pt x="1152615" y="204282"/>
                  </a:lnTo>
                  <a:lnTo>
                    <a:pt x="1154540" y="198486"/>
                  </a:lnTo>
                  <a:lnTo>
                    <a:pt x="1156947" y="197038"/>
                  </a:lnTo>
                  <a:lnTo>
                    <a:pt x="1158872" y="190276"/>
                  </a:lnTo>
                  <a:lnTo>
                    <a:pt x="1161278" y="183515"/>
                  </a:lnTo>
                  <a:lnTo>
                    <a:pt x="1163685" y="182549"/>
                  </a:lnTo>
                  <a:lnTo>
                    <a:pt x="1168979" y="184964"/>
                  </a:lnTo>
                  <a:lnTo>
                    <a:pt x="1168979" y="187379"/>
                  </a:lnTo>
                  <a:lnTo>
                    <a:pt x="1173311" y="192691"/>
                  </a:lnTo>
                  <a:lnTo>
                    <a:pt x="1179568" y="190759"/>
                  </a:lnTo>
                  <a:lnTo>
                    <a:pt x="1181975" y="194140"/>
                  </a:lnTo>
                  <a:lnTo>
                    <a:pt x="1185825" y="196071"/>
                  </a:lnTo>
                  <a:lnTo>
                    <a:pt x="1187750" y="200418"/>
                  </a:lnTo>
                  <a:lnTo>
                    <a:pt x="1193045" y="205247"/>
                  </a:lnTo>
                  <a:lnTo>
                    <a:pt x="1190638" y="206213"/>
                  </a:lnTo>
                  <a:lnTo>
                    <a:pt x="1191601" y="211526"/>
                  </a:lnTo>
                  <a:lnTo>
                    <a:pt x="1185825" y="213941"/>
                  </a:lnTo>
                  <a:lnTo>
                    <a:pt x="1181493" y="218287"/>
                  </a:lnTo>
                  <a:lnTo>
                    <a:pt x="1181975" y="220701"/>
                  </a:lnTo>
                  <a:lnTo>
                    <a:pt x="1178124" y="226497"/>
                  </a:lnTo>
                  <a:lnTo>
                    <a:pt x="1199783" y="237121"/>
                  </a:lnTo>
                  <a:lnTo>
                    <a:pt x="1202189" y="235673"/>
                  </a:lnTo>
                  <a:lnTo>
                    <a:pt x="1207484" y="239053"/>
                  </a:lnTo>
                  <a:lnTo>
                    <a:pt x="1211334" y="244366"/>
                  </a:lnTo>
                  <a:lnTo>
                    <a:pt x="1211815" y="249678"/>
                  </a:lnTo>
                  <a:lnTo>
                    <a:pt x="1212778" y="251610"/>
                  </a:lnTo>
                  <a:lnTo>
                    <a:pt x="1216628" y="251610"/>
                  </a:lnTo>
                  <a:lnTo>
                    <a:pt x="1219516" y="253059"/>
                  </a:lnTo>
                  <a:lnTo>
                    <a:pt x="1218554" y="256922"/>
                  </a:lnTo>
                  <a:lnTo>
                    <a:pt x="1219516" y="262718"/>
                  </a:lnTo>
                  <a:lnTo>
                    <a:pt x="1223367" y="264649"/>
                  </a:lnTo>
                  <a:lnTo>
                    <a:pt x="1232512" y="262718"/>
                  </a:lnTo>
                  <a:lnTo>
                    <a:pt x="1235400" y="261268"/>
                  </a:lnTo>
                  <a:lnTo>
                    <a:pt x="1239250" y="262235"/>
                  </a:lnTo>
                  <a:lnTo>
                    <a:pt x="1238287" y="267064"/>
                  </a:lnTo>
                  <a:lnTo>
                    <a:pt x="1235400" y="265132"/>
                  </a:lnTo>
                  <a:lnTo>
                    <a:pt x="1232993" y="267064"/>
                  </a:lnTo>
                  <a:lnTo>
                    <a:pt x="1230105" y="271410"/>
                  </a:lnTo>
                  <a:lnTo>
                    <a:pt x="1226736" y="275757"/>
                  </a:lnTo>
                  <a:lnTo>
                    <a:pt x="1225773" y="278654"/>
                  </a:lnTo>
                  <a:lnTo>
                    <a:pt x="1226736" y="285416"/>
                  </a:lnTo>
                  <a:lnTo>
                    <a:pt x="1225773" y="287830"/>
                  </a:lnTo>
                  <a:lnTo>
                    <a:pt x="1227217" y="290728"/>
                  </a:lnTo>
                  <a:lnTo>
                    <a:pt x="1227217" y="297489"/>
                  </a:lnTo>
                  <a:lnTo>
                    <a:pt x="1229624" y="297972"/>
                  </a:lnTo>
                  <a:lnTo>
                    <a:pt x="1251283" y="290728"/>
                  </a:lnTo>
                  <a:lnTo>
                    <a:pt x="1255133" y="293626"/>
                  </a:lnTo>
                  <a:lnTo>
                    <a:pt x="1256096" y="296041"/>
                  </a:lnTo>
                  <a:lnTo>
                    <a:pt x="1258984" y="297489"/>
                  </a:lnTo>
                  <a:lnTo>
                    <a:pt x="1262834" y="302318"/>
                  </a:lnTo>
                  <a:lnTo>
                    <a:pt x="1264278" y="305216"/>
                  </a:lnTo>
                  <a:lnTo>
                    <a:pt x="1264278" y="309080"/>
                  </a:lnTo>
                  <a:lnTo>
                    <a:pt x="1261390" y="325983"/>
                  </a:lnTo>
                  <a:lnTo>
                    <a:pt x="1262834" y="330329"/>
                  </a:lnTo>
                  <a:lnTo>
                    <a:pt x="1281124" y="336124"/>
                  </a:lnTo>
                  <a:lnTo>
                    <a:pt x="1288343" y="339505"/>
                  </a:lnTo>
                  <a:lnTo>
                    <a:pt x="1292194" y="343851"/>
                  </a:lnTo>
                  <a:lnTo>
                    <a:pt x="1293156" y="347715"/>
                  </a:lnTo>
                  <a:lnTo>
                    <a:pt x="1296044" y="351095"/>
                  </a:lnTo>
                  <a:lnTo>
                    <a:pt x="1297488" y="355442"/>
                  </a:lnTo>
                  <a:lnTo>
                    <a:pt x="1299895" y="358823"/>
                  </a:lnTo>
                  <a:lnTo>
                    <a:pt x="1297488" y="362686"/>
                  </a:lnTo>
                  <a:lnTo>
                    <a:pt x="1292675" y="361720"/>
                  </a:lnTo>
                  <a:lnTo>
                    <a:pt x="1285456" y="360754"/>
                  </a:lnTo>
                  <a:lnTo>
                    <a:pt x="1283049" y="367033"/>
                  </a:lnTo>
                  <a:lnTo>
                    <a:pt x="1281124" y="367998"/>
                  </a:lnTo>
                  <a:lnTo>
                    <a:pt x="1271498" y="366550"/>
                  </a:lnTo>
                  <a:lnTo>
                    <a:pt x="1256577" y="364135"/>
                  </a:lnTo>
                  <a:lnTo>
                    <a:pt x="1238287" y="362203"/>
                  </a:lnTo>
                  <a:lnTo>
                    <a:pt x="1223367" y="361238"/>
                  </a:lnTo>
                  <a:lnTo>
                    <a:pt x="1198339" y="358823"/>
                  </a:lnTo>
                  <a:lnTo>
                    <a:pt x="1193045" y="358823"/>
                  </a:lnTo>
                  <a:lnTo>
                    <a:pt x="1165610" y="355925"/>
                  </a:lnTo>
                  <a:lnTo>
                    <a:pt x="1144432" y="354476"/>
                  </a:lnTo>
                  <a:lnTo>
                    <a:pt x="1143470" y="354959"/>
                  </a:lnTo>
                  <a:lnTo>
                    <a:pt x="1125180" y="353510"/>
                  </a:lnTo>
                  <a:lnTo>
                    <a:pt x="1114110" y="351579"/>
                  </a:lnTo>
                  <a:lnTo>
                    <a:pt x="1112185" y="351579"/>
                  </a:lnTo>
                  <a:lnTo>
                    <a:pt x="1104966" y="350613"/>
                  </a:lnTo>
                  <a:lnTo>
                    <a:pt x="1097746" y="350613"/>
                  </a:lnTo>
                  <a:lnTo>
                    <a:pt x="1092933" y="349647"/>
                  </a:lnTo>
                  <a:lnTo>
                    <a:pt x="1079456" y="349164"/>
                  </a:lnTo>
                  <a:lnTo>
                    <a:pt x="1066461" y="348198"/>
                  </a:lnTo>
                  <a:lnTo>
                    <a:pt x="1052984" y="347232"/>
                  </a:lnTo>
                  <a:lnTo>
                    <a:pt x="1036620" y="346749"/>
                  </a:lnTo>
                  <a:lnTo>
                    <a:pt x="1012073" y="347232"/>
                  </a:lnTo>
                  <a:lnTo>
                    <a:pt x="967793" y="349164"/>
                  </a:lnTo>
                  <a:lnTo>
                    <a:pt x="958648" y="349647"/>
                  </a:lnTo>
                  <a:lnTo>
                    <a:pt x="936027" y="351579"/>
                  </a:lnTo>
                  <a:lnTo>
                    <a:pt x="917256" y="353027"/>
                  </a:lnTo>
                  <a:lnTo>
                    <a:pt x="906186" y="354476"/>
                  </a:lnTo>
                  <a:lnTo>
                    <a:pt x="897522" y="355925"/>
                  </a:lnTo>
                  <a:lnTo>
                    <a:pt x="882602" y="359306"/>
                  </a:lnTo>
                  <a:lnTo>
                    <a:pt x="875863" y="360271"/>
                  </a:lnTo>
                  <a:lnTo>
                    <a:pt x="871532" y="362203"/>
                  </a:lnTo>
                  <a:lnTo>
                    <a:pt x="865756" y="362203"/>
                  </a:lnTo>
                  <a:lnTo>
                    <a:pt x="857093" y="364135"/>
                  </a:lnTo>
                  <a:lnTo>
                    <a:pt x="849391" y="366550"/>
                  </a:lnTo>
                  <a:lnTo>
                    <a:pt x="843135" y="368965"/>
                  </a:lnTo>
                  <a:lnTo>
                    <a:pt x="831583" y="371379"/>
                  </a:lnTo>
                  <a:lnTo>
                    <a:pt x="825808" y="375242"/>
                  </a:lnTo>
                  <a:lnTo>
                    <a:pt x="824363" y="377657"/>
                  </a:lnTo>
                  <a:lnTo>
                    <a:pt x="817144" y="382487"/>
                  </a:lnTo>
                  <a:lnTo>
                    <a:pt x="808962" y="386350"/>
                  </a:lnTo>
                  <a:lnTo>
                    <a:pt x="802223" y="390214"/>
                  </a:lnTo>
                  <a:lnTo>
                    <a:pt x="797892" y="391180"/>
                  </a:lnTo>
                  <a:lnTo>
                    <a:pt x="795004" y="393112"/>
                  </a:lnTo>
                  <a:lnTo>
                    <a:pt x="786340" y="393594"/>
                  </a:lnTo>
                  <a:lnTo>
                    <a:pt x="780565" y="395044"/>
                  </a:lnTo>
                  <a:lnTo>
                    <a:pt x="769013" y="395044"/>
                  </a:lnTo>
                  <a:lnTo>
                    <a:pt x="758425" y="396492"/>
                  </a:lnTo>
                  <a:lnTo>
                    <a:pt x="755537" y="398424"/>
                  </a:lnTo>
                  <a:lnTo>
                    <a:pt x="756018" y="399873"/>
                  </a:lnTo>
                  <a:lnTo>
                    <a:pt x="750724" y="400356"/>
                  </a:lnTo>
                  <a:lnTo>
                    <a:pt x="746873" y="401804"/>
                  </a:lnTo>
                  <a:lnTo>
                    <a:pt x="743985" y="404219"/>
                  </a:lnTo>
                  <a:lnTo>
                    <a:pt x="738691" y="406634"/>
                  </a:lnTo>
                  <a:lnTo>
                    <a:pt x="735803" y="409048"/>
                  </a:lnTo>
                  <a:lnTo>
                    <a:pt x="727140" y="412429"/>
                  </a:lnTo>
                  <a:lnTo>
                    <a:pt x="722327" y="413395"/>
                  </a:lnTo>
                  <a:lnTo>
                    <a:pt x="711256" y="417742"/>
                  </a:lnTo>
                  <a:lnTo>
                    <a:pt x="706443" y="420639"/>
                  </a:lnTo>
                  <a:lnTo>
                    <a:pt x="701630" y="426435"/>
                  </a:lnTo>
                  <a:lnTo>
                    <a:pt x="700186" y="431264"/>
                  </a:lnTo>
                  <a:lnTo>
                    <a:pt x="694892" y="435127"/>
                  </a:lnTo>
                  <a:lnTo>
                    <a:pt x="690079" y="437059"/>
                  </a:lnTo>
                  <a:lnTo>
                    <a:pt x="685747" y="437542"/>
                  </a:lnTo>
                  <a:lnTo>
                    <a:pt x="675158" y="441406"/>
                  </a:lnTo>
                  <a:lnTo>
                    <a:pt x="669383" y="441889"/>
                  </a:lnTo>
                  <a:lnTo>
                    <a:pt x="658794" y="444303"/>
                  </a:lnTo>
                  <a:lnTo>
                    <a:pt x="647724" y="446235"/>
                  </a:lnTo>
                  <a:lnTo>
                    <a:pt x="637135" y="449133"/>
                  </a:lnTo>
                  <a:lnTo>
                    <a:pt x="631841" y="451065"/>
                  </a:lnTo>
                  <a:lnTo>
                    <a:pt x="625103" y="459274"/>
                  </a:lnTo>
                  <a:lnTo>
                    <a:pt x="621252" y="462655"/>
                  </a:lnTo>
                  <a:lnTo>
                    <a:pt x="610182" y="468933"/>
                  </a:lnTo>
                  <a:lnTo>
                    <a:pt x="605850" y="474245"/>
                  </a:lnTo>
                  <a:lnTo>
                    <a:pt x="607294" y="476660"/>
                  </a:lnTo>
                  <a:lnTo>
                    <a:pt x="605850" y="481007"/>
                  </a:lnTo>
                  <a:lnTo>
                    <a:pt x="606332" y="482939"/>
                  </a:lnTo>
                  <a:lnTo>
                    <a:pt x="600556" y="486802"/>
                  </a:lnTo>
                  <a:lnTo>
                    <a:pt x="596224" y="489217"/>
                  </a:lnTo>
                  <a:lnTo>
                    <a:pt x="593818" y="493080"/>
                  </a:lnTo>
                  <a:lnTo>
                    <a:pt x="589967" y="495978"/>
                  </a:lnTo>
                  <a:lnTo>
                    <a:pt x="589005" y="502739"/>
                  </a:lnTo>
                  <a:lnTo>
                    <a:pt x="577935" y="506120"/>
                  </a:lnTo>
                  <a:lnTo>
                    <a:pt x="571196" y="517710"/>
                  </a:lnTo>
                  <a:lnTo>
                    <a:pt x="563977" y="525438"/>
                  </a:lnTo>
                  <a:lnTo>
                    <a:pt x="559645" y="525438"/>
                  </a:lnTo>
                  <a:lnTo>
                    <a:pt x="553388" y="527852"/>
                  </a:lnTo>
                  <a:lnTo>
                    <a:pt x="546168" y="529784"/>
                  </a:lnTo>
                  <a:lnTo>
                    <a:pt x="541837" y="533647"/>
                  </a:lnTo>
                  <a:lnTo>
                    <a:pt x="530766" y="537028"/>
                  </a:lnTo>
                  <a:lnTo>
                    <a:pt x="523066" y="537511"/>
                  </a:lnTo>
                  <a:lnTo>
                    <a:pt x="513439" y="539442"/>
                  </a:lnTo>
                  <a:lnTo>
                    <a:pt x="501407" y="543789"/>
                  </a:lnTo>
                  <a:lnTo>
                    <a:pt x="497556" y="543306"/>
                  </a:lnTo>
                  <a:lnTo>
                    <a:pt x="495631" y="544272"/>
                  </a:lnTo>
                  <a:lnTo>
                    <a:pt x="492262" y="552965"/>
                  </a:lnTo>
                  <a:lnTo>
                    <a:pt x="488893" y="553931"/>
                  </a:lnTo>
                  <a:lnTo>
                    <a:pt x="484080" y="557312"/>
                  </a:lnTo>
                  <a:lnTo>
                    <a:pt x="480229" y="562624"/>
                  </a:lnTo>
                  <a:lnTo>
                    <a:pt x="471085" y="566488"/>
                  </a:lnTo>
                  <a:lnTo>
                    <a:pt x="465309" y="567453"/>
                  </a:lnTo>
                  <a:lnTo>
                    <a:pt x="459052" y="569868"/>
                  </a:lnTo>
                  <a:lnTo>
                    <a:pt x="456164" y="573732"/>
                  </a:lnTo>
                  <a:lnTo>
                    <a:pt x="450870" y="577112"/>
                  </a:lnTo>
                  <a:lnTo>
                    <a:pt x="449426" y="579044"/>
                  </a:lnTo>
                  <a:lnTo>
                    <a:pt x="443650" y="582424"/>
                  </a:lnTo>
                  <a:lnTo>
                    <a:pt x="435949" y="584356"/>
                  </a:lnTo>
                  <a:lnTo>
                    <a:pt x="426323" y="589186"/>
                  </a:lnTo>
                  <a:lnTo>
                    <a:pt x="412365" y="592566"/>
                  </a:lnTo>
                  <a:lnTo>
                    <a:pt x="396963" y="596913"/>
                  </a:lnTo>
                  <a:lnTo>
                    <a:pt x="383487" y="603674"/>
                  </a:lnTo>
                  <a:lnTo>
                    <a:pt x="364234" y="608503"/>
                  </a:lnTo>
                  <a:lnTo>
                    <a:pt x="361828" y="610435"/>
                  </a:lnTo>
                  <a:lnTo>
                    <a:pt x="358940" y="610918"/>
                  </a:lnTo>
                  <a:lnTo>
                    <a:pt x="342576" y="614298"/>
                  </a:lnTo>
                  <a:lnTo>
                    <a:pt x="338725" y="615747"/>
                  </a:lnTo>
                  <a:lnTo>
                    <a:pt x="334393" y="620577"/>
                  </a:lnTo>
                  <a:lnTo>
                    <a:pt x="333912" y="624923"/>
                  </a:lnTo>
                  <a:lnTo>
                    <a:pt x="325249" y="626372"/>
                  </a:lnTo>
                  <a:lnTo>
                    <a:pt x="311291" y="630236"/>
                  </a:lnTo>
                  <a:lnTo>
                    <a:pt x="308403" y="631685"/>
                  </a:lnTo>
                  <a:lnTo>
                    <a:pt x="290113" y="634582"/>
                  </a:lnTo>
                  <a:lnTo>
                    <a:pt x="268936" y="639412"/>
                  </a:lnTo>
                  <a:lnTo>
                    <a:pt x="256422" y="642309"/>
                  </a:lnTo>
                  <a:lnTo>
                    <a:pt x="245352" y="644241"/>
                  </a:lnTo>
                  <a:lnTo>
                    <a:pt x="228987" y="648588"/>
                  </a:lnTo>
                  <a:lnTo>
                    <a:pt x="211660" y="652934"/>
                  </a:lnTo>
                  <a:lnTo>
                    <a:pt x="188557" y="658246"/>
                  </a:lnTo>
                  <a:lnTo>
                    <a:pt x="179894" y="662592"/>
                  </a:lnTo>
                  <a:lnTo>
                    <a:pt x="173637" y="663076"/>
                  </a:lnTo>
                  <a:lnTo>
                    <a:pt x="164492" y="667422"/>
                  </a:lnTo>
                  <a:lnTo>
                    <a:pt x="159679" y="672735"/>
                  </a:lnTo>
                  <a:lnTo>
                    <a:pt x="150534" y="675632"/>
                  </a:lnTo>
                  <a:lnTo>
                    <a:pt x="140427" y="683842"/>
                  </a:lnTo>
                  <a:lnTo>
                    <a:pt x="129838" y="687706"/>
                  </a:lnTo>
                  <a:lnTo>
                    <a:pt x="123100" y="692535"/>
                  </a:lnTo>
                  <a:close/>
                </a:path>
              </a:pathLst>
            </a:custGeom>
            <a:solidFill>
              <a:srgbClr val="88A4BC">
                <a:alpha val="10192"/>
              </a:srgbClr>
            </a:solidFill>
            <a:ln w="479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H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5C9EDC9-DB1F-55EC-7FAB-ED10EC1D1CFD}"/>
                </a:ext>
              </a:extLst>
            </p:cNvPr>
            <p:cNvSpPr/>
            <p:nvPr/>
          </p:nvSpPr>
          <p:spPr>
            <a:xfrm>
              <a:off x="16777613" y="2792561"/>
              <a:ext cx="2240001" cy="856254"/>
            </a:xfrm>
            <a:custGeom>
              <a:avLst/>
              <a:gdLst>
                <a:gd name="connsiteX0" fmla="*/ 81352 w 2240001"/>
                <a:gd name="connsiteY0" fmla="*/ 696248 h 856254"/>
                <a:gd name="connsiteX1" fmla="*/ 83277 w 2240001"/>
                <a:gd name="connsiteY1" fmla="*/ 691901 h 856254"/>
                <a:gd name="connsiteX2" fmla="*/ 78945 w 2240001"/>
                <a:gd name="connsiteY2" fmla="*/ 684657 h 856254"/>
                <a:gd name="connsiteX3" fmla="*/ 78945 w 2240001"/>
                <a:gd name="connsiteY3" fmla="*/ 680793 h 856254"/>
                <a:gd name="connsiteX4" fmla="*/ 82796 w 2240001"/>
                <a:gd name="connsiteY4" fmla="*/ 671135 h 856254"/>
                <a:gd name="connsiteX5" fmla="*/ 79908 w 2240001"/>
                <a:gd name="connsiteY5" fmla="*/ 670652 h 856254"/>
                <a:gd name="connsiteX6" fmla="*/ 79427 w 2240001"/>
                <a:gd name="connsiteY6" fmla="*/ 667754 h 856254"/>
                <a:gd name="connsiteX7" fmla="*/ 74614 w 2240001"/>
                <a:gd name="connsiteY7" fmla="*/ 665822 h 856254"/>
                <a:gd name="connsiteX8" fmla="*/ 72688 w 2240001"/>
                <a:gd name="connsiteY8" fmla="*/ 663890 h 856254"/>
                <a:gd name="connsiteX9" fmla="*/ 73651 w 2240001"/>
                <a:gd name="connsiteY9" fmla="*/ 658578 h 856254"/>
                <a:gd name="connsiteX10" fmla="*/ 75576 w 2240001"/>
                <a:gd name="connsiteY10" fmla="*/ 654232 h 856254"/>
                <a:gd name="connsiteX11" fmla="*/ 70282 w 2240001"/>
                <a:gd name="connsiteY11" fmla="*/ 648919 h 856254"/>
                <a:gd name="connsiteX12" fmla="*/ 68838 w 2240001"/>
                <a:gd name="connsiteY12" fmla="*/ 642641 h 856254"/>
                <a:gd name="connsiteX13" fmla="*/ 70763 w 2240001"/>
                <a:gd name="connsiteY13" fmla="*/ 641675 h 856254"/>
                <a:gd name="connsiteX14" fmla="*/ 67394 w 2240001"/>
                <a:gd name="connsiteY14" fmla="*/ 635880 h 856254"/>
                <a:gd name="connsiteX15" fmla="*/ 64506 w 2240001"/>
                <a:gd name="connsiteY15" fmla="*/ 634431 h 856254"/>
                <a:gd name="connsiteX16" fmla="*/ 60174 w 2240001"/>
                <a:gd name="connsiteY16" fmla="*/ 635880 h 856254"/>
                <a:gd name="connsiteX17" fmla="*/ 53917 w 2240001"/>
                <a:gd name="connsiteY17" fmla="*/ 633465 h 856254"/>
                <a:gd name="connsiteX18" fmla="*/ 51511 w 2240001"/>
                <a:gd name="connsiteY18" fmla="*/ 635397 h 856254"/>
                <a:gd name="connsiteX19" fmla="*/ 44773 w 2240001"/>
                <a:gd name="connsiteY19" fmla="*/ 635397 h 856254"/>
                <a:gd name="connsiteX20" fmla="*/ 40441 w 2240001"/>
                <a:gd name="connsiteY20" fmla="*/ 628636 h 856254"/>
                <a:gd name="connsiteX21" fmla="*/ 38516 w 2240001"/>
                <a:gd name="connsiteY21" fmla="*/ 629119 h 856254"/>
                <a:gd name="connsiteX22" fmla="*/ 36109 w 2240001"/>
                <a:gd name="connsiteY22" fmla="*/ 625738 h 856254"/>
                <a:gd name="connsiteX23" fmla="*/ 36590 w 2240001"/>
                <a:gd name="connsiteY23" fmla="*/ 622840 h 856254"/>
                <a:gd name="connsiteX24" fmla="*/ 32740 w 2240001"/>
                <a:gd name="connsiteY24" fmla="*/ 620909 h 856254"/>
                <a:gd name="connsiteX25" fmla="*/ 32740 w 2240001"/>
                <a:gd name="connsiteY25" fmla="*/ 617528 h 856254"/>
                <a:gd name="connsiteX26" fmla="*/ 29852 w 2240001"/>
                <a:gd name="connsiteY26" fmla="*/ 614630 h 856254"/>
                <a:gd name="connsiteX27" fmla="*/ 28408 w 2240001"/>
                <a:gd name="connsiteY27" fmla="*/ 610767 h 856254"/>
                <a:gd name="connsiteX28" fmla="*/ 24558 w 2240001"/>
                <a:gd name="connsiteY28" fmla="*/ 611733 h 856254"/>
                <a:gd name="connsiteX29" fmla="*/ 19745 w 2240001"/>
                <a:gd name="connsiteY29" fmla="*/ 610284 h 856254"/>
                <a:gd name="connsiteX30" fmla="*/ 18301 w 2240001"/>
                <a:gd name="connsiteY30" fmla="*/ 607869 h 856254"/>
                <a:gd name="connsiteX31" fmla="*/ 14932 w 2240001"/>
                <a:gd name="connsiteY31" fmla="*/ 606903 h 856254"/>
                <a:gd name="connsiteX32" fmla="*/ 6749 w 2240001"/>
                <a:gd name="connsiteY32" fmla="*/ 602557 h 856254"/>
                <a:gd name="connsiteX33" fmla="*/ 2899 w 2240001"/>
                <a:gd name="connsiteY33" fmla="*/ 599176 h 856254"/>
                <a:gd name="connsiteX34" fmla="*/ 2899 w 2240001"/>
                <a:gd name="connsiteY34" fmla="*/ 594347 h 856254"/>
                <a:gd name="connsiteX35" fmla="*/ -470 w 2240001"/>
                <a:gd name="connsiteY35" fmla="*/ 590966 h 856254"/>
                <a:gd name="connsiteX36" fmla="*/ 3380 w 2240001"/>
                <a:gd name="connsiteY36" fmla="*/ 588552 h 856254"/>
                <a:gd name="connsiteX37" fmla="*/ 2899 w 2240001"/>
                <a:gd name="connsiteY37" fmla="*/ 584688 h 856254"/>
                <a:gd name="connsiteX38" fmla="*/ 974 w 2240001"/>
                <a:gd name="connsiteY38" fmla="*/ 575995 h 856254"/>
                <a:gd name="connsiteX39" fmla="*/ 3380 w 2240001"/>
                <a:gd name="connsiteY39" fmla="*/ 573580 h 856254"/>
                <a:gd name="connsiteX40" fmla="*/ 4343 w 2240001"/>
                <a:gd name="connsiteY40" fmla="*/ 570683 h 856254"/>
                <a:gd name="connsiteX41" fmla="*/ 14450 w 2240001"/>
                <a:gd name="connsiteY41" fmla="*/ 559575 h 856254"/>
                <a:gd name="connsiteX42" fmla="*/ 14450 w 2240001"/>
                <a:gd name="connsiteY42" fmla="*/ 557643 h 856254"/>
                <a:gd name="connsiteX43" fmla="*/ 16857 w 2240001"/>
                <a:gd name="connsiteY43" fmla="*/ 553780 h 856254"/>
                <a:gd name="connsiteX44" fmla="*/ 14932 w 2240001"/>
                <a:gd name="connsiteY44" fmla="*/ 548468 h 856254"/>
                <a:gd name="connsiteX45" fmla="*/ 18782 w 2240001"/>
                <a:gd name="connsiteY45" fmla="*/ 540740 h 856254"/>
                <a:gd name="connsiteX46" fmla="*/ 21189 w 2240001"/>
                <a:gd name="connsiteY46" fmla="*/ 538326 h 856254"/>
                <a:gd name="connsiteX47" fmla="*/ 46698 w 2240001"/>
                <a:gd name="connsiteY47" fmla="*/ 486651 h 856254"/>
                <a:gd name="connsiteX48" fmla="*/ 61618 w 2240001"/>
                <a:gd name="connsiteY48" fmla="*/ 458640 h 856254"/>
                <a:gd name="connsiteX49" fmla="*/ 92903 w 2240001"/>
                <a:gd name="connsiteY49" fmla="*/ 401171 h 856254"/>
                <a:gd name="connsiteX50" fmla="*/ 100123 w 2240001"/>
                <a:gd name="connsiteY50" fmla="*/ 391512 h 856254"/>
                <a:gd name="connsiteX51" fmla="*/ 107824 w 2240001"/>
                <a:gd name="connsiteY51" fmla="*/ 384268 h 856254"/>
                <a:gd name="connsiteX52" fmla="*/ 111193 w 2240001"/>
                <a:gd name="connsiteY52" fmla="*/ 380404 h 856254"/>
                <a:gd name="connsiteX53" fmla="*/ 127076 w 2240001"/>
                <a:gd name="connsiteY53" fmla="*/ 363501 h 856254"/>
                <a:gd name="connsiteX54" fmla="*/ 147772 w 2240001"/>
                <a:gd name="connsiteY54" fmla="*/ 343701 h 856254"/>
                <a:gd name="connsiteX55" fmla="*/ 156436 w 2240001"/>
                <a:gd name="connsiteY55" fmla="*/ 335973 h 856254"/>
                <a:gd name="connsiteX56" fmla="*/ 169912 w 2240001"/>
                <a:gd name="connsiteY56" fmla="*/ 326315 h 856254"/>
                <a:gd name="connsiteX57" fmla="*/ 202160 w 2240001"/>
                <a:gd name="connsiteY57" fmla="*/ 306031 h 856254"/>
                <a:gd name="connsiteX58" fmla="*/ 207935 w 2240001"/>
                <a:gd name="connsiteY58" fmla="*/ 296855 h 856254"/>
                <a:gd name="connsiteX59" fmla="*/ 211786 w 2240001"/>
                <a:gd name="connsiteY59" fmla="*/ 294440 h 856254"/>
                <a:gd name="connsiteX60" fmla="*/ 217080 w 2240001"/>
                <a:gd name="connsiteY60" fmla="*/ 289611 h 856254"/>
                <a:gd name="connsiteX61" fmla="*/ 223337 w 2240001"/>
                <a:gd name="connsiteY61" fmla="*/ 286231 h 856254"/>
                <a:gd name="connsiteX62" fmla="*/ 230557 w 2240001"/>
                <a:gd name="connsiteY62" fmla="*/ 282367 h 856254"/>
                <a:gd name="connsiteX63" fmla="*/ 232482 w 2240001"/>
                <a:gd name="connsiteY63" fmla="*/ 280918 h 856254"/>
                <a:gd name="connsiteX64" fmla="*/ 232482 w 2240001"/>
                <a:gd name="connsiteY64" fmla="*/ 277055 h 856254"/>
                <a:gd name="connsiteX65" fmla="*/ 234407 w 2240001"/>
                <a:gd name="connsiteY65" fmla="*/ 275123 h 856254"/>
                <a:gd name="connsiteX66" fmla="*/ 242108 w 2240001"/>
                <a:gd name="connsiteY66" fmla="*/ 271259 h 856254"/>
                <a:gd name="connsiteX67" fmla="*/ 246921 w 2240001"/>
                <a:gd name="connsiteY67" fmla="*/ 268362 h 856254"/>
                <a:gd name="connsiteX68" fmla="*/ 251734 w 2240001"/>
                <a:gd name="connsiteY68" fmla="*/ 272708 h 856254"/>
                <a:gd name="connsiteX69" fmla="*/ 256547 w 2240001"/>
                <a:gd name="connsiteY69" fmla="*/ 269328 h 856254"/>
                <a:gd name="connsiteX70" fmla="*/ 263767 w 2240001"/>
                <a:gd name="connsiteY70" fmla="*/ 270293 h 856254"/>
                <a:gd name="connsiteX71" fmla="*/ 270987 w 2240001"/>
                <a:gd name="connsiteY71" fmla="*/ 257737 h 856254"/>
                <a:gd name="connsiteX72" fmla="*/ 276762 w 2240001"/>
                <a:gd name="connsiteY72" fmla="*/ 252908 h 856254"/>
                <a:gd name="connsiteX73" fmla="*/ 279169 w 2240001"/>
                <a:gd name="connsiteY73" fmla="*/ 250010 h 856254"/>
                <a:gd name="connsiteX74" fmla="*/ 283982 w 2240001"/>
                <a:gd name="connsiteY74" fmla="*/ 250976 h 856254"/>
                <a:gd name="connsiteX75" fmla="*/ 286870 w 2240001"/>
                <a:gd name="connsiteY75" fmla="*/ 255322 h 856254"/>
                <a:gd name="connsiteX76" fmla="*/ 291202 w 2240001"/>
                <a:gd name="connsiteY76" fmla="*/ 259669 h 856254"/>
                <a:gd name="connsiteX77" fmla="*/ 299865 w 2240001"/>
                <a:gd name="connsiteY77" fmla="*/ 264015 h 856254"/>
                <a:gd name="connsiteX78" fmla="*/ 301790 w 2240001"/>
                <a:gd name="connsiteY78" fmla="*/ 266430 h 856254"/>
                <a:gd name="connsiteX79" fmla="*/ 307566 w 2240001"/>
                <a:gd name="connsiteY79" fmla="*/ 269328 h 856254"/>
                <a:gd name="connsiteX80" fmla="*/ 311416 w 2240001"/>
                <a:gd name="connsiteY80" fmla="*/ 273674 h 856254"/>
                <a:gd name="connsiteX81" fmla="*/ 311898 w 2240001"/>
                <a:gd name="connsiteY81" fmla="*/ 277055 h 856254"/>
                <a:gd name="connsiteX82" fmla="*/ 309973 w 2240001"/>
                <a:gd name="connsiteY82" fmla="*/ 279469 h 856254"/>
                <a:gd name="connsiteX83" fmla="*/ 304678 w 2240001"/>
                <a:gd name="connsiteY83" fmla="*/ 279952 h 856254"/>
                <a:gd name="connsiteX84" fmla="*/ 305641 w 2240001"/>
                <a:gd name="connsiteY84" fmla="*/ 282850 h 856254"/>
                <a:gd name="connsiteX85" fmla="*/ 309491 w 2240001"/>
                <a:gd name="connsiteY85" fmla="*/ 286713 h 856254"/>
                <a:gd name="connsiteX86" fmla="*/ 314786 w 2240001"/>
                <a:gd name="connsiteY86" fmla="*/ 290577 h 856254"/>
                <a:gd name="connsiteX87" fmla="*/ 317673 w 2240001"/>
                <a:gd name="connsiteY87" fmla="*/ 294440 h 856254"/>
                <a:gd name="connsiteX88" fmla="*/ 322005 w 2240001"/>
                <a:gd name="connsiteY88" fmla="*/ 298787 h 856254"/>
                <a:gd name="connsiteX89" fmla="*/ 323930 w 2240001"/>
                <a:gd name="connsiteY89" fmla="*/ 304099 h 856254"/>
                <a:gd name="connsiteX90" fmla="*/ 321043 w 2240001"/>
                <a:gd name="connsiteY90" fmla="*/ 310378 h 856254"/>
                <a:gd name="connsiteX91" fmla="*/ 312860 w 2240001"/>
                <a:gd name="connsiteY91" fmla="*/ 314241 h 856254"/>
                <a:gd name="connsiteX92" fmla="*/ 314304 w 2240001"/>
                <a:gd name="connsiteY92" fmla="*/ 316173 h 856254"/>
                <a:gd name="connsiteX93" fmla="*/ 317673 w 2240001"/>
                <a:gd name="connsiteY93" fmla="*/ 317139 h 856254"/>
                <a:gd name="connsiteX94" fmla="*/ 320080 w 2240001"/>
                <a:gd name="connsiteY94" fmla="*/ 316656 h 856254"/>
                <a:gd name="connsiteX95" fmla="*/ 322005 w 2240001"/>
                <a:gd name="connsiteY95" fmla="*/ 318105 h 856254"/>
                <a:gd name="connsiteX96" fmla="*/ 319117 w 2240001"/>
                <a:gd name="connsiteY96" fmla="*/ 327280 h 856254"/>
                <a:gd name="connsiteX97" fmla="*/ 313342 w 2240001"/>
                <a:gd name="connsiteY97" fmla="*/ 332593 h 856254"/>
                <a:gd name="connsiteX98" fmla="*/ 311898 w 2240001"/>
                <a:gd name="connsiteY98" fmla="*/ 336456 h 856254"/>
                <a:gd name="connsiteX99" fmla="*/ 306122 w 2240001"/>
                <a:gd name="connsiteY99" fmla="*/ 336939 h 856254"/>
                <a:gd name="connsiteX100" fmla="*/ 300346 w 2240001"/>
                <a:gd name="connsiteY100" fmla="*/ 335973 h 856254"/>
                <a:gd name="connsiteX101" fmla="*/ 299384 w 2240001"/>
                <a:gd name="connsiteY101" fmla="*/ 337905 h 856254"/>
                <a:gd name="connsiteX102" fmla="*/ 300828 w 2240001"/>
                <a:gd name="connsiteY102" fmla="*/ 345632 h 856254"/>
                <a:gd name="connsiteX103" fmla="*/ 302753 w 2240001"/>
                <a:gd name="connsiteY103" fmla="*/ 349013 h 856254"/>
                <a:gd name="connsiteX104" fmla="*/ 303234 w 2240001"/>
                <a:gd name="connsiteY104" fmla="*/ 353359 h 856254"/>
                <a:gd name="connsiteX105" fmla="*/ 308047 w 2240001"/>
                <a:gd name="connsiteY105" fmla="*/ 356740 h 856254"/>
                <a:gd name="connsiteX106" fmla="*/ 311898 w 2240001"/>
                <a:gd name="connsiteY106" fmla="*/ 362535 h 856254"/>
                <a:gd name="connsiteX107" fmla="*/ 314786 w 2240001"/>
                <a:gd name="connsiteY107" fmla="*/ 363501 h 856254"/>
                <a:gd name="connsiteX108" fmla="*/ 322968 w 2240001"/>
                <a:gd name="connsiteY108" fmla="*/ 367365 h 856254"/>
                <a:gd name="connsiteX109" fmla="*/ 329706 w 2240001"/>
                <a:gd name="connsiteY109" fmla="*/ 367848 h 856254"/>
                <a:gd name="connsiteX110" fmla="*/ 331631 w 2240001"/>
                <a:gd name="connsiteY110" fmla="*/ 367365 h 856254"/>
                <a:gd name="connsiteX111" fmla="*/ 336926 w 2240001"/>
                <a:gd name="connsiteY111" fmla="*/ 372194 h 856254"/>
                <a:gd name="connsiteX112" fmla="*/ 340776 w 2240001"/>
                <a:gd name="connsiteY112" fmla="*/ 377989 h 856254"/>
                <a:gd name="connsiteX113" fmla="*/ 343183 w 2240001"/>
                <a:gd name="connsiteY113" fmla="*/ 383302 h 856254"/>
                <a:gd name="connsiteX114" fmla="*/ 342701 w 2240001"/>
                <a:gd name="connsiteY114" fmla="*/ 392478 h 856254"/>
                <a:gd name="connsiteX115" fmla="*/ 343183 w 2240001"/>
                <a:gd name="connsiteY115" fmla="*/ 396824 h 856254"/>
                <a:gd name="connsiteX116" fmla="*/ 338370 w 2240001"/>
                <a:gd name="connsiteY116" fmla="*/ 398756 h 856254"/>
                <a:gd name="connsiteX117" fmla="*/ 339332 w 2240001"/>
                <a:gd name="connsiteY117" fmla="*/ 400688 h 856254"/>
                <a:gd name="connsiteX118" fmla="*/ 344145 w 2240001"/>
                <a:gd name="connsiteY118" fmla="*/ 401653 h 856254"/>
                <a:gd name="connsiteX119" fmla="*/ 347033 w 2240001"/>
                <a:gd name="connsiteY119" fmla="*/ 404068 h 856254"/>
                <a:gd name="connsiteX120" fmla="*/ 348958 w 2240001"/>
                <a:gd name="connsiteY120" fmla="*/ 400205 h 856254"/>
                <a:gd name="connsiteX121" fmla="*/ 353290 w 2240001"/>
                <a:gd name="connsiteY121" fmla="*/ 400688 h 856254"/>
                <a:gd name="connsiteX122" fmla="*/ 359066 w 2240001"/>
                <a:gd name="connsiteY122" fmla="*/ 406483 h 856254"/>
                <a:gd name="connsiteX123" fmla="*/ 364360 w 2240001"/>
                <a:gd name="connsiteY123" fmla="*/ 408415 h 856254"/>
                <a:gd name="connsiteX124" fmla="*/ 365323 w 2240001"/>
                <a:gd name="connsiteY124" fmla="*/ 413244 h 856254"/>
                <a:gd name="connsiteX125" fmla="*/ 362435 w 2240001"/>
                <a:gd name="connsiteY125" fmla="*/ 417108 h 856254"/>
                <a:gd name="connsiteX126" fmla="*/ 366767 w 2240001"/>
                <a:gd name="connsiteY126" fmla="*/ 418556 h 856254"/>
                <a:gd name="connsiteX127" fmla="*/ 372542 w 2240001"/>
                <a:gd name="connsiteY127" fmla="*/ 418073 h 856254"/>
                <a:gd name="connsiteX128" fmla="*/ 376393 w 2240001"/>
                <a:gd name="connsiteY128" fmla="*/ 419522 h 856254"/>
                <a:gd name="connsiteX129" fmla="*/ 377837 w 2240001"/>
                <a:gd name="connsiteY129" fmla="*/ 421937 h 856254"/>
                <a:gd name="connsiteX130" fmla="*/ 384575 w 2240001"/>
                <a:gd name="connsiteY130" fmla="*/ 422420 h 856254"/>
                <a:gd name="connsiteX131" fmla="*/ 389869 w 2240001"/>
                <a:gd name="connsiteY131" fmla="*/ 423386 h 856254"/>
                <a:gd name="connsiteX132" fmla="*/ 392757 w 2240001"/>
                <a:gd name="connsiteY132" fmla="*/ 425318 h 856254"/>
                <a:gd name="connsiteX133" fmla="*/ 397570 w 2240001"/>
                <a:gd name="connsiteY133" fmla="*/ 425318 h 856254"/>
                <a:gd name="connsiteX134" fmla="*/ 402865 w 2240001"/>
                <a:gd name="connsiteY134" fmla="*/ 423386 h 856254"/>
                <a:gd name="connsiteX135" fmla="*/ 405271 w 2240001"/>
                <a:gd name="connsiteY135" fmla="*/ 427732 h 856254"/>
                <a:gd name="connsiteX136" fmla="*/ 419229 w 2240001"/>
                <a:gd name="connsiteY136" fmla="*/ 429181 h 856254"/>
                <a:gd name="connsiteX137" fmla="*/ 421636 w 2240001"/>
                <a:gd name="connsiteY137" fmla="*/ 428215 h 856254"/>
                <a:gd name="connsiteX138" fmla="*/ 420192 w 2240001"/>
                <a:gd name="connsiteY138" fmla="*/ 422903 h 856254"/>
                <a:gd name="connsiteX139" fmla="*/ 424523 w 2240001"/>
                <a:gd name="connsiteY139" fmla="*/ 424835 h 856254"/>
                <a:gd name="connsiteX140" fmla="*/ 425005 w 2240001"/>
                <a:gd name="connsiteY140" fmla="*/ 426283 h 856254"/>
                <a:gd name="connsiteX141" fmla="*/ 423561 w 2240001"/>
                <a:gd name="connsiteY141" fmla="*/ 433528 h 856254"/>
                <a:gd name="connsiteX142" fmla="*/ 421154 w 2240001"/>
                <a:gd name="connsiteY142" fmla="*/ 436425 h 856254"/>
                <a:gd name="connsiteX143" fmla="*/ 425005 w 2240001"/>
                <a:gd name="connsiteY143" fmla="*/ 440772 h 856254"/>
                <a:gd name="connsiteX144" fmla="*/ 429337 w 2240001"/>
                <a:gd name="connsiteY144" fmla="*/ 440289 h 856254"/>
                <a:gd name="connsiteX145" fmla="*/ 430299 w 2240001"/>
                <a:gd name="connsiteY145" fmla="*/ 444152 h 856254"/>
                <a:gd name="connsiteX146" fmla="*/ 434150 w 2240001"/>
                <a:gd name="connsiteY146" fmla="*/ 447533 h 856254"/>
                <a:gd name="connsiteX147" fmla="*/ 438000 w 2240001"/>
                <a:gd name="connsiteY147" fmla="*/ 448982 h 856254"/>
                <a:gd name="connsiteX148" fmla="*/ 439925 w 2240001"/>
                <a:gd name="connsiteY148" fmla="*/ 457675 h 856254"/>
                <a:gd name="connsiteX149" fmla="*/ 437037 w 2240001"/>
                <a:gd name="connsiteY149" fmla="*/ 459606 h 856254"/>
                <a:gd name="connsiteX150" fmla="*/ 437519 w 2240001"/>
                <a:gd name="connsiteY150" fmla="*/ 463470 h 856254"/>
                <a:gd name="connsiteX151" fmla="*/ 438963 w 2240001"/>
                <a:gd name="connsiteY151" fmla="*/ 464919 h 856254"/>
                <a:gd name="connsiteX152" fmla="*/ 438000 w 2240001"/>
                <a:gd name="connsiteY152" fmla="*/ 468299 h 856254"/>
                <a:gd name="connsiteX153" fmla="*/ 440407 w 2240001"/>
                <a:gd name="connsiteY153" fmla="*/ 472163 h 856254"/>
                <a:gd name="connsiteX154" fmla="*/ 440888 w 2240001"/>
                <a:gd name="connsiteY154" fmla="*/ 476509 h 856254"/>
                <a:gd name="connsiteX155" fmla="*/ 445220 w 2240001"/>
                <a:gd name="connsiteY155" fmla="*/ 475543 h 856254"/>
                <a:gd name="connsiteX156" fmla="*/ 448108 w 2240001"/>
                <a:gd name="connsiteY156" fmla="*/ 473129 h 856254"/>
                <a:gd name="connsiteX157" fmla="*/ 455327 w 2240001"/>
                <a:gd name="connsiteY157" fmla="*/ 473129 h 856254"/>
                <a:gd name="connsiteX158" fmla="*/ 454365 w 2240001"/>
                <a:gd name="connsiteY158" fmla="*/ 468782 h 856254"/>
                <a:gd name="connsiteX159" fmla="*/ 460140 w 2240001"/>
                <a:gd name="connsiteY159" fmla="*/ 466368 h 856254"/>
                <a:gd name="connsiteX160" fmla="*/ 462547 w 2240001"/>
                <a:gd name="connsiteY160" fmla="*/ 469265 h 856254"/>
                <a:gd name="connsiteX161" fmla="*/ 468322 w 2240001"/>
                <a:gd name="connsiteY161" fmla="*/ 466851 h 856254"/>
                <a:gd name="connsiteX162" fmla="*/ 468322 w 2240001"/>
                <a:gd name="connsiteY162" fmla="*/ 465402 h 856254"/>
                <a:gd name="connsiteX163" fmla="*/ 464472 w 2240001"/>
                <a:gd name="connsiteY163" fmla="*/ 462021 h 856254"/>
                <a:gd name="connsiteX164" fmla="*/ 463991 w 2240001"/>
                <a:gd name="connsiteY164" fmla="*/ 460572 h 856254"/>
                <a:gd name="connsiteX165" fmla="*/ 468322 w 2240001"/>
                <a:gd name="connsiteY165" fmla="*/ 458640 h 856254"/>
                <a:gd name="connsiteX166" fmla="*/ 474098 w 2240001"/>
                <a:gd name="connsiteY166" fmla="*/ 457675 h 856254"/>
                <a:gd name="connsiteX167" fmla="*/ 474098 w 2240001"/>
                <a:gd name="connsiteY167" fmla="*/ 452362 h 856254"/>
                <a:gd name="connsiteX168" fmla="*/ 472654 w 2240001"/>
                <a:gd name="connsiteY168" fmla="*/ 450430 h 856254"/>
                <a:gd name="connsiteX169" fmla="*/ 479874 w 2240001"/>
                <a:gd name="connsiteY169" fmla="*/ 443186 h 856254"/>
                <a:gd name="connsiteX170" fmla="*/ 483243 w 2240001"/>
                <a:gd name="connsiteY170" fmla="*/ 437391 h 856254"/>
                <a:gd name="connsiteX171" fmla="*/ 486612 w 2240001"/>
                <a:gd name="connsiteY171" fmla="*/ 425801 h 856254"/>
                <a:gd name="connsiteX172" fmla="*/ 487575 w 2240001"/>
                <a:gd name="connsiteY172" fmla="*/ 420005 h 856254"/>
                <a:gd name="connsiteX173" fmla="*/ 486131 w 2240001"/>
                <a:gd name="connsiteY173" fmla="*/ 413727 h 856254"/>
                <a:gd name="connsiteX174" fmla="*/ 483724 w 2240001"/>
                <a:gd name="connsiteY174" fmla="*/ 403585 h 856254"/>
                <a:gd name="connsiteX175" fmla="*/ 479393 w 2240001"/>
                <a:gd name="connsiteY175" fmla="*/ 397307 h 856254"/>
                <a:gd name="connsiteX176" fmla="*/ 475061 w 2240001"/>
                <a:gd name="connsiteY176" fmla="*/ 391995 h 856254"/>
                <a:gd name="connsiteX177" fmla="*/ 470248 w 2240001"/>
                <a:gd name="connsiteY177" fmla="*/ 385716 h 856254"/>
                <a:gd name="connsiteX178" fmla="*/ 463991 w 2240001"/>
                <a:gd name="connsiteY178" fmla="*/ 378955 h 856254"/>
                <a:gd name="connsiteX179" fmla="*/ 461584 w 2240001"/>
                <a:gd name="connsiteY179" fmla="*/ 369779 h 856254"/>
                <a:gd name="connsiteX180" fmla="*/ 461584 w 2240001"/>
                <a:gd name="connsiteY180" fmla="*/ 364467 h 856254"/>
                <a:gd name="connsiteX181" fmla="*/ 463991 w 2240001"/>
                <a:gd name="connsiteY181" fmla="*/ 356740 h 856254"/>
                <a:gd name="connsiteX182" fmla="*/ 469766 w 2240001"/>
                <a:gd name="connsiteY182" fmla="*/ 351911 h 856254"/>
                <a:gd name="connsiteX183" fmla="*/ 478911 w 2240001"/>
                <a:gd name="connsiteY183" fmla="*/ 349013 h 856254"/>
                <a:gd name="connsiteX184" fmla="*/ 498163 w 2240001"/>
                <a:gd name="connsiteY184" fmla="*/ 341286 h 856254"/>
                <a:gd name="connsiteX185" fmla="*/ 510677 w 2240001"/>
                <a:gd name="connsiteY185" fmla="*/ 336939 h 856254"/>
                <a:gd name="connsiteX186" fmla="*/ 535705 w 2240001"/>
                <a:gd name="connsiteY186" fmla="*/ 328729 h 856254"/>
                <a:gd name="connsiteX187" fmla="*/ 551589 w 2240001"/>
                <a:gd name="connsiteY187" fmla="*/ 305065 h 856254"/>
                <a:gd name="connsiteX188" fmla="*/ 555439 w 2240001"/>
                <a:gd name="connsiteY188" fmla="*/ 299753 h 856254"/>
                <a:gd name="connsiteX189" fmla="*/ 566509 w 2240001"/>
                <a:gd name="connsiteY189" fmla="*/ 286231 h 856254"/>
                <a:gd name="connsiteX190" fmla="*/ 570360 w 2240001"/>
                <a:gd name="connsiteY190" fmla="*/ 278503 h 856254"/>
                <a:gd name="connsiteX191" fmla="*/ 595387 w 2240001"/>
                <a:gd name="connsiteY191" fmla="*/ 259186 h 856254"/>
                <a:gd name="connsiteX192" fmla="*/ 605013 w 2240001"/>
                <a:gd name="connsiteY192" fmla="*/ 253873 h 856254"/>
                <a:gd name="connsiteX193" fmla="*/ 608864 w 2240001"/>
                <a:gd name="connsiteY193" fmla="*/ 250976 h 856254"/>
                <a:gd name="connsiteX194" fmla="*/ 611271 w 2240001"/>
                <a:gd name="connsiteY194" fmla="*/ 250976 h 856254"/>
                <a:gd name="connsiteX195" fmla="*/ 628598 w 2240001"/>
                <a:gd name="connsiteY195" fmla="*/ 246146 h 856254"/>
                <a:gd name="connsiteX196" fmla="*/ 638224 w 2240001"/>
                <a:gd name="connsiteY196" fmla="*/ 242766 h 856254"/>
                <a:gd name="connsiteX197" fmla="*/ 640149 w 2240001"/>
                <a:gd name="connsiteY197" fmla="*/ 237936 h 856254"/>
                <a:gd name="connsiteX198" fmla="*/ 643037 w 2240001"/>
                <a:gd name="connsiteY198" fmla="*/ 236005 h 856254"/>
                <a:gd name="connsiteX199" fmla="*/ 653144 w 2240001"/>
                <a:gd name="connsiteY199" fmla="*/ 235039 h 856254"/>
                <a:gd name="connsiteX200" fmla="*/ 656513 w 2240001"/>
                <a:gd name="connsiteY200" fmla="*/ 232624 h 856254"/>
                <a:gd name="connsiteX201" fmla="*/ 658439 w 2240001"/>
                <a:gd name="connsiteY201" fmla="*/ 224897 h 856254"/>
                <a:gd name="connsiteX202" fmla="*/ 660845 w 2240001"/>
                <a:gd name="connsiteY202" fmla="*/ 220551 h 856254"/>
                <a:gd name="connsiteX203" fmla="*/ 666621 w 2240001"/>
                <a:gd name="connsiteY203" fmla="*/ 217653 h 856254"/>
                <a:gd name="connsiteX204" fmla="*/ 668065 w 2240001"/>
                <a:gd name="connsiteY204" fmla="*/ 215721 h 856254"/>
                <a:gd name="connsiteX205" fmla="*/ 669027 w 2240001"/>
                <a:gd name="connsiteY205" fmla="*/ 210409 h 856254"/>
                <a:gd name="connsiteX206" fmla="*/ 670953 w 2240001"/>
                <a:gd name="connsiteY206" fmla="*/ 208477 h 856254"/>
                <a:gd name="connsiteX207" fmla="*/ 674803 w 2240001"/>
                <a:gd name="connsiteY207" fmla="*/ 207994 h 856254"/>
                <a:gd name="connsiteX208" fmla="*/ 677210 w 2240001"/>
                <a:gd name="connsiteY208" fmla="*/ 204131 h 856254"/>
                <a:gd name="connsiteX209" fmla="*/ 681541 w 2240001"/>
                <a:gd name="connsiteY209" fmla="*/ 200750 h 856254"/>
                <a:gd name="connsiteX210" fmla="*/ 684910 w 2240001"/>
                <a:gd name="connsiteY210" fmla="*/ 200267 h 856254"/>
                <a:gd name="connsiteX211" fmla="*/ 691649 w 2240001"/>
                <a:gd name="connsiteY211" fmla="*/ 195921 h 856254"/>
                <a:gd name="connsiteX212" fmla="*/ 697906 w 2240001"/>
                <a:gd name="connsiteY212" fmla="*/ 193989 h 856254"/>
                <a:gd name="connsiteX213" fmla="*/ 702719 w 2240001"/>
                <a:gd name="connsiteY213" fmla="*/ 191574 h 856254"/>
                <a:gd name="connsiteX214" fmla="*/ 708494 w 2240001"/>
                <a:gd name="connsiteY214" fmla="*/ 191574 h 856254"/>
                <a:gd name="connsiteX215" fmla="*/ 717158 w 2240001"/>
                <a:gd name="connsiteY215" fmla="*/ 194472 h 856254"/>
                <a:gd name="connsiteX216" fmla="*/ 723896 w 2240001"/>
                <a:gd name="connsiteY216" fmla="*/ 193989 h 856254"/>
                <a:gd name="connsiteX217" fmla="*/ 729672 w 2240001"/>
                <a:gd name="connsiteY217" fmla="*/ 196403 h 856254"/>
                <a:gd name="connsiteX218" fmla="*/ 736410 w 2240001"/>
                <a:gd name="connsiteY218" fmla="*/ 197369 h 856254"/>
                <a:gd name="connsiteX219" fmla="*/ 748924 w 2240001"/>
                <a:gd name="connsiteY219" fmla="*/ 192540 h 856254"/>
                <a:gd name="connsiteX220" fmla="*/ 751812 w 2240001"/>
                <a:gd name="connsiteY220" fmla="*/ 192540 h 856254"/>
                <a:gd name="connsiteX221" fmla="*/ 754219 w 2240001"/>
                <a:gd name="connsiteY221" fmla="*/ 196886 h 856254"/>
                <a:gd name="connsiteX222" fmla="*/ 758069 w 2240001"/>
                <a:gd name="connsiteY222" fmla="*/ 201233 h 856254"/>
                <a:gd name="connsiteX223" fmla="*/ 761920 w 2240001"/>
                <a:gd name="connsiteY223" fmla="*/ 201233 h 856254"/>
                <a:gd name="connsiteX224" fmla="*/ 766733 w 2240001"/>
                <a:gd name="connsiteY224" fmla="*/ 196886 h 856254"/>
                <a:gd name="connsiteX225" fmla="*/ 769620 w 2240001"/>
                <a:gd name="connsiteY225" fmla="*/ 195438 h 856254"/>
                <a:gd name="connsiteX226" fmla="*/ 777803 w 2240001"/>
                <a:gd name="connsiteY226" fmla="*/ 201716 h 856254"/>
                <a:gd name="connsiteX227" fmla="*/ 784060 w 2240001"/>
                <a:gd name="connsiteY227" fmla="*/ 204613 h 856254"/>
                <a:gd name="connsiteX228" fmla="*/ 789354 w 2240001"/>
                <a:gd name="connsiteY228" fmla="*/ 206062 h 856254"/>
                <a:gd name="connsiteX229" fmla="*/ 796574 w 2240001"/>
                <a:gd name="connsiteY229" fmla="*/ 204613 h 856254"/>
                <a:gd name="connsiteX230" fmla="*/ 803793 w 2240001"/>
                <a:gd name="connsiteY230" fmla="*/ 201716 h 856254"/>
                <a:gd name="connsiteX231" fmla="*/ 807162 w 2240001"/>
                <a:gd name="connsiteY231" fmla="*/ 202199 h 856254"/>
                <a:gd name="connsiteX232" fmla="*/ 811013 w 2240001"/>
                <a:gd name="connsiteY232" fmla="*/ 206062 h 856254"/>
                <a:gd name="connsiteX233" fmla="*/ 811975 w 2240001"/>
                <a:gd name="connsiteY233" fmla="*/ 208960 h 856254"/>
                <a:gd name="connsiteX234" fmla="*/ 811494 w 2240001"/>
                <a:gd name="connsiteY234" fmla="*/ 212823 h 856254"/>
                <a:gd name="connsiteX235" fmla="*/ 807162 w 2240001"/>
                <a:gd name="connsiteY235" fmla="*/ 218619 h 856254"/>
                <a:gd name="connsiteX236" fmla="*/ 806200 w 2240001"/>
                <a:gd name="connsiteY236" fmla="*/ 221999 h 856254"/>
                <a:gd name="connsiteX237" fmla="*/ 799462 w 2240001"/>
                <a:gd name="connsiteY237" fmla="*/ 231658 h 856254"/>
                <a:gd name="connsiteX238" fmla="*/ 792723 w 2240001"/>
                <a:gd name="connsiteY238" fmla="*/ 236971 h 856254"/>
                <a:gd name="connsiteX239" fmla="*/ 784060 w 2240001"/>
                <a:gd name="connsiteY239" fmla="*/ 247595 h 856254"/>
                <a:gd name="connsiteX240" fmla="*/ 784060 w 2240001"/>
                <a:gd name="connsiteY240" fmla="*/ 250976 h 856254"/>
                <a:gd name="connsiteX241" fmla="*/ 787910 w 2240001"/>
                <a:gd name="connsiteY241" fmla="*/ 254356 h 856254"/>
                <a:gd name="connsiteX242" fmla="*/ 792723 w 2240001"/>
                <a:gd name="connsiteY242" fmla="*/ 254356 h 856254"/>
                <a:gd name="connsiteX243" fmla="*/ 798018 w 2240001"/>
                <a:gd name="connsiteY243" fmla="*/ 250976 h 856254"/>
                <a:gd name="connsiteX244" fmla="*/ 802349 w 2240001"/>
                <a:gd name="connsiteY244" fmla="*/ 245663 h 856254"/>
                <a:gd name="connsiteX245" fmla="*/ 806681 w 2240001"/>
                <a:gd name="connsiteY245" fmla="*/ 236488 h 856254"/>
                <a:gd name="connsiteX246" fmla="*/ 815345 w 2240001"/>
                <a:gd name="connsiteY246" fmla="*/ 227795 h 856254"/>
                <a:gd name="connsiteX247" fmla="*/ 819195 w 2240001"/>
                <a:gd name="connsiteY247" fmla="*/ 224414 h 856254"/>
                <a:gd name="connsiteX248" fmla="*/ 820639 w 2240001"/>
                <a:gd name="connsiteY248" fmla="*/ 221033 h 856254"/>
                <a:gd name="connsiteX249" fmla="*/ 823045 w 2240001"/>
                <a:gd name="connsiteY249" fmla="*/ 218136 h 856254"/>
                <a:gd name="connsiteX250" fmla="*/ 831709 w 2240001"/>
                <a:gd name="connsiteY250" fmla="*/ 212340 h 856254"/>
                <a:gd name="connsiteX251" fmla="*/ 812457 w 2240001"/>
                <a:gd name="connsiteY251" fmla="*/ 165495 h 856254"/>
                <a:gd name="connsiteX252" fmla="*/ 811494 w 2240001"/>
                <a:gd name="connsiteY252" fmla="*/ 149558 h 856254"/>
                <a:gd name="connsiteX253" fmla="*/ 840373 w 2240001"/>
                <a:gd name="connsiteY253" fmla="*/ 132655 h 856254"/>
                <a:gd name="connsiteX254" fmla="*/ 849036 w 2240001"/>
                <a:gd name="connsiteY254" fmla="*/ 128309 h 856254"/>
                <a:gd name="connsiteX255" fmla="*/ 850961 w 2240001"/>
                <a:gd name="connsiteY255" fmla="*/ 129758 h 856254"/>
                <a:gd name="connsiteX256" fmla="*/ 856737 w 2240001"/>
                <a:gd name="connsiteY256" fmla="*/ 131689 h 856254"/>
                <a:gd name="connsiteX257" fmla="*/ 863475 w 2240001"/>
                <a:gd name="connsiteY257" fmla="*/ 132172 h 856254"/>
                <a:gd name="connsiteX258" fmla="*/ 867807 w 2240001"/>
                <a:gd name="connsiteY258" fmla="*/ 137002 h 856254"/>
                <a:gd name="connsiteX259" fmla="*/ 868288 w 2240001"/>
                <a:gd name="connsiteY259" fmla="*/ 139899 h 856254"/>
                <a:gd name="connsiteX260" fmla="*/ 870695 w 2240001"/>
                <a:gd name="connsiteY260" fmla="*/ 144246 h 856254"/>
                <a:gd name="connsiteX261" fmla="*/ 874545 w 2240001"/>
                <a:gd name="connsiteY261" fmla="*/ 145695 h 856254"/>
                <a:gd name="connsiteX262" fmla="*/ 876952 w 2240001"/>
                <a:gd name="connsiteY262" fmla="*/ 145212 h 856254"/>
                <a:gd name="connsiteX263" fmla="*/ 877914 w 2240001"/>
                <a:gd name="connsiteY263" fmla="*/ 148109 h 856254"/>
                <a:gd name="connsiteX264" fmla="*/ 882728 w 2240001"/>
                <a:gd name="connsiteY264" fmla="*/ 150524 h 856254"/>
                <a:gd name="connsiteX265" fmla="*/ 884653 w 2240001"/>
                <a:gd name="connsiteY265" fmla="*/ 147143 h 856254"/>
                <a:gd name="connsiteX266" fmla="*/ 884171 w 2240001"/>
                <a:gd name="connsiteY266" fmla="*/ 142797 h 856254"/>
                <a:gd name="connsiteX267" fmla="*/ 884171 w 2240001"/>
                <a:gd name="connsiteY267" fmla="*/ 137002 h 856254"/>
                <a:gd name="connsiteX268" fmla="*/ 886578 w 2240001"/>
                <a:gd name="connsiteY268" fmla="*/ 129275 h 856254"/>
                <a:gd name="connsiteX269" fmla="*/ 887059 w 2240001"/>
                <a:gd name="connsiteY269" fmla="*/ 122996 h 856254"/>
                <a:gd name="connsiteX270" fmla="*/ 888984 w 2240001"/>
                <a:gd name="connsiteY270" fmla="*/ 121065 h 856254"/>
                <a:gd name="connsiteX271" fmla="*/ 898611 w 2240001"/>
                <a:gd name="connsiteY271" fmla="*/ 122996 h 856254"/>
                <a:gd name="connsiteX272" fmla="*/ 903905 w 2240001"/>
                <a:gd name="connsiteY272" fmla="*/ 122031 h 856254"/>
                <a:gd name="connsiteX273" fmla="*/ 909199 w 2240001"/>
                <a:gd name="connsiteY273" fmla="*/ 118650 h 856254"/>
                <a:gd name="connsiteX274" fmla="*/ 914494 w 2240001"/>
                <a:gd name="connsiteY274" fmla="*/ 113821 h 856254"/>
                <a:gd name="connsiteX275" fmla="*/ 923639 w 2240001"/>
                <a:gd name="connsiteY275" fmla="*/ 106576 h 856254"/>
                <a:gd name="connsiteX276" fmla="*/ 927970 w 2240001"/>
                <a:gd name="connsiteY276" fmla="*/ 102713 h 856254"/>
                <a:gd name="connsiteX277" fmla="*/ 931821 w 2240001"/>
                <a:gd name="connsiteY277" fmla="*/ 101264 h 856254"/>
                <a:gd name="connsiteX278" fmla="*/ 933746 w 2240001"/>
                <a:gd name="connsiteY278" fmla="*/ 98849 h 856254"/>
                <a:gd name="connsiteX279" fmla="*/ 932302 w 2240001"/>
                <a:gd name="connsiteY279" fmla="*/ 80015 h 856254"/>
                <a:gd name="connsiteX280" fmla="*/ 932302 w 2240001"/>
                <a:gd name="connsiteY280" fmla="*/ 72771 h 856254"/>
                <a:gd name="connsiteX281" fmla="*/ 933746 w 2240001"/>
                <a:gd name="connsiteY281" fmla="*/ 68907 h 856254"/>
                <a:gd name="connsiteX282" fmla="*/ 937115 w 2240001"/>
                <a:gd name="connsiteY282" fmla="*/ 66009 h 856254"/>
                <a:gd name="connsiteX283" fmla="*/ 940484 w 2240001"/>
                <a:gd name="connsiteY283" fmla="*/ 65043 h 856254"/>
                <a:gd name="connsiteX284" fmla="*/ 948185 w 2240001"/>
                <a:gd name="connsiteY284" fmla="*/ 66009 h 856254"/>
                <a:gd name="connsiteX285" fmla="*/ 952036 w 2240001"/>
                <a:gd name="connsiteY285" fmla="*/ 65526 h 856254"/>
                <a:gd name="connsiteX286" fmla="*/ 959255 w 2240001"/>
                <a:gd name="connsiteY286" fmla="*/ 67941 h 856254"/>
                <a:gd name="connsiteX287" fmla="*/ 965994 w 2240001"/>
                <a:gd name="connsiteY287" fmla="*/ 74702 h 856254"/>
                <a:gd name="connsiteX288" fmla="*/ 973213 w 2240001"/>
                <a:gd name="connsiteY288" fmla="*/ 78083 h 856254"/>
                <a:gd name="connsiteX289" fmla="*/ 977545 w 2240001"/>
                <a:gd name="connsiteY289" fmla="*/ 78566 h 856254"/>
                <a:gd name="connsiteX290" fmla="*/ 979952 w 2240001"/>
                <a:gd name="connsiteY290" fmla="*/ 77117 h 856254"/>
                <a:gd name="connsiteX291" fmla="*/ 984765 w 2240001"/>
                <a:gd name="connsiteY291" fmla="*/ 72771 h 856254"/>
                <a:gd name="connsiteX292" fmla="*/ 989096 w 2240001"/>
                <a:gd name="connsiteY292" fmla="*/ 71805 h 856254"/>
                <a:gd name="connsiteX293" fmla="*/ 996797 w 2240001"/>
                <a:gd name="connsiteY293" fmla="*/ 68424 h 856254"/>
                <a:gd name="connsiteX294" fmla="*/ 1003054 w 2240001"/>
                <a:gd name="connsiteY294" fmla="*/ 66492 h 856254"/>
                <a:gd name="connsiteX295" fmla="*/ 1010755 w 2240001"/>
                <a:gd name="connsiteY295" fmla="*/ 66009 h 856254"/>
                <a:gd name="connsiteX296" fmla="*/ 1013643 w 2240001"/>
                <a:gd name="connsiteY296" fmla="*/ 67941 h 856254"/>
                <a:gd name="connsiteX297" fmla="*/ 1018937 w 2240001"/>
                <a:gd name="connsiteY297" fmla="*/ 74219 h 856254"/>
                <a:gd name="connsiteX298" fmla="*/ 1023750 w 2240001"/>
                <a:gd name="connsiteY298" fmla="*/ 77117 h 856254"/>
                <a:gd name="connsiteX299" fmla="*/ 1025676 w 2240001"/>
                <a:gd name="connsiteY299" fmla="*/ 80981 h 856254"/>
                <a:gd name="connsiteX300" fmla="*/ 1027601 w 2240001"/>
                <a:gd name="connsiteY300" fmla="*/ 93054 h 856254"/>
                <a:gd name="connsiteX301" fmla="*/ 1030489 w 2240001"/>
                <a:gd name="connsiteY301" fmla="*/ 98849 h 856254"/>
                <a:gd name="connsiteX302" fmla="*/ 1029526 w 2240001"/>
                <a:gd name="connsiteY302" fmla="*/ 102230 h 856254"/>
                <a:gd name="connsiteX303" fmla="*/ 1027120 w 2240001"/>
                <a:gd name="connsiteY303" fmla="*/ 104645 h 856254"/>
                <a:gd name="connsiteX304" fmla="*/ 1023750 w 2240001"/>
                <a:gd name="connsiteY304" fmla="*/ 106093 h 856254"/>
                <a:gd name="connsiteX305" fmla="*/ 1017493 w 2240001"/>
                <a:gd name="connsiteY305" fmla="*/ 106093 h 856254"/>
                <a:gd name="connsiteX306" fmla="*/ 1016050 w 2240001"/>
                <a:gd name="connsiteY306" fmla="*/ 110923 h 856254"/>
                <a:gd name="connsiteX307" fmla="*/ 1017493 w 2240001"/>
                <a:gd name="connsiteY307" fmla="*/ 116718 h 856254"/>
                <a:gd name="connsiteX308" fmla="*/ 1021344 w 2240001"/>
                <a:gd name="connsiteY308" fmla="*/ 122031 h 856254"/>
                <a:gd name="connsiteX309" fmla="*/ 1024232 w 2240001"/>
                <a:gd name="connsiteY309" fmla="*/ 123479 h 856254"/>
                <a:gd name="connsiteX310" fmla="*/ 1030970 w 2240001"/>
                <a:gd name="connsiteY310" fmla="*/ 124928 h 856254"/>
                <a:gd name="connsiteX311" fmla="*/ 1039152 w 2240001"/>
                <a:gd name="connsiteY311" fmla="*/ 130723 h 856254"/>
                <a:gd name="connsiteX312" fmla="*/ 1044928 w 2240001"/>
                <a:gd name="connsiteY312" fmla="*/ 137485 h 856254"/>
                <a:gd name="connsiteX313" fmla="*/ 1046853 w 2240001"/>
                <a:gd name="connsiteY313" fmla="*/ 145695 h 856254"/>
                <a:gd name="connsiteX314" fmla="*/ 1051666 w 2240001"/>
                <a:gd name="connsiteY314" fmla="*/ 155353 h 856254"/>
                <a:gd name="connsiteX315" fmla="*/ 1052148 w 2240001"/>
                <a:gd name="connsiteY315" fmla="*/ 159700 h 856254"/>
                <a:gd name="connsiteX316" fmla="*/ 1050704 w 2240001"/>
                <a:gd name="connsiteY316" fmla="*/ 163081 h 856254"/>
                <a:gd name="connsiteX317" fmla="*/ 1036264 w 2240001"/>
                <a:gd name="connsiteY317" fmla="*/ 176603 h 856254"/>
                <a:gd name="connsiteX318" fmla="*/ 1030007 w 2240001"/>
                <a:gd name="connsiteY318" fmla="*/ 185779 h 856254"/>
                <a:gd name="connsiteX319" fmla="*/ 1025676 w 2240001"/>
                <a:gd name="connsiteY319" fmla="*/ 187711 h 856254"/>
                <a:gd name="connsiteX320" fmla="*/ 1020381 w 2240001"/>
                <a:gd name="connsiteY320" fmla="*/ 192057 h 856254"/>
                <a:gd name="connsiteX321" fmla="*/ 1019419 w 2240001"/>
                <a:gd name="connsiteY321" fmla="*/ 195438 h 856254"/>
                <a:gd name="connsiteX322" fmla="*/ 1019900 w 2240001"/>
                <a:gd name="connsiteY322" fmla="*/ 200267 h 856254"/>
                <a:gd name="connsiteX323" fmla="*/ 1023269 w 2240001"/>
                <a:gd name="connsiteY323" fmla="*/ 204613 h 856254"/>
                <a:gd name="connsiteX324" fmla="*/ 1027120 w 2240001"/>
                <a:gd name="connsiteY324" fmla="*/ 207028 h 856254"/>
                <a:gd name="connsiteX325" fmla="*/ 1030007 w 2240001"/>
                <a:gd name="connsiteY325" fmla="*/ 207511 h 856254"/>
                <a:gd name="connsiteX326" fmla="*/ 1034339 w 2240001"/>
                <a:gd name="connsiteY326" fmla="*/ 204613 h 856254"/>
                <a:gd name="connsiteX327" fmla="*/ 1034820 w 2240001"/>
                <a:gd name="connsiteY327" fmla="*/ 196886 h 856254"/>
                <a:gd name="connsiteX328" fmla="*/ 1043965 w 2240001"/>
                <a:gd name="connsiteY328" fmla="*/ 186745 h 856254"/>
                <a:gd name="connsiteX329" fmla="*/ 1047816 w 2240001"/>
                <a:gd name="connsiteY329" fmla="*/ 186262 h 856254"/>
                <a:gd name="connsiteX330" fmla="*/ 1051185 w 2240001"/>
                <a:gd name="connsiteY330" fmla="*/ 188193 h 856254"/>
                <a:gd name="connsiteX331" fmla="*/ 1051666 w 2240001"/>
                <a:gd name="connsiteY331" fmla="*/ 197369 h 856254"/>
                <a:gd name="connsiteX332" fmla="*/ 1053591 w 2240001"/>
                <a:gd name="connsiteY332" fmla="*/ 200750 h 856254"/>
                <a:gd name="connsiteX333" fmla="*/ 1056961 w 2240001"/>
                <a:gd name="connsiteY333" fmla="*/ 203648 h 856254"/>
                <a:gd name="connsiteX334" fmla="*/ 1062255 w 2240001"/>
                <a:gd name="connsiteY334" fmla="*/ 205096 h 856254"/>
                <a:gd name="connsiteX335" fmla="*/ 1068031 w 2240001"/>
                <a:gd name="connsiteY335" fmla="*/ 205096 h 856254"/>
                <a:gd name="connsiteX336" fmla="*/ 1071881 w 2240001"/>
                <a:gd name="connsiteY336" fmla="*/ 203165 h 856254"/>
                <a:gd name="connsiteX337" fmla="*/ 1074288 w 2240001"/>
                <a:gd name="connsiteY337" fmla="*/ 200267 h 856254"/>
                <a:gd name="connsiteX338" fmla="*/ 1078619 w 2240001"/>
                <a:gd name="connsiteY338" fmla="*/ 190608 h 856254"/>
                <a:gd name="connsiteX339" fmla="*/ 1081026 w 2240001"/>
                <a:gd name="connsiteY339" fmla="*/ 188193 h 856254"/>
                <a:gd name="connsiteX340" fmla="*/ 1086320 w 2240001"/>
                <a:gd name="connsiteY340" fmla="*/ 179501 h 856254"/>
                <a:gd name="connsiteX341" fmla="*/ 1088246 w 2240001"/>
                <a:gd name="connsiteY341" fmla="*/ 177569 h 856254"/>
                <a:gd name="connsiteX342" fmla="*/ 1094502 w 2240001"/>
                <a:gd name="connsiteY342" fmla="*/ 173705 h 856254"/>
                <a:gd name="connsiteX343" fmla="*/ 1102685 w 2240001"/>
                <a:gd name="connsiteY343" fmla="*/ 171290 h 856254"/>
                <a:gd name="connsiteX344" fmla="*/ 1108461 w 2240001"/>
                <a:gd name="connsiteY344" fmla="*/ 172739 h 856254"/>
                <a:gd name="connsiteX345" fmla="*/ 1111348 w 2240001"/>
                <a:gd name="connsiteY345" fmla="*/ 174671 h 856254"/>
                <a:gd name="connsiteX346" fmla="*/ 1114236 w 2240001"/>
                <a:gd name="connsiteY346" fmla="*/ 174671 h 856254"/>
                <a:gd name="connsiteX347" fmla="*/ 1123862 w 2240001"/>
                <a:gd name="connsiteY347" fmla="*/ 171773 h 856254"/>
                <a:gd name="connsiteX348" fmla="*/ 1127713 w 2240001"/>
                <a:gd name="connsiteY348" fmla="*/ 172256 h 856254"/>
                <a:gd name="connsiteX349" fmla="*/ 1130601 w 2240001"/>
                <a:gd name="connsiteY349" fmla="*/ 174188 h 856254"/>
                <a:gd name="connsiteX350" fmla="*/ 1134932 w 2240001"/>
                <a:gd name="connsiteY350" fmla="*/ 174188 h 856254"/>
                <a:gd name="connsiteX351" fmla="*/ 1141189 w 2240001"/>
                <a:gd name="connsiteY351" fmla="*/ 176603 h 856254"/>
                <a:gd name="connsiteX352" fmla="*/ 1145040 w 2240001"/>
                <a:gd name="connsiteY352" fmla="*/ 180466 h 856254"/>
                <a:gd name="connsiteX353" fmla="*/ 1151297 w 2240001"/>
                <a:gd name="connsiteY353" fmla="*/ 181915 h 856254"/>
                <a:gd name="connsiteX354" fmla="*/ 1157072 w 2240001"/>
                <a:gd name="connsiteY354" fmla="*/ 179501 h 856254"/>
                <a:gd name="connsiteX355" fmla="*/ 1162367 w 2240001"/>
                <a:gd name="connsiteY355" fmla="*/ 179501 h 856254"/>
                <a:gd name="connsiteX356" fmla="*/ 1167180 w 2240001"/>
                <a:gd name="connsiteY356" fmla="*/ 178535 h 856254"/>
                <a:gd name="connsiteX357" fmla="*/ 1169586 w 2240001"/>
                <a:gd name="connsiteY357" fmla="*/ 176120 h 856254"/>
                <a:gd name="connsiteX358" fmla="*/ 1174399 w 2240001"/>
                <a:gd name="connsiteY358" fmla="*/ 166944 h 856254"/>
                <a:gd name="connsiteX359" fmla="*/ 1179694 w 2240001"/>
                <a:gd name="connsiteY359" fmla="*/ 161632 h 856254"/>
                <a:gd name="connsiteX360" fmla="*/ 1187395 w 2240001"/>
                <a:gd name="connsiteY360" fmla="*/ 155353 h 856254"/>
                <a:gd name="connsiteX361" fmla="*/ 1194133 w 2240001"/>
                <a:gd name="connsiteY361" fmla="*/ 153905 h 856254"/>
                <a:gd name="connsiteX362" fmla="*/ 1199909 w 2240001"/>
                <a:gd name="connsiteY362" fmla="*/ 155353 h 856254"/>
                <a:gd name="connsiteX363" fmla="*/ 1204240 w 2240001"/>
                <a:gd name="connsiteY363" fmla="*/ 157768 h 856254"/>
                <a:gd name="connsiteX364" fmla="*/ 1207128 w 2240001"/>
                <a:gd name="connsiteY364" fmla="*/ 160666 h 856254"/>
                <a:gd name="connsiteX365" fmla="*/ 1210497 w 2240001"/>
                <a:gd name="connsiteY365" fmla="*/ 162115 h 856254"/>
                <a:gd name="connsiteX366" fmla="*/ 1219161 w 2240001"/>
                <a:gd name="connsiteY366" fmla="*/ 166944 h 856254"/>
                <a:gd name="connsiteX367" fmla="*/ 1224936 w 2240001"/>
                <a:gd name="connsiteY367" fmla="*/ 169359 h 856254"/>
                <a:gd name="connsiteX368" fmla="*/ 1230231 w 2240001"/>
                <a:gd name="connsiteY368" fmla="*/ 168393 h 856254"/>
                <a:gd name="connsiteX369" fmla="*/ 1235044 w 2240001"/>
                <a:gd name="connsiteY369" fmla="*/ 166461 h 856254"/>
                <a:gd name="connsiteX370" fmla="*/ 1242745 w 2240001"/>
                <a:gd name="connsiteY370" fmla="*/ 159700 h 856254"/>
                <a:gd name="connsiteX371" fmla="*/ 1243226 w 2240001"/>
                <a:gd name="connsiteY371" fmla="*/ 152456 h 856254"/>
                <a:gd name="connsiteX372" fmla="*/ 1242264 w 2240001"/>
                <a:gd name="connsiteY372" fmla="*/ 147143 h 856254"/>
                <a:gd name="connsiteX373" fmla="*/ 1243226 w 2240001"/>
                <a:gd name="connsiteY373" fmla="*/ 144729 h 856254"/>
                <a:gd name="connsiteX374" fmla="*/ 1243226 w 2240001"/>
                <a:gd name="connsiteY374" fmla="*/ 132655 h 856254"/>
                <a:gd name="connsiteX375" fmla="*/ 1244189 w 2240001"/>
                <a:gd name="connsiteY375" fmla="*/ 130240 h 856254"/>
                <a:gd name="connsiteX376" fmla="*/ 1246595 w 2240001"/>
                <a:gd name="connsiteY376" fmla="*/ 121065 h 856254"/>
                <a:gd name="connsiteX377" fmla="*/ 1244670 w 2240001"/>
                <a:gd name="connsiteY377" fmla="*/ 116235 h 856254"/>
                <a:gd name="connsiteX378" fmla="*/ 1245151 w 2240001"/>
                <a:gd name="connsiteY378" fmla="*/ 112855 h 856254"/>
                <a:gd name="connsiteX379" fmla="*/ 1247077 w 2240001"/>
                <a:gd name="connsiteY379" fmla="*/ 108508 h 856254"/>
                <a:gd name="connsiteX380" fmla="*/ 1249965 w 2240001"/>
                <a:gd name="connsiteY380" fmla="*/ 100781 h 856254"/>
                <a:gd name="connsiteX381" fmla="*/ 1252371 w 2240001"/>
                <a:gd name="connsiteY381" fmla="*/ 97401 h 856254"/>
                <a:gd name="connsiteX382" fmla="*/ 1259591 w 2240001"/>
                <a:gd name="connsiteY382" fmla="*/ 96435 h 856254"/>
                <a:gd name="connsiteX383" fmla="*/ 1273067 w 2240001"/>
                <a:gd name="connsiteY383" fmla="*/ 99815 h 856254"/>
                <a:gd name="connsiteX384" fmla="*/ 1276436 w 2240001"/>
                <a:gd name="connsiteY384" fmla="*/ 101747 h 856254"/>
                <a:gd name="connsiteX385" fmla="*/ 1284137 w 2240001"/>
                <a:gd name="connsiteY385" fmla="*/ 102230 h 856254"/>
                <a:gd name="connsiteX386" fmla="*/ 1287988 w 2240001"/>
                <a:gd name="connsiteY386" fmla="*/ 104645 h 856254"/>
                <a:gd name="connsiteX387" fmla="*/ 1293764 w 2240001"/>
                <a:gd name="connsiteY387" fmla="*/ 114303 h 856254"/>
                <a:gd name="connsiteX388" fmla="*/ 1301464 w 2240001"/>
                <a:gd name="connsiteY388" fmla="*/ 120099 h 856254"/>
                <a:gd name="connsiteX389" fmla="*/ 1305315 w 2240001"/>
                <a:gd name="connsiteY389" fmla="*/ 121548 h 856254"/>
                <a:gd name="connsiteX390" fmla="*/ 1308684 w 2240001"/>
                <a:gd name="connsiteY390" fmla="*/ 121065 h 856254"/>
                <a:gd name="connsiteX391" fmla="*/ 1312053 w 2240001"/>
                <a:gd name="connsiteY391" fmla="*/ 122996 h 856254"/>
                <a:gd name="connsiteX392" fmla="*/ 1319754 w 2240001"/>
                <a:gd name="connsiteY392" fmla="*/ 120582 h 856254"/>
                <a:gd name="connsiteX393" fmla="*/ 1324567 w 2240001"/>
                <a:gd name="connsiteY393" fmla="*/ 119133 h 856254"/>
                <a:gd name="connsiteX394" fmla="*/ 1332749 w 2240001"/>
                <a:gd name="connsiteY394" fmla="*/ 118650 h 856254"/>
                <a:gd name="connsiteX395" fmla="*/ 1340932 w 2240001"/>
                <a:gd name="connsiteY395" fmla="*/ 119616 h 856254"/>
                <a:gd name="connsiteX396" fmla="*/ 1348632 w 2240001"/>
                <a:gd name="connsiteY396" fmla="*/ 117684 h 856254"/>
                <a:gd name="connsiteX397" fmla="*/ 1355371 w 2240001"/>
                <a:gd name="connsiteY397" fmla="*/ 115269 h 856254"/>
                <a:gd name="connsiteX398" fmla="*/ 1361147 w 2240001"/>
                <a:gd name="connsiteY398" fmla="*/ 114786 h 856254"/>
                <a:gd name="connsiteX399" fmla="*/ 1372217 w 2240001"/>
                <a:gd name="connsiteY399" fmla="*/ 110923 h 856254"/>
                <a:gd name="connsiteX400" fmla="*/ 1378473 w 2240001"/>
                <a:gd name="connsiteY400" fmla="*/ 107542 h 856254"/>
                <a:gd name="connsiteX401" fmla="*/ 1383287 w 2240001"/>
                <a:gd name="connsiteY401" fmla="*/ 102713 h 856254"/>
                <a:gd name="connsiteX402" fmla="*/ 1387137 w 2240001"/>
                <a:gd name="connsiteY402" fmla="*/ 99332 h 856254"/>
                <a:gd name="connsiteX403" fmla="*/ 1392431 w 2240001"/>
                <a:gd name="connsiteY403" fmla="*/ 96435 h 856254"/>
                <a:gd name="connsiteX404" fmla="*/ 1396763 w 2240001"/>
                <a:gd name="connsiteY404" fmla="*/ 95469 h 856254"/>
                <a:gd name="connsiteX405" fmla="*/ 1404464 w 2240001"/>
                <a:gd name="connsiteY405" fmla="*/ 94503 h 856254"/>
                <a:gd name="connsiteX406" fmla="*/ 1407833 w 2240001"/>
                <a:gd name="connsiteY406" fmla="*/ 94986 h 856254"/>
                <a:gd name="connsiteX407" fmla="*/ 1411684 w 2240001"/>
                <a:gd name="connsiteY407" fmla="*/ 96918 h 856254"/>
                <a:gd name="connsiteX408" fmla="*/ 1416497 w 2240001"/>
                <a:gd name="connsiteY408" fmla="*/ 101747 h 856254"/>
                <a:gd name="connsiteX409" fmla="*/ 1421310 w 2240001"/>
                <a:gd name="connsiteY409" fmla="*/ 100298 h 856254"/>
                <a:gd name="connsiteX410" fmla="*/ 1427085 w 2240001"/>
                <a:gd name="connsiteY410" fmla="*/ 100298 h 856254"/>
                <a:gd name="connsiteX411" fmla="*/ 1430455 w 2240001"/>
                <a:gd name="connsiteY411" fmla="*/ 99815 h 856254"/>
                <a:gd name="connsiteX412" fmla="*/ 1430936 w 2240001"/>
                <a:gd name="connsiteY412" fmla="*/ 96918 h 856254"/>
                <a:gd name="connsiteX413" fmla="*/ 1433343 w 2240001"/>
                <a:gd name="connsiteY413" fmla="*/ 94986 h 856254"/>
                <a:gd name="connsiteX414" fmla="*/ 1435749 w 2240001"/>
                <a:gd name="connsiteY414" fmla="*/ 96918 h 856254"/>
                <a:gd name="connsiteX415" fmla="*/ 1437674 w 2240001"/>
                <a:gd name="connsiteY415" fmla="*/ 95469 h 856254"/>
                <a:gd name="connsiteX416" fmla="*/ 1441043 w 2240001"/>
                <a:gd name="connsiteY416" fmla="*/ 95952 h 856254"/>
                <a:gd name="connsiteX417" fmla="*/ 1442006 w 2240001"/>
                <a:gd name="connsiteY417" fmla="*/ 98849 h 856254"/>
                <a:gd name="connsiteX418" fmla="*/ 1444413 w 2240001"/>
                <a:gd name="connsiteY418" fmla="*/ 98849 h 856254"/>
                <a:gd name="connsiteX419" fmla="*/ 1450188 w 2240001"/>
                <a:gd name="connsiteY419" fmla="*/ 96918 h 856254"/>
                <a:gd name="connsiteX420" fmla="*/ 1453076 w 2240001"/>
                <a:gd name="connsiteY420" fmla="*/ 99332 h 856254"/>
                <a:gd name="connsiteX421" fmla="*/ 1454039 w 2240001"/>
                <a:gd name="connsiteY421" fmla="*/ 96918 h 856254"/>
                <a:gd name="connsiteX422" fmla="*/ 1456445 w 2240001"/>
                <a:gd name="connsiteY422" fmla="*/ 96918 h 856254"/>
                <a:gd name="connsiteX423" fmla="*/ 1459814 w 2240001"/>
                <a:gd name="connsiteY423" fmla="*/ 92088 h 856254"/>
                <a:gd name="connsiteX424" fmla="*/ 1464627 w 2240001"/>
                <a:gd name="connsiteY424" fmla="*/ 91122 h 856254"/>
                <a:gd name="connsiteX425" fmla="*/ 1467996 w 2240001"/>
                <a:gd name="connsiteY425" fmla="*/ 85810 h 856254"/>
                <a:gd name="connsiteX426" fmla="*/ 1470884 w 2240001"/>
                <a:gd name="connsiteY426" fmla="*/ 87742 h 856254"/>
                <a:gd name="connsiteX427" fmla="*/ 1472809 w 2240001"/>
                <a:gd name="connsiteY427" fmla="*/ 83878 h 856254"/>
                <a:gd name="connsiteX428" fmla="*/ 1478104 w 2240001"/>
                <a:gd name="connsiteY428" fmla="*/ 82429 h 856254"/>
                <a:gd name="connsiteX429" fmla="*/ 1482917 w 2240001"/>
                <a:gd name="connsiteY429" fmla="*/ 84844 h 856254"/>
                <a:gd name="connsiteX430" fmla="*/ 1485805 w 2240001"/>
                <a:gd name="connsiteY430" fmla="*/ 83395 h 856254"/>
                <a:gd name="connsiteX431" fmla="*/ 1486286 w 2240001"/>
                <a:gd name="connsiteY431" fmla="*/ 80015 h 856254"/>
                <a:gd name="connsiteX432" fmla="*/ 1492062 w 2240001"/>
                <a:gd name="connsiteY432" fmla="*/ 80015 h 856254"/>
                <a:gd name="connsiteX433" fmla="*/ 1494468 w 2240001"/>
                <a:gd name="connsiteY433" fmla="*/ 81946 h 856254"/>
                <a:gd name="connsiteX434" fmla="*/ 1499281 w 2240001"/>
                <a:gd name="connsiteY434" fmla="*/ 80981 h 856254"/>
                <a:gd name="connsiteX435" fmla="*/ 1499281 w 2240001"/>
                <a:gd name="connsiteY435" fmla="*/ 83878 h 856254"/>
                <a:gd name="connsiteX436" fmla="*/ 1501688 w 2240001"/>
                <a:gd name="connsiteY436" fmla="*/ 85810 h 856254"/>
                <a:gd name="connsiteX437" fmla="*/ 1505539 w 2240001"/>
                <a:gd name="connsiteY437" fmla="*/ 85810 h 856254"/>
                <a:gd name="connsiteX438" fmla="*/ 1506020 w 2240001"/>
                <a:gd name="connsiteY438" fmla="*/ 88225 h 856254"/>
                <a:gd name="connsiteX439" fmla="*/ 1510352 w 2240001"/>
                <a:gd name="connsiteY439" fmla="*/ 87742 h 856254"/>
                <a:gd name="connsiteX440" fmla="*/ 1510833 w 2240001"/>
                <a:gd name="connsiteY440" fmla="*/ 82429 h 856254"/>
                <a:gd name="connsiteX441" fmla="*/ 1519978 w 2240001"/>
                <a:gd name="connsiteY441" fmla="*/ 76151 h 856254"/>
                <a:gd name="connsiteX442" fmla="*/ 1523347 w 2240001"/>
                <a:gd name="connsiteY442" fmla="*/ 76151 h 856254"/>
                <a:gd name="connsiteX443" fmla="*/ 1528641 w 2240001"/>
                <a:gd name="connsiteY443" fmla="*/ 74702 h 856254"/>
                <a:gd name="connsiteX444" fmla="*/ 1536823 w 2240001"/>
                <a:gd name="connsiteY444" fmla="*/ 69390 h 856254"/>
                <a:gd name="connsiteX445" fmla="*/ 1539230 w 2240001"/>
                <a:gd name="connsiteY445" fmla="*/ 65043 h 856254"/>
                <a:gd name="connsiteX446" fmla="*/ 1543562 w 2240001"/>
                <a:gd name="connsiteY446" fmla="*/ 61663 h 856254"/>
                <a:gd name="connsiteX447" fmla="*/ 1547893 w 2240001"/>
                <a:gd name="connsiteY447" fmla="*/ 61663 h 856254"/>
                <a:gd name="connsiteX448" fmla="*/ 1553669 w 2240001"/>
                <a:gd name="connsiteY448" fmla="*/ 59731 h 856254"/>
                <a:gd name="connsiteX449" fmla="*/ 1558001 w 2240001"/>
                <a:gd name="connsiteY449" fmla="*/ 60697 h 856254"/>
                <a:gd name="connsiteX450" fmla="*/ 1560889 w 2240001"/>
                <a:gd name="connsiteY450" fmla="*/ 59731 h 856254"/>
                <a:gd name="connsiteX451" fmla="*/ 1565702 w 2240001"/>
                <a:gd name="connsiteY451" fmla="*/ 60214 h 856254"/>
                <a:gd name="connsiteX452" fmla="*/ 1570033 w 2240001"/>
                <a:gd name="connsiteY452" fmla="*/ 59248 h 856254"/>
                <a:gd name="connsiteX453" fmla="*/ 1572921 w 2240001"/>
                <a:gd name="connsiteY453" fmla="*/ 56351 h 856254"/>
                <a:gd name="connsiteX454" fmla="*/ 1578697 w 2240001"/>
                <a:gd name="connsiteY454" fmla="*/ 52970 h 856254"/>
                <a:gd name="connsiteX455" fmla="*/ 1580141 w 2240001"/>
                <a:gd name="connsiteY455" fmla="*/ 53936 h 856254"/>
                <a:gd name="connsiteX456" fmla="*/ 1585435 w 2240001"/>
                <a:gd name="connsiteY456" fmla="*/ 50072 h 856254"/>
                <a:gd name="connsiteX457" fmla="*/ 1587842 w 2240001"/>
                <a:gd name="connsiteY457" fmla="*/ 50072 h 856254"/>
                <a:gd name="connsiteX458" fmla="*/ 1589286 w 2240001"/>
                <a:gd name="connsiteY458" fmla="*/ 47658 h 856254"/>
                <a:gd name="connsiteX459" fmla="*/ 1595061 w 2240001"/>
                <a:gd name="connsiteY459" fmla="*/ 46209 h 856254"/>
                <a:gd name="connsiteX460" fmla="*/ 1597949 w 2240001"/>
                <a:gd name="connsiteY460" fmla="*/ 48623 h 856254"/>
                <a:gd name="connsiteX461" fmla="*/ 1604688 w 2240001"/>
                <a:gd name="connsiteY461" fmla="*/ 45243 h 856254"/>
                <a:gd name="connsiteX462" fmla="*/ 1615276 w 2240001"/>
                <a:gd name="connsiteY462" fmla="*/ 45243 h 856254"/>
                <a:gd name="connsiteX463" fmla="*/ 1622496 w 2240001"/>
                <a:gd name="connsiteY463" fmla="*/ 43794 h 856254"/>
                <a:gd name="connsiteX464" fmla="*/ 1624903 w 2240001"/>
                <a:gd name="connsiteY464" fmla="*/ 44277 h 856254"/>
                <a:gd name="connsiteX465" fmla="*/ 1631641 w 2240001"/>
                <a:gd name="connsiteY465" fmla="*/ 37999 h 856254"/>
                <a:gd name="connsiteX466" fmla="*/ 1640304 w 2240001"/>
                <a:gd name="connsiteY466" fmla="*/ 32203 h 856254"/>
                <a:gd name="connsiteX467" fmla="*/ 1643192 w 2240001"/>
                <a:gd name="connsiteY467" fmla="*/ 31721 h 856254"/>
                <a:gd name="connsiteX468" fmla="*/ 1648968 w 2240001"/>
                <a:gd name="connsiteY468" fmla="*/ 29306 h 856254"/>
                <a:gd name="connsiteX469" fmla="*/ 1654744 w 2240001"/>
                <a:gd name="connsiteY469" fmla="*/ 28340 h 856254"/>
                <a:gd name="connsiteX470" fmla="*/ 1658113 w 2240001"/>
                <a:gd name="connsiteY470" fmla="*/ 28823 h 856254"/>
                <a:gd name="connsiteX471" fmla="*/ 1659557 w 2240001"/>
                <a:gd name="connsiteY471" fmla="*/ 24959 h 856254"/>
                <a:gd name="connsiteX472" fmla="*/ 1665814 w 2240001"/>
                <a:gd name="connsiteY472" fmla="*/ 20130 h 856254"/>
                <a:gd name="connsiteX473" fmla="*/ 1670145 w 2240001"/>
                <a:gd name="connsiteY473" fmla="*/ 19164 h 856254"/>
                <a:gd name="connsiteX474" fmla="*/ 1672552 w 2240001"/>
                <a:gd name="connsiteY474" fmla="*/ 16266 h 856254"/>
                <a:gd name="connsiteX475" fmla="*/ 1671589 w 2240001"/>
                <a:gd name="connsiteY475" fmla="*/ 13852 h 856254"/>
                <a:gd name="connsiteX476" fmla="*/ 1674477 w 2240001"/>
                <a:gd name="connsiteY476" fmla="*/ 10954 h 856254"/>
                <a:gd name="connsiteX477" fmla="*/ 1677846 w 2240001"/>
                <a:gd name="connsiteY477" fmla="*/ 9988 h 856254"/>
                <a:gd name="connsiteX478" fmla="*/ 1678327 w 2240001"/>
                <a:gd name="connsiteY478" fmla="*/ 7573 h 856254"/>
                <a:gd name="connsiteX479" fmla="*/ 1681215 w 2240001"/>
                <a:gd name="connsiteY479" fmla="*/ 7091 h 856254"/>
                <a:gd name="connsiteX480" fmla="*/ 1686991 w 2240001"/>
                <a:gd name="connsiteY480" fmla="*/ 2744 h 856254"/>
                <a:gd name="connsiteX481" fmla="*/ 1690842 w 2240001"/>
                <a:gd name="connsiteY481" fmla="*/ 812 h 856254"/>
                <a:gd name="connsiteX482" fmla="*/ 1695655 w 2240001"/>
                <a:gd name="connsiteY482" fmla="*/ -154 h 856254"/>
                <a:gd name="connsiteX483" fmla="*/ 1703355 w 2240001"/>
                <a:gd name="connsiteY483" fmla="*/ 19647 h 856254"/>
                <a:gd name="connsiteX484" fmla="*/ 1713463 w 2240001"/>
                <a:gd name="connsiteY484" fmla="*/ 39448 h 856254"/>
                <a:gd name="connsiteX485" fmla="*/ 1714425 w 2240001"/>
                <a:gd name="connsiteY485" fmla="*/ 54902 h 856254"/>
                <a:gd name="connsiteX486" fmla="*/ 1719720 w 2240001"/>
                <a:gd name="connsiteY486" fmla="*/ 72771 h 856254"/>
                <a:gd name="connsiteX487" fmla="*/ 1725014 w 2240001"/>
                <a:gd name="connsiteY487" fmla="*/ 83395 h 856254"/>
                <a:gd name="connsiteX488" fmla="*/ 1746192 w 2240001"/>
                <a:gd name="connsiteY488" fmla="*/ 93054 h 856254"/>
                <a:gd name="connsiteX489" fmla="*/ 1776033 w 2240001"/>
                <a:gd name="connsiteY489" fmla="*/ 104162 h 856254"/>
                <a:gd name="connsiteX490" fmla="*/ 1774589 w 2240001"/>
                <a:gd name="connsiteY490" fmla="*/ 104645 h 856254"/>
                <a:gd name="connsiteX491" fmla="*/ 1794323 w 2240001"/>
                <a:gd name="connsiteY491" fmla="*/ 112372 h 856254"/>
                <a:gd name="connsiteX492" fmla="*/ 1805393 w 2240001"/>
                <a:gd name="connsiteY492" fmla="*/ 114786 h 856254"/>
                <a:gd name="connsiteX493" fmla="*/ 1835234 w 2240001"/>
                <a:gd name="connsiteY493" fmla="*/ 122513 h 856254"/>
                <a:gd name="connsiteX494" fmla="*/ 1847266 w 2240001"/>
                <a:gd name="connsiteY494" fmla="*/ 127826 h 856254"/>
                <a:gd name="connsiteX495" fmla="*/ 1852079 w 2240001"/>
                <a:gd name="connsiteY495" fmla="*/ 137968 h 856254"/>
                <a:gd name="connsiteX496" fmla="*/ 1862187 w 2240001"/>
                <a:gd name="connsiteY496" fmla="*/ 146178 h 856254"/>
                <a:gd name="connsiteX497" fmla="*/ 1865074 w 2240001"/>
                <a:gd name="connsiteY497" fmla="*/ 154388 h 856254"/>
                <a:gd name="connsiteX498" fmla="*/ 1867000 w 2240001"/>
                <a:gd name="connsiteY498" fmla="*/ 172256 h 856254"/>
                <a:gd name="connsiteX499" fmla="*/ 1891546 w 2240001"/>
                <a:gd name="connsiteY499" fmla="*/ 178535 h 856254"/>
                <a:gd name="connsiteX500" fmla="*/ 1906467 w 2240001"/>
                <a:gd name="connsiteY500" fmla="*/ 186745 h 856254"/>
                <a:gd name="connsiteX501" fmla="*/ 1918500 w 2240001"/>
                <a:gd name="connsiteY501" fmla="*/ 190608 h 856254"/>
                <a:gd name="connsiteX502" fmla="*/ 1934864 w 2240001"/>
                <a:gd name="connsiteY502" fmla="*/ 200267 h 856254"/>
                <a:gd name="connsiteX503" fmla="*/ 1944009 w 2240001"/>
                <a:gd name="connsiteY503" fmla="*/ 203648 h 856254"/>
                <a:gd name="connsiteX504" fmla="*/ 1944490 w 2240001"/>
                <a:gd name="connsiteY504" fmla="*/ 206545 h 856254"/>
                <a:gd name="connsiteX505" fmla="*/ 1946897 w 2240001"/>
                <a:gd name="connsiteY505" fmla="*/ 209443 h 856254"/>
                <a:gd name="connsiteX506" fmla="*/ 1946897 w 2240001"/>
                <a:gd name="connsiteY506" fmla="*/ 216204 h 856254"/>
                <a:gd name="connsiteX507" fmla="*/ 1948822 w 2240001"/>
                <a:gd name="connsiteY507" fmla="*/ 217653 h 856254"/>
                <a:gd name="connsiteX508" fmla="*/ 1947378 w 2240001"/>
                <a:gd name="connsiteY508" fmla="*/ 221516 h 856254"/>
                <a:gd name="connsiteX509" fmla="*/ 1949785 w 2240001"/>
                <a:gd name="connsiteY509" fmla="*/ 227795 h 856254"/>
                <a:gd name="connsiteX510" fmla="*/ 1949303 w 2240001"/>
                <a:gd name="connsiteY510" fmla="*/ 232624 h 856254"/>
                <a:gd name="connsiteX511" fmla="*/ 1953154 w 2240001"/>
                <a:gd name="connsiteY511" fmla="*/ 236488 h 856254"/>
                <a:gd name="connsiteX512" fmla="*/ 1952191 w 2240001"/>
                <a:gd name="connsiteY512" fmla="*/ 238419 h 856254"/>
                <a:gd name="connsiteX513" fmla="*/ 1954116 w 2240001"/>
                <a:gd name="connsiteY513" fmla="*/ 242766 h 856254"/>
                <a:gd name="connsiteX514" fmla="*/ 1953154 w 2240001"/>
                <a:gd name="connsiteY514" fmla="*/ 248078 h 856254"/>
                <a:gd name="connsiteX515" fmla="*/ 1956523 w 2240001"/>
                <a:gd name="connsiteY515" fmla="*/ 249527 h 856254"/>
                <a:gd name="connsiteX516" fmla="*/ 1955560 w 2240001"/>
                <a:gd name="connsiteY516" fmla="*/ 252908 h 856254"/>
                <a:gd name="connsiteX517" fmla="*/ 1959411 w 2240001"/>
                <a:gd name="connsiteY517" fmla="*/ 257737 h 856254"/>
                <a:gd name="connsiteX518" fmla="*/ 1961817 w 2240001"/>
                <a:gd name="connsiteY518" fmla="*/ 261601 h 856254"/>
                <a:gd name="connsiteX519" fmla="*/ 1959892 w 2240001"/>
                <a:gd name="connsiteY519" fmla="*/ 264981 h 856254"/>
                <a:gd name="connsiteX520" fmla="*/ 1959411 w 2240001"/>
                <a:gd name="connsiteY520" fmla="*/ 268362 h 856254"/>
                <a:gd name="connsiteX521" fmla="*/ 1956523 w 2240001"/>
                <a:gd name="connsiteY521" fmla="*/ 268845 h 856254"/>
                <a:gd name="connsiteX522" fmla="*/ 1958448 w 2240001"/>
                <a:gd name="connsiteY522" fmla="*/ 273674 h 856254"/>
                <a:gd name="connsiteX523" fmla="*/ 1964705 w 2240001"/>
                <a:gd name="connsiteY523" fmla="*/ 276572 h 856254"/>
                <a:gd name="connsiteX524" fmla="*/ 1967593 w 2240001"/>
                <a:gd name="connsiteY524" fmla="*/ 283816 h 856254"/>
                <a:gd name="connsiteX525" fmla="*/ 1971925 w 2240001"/>
                <a:gd name="connsiteY525" fmla="*/ 286231 h 856254"/>
                <a:gd name="connsiteX526" fmla="*/ 1975775 w 2240001"/>
                <a:gd name="connsiteY526" fmla="*/ 286713 h 856254"/>
                <a:gd name="connsiteX527" fmla="*/ 1976256 w 2240001"/>
                <a:gd name="connsiteY527" fmla="*/ 291060 h 856254"/>
                <a:gd name="connsiteX528" fmla="*/ 1973850 w 2240001"/>
                <a:gd name="connsiteY528" fmla="*/ 292026 h 856254"/>
                <a:gd name="connsiteX529" fmla="*/ 1970962 w 2240001"/>
                <a:gd name="connsiteY529" fmla="*/ 297338 h 856254"/>
                <a:gd name="connsiteX530" fmla="*/ 1972887 w 2240001"/>
                <a:gd name="connsiteY530" fmla="*/ 303616 h 856254"/>
                <a:gd name="connsiteX531" fmla="*/ 1973850 w 2240001"/>
                <a:gd name="connsiteY531" fmla="*/ 310861 h 856254"/>
                <a:gd name="connsiteX532" fmla="*/ 1976256 w 2240001"/>
                <a:gd name="connsiteY532" fmla="*/ 311343 h 856254"/>
                <a:gd name="connsiteX533" fmla="*/ 1979144 w 2240001"/>
                <a:gd name="connsiteY533" fmla="*/ 316173 h 856254"/>
                <a:gd name="connsiteX534" fmla="*/ 1982995 w 2240001"/>
                <a:gd name="connsiteY534" fmla="*/ 314724 h 856254"/>
                <a:gd name="connsiteX535" fmla="*/ 1986364 w 2240001"/>
                <a:gd name="connsiteY535" fmla="*/ 317139 h 856254"/>
                <a:gd name="connsiteX536" fmla="*/ 1989733 w 2240001"/>
                <a:gd name="connsiteY536" fmla="*/ 322451 h 856254"/>
                <a:gd name="connsiteX537" fmla="*/ 1993102 w 2240001"/>
                <a:gd name="connsiteY537" fmla="*/ 322451 h 856254"/>
                <a:gd name="connsiteX538" fmla="*/ 1995027 w 2240001"/>
                <a:gd name="connsiteY538" fmla="*/ 325349 h 856254"/>
                <a:gd name="connsiteX539" fmla="*/ 1994546 w 2240001"/>
                <a:gd name="connsiteY539" fmla="*/ 332110 h 856254"/>
                <a:gd name="connsiteX540" fmla="*/ 1995990 w 2240001"/>
                <a:gd name="connsiteY540" fmla="*/ 336456 h 856254"/>
                <a:gd name="connsiteX541" fmla="*/ 1999359 w 2240001"/>
                <a:gd name="connsiteY541" fmla="*/ 339837 h 856254"/>
                <a:gd name="connsiteX542" fmla="*/ 2002247 w 2240001"/>
                <a:gd name="connsiteY542" fmla="*/ 336456 h 856254"/>
                <a:gd name="connsiteX543" fmla="*/ 2007060 w 2240001"/>
                <a:gd name="connsiteY543" fmla="*/ 335008 h 856254"/>
                <a:gd name="connsiteX544" fmla="*/ 2015242 w 2240001"/>
                <a:gd name="connsiteY544" fmla="*/ 335008 h 856254"/>
                <a:gd name="connsiteX545" fmla="*/ 2012836 w 2240001"/>
                <a:gd name="connsiteY545" fmla="*/ 330661 h 856254"/>
                <a:gd name="connsiteX546" fmla="*/ 2011873 w 2240001"/>
                <a:gd name="connsiteY546" fmla="*/ 321968 h 856254"/>
                <a:gd name="connsiteX547" fmla="*/ 2016686 w 2240001"/>
                <a:gd name="connsiteY547" fmla="*/ 323900 h 856254"/>
                <a:gd name="connsiteX548" fmla="*/ 2016686 w 2240001"/>
                <a:gd name="connsiteY548" fmla="*/ 318588 h 856254"/>
                <a:gd name="connsiteX549" fmla="*/ 2021981 w 2240001"/>
                <a:gd name="connsiteY549" fmla="*/ 317139 h 856254"/>
                <a:gd name="connsiteX550" fmla="*/ 2024387 w 2240001"/>
                <a:gd name="connsiteY550" fmla="*/ 313275 h 856254"/>
                <a:gd name="connsiteX551" fmla="*/ 2026312 w 2240001"/>
                <a:gd name="connsiteY551" fmla="*/ 318588 h 856254"/>
                <a:gd name="connsiteX552" fmla="*/ 2028719 w 2240001"/>
                <a:gd name="connsiteY552" fmla="*/ 317139 h 856254"/>
                <a:gd name="connsiteX553" fmla="*/ 2034013 w 2240001"/>
                <a:gd name="connsiteY553" fmla="*/ 318588 h 856254"/>
                <a:gd name="connsiteX554" fmla="*/ 2035457 w 2240001"/>
                <a:gd name="connsiteY554" fmla="*/ 320519 h 856254"/>
                <a:gd name="connsiteX555" fmla="*/ 2040751 w 2240001"/>
                <a:gd name="connsiteY555" fmla="*/ 325349 h 856254"/>
                <a:gd name="connsiteX556" fmla="*/ 2041714 w 2240001"/>
                <a:gd name="connsiteY556" fmla="*/ 327280 h 856254"/>
                <a:gd name="connsiteX557" fmla="*/ 2045564 w 2240001"/>
                <a:gd name="connsiteY557" fmla="*/ 329212 h 856254"/>
                <a:gd name="connsiteX558" fmla="*/ 2045564 w 2240001"/>
                <a:gd name="connsiteY558" fmla="*/ 325349 h 856254"/>
                <a:gd name="connsiteX559" fmla="*/ 2049896 w 2240001"/>
                <a:gd name="connsiteY559" fmla="*/ 326315 h 856254"/>
                <a:gd name="connsiteX560" fmla="*/ 2052303 w 2240001"/>
                <a:gd name="connsiteY560" fmla="*/ 325349 h 856254"/>
                <a:gd name="connsiteX561" fmla="*/ 2055672 w 2240001"/>
                <a:gd name="connsiteY561" fmla="*/ 328729 h 856254"/>
                <a:gd name="connsiteX562" fmla="*/ 2058079 w 2240001"/>
                <a:gd name="connsiteY562" fmla="*/ 327763 h 856254"/>
                <a:gd name="connsiteX563" fmla="*/ 2060004 w 2240001"/>
                <a:gd name="connsiteY563" fmla="*/ 332110 h 856254"/>
                <a:gd name="connsiteX564" fmla="*/ 2066261 w 2240001"/>
                <a:gd name="connsiteY564" fmla="*/ 332593 h 856254"/>
                <a:gd name="connsiteX565" fmla="*/ 2069630 w 2240001"/>
                <a:gd name="connsiteY565" fmla="*/ 334042 h 856254"/>
                <a:gd name="connsiteX566" fmla="*/ 2074924 w 2240001"/>
                <a:gd name="connsiteY566" fmla="*/ 332593 h 856254"/>
                <a:gd name="connsiteX567" fmla="*/ 2080219 w 2240001"/>
                <a:gd name="connsiteY567" fmla="*/ 330178 h 856254"/>
                <a:gd name="connsiteX568" fmla="*/ 2077331 w 2240001"/>
                <a:gd name="connsiteY568" fmla="*/ 325349 h 856254"/>
                <a:gd name="connsiteX569" fmla="*/ 2081181 w 2240001"/>
                <a:gd name="connsiteY569" fmla="*/ 325832 h 856254"/>
                <a:gd name="connsiteX570" fmla="*/ 2082144 w 2240001"/>
                <a:gd name="connsiteY570" fmla="*/ 321485 h 856254"/>
                <a:gd name="connsiteX571" fmla="*/ 2084069 w 2240001"/>
                <a:gd name="connsiteY571" fmla="*/ 320036 h 856254"/>
                <a:gd name="connsiteX572" fmla="*/ 2089364 w 2240001"/>
                <a:gd name="connsiteY572" fmla="*/ 321968 h 856254"/>
                <a:gd name="connsiteX573" fmla="*/ 2096583 w 2240001"/>
                <a:gd name="connsiteY573" fmla="*/ 318588 h 856254"/>
                <a:gd name="connsiteX574" fmla="*/ 2099952 w 2240001"/>
                <a:gd name="connsiteY574" fmla="*/ 321968 h 856254"/>
                <a:gd name="connsiteX575" fmla="*/ 2100434 w 2240001"/>
                <a:gd name="connsiteY575" fmla="*/ 329695 h 856254"/>
                <a:gd name="connsiteX576" fmla="*/ 2103803 w 2240001"/>
                <a:gd name="connsiteY576" fmla="*/ 333076 h 856254"/>
                <a:gd name="connsiteX577" fmla="*/ 2107653 w 2240001"/>
                <a:gd name="connsiteY577" fmla="*/ 331144 h 856254"/>
                <a:gd name="connsiteX578" fmla="*/ 2111022 w 2240001"/>
                <a:gd name="connsiteY578" fmla="*/ 332110 h 856254"/>
                <a:gd name="connsiteX579" fmla="*/ 2111504 w 2240001"/>
                <a:gd name="connsiteY579" fmla="*/ 338388 h 856254"/>
                <a:gd name="connsiteX580" fmla="*/ 2113429 w 2240001"/>
                <a:gd name="connsiteY580" fmla="*/ 339837 h 856254"/>
                <a:gd name="connsiteX581" fmla="*/ 2112466 w 2240001"/>
                <a:gd name="connsiteY581" fmla="*/ 343701 h 856254"/>
                <a:gd name="connsiteX582" fmla="*/ 2113429 w 2240001"/>
                <a:gd name="connsiteY582" fmla="*/ 348530 h 856254"/>
                <a:gd name="connsiteX583" fmla="*/ 2113429 w 2240001"/>
                <a:gd name="connsiteY583" fmla="*/ 352876 h 856254"/>
                <a:gd name="connsiteX584" fmla="*/ 2110541 w 2240001"/>
                <a:gd name="connsiteY584" fmla="*/ 355774 h 856254"/>
                <a:gd name="connsiteX585" fmla="*/ 2108134 w 2240001"/>
                <a:gd name="connsiteY585" fmla="*/ 360121 h 856254"/>
                <a:gd name="connsiteX586" fmla="*/ 2103321 w 2240001"/>
                <a:gd name="connsiteY586" fmla="*/ 362535 h 856254"/>
                <a:gd name="connsiteX587" fmla="*/ 2104284 w 2240001"/>
                <a:gd name="connsiteY587" fmla="*/ 366399 h 856254"/>
                <a:gd name="connsiteX588" fmla="*/ 2102840 w 2240001"/>
                <a:gd name="connsiteY588" fmla="*/ 368813 h 856254"/>
                <a:gd name="connsiteX589" fmla="*/ 2111504 w 2240001"/>
                <a:gd name="connsiteY589" fmla="*/ 372677 h 856254"/>
                <a:gd name="connsiteX590" fmla="*/ 2114873 w 2240001"/>
                <a:gd name="connsiteY590" fmla="*/ 373160 h 856254"/>
                <a:gd name="connsiteX591" fmla="*/ 2116317 w 2240001"/>
                <a:gd name="connsiteY591" fmla="*/ 376058 h 856254"/>
                <a:gd name="connsiteX592" fmla="*/ 2120167 w 2240001"/>
                <a:gd name="connsiteY592" fmla="*/ 373643 h 856254"/>
                <a:gd name="connsiteX593" fmla="*/ 2121611 w 2240001"/>
                <a:gd name="connsiteY593" fmla="*/ 374609 h 856254"/>
                <a:gd name="connsiteX594" fmla="*/ 2122574 w 2240001"/>
                <a:gd name="connsiteY594" fmla="*/ 378955 h 856254"/>
                <a:gd name="connsiteX595" fmla="*/ 2124980 w 2240001"/>
                <a:gd name="connsiteY595" fmla="*/ 379438 h 856254"/>
                <a:gd name="connsiteX596" fmla="*/ 2128831 w 2240001"/>
                <a:gd name="connsiteY596" fmla="*/ 386199 h 856254"/>
                <a:gd name="connsiteX597" fmla="*/ 2128349 w 2240001"/>
                <a:gd name="connsiteY597" fmla="*/ 394409 h 856254"/>
                <a:gd name="connsiteX598" fmla="*/ 2130756 w 2240001"/>
                <a:gd name="connsiteY598" fmla="*/ 397790 h 856254"/>
                <a:gd name="connsiteX599" fmla="*/ 2130756 w 2240001"/>
                <a:gd name="connsiteY599" fmla="*/ 406483 h 856254"/>
                <a:gd name="connsiteX600" fmla="*/ 2129793 w 2240001"/>
                <a:gd name="connsiteY600" fmla="*/ 410829 h 856254"/>
                <a:gd name="connsiteX601" fmla="*/ 2133162 w 2240001"/>
                <a:gd name="connsiteY601" fmla="*/ 414210 h 856254"/>
                <a:gd name="connsiteX602" fmla="*/ 2136532 w 2240001"/>
                <a:gd name="connsiteY602" fmla="*/ 414693 h 856254"/>
                <a:gd name="connsiteX603" fmla="*/ 2140382 w 2240001"/>
                <a:gd name="connsiteY603" fmla="*/ 408415 h 856254"/>
                <a:gd name="connsiteX604" fmla="*/ 2143751 w 2240001"/>
                <a:gd name="connsiteY604" fmla="*/ 408898 h 856254"/>
                <a:gd name="connsiteX605" fmla="*/ 2144232 w 2240001"/>
                <a:gd name="connsiteY605" fmla="*/ 411312 h 856254"/>
                <a:gd name="connsiteX606" fmla="*/ 2149527 w 2240001"/>
                <a:gd name="connsiteY606" fmla="*/ 412278 h 856254"/>
                <a:gd name="connsiteX607" fmla="*/ 2150490 w 2240001"/>
                <a:gd name="connsiteY607" fmla="*/ 417590 h 856254"/>
                <a:gd name="connsiteX608" fmla="*/ 2152415 w 2240001"/>
                <a:gd name="connsiteY608" fmla="*/ 420005 h 856254"/>
                <a:gd name="connsiteX609" fmla="*/ 2153858 w 2240001"/>
                <a:gd name="connsiteY609" fmla="*/ 424835 h 856254"/>
                <a:gd name="connsiteX610" fmla="*/ 2153377 w 2240001"/>
                <a:gd name="connsiteY610" fmla="*/ 426283 h 856254"/>
                <a:gd name="connsiteX611" fmla="*/ 2148083 w 2240001"/>
                <a:gd name="connsiteY611" fmla="*/ 425801 h 856254"/>
                <a:gd name="connsiteX612" fmla="*/ 2138457 w 2240001"/>
                <a:gd name="connsiteY612" fmla="*/ 430147 h 856254"/>
                <a:gd name="connsiteX613" fmla="*/ 2137494 w 2240001"/>
                <a:gd name="connsiteY613" fmla="*/ 437874 h 856254"/>
                <a:gd name="connsiteX614" fmla="*/ 2130756 w 2240001"/>
                <a:gd name="connsiteY614" fmla="*/ 439806 h 856254"/>
                <a:gd name="connsiteX615" fmla="*/ 2133162 w 2240001"/>
                <a:gd name="connsiteY615" fmla="*/ 442703 h 856254"/>
                <a:gd name="connsiteX616" fmla="*/ 2136532 w 2240001"/>
                <a:gd name="connsiteY616" fmla="*/ 441738 h 856254"/>
                <a:gd name="connsiteX617" fmla="*/ 2137975 w 2240001"/>
                <a:gd name="connsiteY617" fmla="*/ 444152 h 856254"/>
                <a:gd name="connsiteX618" fmla="*/ 2140863 w 2240001"/>
                <a:gd name="connsiteY618" fmla="*/ 444635 h 856254"/>
                <a:gd name="connsiteX619" fmla="*/ 2145195 w 2240001"/>
                <a:gd name="connsiteY619" fmla="*/ 440772 h 856254"/>
                <a:gd name="connsiteX620" fmla="*/ 2148564 w 2240001"/>
                <a:gd name="connsiteY620" fmla="*/ 439806 h 856254"/>
                <a:gd name="connsiteX621" fmla="*/ 2151933 w 2240001"/>
                <a:gd name="connsiteY621" fmla="*/ 442703 h 856254"/>
                <a:gd name="connsiteX622" fmla="*/ 2155784 w 2240001"/>
                <a:gd name="connsiteY622" fmla="*/ 443669 h 856254"/>
                <a:gd name="connsiteX623" fmla="*/ 2161560 w 2240001"/>
                <a:gd name="connsiteY623" fmla="*/ 443186 h 856254"/>
                <a:gd name="connsiteX624" fmla="*/ 2164929 w 2240001"/>
                <a:gd name="connsiteY624" fmla="*/ 444152 h 856254"/>
                <a:gd name="connsiteX625" fmla="*/ 2167335 w 2240001"/>
                <a:gd name="connsiteY625" fmla="*/ 442220 h 856254"/>
                <a:gd name="connsiteX626" fmla="*/ 2170223 w 2240001"/>
                <a:gd name="connsiteY626" fmla="*/ 436908 h 856254"/>
                <a:gd name="connsiteX627" fmla="*/ 2175999 w 2240001"/>
                <a:gd name="connsiteY627" fmla="*/ 440289 h 856254"/>
                <a:gd name="connsiteX628" fmla="*/ 2185625 w 2240001"/>
                <a:gd name="connsiteY628" fmla="*/ 440772 h 856254"/>
                <a:gd name="connsiteX629" fmla="*/ 2192363 w 2240001"/>
                <a:gd name="connsiteY629" fmla="*/ 438840 h 856254"/>
                <a:gd name="connsiteX630" fmla="*/ 2195251 w 2240001"/>
                <a:gd name="connsiteY630" fmla="*/ 436908 h 856254"/>
                <a:gd name="connsiteX631" fmla="*/ 2199583 w 2240001"/>
                <a:gd name="connsiteY631" fmla="*/ 437874 h 856254"/>
                <a:gd name="connsiteX632" fmla="*/ 2207284 w 2240001"/>
                <a:gd name="connsiteY632" fmla="*/ 434976 h 856254"/>
                <a:gd name="connsiteX633" fmla="*/ 2211134 w 2240001"/>
                <a:gd name="connsiteY633" fmla="*/ 434976 h 856254"/>
                <a:gd name="connsiteX634" fmla="*/ 2216910 w 2240001"/>
                <a:gd name="connsiteY634" fmla="*/ 436908 h 856254"/>
                <a:gd name="connsiteX635" fmla="*/ 2218835 w 2240001"/>
                <a:gd name="connsiteY635" fmla="*/ 445118 h 856254"/>
                <a:gd name="connsiteX636" fmla="*/ 2217391 w 2240001"/>
                <a:gd name="connsiteY636" fmla="*/ 447533 h 856254"/>
                <a:gd name="connsiteX637" fmla="*/ 2212578 w 2240001"/>
                <a:gd name="connsiteY637" fmla="*/ 449465 h 856254"/>
                <a:gd name="connsiteX638" fmla="*/ 2208246 w 2240001"/>
                <a:gd name="connsiteY638" fmla="*/ 448016 h 856254"/>
                <a:gd name="connsiteX639" fmla="*/ 2204877 w 2240001"/>
                <a:gd name="connsiteY639" fmla="*/ 451879 h 856254"/>
                <a:gd name="connsiteX640" fmla="*/ 2202471 w 2240001"/>
                <a:gd name="connsiteY640" fmla="*/ 452845 h 856254"/>
                <a:gd name="connsiteX641" fmla="*/ 2203914 w 2240001"/>
                <a:gd name="connsiteY641" fmla="*/ 455743 h 856254"/>
                <a:gd name="connsiteX642" fmla="*/ 2198139 w 2240001"/>
                <a:gd name="connsiteY642" fmla="*/ 458158 h 856254"/>
                <a:gd name="connsiteX643" fmla="*/ 2194770 w 2240001"/>
                <a:gd name="connsiteY643" fmla="*/ 464919 h 856254"/>
                <a:gd name="connsiteX644" fmla="*/ 2191882 w 2240001"/>
                <a:gd name="connsiteY644" fmla="*/ 464919 h 856254"/>
                <a:gd name="connsiteX645" fmla="*/ 2190919 w 2240001"/>
                <a:gd name="connsiteY645" fmla="*/ 468782 h 856254"/>
                <a:gd name="connsiteX646" fmla="*/ 2188031 w 2240001"/>
                <a:gd name="connsiteY646" fmla="*/ 468782 h 856254"/>
                <a:gd name="connsiteX647" fmla="*/ 2191401 w 2240001"/>
                <a:gd name="connsiteY647" fmla="*/ 474095 h 856254"/>
                <a:gd name="connsiteX648" fmla="*/ 2199101 w 2240001"/>
                <a:gd name="connsiteY648" fmla="*/ 476026 h 856254"/>
                <a:gd name="connsiteX649" fmla="*/ 2201508 w 2240001"/>
                <a:gd name="connsiteY649" fmla="*/ 478441 h 856254"/>
                <a:gd name="connsiteX650" fmla="*/ 2201027 w 2240001"/>
                <a:gd name="connsiteY650" fmla="*/ 480856 h 856254"/>
                <a:gd name="connsiteX651" fmla="*/ 2197658 w 2240001"/>
                <a:gd name="connsiteY651" fmla="*/ 482788 h 856254"/>
                <a:gd name="connsiteX652" fmla="*/ 2193326 w 2240001"/>
                <a:gd name="connsiteY652" fmla="*/ 487617 h 856254"/>
                <a:gd name="connsiteX653" fmla="*/ 2191401 w 2240001"/>
                <a:gd name="connsiteY653" fmla="*/ 489066 h 856254"/>
                <a:gd name="connsiteX654" fmla="*/ 2186106 w 2240001"/>
                <a:gd name="connsiteY654" fmla="*/ 490515 h 856254"/>
                <a:gd name="connsiteX655" fmla="*/ 2182737 w 2240001"/>
                <a:gd name="connsiteY655" fmla="*/ 490032 h 856254"/>
                <a:gd name="connsiteX656" fmla="*/ 2180330 w 2240001"/>
                <a:gd name="connsiteY656" fmla="*/ 492929 h 856254"/>
                <a:gd name="connsiteX657" fmla="*/ 2178886 w 2240001"/>
                <a:gd name="connsiteY657" fmla="*/ 498725 h 856254"/>
                <a:gd name="connsiteX658" fmla="*/ 2178405 w 2240001"/>
                <a:gd name="connsiteY658" fmla="*/ 505969 h 856254"/>
                <a:gd name="connsiteX659" fmla="*/ 2178886 w 2240001"/>
                <a:gd name="connsiteY659" fmla="*/ 514179 h 856254"/>
                <a:gd name="connsiteX660" fmla="*/ 2177924 w 2240001"/>
                <a:gd name="connsiteY660" fmla="*/ 517076 h 856254"/>
                <a:gd name="connsiteX661" fmla="*/ 2177443 w 2240001"/>
                <a:gd name="connsiteY661" fmla="*/ 523355 h 856254"/>
                <a:gd name="connsiteX662" fmla="*/ 2179368 w 2240001"/>
                <a:gd name="connsiteY662" fmla="*/ 537360 h 856254"/>
                <a:gd name="connsiteX663" fmla="*/ 2177924 w 2240001"/>
                <a:gd name="connsiteY663" fmla="*/ 541223 h 856254"/>
                <a:gd name="connsiteX664" fmla="*/ 2174555 w 2240001"/>
                <a:gd name="connsiteY664" fmla="*/ 544121 h 856254"/>
                <a:gd name="connsiteX665" fmla="*/ 2172630 w 2240001"/>
                <a:gd name="connsiteY665" fmla="*/ 547019 h 856254"/>
                <a:gd name="connsiteX666" fmla="*/ 2173111 w 2240001"/>
                <a:gd name="connsiteY666" fmla="*/ 557161 h 856254"/>
                <a:gd name="connsiteX667" fmla="*/ 2172630 w 2240001"/>
                <a:gd name="connsiteY667" fmla="*/ 563922 h 856254"/>
                <a:gd name="connsiteX668" fmla="*/ 2168298 w 2240001"/>
                <a:gd name="connsiteY668" fmla="*/ 571166 h 856254"/>
                <a:gd name="connsiteX669" fmla="*/ 2168298 w 2240001"/>
                <a:gd name="connsiteY669" fmla="*/ 574546 h 856254"/>
                <a:gd name="connsiteX670" fmla="*/ 2170223 w 2240001"/>
                <a:gd name="connsiteY670" fmla="*/ 577927 h 856254"/>
                <a:gd name="connsiteX671" fmla="*/ 2170704 w 2240001"/>
                <a:gd name="connsiteY671" fmla="*/ 581790 h 856254"/>
                <a:gd name="connsiteX672" fmla="*/ 2170223 w 2240001"/>
                <a:gd name="connsiteY672" fmla="*/ 591449 h 856254"/>
                <a:gd name="connsiteX673" fmla="*/ 2167335 w 2240001"/>
                <a:gd name="connsiteY673" fmla="*/ 597245 h 856254"/>
                <a:gd name="connsiteX674" fmla="*/ 2169742 w 2240001"/>
                <a:gd name="connsiteY674" fmla="*/ 605455 h 856254"/>
                <a:gd name="connsiteX675" fmla="*/ 2174073 w 2240001"/>
                <a:gd name="connsiteY675" fmla="*/ 612699 h 856254"/>
                <a:gd name="connsiteX676" fmla="*/ 2179368 w 2240001"/>
                <a:gd name="connsiteY676" fmla="*/ 619943 h 856254"/>
                <a:gd name="connsiteX677" fmla="*/ 2180812 w 2240001"/>
                <a:gd name="connsiteY677" fmla="*/ 623806 h 856254"/>
                <a:gd name="connsiteX678" fmla="*/ 2180812 w 2240001"/>
                <a:gd name="connsiteY678" fmla="*/ 631533 h 856254"/>
                <a:gd name="connsiteX679" fmla="*/ 2179368 w 2240001"/>
                <a:gd name="connsiteY679" fmla="*/ 635397 h 856254"/>
                <a:gd name="connsiteX680" fmla="*/ 2176480 w 2240001"/>
                <a:gd name="connsiteY680" fmla="*/ 638778 h 856254"/>
                <a:gd name="connsiteX681" fmla="*/ 2175036 w 2240001"/>
                <a:gd name="connsiteY681" fmla="*/ 642641 h 856254"/>
                <a:gd name="connsiteX682" fmla="*/ 2175036 w 2240001"/>
                <a:gd name="connsiteY682" fmla="*/ 646988 h 856254"/>
                <a:gd name="connsiteX683" fmla="*/ 2173111 w 2240001"/>
                <a:gd name="connsiteY683" fmla="*/ 653266 h 856254"/>
                <a:gd name="connsiteX684" fmla="*/ 2169742 w 2240001"/>
                <a:gd name="connsiteY684" fmla="*/ 659061 h 856254"/>
                <a:gd name="connsiteX685" fmla="*/ 2169260 w 2240001"/>
                <a:gd name="connsiteY685" fmla="*/ 660993 h 856254"/>
                <a:gd name="connsiteX686" fmla="*/ 2169742 w 2240001"/>
                <a:gd name="connsiteY686" fmla="*/ 672583 h 856254"/>
                <a:gd name="connsiteX687" fmla="*/ 2170704 w 2240001"/>
                <a:gd name="connsiteY687" fmla="*/ 676447 h 856254"/>
                <a:gd name="connsiteX688" fmla="*/ 2173592 w 2240001"/>
                <a:gd name="connsiteY688" fmla="*/ 682242 h 856254"/>
                <a:gd name="connsiteX689" fmla="*/ 2182737 w 2240001"/>
                <a:gd name="connsiteY689" fmla="*/ 688038 h 856254"/>
                <a:gd name="connsiteX690" fmla="*/ 2193807 w 2240001"/>
                <a:gd name="connsiteY690" fmla="*/ 688038 h 856254"/>
                <a:gd name="connsiteX691" fmla="*/ 2200064 w 2240001"/>
                <a:gd name="connsiteY691" fmla="*/ 689003 h 856254"/>
                <a:gd name="connsiteX692" fmla="*/ 2210653 w 2240001"/>
                <a:gd name="connsiteY692" fmla="*/ 692384 h 856254"/>
                <a:gd name="connsiteX693" fmla="*/ 2215947 w 2240001"/>
                <a:gd name="connsiteY693" fmla="*/ 692867 h 856254"/>
                <a:gd name="connsiteX694" fmla="*/ 2221241 w 2240001"/>
                <a:gd name="connsiteY694" fmla="*/ 699145 h 856254"/>
                <a:gd name="connsiteX695" fmla="*/ 2227980 w 2240001"/>
                <a:gd name="connsiteY695" fmla="*/ 703009 h 856254"/>
                <a:gd name="connsiteX696" fmla="*/ 2233756 w 2240001"/>
                <a:gd name="connsiteY696" fmla="*/ 710253 h 856254"/>
                <a:gd name="connsiteX697" fmla="*/ 2237125 w 2240001"/>
                <a:gd name="connsiteY697" fmla="*/ 712668 h 856254"/>
                <a:gd name="connsiteX698" fmla="*/ 2239050 w 2240001"/>
                <a:gd name="connsiteY698" fmla="*/ 715082 h 856254"/>
                <a:gd name="connsiteX699" fmla="*/ 2239531 w 2240001"/>
                <a:gd name="connsiteY699" fmla="*/ 718946 h 856254"/>
                <a:gd name="connsiteX700" fmla="*/ 2236643 w 2240001"/>
                <a:gd name="connsiteY700" fmla="*/ 724741 h 856254"/>
                <a:gd name="connsiteX701" fmla="*/ 2234718 w 2240001"/>
                <a:gd name="connsiteY701" fmla="*/ 731985 h 856254"/>
                <a:gd name="connsiteX702" fmla="*/ 2234237 w 2240001"/>
                <a:gd name="connsiteY702" fmla="*/ 736815 h 856254"/>
                <a:gd name="connsiteX703" fmla="*/ 2235681 w 2240001"/>
                <a:gd name="connsiteY703" fmla="*/ 742127 h 856254"/>
                <a:gd name="connsiteX704" fmla="*/ 2235681 w 2240001"/>
                <a:gd name="connsiteY704" fmla="*/ 745990 h 856254"/>
                <a:gd name="connsiteX705" fmla="*/ 2233756 w 2240001"/>
                <a:gd name="connsiteY705" fmla="*/ 751303 h 856254"/>
                <a:gd name="connsiteX706" fmla="*/ 2233756 w 2240001"/>
                <a:gd name="connsiteY706" fmla="*/ 755649 h 856254"/>
                <a:gd name="connsiteX707" fmla="*/ 2232312 w 2240001"/>
                <a:gd name="connsiteY707" fmla="*/ 757581 h 856254"/>
                <a:gd name="connsiteX708" fmla="*/ 2224129 w 2240001"/>
                <a:gd name="connsiteY708" fmla="*/ 759513 h 856254"/>
                <a:gd name="connsiteX709" fmla="*/ 2219798 w 2240001"/>
                <a:gd name="connsiteY709" fmla="*/ 757098 h 856254"/>
                <a:gd name="connsiteX710" fmla="*/ 2214503 w 2240001"/>
                <a:gd name="connsiteY710" fmla="*/ 752752 h 856254"/>
                <a:gd name="connsiteX711" fmla="*/ 2205840 w 2240001"/>
                <a:gd name="connsiteY711" fmla="*/ 751786 h 856254"/>
                <a:gd name="connsiteX712" fmla="*/ 2201989 w 2240001"/>
                <a:gd name="connsiteY712" fmla="*/ 753235 h 856254"/>
                <a:gd name="connsiteX713" fmla="*/ 2200064 w 2240001"/>
                <a:gd name="connsiteY713" fmla="*/ 751786 h 856254"/>
                <a:gd name="connsiteX714" fmla="*/ 2193326 w 2240001"/>
                <a:gd name="connsiteY714" fmla="*/ 751303 h 856254"/>
                <a:gd name="connsiteX715" fmla="*/ 2185625 w 2240001"/>
                <a:gd name="connsiteY715" fmla="*/ 744542 h 856254"/>
                <a:gd name="connsiteX716" fmla="*/ 2183700 w 2240001"/>
                <a:gd name="connsiteY716" fmla="*/ 743093 h 856254"/>
                <a:gd name="connsiteX717" fmla="*/ 2181293 w 2240001"/>
                <a:gd name="connsiteY717" fmla="*/ 744059 h 856254"/>
                <a:gd name="connsiteX718" fmla="*/ 2177924 w 2240001"/>
                <a:gd name="connsiteY718" fmla="*/ 749371 h 856254"/>
                <a:gd name="connsiteX719" fmla="*/ 2178405 w 2240001"/>
                <a:gd name="connsiteY719" fmla="*/ 753718 h 856254"/>
                <a:gd name="connsiteX720" fmla="*/ 2179849 w 2240001"/>
                <a:gd name="connsiteY720" fmla="*/ 758064 h 856254"/>
                <a:gd name="connsiteX721" fmla="*/ 2180812 w 2240001"/>
                <a:gd name="connsiteY721" fmla="*/ 762410 h 856254"/>
                <a:gd name="connsiteX722" fmla="*/ 2182256 w 2240001"/>
                <a:gd name="connsiteY722" fmla="*/ 763859 h 856254"/>
                <a:gd name="connsiteX723" fmla="*/ 2181775 w 2240001"/>
                <a:gd name="connsiteY723" fmla="*/ 769172 h 856254"/>
                <a:gd name="connsiteX724" fmla="*/ 2179849 w 2240001"/>
                <a:gd name="connsiteY724" fmla="*/ 776416 h 856254"/>
                <a:gd name="connsiteX725" fmla="*/ 2175517 w 2240001"/>
                <a:gd name="connsiteY725" fmla="*/ 782694 h 856254"/>
                <a:gd name="connsiteX726" fmla="*/ 2175036 w 2240001"/>
                <a:gd name="connsiteY726" fmla="*/ 787040 h 856254"/>
                <a:gd name="connsiteX727" fmla="*/ 2176961 w 2240001"/>
                <a:gd name="connsiteY727" fmla="*/ 795733 h 856254"/>
                <a:gd name="connsiteX728" fmla="*/ 2180812 w 2240001"/>
                <a:gd name="connsiteY728" fmla="*/ 805392 h 856254"/>
                <a:gd name="connsiteX729" fmla="*/ 2184662 w 2240001"/>
                <a:gd name="connsiteY729" fmla="*/ 812636 h 856254"/>
                <a:gd name="connsiteX730" fmla="*/ 2186588 w 2240001"/>
                <a:gd name="connsiteY730" fmla="*/ 818432 h 856254"/>
                <a:gd name="connsiteX731" fmla="*/ 2193807 w 2240001"/>
                <a:gd name="connsiteY731" fmla="*/ 827607 h 856254"/>
                <a:gd name="connsiteX732" fmla="*/ 2205840 w 2240001"/>
                <a:gd name="connsiteY732" fmla="*/ 835818 h 856254"/>
                <a:gd name="connsiteX733" fmla="*/ 2205358 w 2240001"/>
                <a:gd name="connsiteY733" fmla="*/ 842579 h 856254"/>
                <a:gd name="connsiteX734" fmla="*/ 2206321 w 2240001"/>
                <a:gd name="connsiteY734" fmla="*/ 849823 h 856254"/>
                <a:gd name="connsiteX735" fmla="*/ 2201989 w 2240001"/>
                <a:gd name="connsiteY735" fmla="*/ 850789 h 856254"/>
                <a:gd name="connsiteX736" fmla="*/ 2196695 w 2240001"/>
                <a:gd name="connsiteY736" fmla="*/ 853686 h 856254"/>
                <a:gd name="connsiteX737" fmla="*/ 2195251 w 2240001"/>
                <a:gd name="connsiteY737" fmla="*/ 852720 h 856254"/>
                <a:gd name="connsiteX738" fmla="*/ 2190919 w 2240001"/>
                <a:gd name="connsiteY738" fmla="*/ 854652 h 856254"/>
                <a:gd name="connsiteX739" fmla="*/ 2184181 w 2240001"/>
                <a:gd name="connsiteY739" fmla="*/ 856101 h 856254"/>
                <a:gd name="connsiteX740" fmla="*/ 2180812 w 2240001"/>
                <a:gd name="connsiteY740" fmla="*/ 846925 h 856254"/>
                <a:gd name="connsiteX741" fmla="*/ 2176480 w 2240001"/>
                <a:gd name="connsiteY741" fmla="*/ 844993 h 856254"/>
                <a:gd name="connsiteX742" fmla="*/ 2174073 w 2240001"/>
                <a:gd name="connsiteY742" fmla="*/ 842096 h 856254"/>
                <a:gd name="connsiteX743" fmla="*/ 2169260 w 2240001"/>
                <a:gd name="connsiteY743" fmla="*/ 838715 h 856254"/>
                <a:gd name="connsiteX744" fmla="*/ 2165410 w 2240001"/>
                <a:gd name="connsiteY744" fmla="*/ 838232 h 856254"/>
                <a:gd name="connsiteX745" fmla="*/ 2163966 w 2240001"/>
                <a:gd name="connsiteY745" fmla="*/ 841613 h 856254"/>
                <a:gd name="connsiteX746" fmla="*/ 2165891 w 2240001"/>
                <a:gd name="connsiteY746" fmla="*/ 846925 h 856254"/>
                <a:gd name="connsiteX747" fmla="*/ 2163966 w 2240001"/>
                <a:gd name="connsiteY747" fmla="*/ 848857 h 856254"/>
                <a:gd name="connsiteX748" fmla="*/ 2160116 w 2240001"/>
                <a:gd name="connsiteY748" fmla="*/ 847408 h 856254"/>
                <a:gd name="connsiteX749" fmla="*/ 2153377 w 2240001"/>
                <a:gd name="connsiteY749" fmla="*/ 847408 h 856254"/>
                <a:gd name="connsiteX750" fmla="*/ 2140382 w 2240001"/>
                <a:gd name="connsiteY750" fmla="*/ 843062 h 856254"/>
                <a:gd name="connsiteX751" fmla="*/ 2139419 w 2240001"/>
                <a:gd name="connsiteY751" fmla="*/ 839681 h 856254"/>
                <a:gd name="connsiteX752" fmla="*/ 2140863 w 2240001"/>
                <a:gd name="connsiteY752" fmla="*/ 829539 h 856254"/>
                <a:gd name="connsiteX753" fmla="*/ 2139901 w 2240001"/>
                <a:gd name="connsiteY753" fmla="*/ 821812 h 856254"/>
                <a:gd name="connsiteX754" fmla="*/ 2135088 w 2240001"/>
                <a:gd name="connsiteY754" fmla="*/ 822295 h 856254"/>
                <a:gd name="connsiteX755" fmla="*/ 2130756 w 2240001"/>
                <a:gd name="connsiteY755" fmla="*/ 824710 h 856254"/>
                <a:gd name="connsiteX756" fmla="*/ 2124980 w 2240001"/>
                <a:gd name="connsiteY756" fmla="*/ 825676 h 856254"/>
                <a:gd name="connsiteX757" fmla="*/ 2120648 w 2240001"/>
                <a:gd name="connsiteY757" fmla="*/ 819881 h 856254"/>
                <a:gd name="connsiteX758" fmla="*/ 2122574 w 2240001"/>
                <a:gd name="connsiteY758" fmla="*/ 816983 h 856254"/>
                <a:gd name="connsiteX759" fmla="*/ 2120167 w 2240001"/>
                <a:gd name="connsiteY759" fmla="*/ 811670 h 856254"/>
                <a:gd name="connsiteX760" fmla="*/ 2120167 w 2240001"/>
                <a:gd name="connsiteY760" fmla="*/ 808290 h 856254"/>
                <a:gd name="connsiteX761" fmla="*/ 2117279 w 2240001"/>
                <a:gd name="connsiteY761" fmla="*/ 806841 h 856254"/>
                <a:gd name="connsiteX762" fmla="*/ 2112947 w 2240001"/>
                <a:gd name="connsiteY762" fmla="*/ 807324 h 856254"/>
                <a:gd name="connsiteX763" fmla="*/ 2106690 w 2240001"/>
                <a:gd name="connsiteY763" fmla="*/ 809739 h 856254"/>
                <a:gd name="connsiteX764" fmla="*/ 2099952 w 2240001"/>
                <a:gd name="connsiteY764" fmla="*/ 810705 h 856254"/>
                <a:gd name="connsiteX765" fmla="*/ 2098027 w 2240001"/>
                <a:gd name="connsiteY765" fmla="*/ 809739 h 856254"/>
                <a:gd name="connsiteX766" fmla="*/ 2087920 w 2240001"/>
                <a:gd name="connsiteY766" fmla="*/ 810222 h 856254"/>
                <a:gd name="connsiteX767" fmla="*/ 2086475 w 2240001"/>
                <a:gd name="connsiteY767" fmla="*/ 811670 h 856254"/>
                <a:gd name="connsiteX768" fmla="*/ 2080700 w 2240001"/>
                <a:gd name="connsiteY768" fmla="*/ 813119 h 856254"/>
                <a:gd name="connsiteX769" fmla="*/ 2080700 w 2240001"/>
                <a:gd name="connsiteY769" fmla="*/ 816500 h 856254"/>
                <a:gd name="connsiteX770" fmla="*/ 2077331 w 2240001"/>
                <a:gd name="connsiteY770" fmla="*/ 821812 h 856254"/>
                <a:gd name="connsiteX771" fmla="*/ 2073962 w 2240001"/>
                <a:gd name="connsiteY771" fmla="*/ 824710 h 856254"/>
                <a:gd name="connsiteX772" fmla="*/ 2070592 w 2240001"/>
                <a:gd name="connsiteY772" fmla="*/ 822295 h 856254"/>
                <a:gd name="connsiteX773" fmla="*/ 2065298 w 2240001"/>
                <a:gd name="connsiteY773" fmla="*/ 822295 h 856254"/>
                <a:gd name="connsiteX774" fmla="*/ 2063854 w 2240001"/>
                <a:gd name="connsiteY774" fmla="*/ 824710 h 856254"/>
                <a:gd name="connsiteX775" fmla="*/ 2057597 w 2240001"/>
                <a:gd name="connsiteY775" fmla="*/ 826642 h 856254"/>
                <a:gd name="connsiteX776" fmla="*/ 2047490 w 2240001"/>
                <a:gd name="connsiteY776" fmla="*/ 825676 h 856254"/>
                <a:gd name="connsiteX777" fmla="*/ 2040270 w 2240001"/>
                <a:gd name="connsiteY777" fmla="*/ 829056 h 856254"/>
                <a:gd name="connsiteX778" fmla="*/ 2036420 w 2240001"/>
                <a:gd name="connsiteY778" fmla="*/ 825676 h 856254"/>
                <a:gd name="connsiteX779" fmla="*/ 2032088 w 2240001"/>
                <a:gd name="connsiteY779" fmla="*/ 824710 h 856254"/>
                <a:gd name="connsiteX780" fmla="*/ 2018611 w 2240001"/>
                <a:gd name="connsiteY780" fmla="*/ 825676 h 856254"/>
                <a:gd name="connsiteX781" fmla="*/ 2012836 w 2240001"/>
                <a:gd name="connsiteY781" fmla="*/ 825193 h 856254"/>
                <a:gd name="connsiteX782" fmla="*/ 2006098 w 2240001"/>
                <a:gd name="connsiteY782" fmla="*/ 820846 h 856254"/>
                <a:gd name="connsiteX783" fmla="*/ 1995509 w 2240001"/>
                <a:gd name="connsiteY783" fmla="*/ 818432 h 856254"/>
                <a:gd name="connsiteX784" fmla="*/ 1992139 w 2240001"/>
                <a:gd name="connsiteY784" fmla="*/ 816500 h 856254"/>
                <a:gd name="connsiteX785" fmla="*/ 1995509 w 2240001"/>
                <a:gd name="connsiteY785" fmla="*/ 811187 h 856254"/>
                <a:gd name="connsiteX786" fmla="*/ 1994065 w 2240001"/>
                <a:gd name="connsiteY786" fmla="*/ 808773 h 856254"/>
                <a:gd name="connsiteX787" fmla="*/ 1985401 w 2240001"/>
                <a:gd name="connsiteY787" fmla="*/ 802978 h 856254"/>
                <a:gd name="connsiteX788" fmla="*/ 1982513 w 2240001"/>
                <a:gd name="connsiteY788" fmla="*/ 804909 h 856254"/>
                <a:gd name="connsiteX789" fmla="*/ 1979626 w 2240001"/>
                <a:gd name="connsiteY789" fmla="*/ 804909 h 856254"/>
                <a:gd name="connsiteX790" fmla="*/ 1972887 w 2240001"/>
                <a:gd name="connsiteY790" fmla="*/ 802978 h 856254"/>
                <a:gd name="connsiteX791" fmla="*/ 1970481 w 2240001"/>
                <a:gd name="connsiteY791" fmla="*/ 801529 h 856254"/>
                <a:gd name="connsiteX792" fmla="*/ 1957485 w 2240001"/>
                <a:gd name="connsiteY792" fmla="*/ 796699 h 856254"/>
                <a:gd name="connsiteX793" fmla="*/ 1953154 w 2240001"/>
                <a:gd name="connsiteY793" fmla="*/ 799597 h 856254"/>
                <a:gd name="connsiteX794" fmla="*/ 1949303 w 2240001"/>
                <a:gd name="connsiteY794" fmla="*/ 806841 h 856254"/>
                <a:gd name="connsiteX795" fmla="*/ 1944971 w 2240001"/>
                <a:gd name="connsiteY795" fmla="*/ 809256 h 856254"/>
                <a:gd name="connsiteX796" fmla="*/ 1939196 w 2240001"/>
                <a:gd name="connsiteY796" fmla="*/ 815051 h 856254"/>
                <a:gd name="connsiteX797" fmla="*/ 1939196 w 2240001"/>
                <a:gd name="connsiteY797" fmla="*/ 817466 h 856254"/>
                <a:gd name="connsiteX798" fmla="*/ 1931976 w 2240001"/>
                <a:gd name="connsiteY798" fmla="*/ 827125 h 856254"/>
                <a:gd name="connsiteX799" fmla="*/ 1930051 w 2240001"/>
                <a:gd name="connsiteY799" fmla="*/ 827607 h 856254"/>
                <a:gd name="connsiteX800" fmla="*/ 1930051 w 2240001"/>
                <a:gd name="connsiteY800" fmla="*/ 817949 h 856254"/>
                <a:gd name="connsiteX801" fmla="*/ 1929088 w 2240001"/>
                <a:gd name="connsiteY801" fmla="*/ 814085 h 856254"/>
                <a:gd name="connsiteX802" fmla="*/ 1925719 w 2240001"/>
                <a:gd name="connsiteY802" fmla="*/ 812636 h 856254"/>
                <a:gd name="connsiteX803" fmla="*/ 1918500 w 2240001"/>
                <a:gd name="connsiteY803" fmla="*/ 815534 h 856254"/>
                <a:gd name="connsiteX804" fmla="*/ 1912243 w 2240001"/>
                <a:gd name="connsiteY804" fmla="*/ 812153 h 856254"/>
                <a:gd name="connsiteX805" fmla="*/ 1910317 w 2240001"/>
                <a:gd name="connsiteY805" fmla="*/ 812636 h 856254"/>
                <a:gd name="connsiteX806" fmla="*/ 1908873 w 2240001"/>
                <a:gd name="connsiteY806" fmla="*/ 816500 h 856254"/>
                <a:gd name="connsiteX807" fmla="*/ 1905504 w 2240001"/>
                <a:gd name="connsiteY807" fmla="*/ 817466 h 856254"/>
                <a:gd name="connsiteX808" fmla="*/ 1899247 w 2240001"/>
                <a:gd name="connsiteY808" fmla="*/ 811187 h 856254"/>
                <a:gd name="connsiteX809" fmla="*/ 1896359 w 2240001"/>
                <a:gd name="connsiteY809" fmla="*/ 811187 h 856254"/>
                <a:gd name="connsiteX810" fmla="*/ 1888177 w 2240001"/>
                <a:gd name="connsiteY810" fmla="*/ 815051 h 856254"/>
                <a:gd name="connsiteX811" fmla="*/ 1887215 w 2240001"/>
                <a:gd name="connsiteY811" fmla="*/ 816983 h 856254"/>
                <a:gd name="connsiteX812" fmla="*/ 1880476 w 2240001"/>
                <a:gd name="connsiteY812" fmla="*/ 819398 h 856254"/>
                <a:gd name="connsiteX813" fmla="*/ 1875663 w 2240001"/>
                <a:gd name="connsiteY813" fmla="*/ 817466 h 856254"/>
                <a:gd name="connsiteX814" fmla="*/ 1874701 w 2240001"/>
                <a:gd name="connsiteY814" fmla="*/ 816017 h 856254"/>
                <a:gd name="connsiteX815" fmla="*/ 1867481 w 2240001"/>
                <a:gd name="connsiteY815" fmla="*/ 818432 h 856254"/>
                <a:gd name="connsiteX816" fmla="*/ 1867962 w 2240001"/>
                <a:gd name="connsiteY816" fmla="*/ 813119 h 856254"/>
                <a:gd name="connsiteX817" fmla="*/ 1866519 w 2240001"/>
                <a:gd name="connsiteY817" fmla="*/ 804909 h 856254"/>
                <a:gd name="connsiteX818" fmla="*/ 1864593 w 2240001"/>
                <a:gd name="connsiteY818" fmla="*/ 802495 h 856254"/>
                <a:gd name="connsiteX819" fmla="*/ 1862187 w 2240001"/>
                <a:gd name="connsiteY819" fmla="*/ 795733 h 856254"/>
                <a:gd name="connsiteX820" fmla="*/ 1857855 w 2240001"/>
                <a:gd name="connsiteY820" fmla="*/ 787040 h 856254"/>
                <a:gd name="connsiteX821" fmla="*/ 1858817 w 2240001"/>
                <a:gd name="connsiteY821" fmla="*/ 781728 h 856254"/>
                <a:gd name="connsiteX822" fmla="*/ 1864112 w 2240001"/>
                <a:gd name="connsiteY822" fmla="*/ 779313 h 856254"/>
                <a:gd name="connsiteX823" fmla="*/ 1875182 w 2240001"/>
                <a:gd name="connsiteY823" fmla="*/ 781728 h 856254"/>
                <a:gd name="connsiteX824" fmla="*/ 1879514 w 2240001"/>
                <a:gd name="connsiteY824" fmla="*/ 783660 h 856254"/>
                <a:gd name="connsiteX825" fmla="*/ 1881920 w 2240001"/>
                <a:gd name="connsiteY825" fmla="*/ 780762 h 856254"/>
                <a:gd name="connsiteX826" fmla="*/ 1893472 w 2240001"/>
                <a:gd name="connsiteY826" fmla="*/ 779313 h 856254"/>
                <a:gd name="connsiteX827" fmla="*/ 1898766 w 2240001"/>
                <a:gd name="connsiteY827" fmla="*/ 776416 h 856254"/>
                <a:gd name="connsiteX828" fmla="*/ 1904060 w 2240001"/>
                <a:gd name="connsiteY828" fmla="*/ 777865 h 856254"/>
                <a:gd name="connsiteX829" fmla="*/ 1907911 w 2240001"/>
                <a:gd name="connsiteY829" fmla="*/ 775933 h 856254"/>
                <a:gd name="connsiteX830" fmla="*/ 1910799 w 2240001"/>
                <a:gd name="connsiteY830" fmla="*/ 773035 h 856254"/>
                <a:gd name="connsiteX831" fmla="*/ 1910799 w 2240001"/>
                <a:gd name="connsiteY831" fmla="*/ 770620 h 856254"/>
                <a:gd name="connsiteX832" fmla="*/ 1917537 w 2240001"/>
                <a:gd name="connsiteY832" fmla="*/ 766274 h 856254"/>
                <a:gd name="connsiteX833" fmla="*/ 1918981 w 2240001"/>
                <a:gd name="connsiteY833" fmla="*/ 762410 h 856254"/>
                <a:gd name="connsiteX834" fmla="*/ 1919943 w 2240001"/>
                <a:gd name="connsiteY834" fmla="*/ 754201 h 856254"/>
                <a:gd name="connsiteX835" fmla="*/ 1924275 w 2240001"/>
                <a:gd name="connsiteY835" fmla="*/ 750820 h 856254"/>
                <a:gd name="connsiteX836" fmla="*/ 1922350 w 2240001"/>
                <a:gd name="connsiteY836" fmla="*/ 746956 h 856254"/>
                <a:gd name="connsiteX837" fmla="*/ 1922350 w 2240001"/>
                <a:gd name="connsiteY837" fmla="*/ 741161 h 856254"/>
                <a:gd name="connsiteX838" fmla="*/ 1924275 w 2240001"/>
                <a:gd name="connsiteY838" fmla="*/ 739229 h 856254"/>
                <a:gd name="connsiteX839" fmla="*/ 1918981 w 2240001"/>
                <a:gd name="connsiteY839" fmla="*/ 729570 h 856254"/>
                <a:gd name="connsiteX840" fmla="*/ 1918981 w 2240001"/>
                <a:gd name="connsiteY840" fmla="*/ 725707 h 856254"/>
                <a:gd name="connsiteX841" fmla="*/ 1917056 w 2240001"/>
                <a:gd name="connsiteY841" fmla="*/ 719912 h 856254"/>
                <a:gd name="connsiteX842" fmla="*/ 1918018 w 2240001"/>
                <a:gd name="connsiteY842" fmla="*/ 718946 h 856254"/>
                <a:gd name="connsiteX843" fmla="*/ 1916574 w 2240001"/>
                <a:gd name="connsiteY843" fmla="*/ 713633 h 856254"/>
                <a:gd name="connsiteX844" fmla="*/ 1912243 w 2240001"/>
                <a:gd name="connsiteY844" fmla="*/ 704458 h 856254"/>
                <a:gd name="connsiteX845" fmla="*/ 1912243 w 2240001"/>
                <a:gd name="connsiteY845" fmla="*/ 700111 h 856254"/>
                <a:gd name="connsiteX846" fmla="*/ 1913687 w 2240001"/>
                <a:gd name="connsiteY846" fmla="*/ 696248 h 856254"/>
                <a:gd name="connsiteX847" fmla="*/ 1916574 w 2240001"/>
                <a:gd name="connsiteY847" fmla="*/ 695282 h 856254"/>
                <a:gd name="connsiteX848" fmla="*/ 1918018 w 2240001"/>
                <a:gd name="connsiteY848" fmla="*/ 692867 h 856254"/>
                <a:gd name="connsiteX849" fmla="*/ 1915612 w 2240001"/>
                <a:gd name="connsiteY849" fmla="*/ 688038 h 856254"/>
                <a:gd name="connsiteX850" fmla="*/ 1913687 w 2240001"/>
                <a:gd name="connsiteY850" fmla="*/ 677896 h 856254"/>
                <a:gd name="connsiteX851" fmla="*/ 1911280 w 2240001"/>
                <a:gd name="connsiteY851" fmla="*/ 677413 h 856254"/>
                <a:gd name="connsiteX852" fmla="*/ 1911761 w 2240001"/>
                <a:gd name="connsiteY852" fmla="*/ 671618 h 856254"/>
                <a:gd name="connsiteX853" fmla="*/ 1909355 w 2240001"/>
                <a:gd name="connsiteY853" fmla="*/ 667754 h 856254"/>
                <a:gd name="connsiteX854" fmla="*/ 1911280 w 2240001"/>
                <a:gd name="connsiteY854" fmla="*/ 664373 h 856254"/>
                <a:gd name="connsiteX855" fmla="*/ 1910317 w 2240001"/>
                <a:gd name="connsiteY855" fmla="*/ 660993 h 856254"/>
                <a:gd name="connsiteX856" fmla="*/ 1907430 w 2240001"/>
                <a:gd name="connsiteY856" fmla="*/ 660510 h 856254"/>
                <a:gd name="connsiteX857" fmla="*/ 1907430 w 2240001"/>
                <a:gd name="connsiteY857" fmla="*/ 653749 h 856254"/>
                <a:gd name="connsiteX858" fmla="*/ 1904542 w 2240001"/>
                <a:gd name="connsiteY858" fmla="*/ 651334 h 856254"/>
                <a:gd name="connsiteX859" fmla="*/ 1905985 w 2240001"/>
                <a:gd name="connsiteY859" fmla="*/ 647470 h 856254"/>
                <a:gd name="connsiteX860" fmla="*/ 1908392 w 2240001"/>
                <a:gd name="connsiteY860" fmla="*/ 644573 h 856254"/>
                <a:gd name="connsiteX861" fmla="*/ 1907430 w 2240001"/>
                <a:gd name="connsiteY861" fmla="*/ 643124 h 856254"/>
                <a:gd name="connsiteX862" fmla="*/ 1910317 w 2240001"/>
                <a:gd name="connsiteY862" fmla="*/ 638295 h 856254"/>
                <a:gd name="connsiteX863" fmla="*/ 1903579 w 2240001"/>
                <a:gd name="connsiteY863" fmla="*/ 636363 h 856254"/>
                <a:gd name="connsiteX864" fmla="*/ 1901172 w 2240001"/>
                <a:gd name="connsiteY864" fmla="*/ 632499 h 856254"/>
                <a:gd name="connsiteX865" fmla="*/ 1896359 w 2240001"/>
                <a:gd name="connsiteY865" fmla="*/ 630568 h 856254"/>
                <a:gd name="connsiteX866" fmla="*/ 1894915 w 2240001"/>
                <a:gd name="connsiteY866" fmla="*/ 625738 h 856254"/>
                <a:gd name="connsiteX867" fmla="*/ 1892028 w 2240001"/>
                <a:gd name="connsiteY867" fmla="*/ 624289 h 856254"/>
                <a:gd name="connsiteX868" fmla="*/ 1892509 w 2240001"/>
                <a:gd name="connsiteY868" fmla="*/ 622358 h 856254"/>
                <a:gd name="connsiteX869" fmla="*/ 1888659 w 2240001"/>
                <a:gd name="connsiteY869" fmla="*/ 617528 h 856254"/>
                <a:gd name="connsiteX870" fmla="*/ 1888659 w 2240001"/>
                <a:gd name="connsiteY870" fmla="*/ 614630 h 856254"/>
                <a:gd name="connsiteX871" fmla="*/ 1884327 w 2240001"/>
                <a:gd name="connsiteY871" fmla="*/ 616079 h 856254"/>
                <a:gd name="connsiteX872" fmla="*/ 1880476 w 2240001"/>
                <a:gd name="connsiteY872" fmla="*/ 612699 h 856254"/>
                <a:gd name="connsiteX873" fmla="*/ 1877589 w 2240001"/>
                <a:gd name="connsiteY873" fmla="*/ 608352 h 856254"/>
                <a:gd name="connsiteX874" fmla="*/ 1875663 w 2240001"/>
                <a:gd name="connsiteY874" fmla="*/ 607869 h 856254"/>
                <a:gd name="connsiteX875" fmla="*/ 1872294 w 2240001"/>
                <a:gd name="connsiteY875" fmla="*/ 602557 h 856254"/>
                <a:gd name="connsiteX876" fmla="*/ 1871332 w 2240001"/>
                <a:gd name="connsiteY876" fmla="*/ 597728 h 856254"/>
                <a:gd name="connsiteX877" fmla="*/ 1867000 w 2240001"/>
                <a:gd name="connsiteY877" fmla="*/ 592415 h 856254"/>
                <a:gd name="connsiteX878" fmla="*/ 1863149 w 2240001"/>
                <a:gd name="connsiteY878" fmla="*/ 591449 h 856254"/>
                <a:gd name="connsiteX879" fmla="*/ 1861705 w 2240001"/>
                <a:gd name="connsiteY879" fmla="*/ 593381 h 856254"/>
                <a:gd name="connsiteX880" fmla="*/ 1858336 w 2240001"/>
                <a:gd name="connsiteY880" fmla="*/ 589518 h 856254"/>
                <a:gd name="connsiteX881" fmla="*/ 1855930 w 2240001"/>
                <a:gd name="connsiteY881" fmla="*/ 582273 h 856254"/>
                <a:gd name="connsiteX882" fmla="*/ 1858817 w 2240001"/>
                <a:gd name="connsiteY882" fmla="*/ 576478 h 856254"/>
                <a:gd name="connsiteX883" fmla="*/ 1860743 w 2240001"/>
                <a:gd name="connsiteY883" fmla="*/ 574546 h 856254"/>
                <a:gd name="connsiteX884" fmla="*/ 1859780 w 2240001"/>
                <a:gd name="connsiteY884" fmla="*/ 564888 h 856254"/>
                <a:gd name="connsiteX885" fmla="*/ 1861705 w 2240001"/>
                <a:gd name="connsiteY885" fmla="*/ 561024 h 856254"/>
                <a:gd name="connsiteX886" fmla="*/ 1864112 w 2240001"/>
                <a:gd name="connsiteY886" fmla="*/ 559092 h 856254"/>
                <a:gd name="connsiteX887" fmla="*/ 1868925 w 2240001"/>
                <a:gd name="connsiteY887" fmla="*/ 559092 h 856254"/>
                <a:gd name="connsiteX888" fmla="*/ 1873257 w 2240001"/>
                <a:gd name="connsiteY888" fmla="*/ 556195 h 856254"/>
                <a:gd name="connsiteX889" fmla="*/ 1878551 w 2240001"/>
                <a:gd name="connsiteY889" fmla="*/ 547985 h 856254"/>
                <a:gd name="connsiteX890" fmla="*/ 1882402 w 2240001"/>
                <a:gd name="connsiteY890" fmla="*/ 546536 h 856254"/>
                <a:gd name="connsiteX891" fmla="*/ 1877107 w 2240001"/>
                <a:gd name="connsiteY891" fmla="*/ 542672 h 856254"/>
                <a:gd name="connsiteX892" fmla="*/ 1873738 w 2240001"/>
                <a:gd name="connsiteY892" fmla="*/ 536394 h 856254"/>
                <a:gd name="connsiteX893" fmla="*/ 1872775 w 2240001"/>
                <a:gd name="connsiteY893" fmla="*/ 531082 h 856254"/>
                <a:gd name="connsiteX894" fmla="*/ 1874219 w 2240001"/>
                <a:gd name="connsiteY894" fmla="*/ 529633 h 856254"/>
                <a:gd name="connsiteX895" fmla="*/ 1878070 w 2240001"/>
                <a:gd name="connsiteY895" fmla="*/ 522389 h 856254"/>
                <a:gd name="connsiteX896" fmla="*/ 1883364 w 2240001"/>
                <a:gd name="connsiteY896" fmla="*/ 515628 h 856254"/>
                <a:gd name="connsiteX897" fmla="*/ 1888177 w 2240001"/>
                <a:gd name="connsiteY897" fmla="*/ 514662 h 856254"/>
                <a:gd name="connsiteX898" fmla="*/ 1887696 w 2240001"/>
                <a:gd name="connsiteY898" fmla="*/ 508383 h 856254"/>
                <a:gd name="connsiteX899" fmla="*/ 1884327 w 2240001"/>
                <a:gd name="connsiteY899" fmla="*/ 504520 h 856254"/>
                <a:gd name="connsiteX900" fmla="*/ 1878551 w 2240001"/>
                <a:gd name="connsiteY900" fmla="*/ 500173 h 856254"/>
                <a:gd name="connsiteX901" fmla="*/ 1877589 w 2240001"/>
                <a:gd name="connsiteY901" fmla="*/ 487134 h 856254"/>
                <a:gd name="connsiteX902" fmla="*/ 1874701 w 2240001"/>
                <a:gd name="connsiteY902" fmla="*/ 476026 h 856254"/>
                <a:gd name="connsiteX903" fmla="*/ 1873738 w 2240001"/>
                <a:gd name="connsiteY903" fmla="*/ 464919 h 856254"/>
                <a:gd name="connsiteX904" fmla="*/ 1870369 w 2240001"/>
                <a:gd name="connsiteY904" fmla="*/ 460572 h 856254"/>
                <a:gd name="connsiteX905" fmla="*/ 1869887 w 2240001"/>
                <a:gd name="connsiteY905" fmla="*/ 457675 h 856254"/>
                <a:gd name="connsiteX906" fmla="*/ 1863631 w 2240001"/>
                <a:gd name="connsiteY906" fmla="*/ 460089 h 856254"/>
                <a:gd name="connsiteX907" fmla="*/ 1853042 w 2240001"/>
                <a:gd name="connsiteY907" fmla="*/ 459123 h 856254"/>
                <a:gd name="connsiteX908" fmla="*/ 1852079 w 2240001"/>
                <a:gd name="connsiteY908" fmla="*/ 450913 h 856254"/>
                <a:gd name="connsiteX909" fmla="*/ 1850635 w 2240001"/>
                <a:gd name="connsiteY909" fmla="*/ 447533 h 856254"/>
                <a:gd name="connsiteX910" fmla="*/ 1851117 w 2240001"/>
                <a:gd name="connsiteY910" fmla="*/ 444635 h 856254"/>
                <a:gd name="connsiteX911" fmla="*/ 1849191 w 2240001"/>
                <a:gd name="connsiteY911" fmla="*/ 439806 h 856254"/>
                <a:gd name="connsiteX912" fmla="*/ 1848229 w 2240001"/>
                <a:gd name="connsiteY912" fmla="*/ 432079 h 856254"/>
                <a:gd name="connsiteX913" fmla="*/ 1843897 w 2240001"/>
                <a:gd name="connsiteY913" fmla="*/ 420971 h 856254"/>
                <a:gd name="connsiteX914" fmla="*/ 1841972 w 2240001"/>
                <a:gd name="connsiteY914" fmla="*/ 410346 h 856254"/>
                <a:gd name="connsiteX915" fmla="*/ 1842934 w 2240001"/>
                <a:gd name="connsiteY915" fmla="*/ 405517 h 856254"/>
                <a:gd name="connsiteX916" fmla="*/ 1837640 w 2240001"/>
                <a:gd name="connsiteY916" fmla="*/ 409380 h 856254"/>
                <a:gd name="connsiteX917" fmla="*/ 1833789 w 2240001"/>
                <a:gd name="connsiteY917" fmla="*/ 408898 h 856254"/>
                <a:gd name="connsiteX918" fmla="*/ 1824645 w 2240001"/>
                <a:gd name="connsiteY918" fmla="*/ 412761 h 856254"/>
                <a:gd name="connsiteX919" fmla="*/ 1822238 w 2240001"/>
                <a:gd name="connsiteY919" fmla="*/ 409863 h 856254"/>
                <a:gd name="connsiteX920" fmla="*/ 1815500 w 2240001"/>
                <a:gd name="connsiteY920" fmla="*/ 415659 h 856254"/>
                <a:gd name="connsiteX921" fmla="*/ 1812612 w 2240001"/>
                <a:gd name="connsiteY921" fmla="*/ 417590 h 856254"/>
                <a:gd name="connsiteX922" fmla="*/ 1810206 w 2240001"/>
                <a:gd name="connsiteY922" fmla="*/ 415176 h 856254"/>
                <a:gd name="connsiteX923" fmla="*/ 1805393 w 2240001"/>
                <a:gd name="connsiteY923" fmla="*/ 416142 h 856254"/>
                <a:gd name="connsiteX924" fmla="*/ 1800098 w 2240001"/>
                <a:gd name="connsiteY924" fmla="*/ 419039 h 856254"/>
                <a:gd name="connsiteX925" fmla="*/ 1793841 w 2240001"/>
                <a:gd name="connsiteY925" fmla="*/ 417590 h 856254"/>
                <a:gd name="connsiteX926" fmla="*/ 1788065 w 2240001"/>
                <a:gd name="connsiteY926" fmla="*/ 418556 h 856254"/>
                <a:gd name="connsiteX927" fmla="*/ 1783252 w 2240001"/>
                <a:gd name="connsiteY927" fmla="*/ 419039 h 856254"/>
                <a:gd name="connsiteX928" fmla="*/ 1781808 w 2240001"/>
                <a:gd name="connsiteY928" fmla="*/ 420971 h 856254"/>
                <a:gd name="connsiteX929" fmla="*/ 1776514 w 2240001"/>
                <a:gd name="connsiteY929" fmla="*/ 419039 h 856254"/>
                <a:gd name="connsiteX930" fmla="*/ 1769776 w 2240001"/>
                <a:gd name="connsiteY930" fmla="*/ 420971 h 856254"/>
                <a:gd name="connsiteX931" fmla="*/ 1767851 w 2240001"/>
                <a:gd name="connsiteY931" fmla="*/ 423869 h 856254"/>
                <a:gd name="connsiteX932" fmla="*/ 1767851 w 2240001"/>
                <a:gd name="connsiteY932" fmla="*/ 427249 h 856254"/>
                <a:gd name="connsiteX933" fmla="*/ 1763038 w 2240001"/>
                <a:gd name="connsiteY933" fmla="*/ 430630 h 856254"/>
                <a:gd name="connsiteX934" fmla="*/ 1761112 w 2240001"/>
                <a:gd name="connsiteY934" fmla="*/ 434493 h 856254"/>
                <a:gd name="connsiteX935" fmla="*/ 1762556 w 2240001"/>
                <a:gd name="connsiteY935" fmla="*/ 436425 h 856254"/>
                <a:gd name="connsiteX936" fmla="*/ 1759668 w 2240001"/>
                <a:gd name="connsiteY936" fmla="*/ 443186 h 856254"/>
                <a:gd name="connsiteX937" fmla="*/ 1760631 w 2240001"/>
                <a:gd name="connsiteY937" fmla="*/ 447533 h 856254"/>
                <a:gd name="connsiteX938" fmla="*/ 1758706 w 2240001"/>
                <a:gd name="connsiteY938" fmla="*/ 451396 h 856254"/>
                <a:gd name="connsiteX939" fmla="*/ 1760150 w 2240001"/>
                <a:gd name="connsiteY939" fmla="*/ 458640 h 856254"/>
                <a:gd name="connsiteX940" fmla="*/ 1757743 w 2240001"/>
                <a:gd name="connsiteY940" fmla="*/ 464436 h 856254"/>
                <a:gd name="connsiteX941" fmla="*/ 1759187 w 2240001"/>
                <a:gd name="connsiteY941" fmla="*/ 469265 h 856254"/>
                <a:gd name="connsiteX942" fmla="*/ 1761112 w 2240001"/>
                <a:gd name="connsiteY942" fmla="*/ 470714 h 856254"/>
                <a:gd name="connsiteX943" fmla="*/ 1760150 w 2240001"/>
                <a:gd name="connsiteY943" fmla="*/ 474578 h 856254"/>
                <a:gd name="connsiteX944" fmla="*/ 1763519 w 2240001"/>
                <a:gd name="connsiteY944" fmla="*/ 481339 h 856254"/>
                <a:gd name="connsiteX945" fmla="*/ 1763519 w 2240001"/>
                <a:gd name="connsiteY945" fmla="*/ 483753 h 856254"/>
                <a:gd name="connsiteX946" fmla="*/ 1743304 w 2240001"/>
                <a:gd name="connsiteY946" fmla="*/ 471197 h 856254"/>
                <a:gd name="connsiteX947" fmla="*/ 1733678 w 2240001"/>
                <a:gd name="connsiteY947" fmla="*/ 466851 h 856254"/>
                <a:gd name="connsiteX948" fmla="*/ 1712019 w 2240001"/>
                <a:gd name="connsiteY948" fmla="*/ 457675 h 856254"/>
                <a:gd name="connsiteX949" fmla="*/ 1695173 w 2240001"/>
                <a:gd name="connsiteY949" fmla="*/ 457675 h 856254"/>
                <a:gd name="connsiteX950" fmla="*/ 1697099 w 2240001"/>
                <a:gd name="connsiteY950" fmla="*/ 463470 h 856254"/>
                <a:gd name="connsiteX951" fmla="*/ 1690842 w 2240001"/>
                <a:gd name="connsiteY951" fmla="*/ 484719 h 856254"/>
                <a:gd name="connsiteX952" fmla="*/ 1687472 w 2240001"/>
                <a:gd name="connsiteY952" fmla="*/ 484719 h 856254"/>
                <a:gd name="connsiteX953" fmla="*/ 1682659 w 2240001"/>
                <a:gd name="connsiteY953" fmla="*/ 479407 h 856254"/>
                <a:gd name="connsiteX954" fmla="*/ 1676402 w 2240001"/>
                <a:gd name="connsiteY954" fmla="*/ 476509 h 856254"/>
                <a:gd name="connsiteX955" fmla="*/ 1668220 w 2240001"/>
                <a:gd name="connsiteY955" fmla="*/ 469265 h 856254"/>
                <a:gd name="connsiteX956" fmla="*/ 1662926 w 2240001"/>
                <a:gd name="connsiteY956" fmla="*/ 465402 h 856254"/>
                <a:gd name="connsiteX957" fmla="*/ 1656187 w 2240001"/>
                <a:gd name="connsiteY957" fmla="*/ 463953 h 856254"/>
                <a:gd name="connsiteX958" fmla="*/ 1650412 w 2240001"/>
                <a:gd name="connsiteY958" fmla="*/ 461055 h 856254"/>
                <a:gd name="connsiteX959" fmla="*/ 1642711 w 2240001"/>
                <a:gd name="connsiteY959" fmla="*/ 459606 h 856254"/>
                <a:gd name="connsiteX960" fmla="*/ 1638860 w 2240001"/>
                <a:gd name="connsiteY960" fmla="*/ 460089 h 856254"/>
                <a:gd name="connsiteX961" fmla="*/ 1636454 w 2240001"/>
                <a:gd name="connsiteY961" fmla="*/ 458158 h 856254"/>
                <a:gd name="connsiteX962" fmla="*/ 1630197 w 2240001"/>
                <a:gd name="connsiteY962" fmla="*/ 457675 h 856254"/>
                <a:gd name="connsiteX963" fmla="*/ 1623940 w 2240001"/>
                <a:gd name="connsiteY963" fmla="*/ 459606 h 856254"/>
                <a:gd name="connsiteX964" fmla="*/ 1621533 w 2240001"/>
                <a:gd name="connsiteY964" fmla="*/ 462987 h 856254"/>
                <a:gd name="connsiteX965" fmla="*/ 1621052 w 2240001"/>
                <a:gd name="connsiteY965" fmla="*/ 465885 h 856254"/>
                <a:gd name="connsiteX966" fmla="*/ 1615758 w 2240001"/>
                <a:gd name="connsiteY966" fmla="*/ 470714 h 856254"/>
                <a:gd name="connsiteX967" fmla="*/ 1612388 w 2240001"/>
                <a:gd name="connsiteY967" fmla="*/ 470714 h 856254"/>
                <a:gd name="connsiteX968" fmla="*/ 1600356 w 2240001"/>
                <a:gd name="connsiteY968" fmla="*/ 474578 h 856254"/>
                <a:gd name="connsiteX969" fmla="*/ 1597468 w 2240001"/>
                <a:gd name="connsiteY969" fmla="*/ 476992 h 856254"/>
                <a:gd name="connsiteX970" fmla="*/ 1593618 w 2240001"/>
                <a:gd name="connsiteY970" fmla="*/ 475543 h 856254"/>
                <a:gd name="connsiteX971" fmla="*/ 1589767 w 2240001"/>
                <a:gd name="connsiteY971" fmla="*/ 476992 h 856254"/>
                <a:gd name="connsiteX972" fmla="*/ 1585435 w 2240001"/>
                <a:gd name="connsiteY972" fmla="*/ 476509 h 856254"/>
                <a:gd name="connsiteX973" fmla="*/ 1581585 w 2240001"/>
                <a:gd name="connsiteY973" fmla="*/ 478441 h 856254"/>
                <a:gd name="connsiteX974" fmla="*/ 1580141 w 2240001"/>
                <a:gd name="connsiteY974" fmla="*/ 477958 h 856254"/>
                <a:gd name="connsiteX975" fmla="*/ 1574365 w 2240001"/>
                <a:gd name="connsiteY975" fmla="*/ 484236 h 856254"/>
                <a:gd name="connsiteX976" fmla="*/ 1574365 w 2240001"/>
                <a:gd name="connsiteY976" fmla="*/ 486168 h 856254"/>
                <a:gd name="connsiteX977" fmla="*/ 1571477 w 2240001"/>
                <a:gd name="connsiteY977" fmla="*/ 490032 h 856254"/>
                <a:gd name="connsiteX978" fmla="*/ 1567146 w 2240001"/>
                <a:gd name="connsiteY978" fmla="*/ 485685 h 856254"/>
                <a:gd name="connsiteX979" fmla="*/ 1558001 w 2240001"/>
                <a:gd name="connsiteY979" fmla="*/ 481822 h 856254"/>
                <a:gd name="connsiteX980" fmla="*/ 1550300 w 2240001"/>
                <a:gd name="connsiteY980" fmla="*/ 475061 h 856254"/>
                <a:gd name="connsiteX981" fmla="*/ 1546931 w 2240001"/>
                <a:gd name="connsiteY981" fmla="*/ 474095 h 856254"/>
                <a:gd name="connsiteX982" fmla="*/ 1544524 w 2240001"/>
                <a:gd name="connsiteY982" fmla="*/ 471197 h 856254"/>
                <a:gd name="connsiteX983" fmla="*/ 1538749 w 2240001"/>
                <a:gd name="connsiteY983" fmla="*/ 469265 h 856254"/>
                <a:gd name="connsiteX984" fmla="*/ 1533935 w 2240001"/>
                <a:gd name="connsiteY984" fmla="*/ 465885 h 856254"/>
                <a:gd name="connsiteX985" fmla="*/ 1529604 w 2240001"/>
                <a:gd name="connsiteY985" fmla="*/ 467333 h 856254"/>
                <a:gd name="connsiteX986" fmla="*/ 1526235 w 2240001"/>
                <a:gd name="connsiteY986" fmla="*/ 465402 h 856254"/>
                <a:gd name="connsiteX987" fmla="*/ 1522865 w 2240001"/>
                <a:gd name="connsiteY987" fmla="*/ 468299 h 856254"/>
                <a:gd name="connsiteX988" fmla="*/ 1515165 w 2240001"/>
                <a:gd name="connsiteY988" fmla="*/ 468299 h 856254"/>
                <a:gd name="connsiteX989" fmla="*/ 1513239 w 2240001"/>
                <a:gd name="connsiteY989" fmla="*/ 471680 h 856254"/>
                <a:gd name="connsiteX990" fmla="*/ 1509870 w 2240001"/>
                <a:gd name="connsiteY990" fmla="*/ 473612 h 856254"/>
                <a:gd name="connsiteX991" fmla="*/ 1509389 w 2240001"/>
                <a:gd name="connsiteY991" fmla="*/ 476509 h 856254"/>
                <a:gd name="connsiteX992" fmla="*/ 1498800 w 2240001"/>
                <a:gd name="connsiteY992" fmla="*/ 477958 h 856254"/>
                <a:gd name="connsiteX993" fmla="*/ 1496875 w 2240001"/>
                <a:gd name="connsiteY993" fmla="*/ 475061 h 856254"/>
                <a:gd name="connsiteX994" fmla="*/ 1489655 w 2240001"/>
                <a:gd name="connsiteY994" fmla="*/ 474095 h 856254"/>
                <a:gd name="connsiteX995" fmla="*/ 1484361 w 2240001"/>
                <a:gd name="connsiteY995" fmla="*/ 471680 h 856254"/>
                <a:gd name="connsiteX996" fmla="*/ 1475697 w 2240001"/>
                <a:gd name="connsiteY996" fmla="*/ 464919 h 856254"/>
                <a:gd name="connsiteX997" fmla="*/ 1472328 w 2240001"/>
                <a:gd name="connsiteY997" fmla="*/ 462021 h 856254"/>
                <a:gd name="connsiteX998" fmla="*/ 1462702 w 2240001"/>
                <a:gd name="connsiteY998" fmla="*/ 462504 h 856254"/>
                <a:gd name="connsiteX999" fmla="*/ 1452113 w 2240001"/>
                <a:gd name="connsiteY999" fmla="*/ 462504 h 856254"/>
                <a:gd name="connsiteX1000" fmla="*/ 1441525 w 2240001"/>
                <a:gd name="connsiteY1000" fmla="*/ 469748 h 856254"/>
                <a:gd name="connsiteX1001" fmla="*/ 1438156 w 2240001"/>
                <a:gd name="connsiteY1001" fmla="*/ 468782 h 856254"/>
                <a:gd name="connsiteX1002" fmla="*/ 1435268 w 2240001"/>
                <a:gd name="connsiteY1002" fmla="*/ 469265 h 856254"/>
                <a:gd name="connsiteX1003" fmla="*/ 1431898 w 2240001"/>
                <a:gd name="connsiteY1003" fmla="*/ 472646 h 856254"/>
                <a:gd name="connsiteX1004" fmla="*/ 1425160 w 2240001"/>
                <a:gd name="connsiteY1004" fmla="*/ 474095 h 856254"/>
                <a:gd name="connsiteX1005" fmla="*/ 1420347 w 2240001"/>
                <a:gd name="connsiteY1005" fmla="*/ 478441 h 856254"/>
                <a:gd name="connsiteX1006" fmla="*/ 1413128 w 2240001"/>
                <a:gd name="connsiteY1006" fmla="*/ 478924 h 856254"/>
                <a:gd name="connsiteX1007" fmla="*/ 1408796 w 2240001"/>
                <a:gd name="connsiteY1007" fmla="*/ 480856 h 856254"/>
                <a:gd name="connsiteX1008" fmla="*/ 1408315 w 2240001"/>
                <a:gd name="connsiteY1008" fmla="*/ 485202 h 856254"/>
                <a:gd name="connsiteX1009" fmla="*/ 1409758 w 2240001"/>
                <a:gd name="connsiteY1009" fmla="*/ 487617 h 856254"/>
                <a:gd name="connsiteX1010" fmla="*/ 1406871 w 2240001"/>
                <a:gd name="connsiteY1010" fmla="*/ 489549 h 856254"/>
                <a:gd name="connsiteX1011" fmla="*/ 1404945 w 2240001"/>
                <a:gd name="connsiteY1011" fmla="*/ 493895 h 856254"/>
                <a:gd name="connsiteX1012" fmla="*/ 1401095 w 2240001"/>
                <a:gd name="connsiteY1012" fmla="*/ 492446 h 856254"/>
                <a:gd name="connsiteX1013" fmla="*/ 1401095 w 2240001"/>
                <a:gd name="connsiteY1013" fmla="*/ 490515 h 856254"/>
                <a:gd name="connsiteX1014" fmla="*/ 1396282 w 2240001"/>
                <a:gd name="connsiteY1014" fmla="*/ 484719 h 856254"/>
                <a:gd name="connsiteX1015" fmla="*/ 1390987 w 2240001"/>
                <a:gd name="connsiteY1015" fmla="*/ 480856 h 856254"/>
                <a:gd name="connsiteX1016" fmla="*/ 1387618 w 2240001"/>
                <a:gd name="connsiteY1016" fmla="*/ 476026 h 856254"/>
                <a:gd name="connsiteX1017" fmla="*/ 1383287 w 2240001"/>
                <a:gd name="connsiteY1017" fmla="*/ 464919 h 856254"/>
                <a:gd name="connsiteX1018" fmla="*/ 1380399 w 2240001"/>
                <a:gd name="connsiteY1018" fmla="*/ 461055 h 856254"/>
                <a:gd name="connsiteX1019" fmla="*/ 1375104 w 2240001"/>
                <a:gd name="connsiteY1019" fmla="*/ 454777 h 856254"/>
                <a:gd name="connsiteX1020" fmla="*/ 1365478 w 2240001"/>
                <a:gd name="connsiteY1020" fmla="*/ 454777 h 856254"/>
                <a:gd name="connsiteX1021" fmla="*/ 1339969 w 2240001"/>
                <a:gd name="connsiteY1021" fmla="*/ 451879 h 856254"/>
                <a:gd name="connsiteX1022" fmla="*/ 1336119 w 2240001"/>
                <a:gd name="connsiteY1022" fmla="*/ 450913 h 856254"/>
                <a:gd name="connsiteX1023" fmla="*/ 1330343 w 2240001"/>
                <a:gd name="connsiteY1023" fmla="*/ 450430 h 856254"/>
                <a:gd name="connsiteX1024" fmla="*/ 1315904 w 2240001"/>
                <a:gd name="connsiteY1024" fmla="*/ 453328 h 856254"/>
                <a:gd name="connsiteX1025" fmla="*/ 1309647 w 2240001"/>
                <a:gd name="connsiteY1025" fmla="*/ 451396 h 856254"/>
                <a:gd name="connsiteX1026" fmla="*/ 1300021 w 2240001"/>
                <a:gd name="connsiteY1026" fmla="*/ 450430 h 856254"/>
                <a:gd name="connsiteX1027" fmla="*/ 1294245 w 2240001"/>
                <a:gd name="connsiteY1027" fmla="*/ 445118 h 856254"/>
                <a:gd name="connsiteX1028" fmla="*/ 1285100 w 2240001"/>
                <a:gd name="connsiteY1028" fmla="*/ 437391 h 856254"/>
                <a:gd name="connsiteX1029" fmla="*/ 1272105 w 2240001"/>
                <a:gd name="connsiteY1029" fmla="*/ 423386 h 856254"/>
                <a:gd name="connsiteX1030" fmla="*/ 1268254 w 2240001"/>
                <a:gd name="connsiteY1030" fmla="*/ 423869 h 856254"/>
                <a:gd name="connsiteX1031" fmla="*/ 1262479 w 2240001"/>
                <a:gd name="connsiteY1031" fmla="*/ 427249 h 856254"/>
                <a:gd name="connsiteX1032" fmla="*/ 1261997 w 2240001"/>
                <a:gd name="connsiteY1032" fmla="*/ 424835 h 856254"/>
                <a:gd name="connsiteX1033" fmla="*/ 1259591 w 2240001"/>
                <a:gd name="connsiteY1033" fmla="*/ 423869 h 856254"/>
                <a:gd name="connsiteX1034" fmla="*/ 1253334 w 2240001"/>
                <a:gd name="connsiteY1034" fmla="*/ 427249 h 856254"/>
                <a:gd name="connsiteX1035" fmla="*/ 1250927 w 2240001"/>
                <a:gd name="connsiteY1035" fmla="*/ 431113 h 856254"/>
                <a:gd name="connsiteX1036" fmla="*/ 1247558 w 2240001"/>
                <a:gd name="connsiteY1036" fmla="*/ 432562 h 856254"/>
                <a:gd name="connsiteX1037" fmla="*/ 1245633 w 2240001"/>
                <a:gd name="connsiteY1037" fmla="*/ 438840 h 856254"/>
                <a:gd name="connsiteX1038" fmla="*/ 1246595 w 2240001"/>
                <a:gd name="connsiteY1038" fmla="*/ 442220 h 856254"/>
                <a:gd name="connsiteX1039" fmla="*/ 1247077 w 2240001"/>
                <a:gd name="connsiteY1039" fmla="*/ 447533 h 856254"/>
                <a:gd name="connsiteX1040" fmla="*/ 1248039 w 2240001"/>
                <a:gd name="connsiteY1040" fmla="*/ 448982 h 856254"/>
                <a:gd name="connsiteX1041" fmla="*/ 1247077 w 2240001"/>
                <a:gd name="connsiteY1041" fmla="*/ 452845 h 856254"/>
                <a:gd name="connsiteX1042" fmla="*/ 1248521 w 2240001"/>
                <a:gd name="connsiteY1042" fmla="*/ 457192 h 856254"/>
                <a:gd name="connsiteX1043" fmla="*/ 1246595 w 2240001"/>
                <a:gd name="connsiteY1043" fmla="*/ 462021 h 856254"/>
                <a:gd name="connsiteX1044" fmla="*/ 1251408 w 2240001"/>
                <a:gd name="connsiteY1044" fmla="*/ 463470 h 856254"/>
                <a:gd name="connsiteX1045" fmla="*/ 1251408 w 2240001"/>
                <a:gd name="connsiteY1045" fmla="*/ 469748 h 856254"/>
                <a:gd name="connsiteX1046" fmla="*/ 1253815 w 2240001"/>
                <a:gd name="connsiteY1046" fmla="*/ 469748 h 856254"/>
                <a:gd name="connsiteX1047" fmla="*/ 1255259 w 2240001"/>
                <a:gd name="connsiteY1047" fmla="*/ 474095 h 856254"/>
                <a:gd name="connsiteX1048" fmla="*/ 1251890 w 2240001"/>
                <a:gd name="connsiteY1048" fmla="*/ 479407 h 856254"/>
                <a:gd name="connsiteX1049" fmla="*/ 1254778 w 2240001"/>
                <a:gd name="connsiteY1049" fmla="*/ 483270 h 856254"/>
                <a:gd name="connsiteX1050" fmla="*/ 1250446 w 2240001"/>
                <a:gd name="connsiteY1050" fmla="*/ 485202 h 856254"/>
                <a:gd name="connsiteX1051" fmla="*/ 1247558 w 2240001"/>
                <a:gd name="connsiteY1051" fmla="*/ 484236 h 856254"/>
                <a:gd name="connsiteX1052" fmla="*/ 1246595 w 2240001"/>
                <a:gd name="connsiteY1052" fmla="*/ 489066 h 856254"/>
                <a:gd name="connsiteX1053" fmla="*/ 1248521 w 2240001"/>
                <a:gd name="connsiteY1053" fmla="*/ 490515 h 856254"/>
                <a:gd name="connsiteX1054" fmla="*/ 1250927 w 2240001"/>
                <a:gd name="connsiteY1054" fmla="*/ 497276 h 856254"/>
                <a:gd name="connsiteX1055" fmla="*/ 1249483 w 2240001"/>
                <a:gd name="connsiteY1055" fmla="*/ 499690 h 856254"/>
                <a:gd name="connsiteX1056" fmla="*/ 1241301 w 2240001"/>
                <a:gd name="connsiteY1056" fmla="*/ 501139 h 856254"/>
                <a:gd name="connsiteX1057" fmla="*/ 1240820 w 2240001"/>
                <a:gd name="connsiteY1057" fmla="*/ 504520 h 856254"/>
                <a:gd name="connsiteX1058" fmla="*/ 1241782 w 2240001"/>
                <a:gd name="connsiteY1058" fmla="*/ 507418 h 856254"/>
                <a:gd name="connsiteX1059" fmla="*/ 1244189 w 2240001"/>
                <a:gd name="connsiteY1059" fmla="*/ 508866 h 856254"/>
                <a:gd name="connsiteX1060" fmla="*/ 1244189 w 2240001"/>
                <a:gd name="connsiteY1060" fmla="*/ 511281 h 856254"/>
                <a:gd name="connsiteX1061" fmla="*/ 1250927 w 2240001"/>
                <a:gd name="connsiteY1061" fmla="*/ 516111 h 856254"/>
                <a:gd name="connsiteX1062" fmla="*/ 1253334 w 2240001"/>
                <a:gd name="connsiteY1062" fmla="*/ 517559 h 856254"/>
                <a:gd name="connsiteX1063" fmla="*/ 1253334 w 2240001"/>
                <a:gd name="connsiteY1063" fmla="*/ 520940 h 856254"/>
                <a:gd name="connsiteX1064" fmla="*/ 1249002 w 2240001"/>
                <a:gd name="connsiteY1064" fmla="*/ 517559 h 856254"/>
                <a:gd name="connsiteX1065" fmla="*/ 1243708 w 2240001"/>
                <a:gd name="connsiteY1065" fmla="*/ 519491 h 856254"/>
                <a:gd name="connsiteX1066" fmla="*/ 1241782 w 2240001"/>
                <a:gd name="connsiteY1066" fmla="*/ 521906 h 856254"/>
                <a:gd name="connsiteX1067" fmla="*/ 1236007 w 2240001"/>
                <a:gd name="connsiteY1067" fmla="*/ 516593 h 856254"/>
                <a:gd name="connsiteX1068" fmla="*/ 1237451 w 2240001"/>
                <a:gd name="connsiteY1068" fmla="*/ 509349 h 856254"/>
                <a:gd name="connsiteX1069" fmla="*/ 1235044 w 2240001"/>
                <a:gd name="connsiteY1069" fmla="*/ 509349 h 856254"/>
                <a:gd name="connsiteX1070" fmla="*/ 1231194 w 2240001"/>
                <a:gd name="connsiteY1070" fmla="*/ 511764 h 856254"/>
                <a:gd name="connsiteX1071" fmla="*/ 1230231 w 2240001"/>
                <a:gd name="connsiteY1071" fmla="*/ 514662 h 856254"/>
                <a:gd name="connsiteX1072" fmla="*/ 1230712 w 2240001"/>
                <a:gd name="connsiteY1072" fmla="*/ 519491 h 856254"/>
                <a:gd name="connsiteX1073" fmla="*/ 1228306 w 2240001"/>
                <a:gd name="connsiteY1073" fmla="*/ 524803 h 856254"/>
                <a:gd name="connsiteX1074" fmla="*/ 1226381 w 2240001"/>
                <a:gd name="connsiteY1074" fmla="*/ 518042 h 856254"/>
                <a:gd name="connsiteX1075" fmla="*/ 1224936 w 2240001"/>
                <a:gd name="connsiteY1075" fmla="*/ 517559 h 856254"/>
                <a:gd name="connsiteX1076" fmla="*/ 1221086 w 2240001"/>
                <a:gd name="connsiteY1076" fmla="*/ 509832 h 856254"/>
                <a:gd name="connsiteX1077" fmla="*/ 1220123 w 2240001"/>
                <a:gd name="connsiteY1077" fmla="*/ 508866 h 856254"/>
                <a:gd name="connsiteX1078" fmla="*/ 1216755 w 2240001"/>
                <a:gd name="connsiteY1078" fmla="*/ 501622 h 856254"/>
                <a:gd name="connsiteX1079" fmla="*/ 1218198 w 2240001"/>
                <a:gd name="connsiteY1079" fmla="*/ 494861 h 856254"/>
                <a:gd name="connsiteX1080" fmla="*/ 1215310 w 2240001"/>
                <a:gd name="connsiteY1080" fmla="*/ 488583 h 856254"/>
                <a:gd name="connsiteX1081" fmla="*/ 1211460 w 2240001"/>
                <a:gd name="connsiteY1081" fmla="*/ 494378 h 856254"/>
                <a:gd name="connsiteX1082" fmla="*/ 1208091 w 2240001"/>
                <a:gd name="connsiteY1082" fmla="*/ 494861 h 856254"/>
                <a:gd name="connsiteX1083" fmla="*/ 1208572 w 2240001"/>
                <a:gd name="connsiteY1083" fmla="*/ 499690 h 856254"/>
                <a:gd name="connsiteX1084" fmla="*/ 1204722 w 2240001"/>
                <a:gd name="connsiteY1084" fmla="*/ 507901 h 856254"/>
                <a:gd name="connsiteX1085" fmla="*/ 1201834 w 2240001"/>
                <a:gd name="connsiteY1085" fmla="*/ 510798 h 856254"/>
                <a:gd name="connsiteX1086" fmla="*/ 1203278 w 2240001"/>
                <a:gd name="connsiteY1086" fmla="*/ 517076 h 856254"/>
                <a:gd name="connsiteX1087" fmla="*/ 1201353 w 2240001"/>
                <a:gd name="connsiteY1087" fmla="*/ 521906 h 856254"/>
                <a:gd name="connsiteX1088" fmla="*/ 1202315 w 2240001"/>
                <a:gd name="connsiteY1088" fmla="*/ 524803 h 856254"/>
                <a:gd name="connsiteX1089" fmla="*/ 1207610 w 2240001"/>
                <a:gd name="connsiteY1089" fmla="*/ 526252 h 856254"/>
                <a:gd name="connsiteX1090" fmla="*/ 1208091 w 2240001"/>
                <a:gd name="connsiteY1090" fmla="*/ 533979 h 856254"/>
                <a:gd name="connsiteX1091" fmla="*/ 1200871 w 2240001"/>
                <a:gd name="connsiteY1091" fmla="*/ 550399 h 856254"/>
                <a:gd name="connsiteX1092" fmla="*/ 1195577 w 2240001"/>
                <a:gd name="connsiteY1092" fmla="*/ 556195 h 856254"/>
                <a:gd name="connsiteX1093" fmla="*/ 1192208 w 2240001"/>
                <a:gd name="connsiteY1093" fmla="*/ 562956 h 856254"/>
                <a:gd name="connsiteX1094" fmla="*/ 1184507 w 2240001"/>
                <a:gd name="connsiteY1094" fmla="*/ 568268 h 856254"/>
                <a:gd name="connsiteX1095" fmla="*/ 1182582 w 2240001"/>
                <a:gd name="connsiteY1095" fmla="*/ 572132 h 856254"/>
                <a:gd name="connsiteX1096" fmla="*/ 1177768 w 2240001"/>
                <a:gd name="connsiteY1096" fmla="*/ 574063 h 856254"/>
                <a:gd name="connsiteX1097" fmla="*/ 1167180 w 2240001"/>
                <a:gd name="connsiteY1097" fmla="*/ 584205 h 856254"/>
                <a:gd name="connsiteX1098" fmla="*/ 1165255 w 2240001"/>
                <a:gd name="connsiteY1098" fmla="*/ 587586 h 856254"/>
                <a:gd name="connsiteX1099" fmla="*/ 1155147 w 2240001"/>
                <a:gd name="connsiteY1099" fmla="*/ 591449 h 856254"/>
                <a:gd name="connsiteX1100" fmla="*/ 1152740 w 2240001"/>
                <a:gd name="connsiteY1100" fmla="*/ 596279 h 856254"/>
                <a:gd name="connsiteX1101" fmla="*/ 1149372 w 2240001"/>
                <a:gd name="connsiteY1101" fmla="*/ 599659 h 856254"/>
                <a:gd name="connsiteX1102" fmla="*/ 1150334 w 2240001"/>
                <a:gd name="connsiteY1102" fmla="*/ 602557 h 856254"/>
                <a:gd name="connsiteX1103" fmla="*/ 1145521 w 2240001"/>
                <a:gd name="connsiteY1103" fmla="*/ 605938 h 856254"/>
                <a:gd name="connsiteX1104" fmla="*/ 1141189 w 2240001"/>
                <a:gd name="connsiteY1104" fmla="*/ 604972 h 856254"/>
                <a:gd name="connsiteX1105" fmla="*/ 1141189 w 2240001"/>
                <a:gd name="connsiteY1105" fmla="*/ 603040 h 856254"/>
                <a:gd name="connsiteX1106" fmla="*/ 1134451 w 2240001"/>
                <a:gd name="connsiteY1106" fmla="*/ 603523 h 856254"/>
                <a:gd name="connsiteX1107" fmla="*/ 1132044 w 2240001"/>
                <a:gd name="connsiteY1107" fmla="*/ 601591 h 856254"/>
                <a:gd name="connsiteX1108" fmla="*/ 1121937 w 2240001"/>
                <a:gd name="connsiteY1108" fmla="*/ 601591 h 856254"/>
                <a:gd name="connsiteX1109" fmla="*/ 1118087 w 2240001"/>
                <a:gd name="connsiteY1109" fmla="*/ 600625 h 856254"/>
                <a:gd name="connsiteX1110" fmla="*/ 1115680 w 2240001"/>
                <a:gd name="connsiteY1110" fmla="*/ 598693 h 856254"/>
                <a:gd name="connsiteX1111" fmla="*/ 1118087 w 2240001"/>
                <a:gd name="connsiteY1111" fmla="*/ 592415 h 856254"/>
                <a:gd name="connsiteX1112" fmla="*/ 1115680 w 2240001"/>
                <a:gd name="connsiteY1112" fmla="*/ 589518 h 856254"/>
                <a:gd name="connsiteX1113" fmla="*/ 1111348 w 2240001"/>
                <a:gd name="connsiteY1113" fmla="*/ 589518 h 856254"/>
                <a:gd name="connsiteX1114" fmla="*/ 1108461 w 2240001"/>
                <a:gd name="connsiteY1114" fmla="*/ 586137 h 856254"/>
                <a:gd name="connsiteX1115" fmla="*/ 1108461 w 2240001"/>
                <a:gd name="connsiteY1115" fmla="*/ 579859 h 856254"/>
                <a:gd name="connsiteX1116" fmla="*/ 1101241 w 2240001"/>
                <a:gd name="connsiteY1116" fmla="*/ 577927 h 856254"/>
                <a:gd name="connsiteX1117" fmla="*/ 1099797 w 2240001"/>
                <a:gd name="connsiteY1117" fmla="*/ 575029 h 856254"/>
                <a:gd name="connsiteX1118" fmla="*/ 1097872 w 2240001"/>
                <a:gd name="connsiteY1118" fmla="*/ 573098 h 856254"/>
                <a:gd name="connsiteX1119" fmla="*/ 1093540 w 2240001"/>
                <a:gd name="connsiteY1119" fmla="*/ 574546 h 856254"/>
                <a:gd name="connsiteX1120" fmla="*/ 1090171 w 2240001"/>
                <a:gd name="connsiteY1120" fmla="*/ 582756 h 856254"/>
                <a:gd name="connsiteX1121" fmla="*/ 1086802 w 2240001"/>
                <a:gd name="connsiteY1121" fmla="*/ 582273 h 856254"/>
                <a:gd name="connsiteX1122" fmla="*/ 1087764 w 2240001"/>
                <a:gd name="connsiteY1122" fmla="*/ 578410 h 856254"/>
                <a:gd name="connsiteX1123" fmla="*/ 1086320 w 2240001"/>
                <a:gd name="connsiteY1123" fmla="*/ 575029 h 856254"/>
                <a:gd name="connsiteX1124" fmla="*/ 1088727 w 2240001"/>
                <a:gd name="connsiteY1124" fmla="*/ 573098 h 856254"/>
                <a:gd name="connsiteX1125" fmla="*/ 1086320 w 2240001"/>
                <a:gd name="connsiteY1125" fmla="*/ 570200 h 856254"/>
                <a:gd name="connsiteX1126" fmla="*/ 1081989 w 2240001"/>
                <a:gd name="connsiteY1126" fmla="*/ 571166 h 856254"/>
                <a:gd name="connsiteX1127" fmla="*/ 1077176 w 2240001"/>
                <a:gd name="connsiteY1127" fmla="*/ 577444 h 856254"/>
                <a:gd name="connsiteX1128" fmla="*/ 1073806 w 2240001"/>
                <a:gd name="connsiteY1128" fmla="*/ 583722 h 856254"/>
                <a:gd name="connsiteX1129" fmla="*/ 1070918 w 2240001"/>
                <a:gd name="connsiteY1129" fmla="*/ 584688 h 856254"/>
                <a:gd name="connsiteX1130" fmla="*/ 1065143 w 2240001"/>
                <a:gd name="connsiteY1130" fmla="*/ 581790 h 856254"/>
                <a:gd name="connsiteX1131" fmla="*/ 1061292 w 2240001"/>
                <a:gd name="connsiteY1131" fmla="*/ 581790 h 856254"/>
                <a:gd name="connsiteX1132" fmla="*/ 1058404 w 2240001"/>
                <a:gd name="connsiteY1132" fmla="*/ 583722 h 856254"/>
                <a:gd name="connsiteX1133" fmla="*/ 1055998 w 2240001"/>
                <a:gd name="connsiteY1133" fmla="*/ 582273 h 856254"/>
                <a:gd name="connsiteX1134" fmla="*/ 1055998 w 2240001"/>
                <a:gd name="connsiteY1134" fmla="*/ 574546 h 856254"/>
                <a:gd name="connsiteX1135" fmla="*/ 1054554 w 2240001"/>
                <a:gd name="connsiteY1135" fmla="*/ 574063 h 856254"/>
                <a:gd name="connsiteX1136" fmla="*/ 1052148 w 2240001"/>
                <a:gd name="connsiteY1136" fmla="*/ 579859 h 856254"/>
                <a:gd name="connsiteX1137" fmla="*/ 1047816 w 2240001"/>
                <a:gd name="connsiteY1137" fmla="*/ 581790 h 856254"/>
                <a:gd name="connsiteX1138" fmla="*/ 1044928 w 2240001"/>
                <a:gd name="connsiteY1138" fmla="*/ 579376 h 856254"/>
                <a:gd name="connsiteX1139" fmla="*/ 1045409 w 2240001"/>
                <a:gd name="connsiteY1139" fmla="*/ 575995 h 856254"/>
                <a:gd name="connsiteX1140" fmla="*/ 1043003 w 2240001"/>
                <a:gd name="connsiteY1140" fmla="*/ 575029 h 856254"/>
                <a:gd name="connsiteX1141" fmla="*/ 1038671 w 2240001"/>
                <a:gd name="connsiteY1141" fmla="*/ 583722 h 856254"/>
                <a:gd name="connsiteX1142" fmla="*/ 1028082 w 2240001"/>
                <a:gd name="connsiteY1142" fmla="*/ 587103 h 856254"/>
                <a:gd name="connsiteX1143" fmla="*/ 1025194 w 2240001"/>
                <a:gd name="connsiteY1143" fmla="*/ 586620 h 856254"/>
                <a:gd name="connsiteX1144" fmla="*/ 1024232 w 2240001"/>
                <a:gd name="connsiteY1144" fmla="*/ 581790 h 856254"/>
                <a:gd name="connsiteX1145" fmla="*/ 1021344 w 2240001"/>
                <a:gd name="connsiteY1145" fmla="*/ 580825 h 856254"/>
                <a:gd name="connsiteX1146" fmla="*/ 1017493 w 2240001"/>
                <a:gd name="connsiteY1146" fmla="*/ 584688 h 856254"/>
                <a:gd name="connsiteX1147" fmla="*/ 1017012 w 2240001"/>
                <a:gd name="connsiteY1147" fmla="*/ 588069 h 856254"/>
                <a:gd name="connsiteX1148" fmla="*/ 1023750 w 2240001"/>
                <a:gd name="connsiteY1148" fmla="*/ 589518 h 856254"/>
                <a:gd name="connsiteX1149" fmla="*/ 1022788 w 2240001"/>
                <a:gd name="connsiteY1149" fmla="*/ 592898 h 856254"/>
                <a:gd name="connsiteX1150" fmla="*/ 1020381 w 2240001"/>
                <a:gd name="connsiteY1150" fmla="*/ 594347 h 856254"/>
                <a:gd name="connsiteX1151" fmla="*/ 1022788 w 2240001"/>
                <a:gd name="connsiteY1151" fmla="*/ 597245 h 856254"/>
                <a:gd name="connsiteX1152" fmla="*/ 1023269 w 2240001"/>
                <a:gd name="connsiteY1152" fmla="*/ 600625 h 856254"/>
                <a:gd name="connsiteX1153" fmla="*/ 1019419 w 2240001"/>
                <a:gd name="connsiteY1153" fmla="*/ 600625 h 856254"/>
                <a:gd name="connsiteX1154" fmla="*/ 1014606 w 2240001"/>
                <a:gd name="connsiteY1154" fmla="*/ 596279 h 856254"/>
                <a:gd name="connsiteX1155" fmla="*/ 1009311 w 2240001"/>
                <a:gd name="connsiteY1155" fmla="*/ 597245 h 856254"/>
                <a:gd name="connsiteX1156" fmla="*/ 1001129 w 2240001"/>
                <a:gd name="connsiteY1156" fmla="*/ 594347 h 856254"/>
                <a:gd name="connsiteX1157" fmla="*/ 997278 w 2240001"/>
                <a:gd name="connsiteY1157" fmla="*/ 597245 h 856254"/>
                <a:gd name="connsiteX1158" fmla="*/ 996797 w 2240001"/>
                <a:gd name="connsiteY1158" fmla="*/ 598693 h 856254"/>
                <a:gd name="connsiteX1159" fmla="*/ 1002573 w 2240001"/>
                <a:gd name="connsiteY1159" fmla="*/ 604006 h 856254"/>
                <a:gd name="connsiteX1160" fmla="*/ 1001610 w 2240001"/>
                <a:gd name="connsiteY1160" fmla="*/ 605938 h 856254"/>
                <a:gd name="connsiteX1161" fmla="*/ 996316 w 2240001"/>
                <a:gd name="connsiteY1161" fmla="*/ 602557 h 856254"/>
                <a:gd name="connsiteX1162" fmla="*/ 992465 w 2240001"/>
                <a:gd name="connsiteY1162" fmla="*/ 601108 h 856254"/>
                <a:gd name="connsiteX1163" fmla="*/ 988615 w 2240001"/>
                <a:gd name="connsiteY1163" fmla="*/ 598211 h 856254"/>
                <a:gd name="connsiteX1164" fmla="*/ 985246 w 2240001"/>
                <a:gd name="connsiteY1164" fmla="*/ 600142 h 856254"/>
                <a:gd name="connsiteX1165" fmla="*/ 985246 w 2240001"/>
                <a:gd name="connsiteY1165" fmla="*/ 605455 h 856254"/>
                <a:gd name="connsiteX1166" fmla="*/ 982839 w 2240001"/>
                <a:gd name="connsiteY1166" fmla="*/ 606903 h 856254"/>
                <a:gd name="connsiteX1167" fmla="*/ 979952 w 2240001"/>
                <a:gd name="connsiteY1167" fmla="*/ 605455 h 856254"/>
                <a:gd name="connsiteX1168" fmla="*/ 974657 w 2240001"/>
                <a:gd name="connsiteY1168" fmla="*/ 605455 h 856254"/>
                <a:gd name="connsiteX1169" fmla="*/ 970325 w 2240001"/>
                <a:gd name="connsiteY1169" fmla="*/ 603523 h 856254"/>
                <a:gd name="connsiteX1170" fmla="*/ 967919 w 2240001"/>
                <a:gd name="connsiteY1170" fmla="*/ 600625 h 856254"/>
                <a:gd name="connsiteX1171" fmla="*/ 965512 w 2240001"/>
                <a:gd name="connsiteY1171" fmla="*/ 603040 h 856254"/>
                <a:gd name="connsiteX1172" fmla="*/ 964550 w 2240001"/>
                <a:gd name="connsiteY1172" fmla="*/ 607386 h 856254"/>
                <a:gd name="connsiteX1173" fmla="*/ 956367 w 2240001"/>
                <a:gd name="connsiteY1173" fmla="*/ 613182 h 856254"/>
                <a:gd name="connsiteX1174" fmla="*/ 952517 w 2240001"/>
                <a:gd name="connsiteY1174" fmla="*/ 609801 h 856254"/>
                <a:gd name="connsiteX1175" fmla="*/ 949629 w 2240001"/>
                <a:gd name="connsiteY1175" fmla="*/ 611250 h 856254"/>
                <a:gd name="connsiteX1176" fmla="*/ 950592 w 2240001"/>
                <a:gd name="connsiteY1176" fmla="*/ 613665 h 856254"/>
                <a:gd name="connsiteX1177" fmla="*/ 950110 w 2240001"/>
                <a:gd name="connsiteY1177" fmla="*/ 621875 h 856254"/>
                <a:gd name="connsiteX1178" fmla="*/ 948185 w 2240001"/>
                <a:gd name="connsiteY1178" fmla="*/ 625738 h 856254"/>
                <a:gd name="connsiteX1179" fmla="*/ 945779 w 2240001"/>
                <a:gd name="connsiteY1179" fmla="*/ 625738 h 856254"/>
                <a:gd name="connsiteX1180" fmla="*/ 943372 w 2240001"/>
                <a:gd name="connsiteY1180" fmla="*/ 620909 h 856254"/>
                <a:gd name="connsiteX1181" fmla="*/ 946260 w 2240001"/>
                <a:gd name="connsiteY1181" fmla="*/ 617528 h 856254"/>
                <a:gd name="connsiteX1182" fmla="*/ 941447 w 2240001"/>
                <a:gd name="connsiteY1182" fmla="*/ 614630 h 856254"/>
                <a:gd name="connsiteX1183" fmla="*/ 937115 w 2240001"/>
                <a:gd name="connsiteY1183" fmla="*/ 618011 h 856254"/>
                <a:gd name="connsiteX1184" fmla="*/ 936634 w 2240001"/>
                <a:gd name="connsiteY1184" fmla="*/ 621392 h 856254"/>
                <a:gd name="connsiteX1185" fmla="*/ 934227 w 2240001"/>
                <a:gd name="connsiteY1185" fmla="*/ 621392 h 856254"/>
                <a:gd name="connsiteX1186" fmla="*/ 931339 w 2240001"/>
                <a:gd name="connsiteY1186" fmla="*/ 618977 h 856254"/>
                <a:gd name="connsiteX1187" fmla="*/ 929896 w 2240001"/>
                <a:gd name="connsiteY1187" fmla="*/ 610767 h 856254"/>
                <a:gd name="connsiteX1188" fmla="*/ 927970 w 2240001"/>
                <a:gd name="connsiteY1188" fmla="*/ 609801 h 856254"/>
                <a:gd name="connsiteX1189" fmla="*/ 923639 w 2240001"/>
                <a:gd name="connsiteY1189" fmla="*/ 612216 h 856254"/>
                <a:gd name="connsiteX1190" fmla="*/ 919307 w 2240001"/>
                <a:gd name="connsiteY1190" fmla="*/ 623806 h 856254"/>
                <a:gd name="connsiteX1191" fmla="*/ 915938 w 2240001"/>
                <a:gd name="connsiteY1191" fmla="*/ 629119 h 856254"/>
                <a:gd name="connsiteX1192" fmla="*/ 914494 w 2240001"/>
                <a:gd name="connsiteY1192" fmla="*/ 632499 h 856254"/>
                <a:gd name="connsiteX1193" fmla="*/ 911606 w 2240001"/>
                <a:gd name="connsiteY1193" fmla="*/ 637812 h 856254"/>
                <a:gd name="connsiteX1194" fmla="*/ 909681 w 2240001"/>
                <a:gd name="connsiteY1194" fmla="*/ 644090 h 856254"/>
                <a:gd name="connsiteX1195" fmla="*/ 906793 w 2240001"/>
                <a:gd name="connsiteY1195" fmla="*/ 643124 h 856254"/>
                <a:gd name="connsiteX1196" fmla="*/ 905349 w 2240001"/>
                <a:gd name="connsiteY1196" fmla="*/ 646988 h 856254"/>
                <a:gd name="connsiteX1197" fmla="*/ 907756 w 2240001"/>
                <a:gd name="connsiteY1197" fmla="*/ 650851 h 856254"/>
                <a:gd name="connsiteX1198" fmla="*/ 904868 w 2240001"/>
                <a:gd name="connsiteY1198" fmla="*/ 652300 h 856254"/>
                <a:gd name="connsiteX1199" fmla="*/ 901017 w 2240001"/>
                <a:gd name="connsiteY1199" fmla="*/ 651334 h 856254"/>
                <a:gd name="connsiteX1200" fmla="*/ 898129 w 2240001"/>
                <a:gd name="connsiteY1200" fmla="*/ 648919 h 856254"/>
                <a:gd name="connsiteX1201" fmla="*/ 892835 w 2240001"/>
                <a:gd name="connsiteY1201" fmla="*/ 646988 h 856254"/>
                <a:gd name="connsiteX1202" fmla="*/ 889466 w 2240001"/>
                <a:gd name="connsiteY1202" fmla="*/ 647953 h 856254"/>
                <a:gd name="connsiteX1203" fmla="*/ 888022 w 2240001"/>
                <a:gd name="connsiteY1203" fmla="*/ 645539 h 856254"/>
                <a:gd name="connsiteX1204" fmla="*/ 889947 w 2240001"/>
                <a:gd name="connsiteY1204" fmla="*/ 640709 h 856254"/>
                <a:gd name="connsiteX1205" fmla="*/ 888984 w 2240001"/>
                <a:gd name="connsiteY1205" fmla="*/ 636846 h 856254"/>
                <a:gd name="connsiteX1206" fmla="*/ 880321 w 2240001"/>
                <a:gd name="connsiteY1206" fmla="*/ 637329 h 856254"/>
                <a:gd name="connsiteX1207" fmla="*/ 870695 w 2240001"/>
                <a:gd name="connsiteY1207" fmla="*/ 641192 h 856254"/>
                <a:gd name="connsiteX1208" fmla="*/ 868770 w 2240001"/>
                <a:gd name="connsiteY1208" fmla="*/ 644573 h 856254"/>
                <a:gd name="connsiteX1209" fmla="*/ 871176 w 2240001"/>
                <a:gd name="connsiteY1209" fmla="*/ 648919 h 856254"/>
                <a:gd name="connsiteX1210" fmla="*/ 874545 w 2240001"/>
                <a:gd name="connsiteY1210" fmla="*/ 649402 h 856254"/>
                <a:gd name="connsiteX1211" fmla="*/ 876952 w 2240001"/>
                <a:gd name="connsiteY1211" fmla="*/ 652783 h 856254"/>
                <a:gd name="connsiteX1212" fmla="*/ 875989 w 2240001"/>
                <a:gd name="connsiteY1212" fmla="*/ 656163 h 856254"/>
                <a:gd name="connsiteX1213" fmla="*/ 869732 w 2240001"/>
                <a:gd name="connsiteY1213" fmla="*/ 658095 h 856254"/>
                <a:gd name="connsiteX1214" fmla="*/ 865882 w 2240001"/>
                <a:gd name="connsiteY1214" fmla="*/ 661959 h 856254"/>
                <a:gd name="connsiteX1215" fmla="*/ 867326 w 2240001"/>
                <a:gd name="connsiteY1215" fmla="*/ 665339 h 856254"/>
                <a:gd name="connsiteX1216" fmla="*/ 865882 w 2240001"/>
                <a:gd name="connsiteY1216" fmla="*/ 668720 h 856254"/>
                <a:gd name="connsiteX1217" fmla="*/ 862513 w 2240001"/>
                <a:gd name="connsiteY1217" fmla="*/ 669686 h 856254"/>
                <a:gd name="connsiteX1218" fmla="*/ 856737 w 2240001"/>
                <a:gd name="connsiteY1218" fmla="*/ 674515 h 856254"/>
                <a:gd name="connsiteX1219" fmla="*/ 855774 w 2240001"/>
                <a:gd name="connsiteY1219" fmla="*/ 677896 h 856254"/>
                <a:gd name="connsiteX1220" fmla="*/ 863475 w 2240001"/>
                <a:gd name="connsiteY1220" fmla="*/ 683208 h 856254"/>
                <a:gd name="connsiteX1221" fmla="*/ 866363 w 2240001"/>
                <a:gd name="connsiteY1221" fmla="*/ 686589 h 856254"/>
                <a:gd name="connsiteX1222" fmla="*/ 865882 w 2240001"/>
                <a:gd name="connsiteY1222" fmla="*/ 689486 h 856254"/>
                <a:gd name="connsiteX1223" fmla="*/ 856256 w 2240001"/>
                <a:gd name="connsiteY1223" fmla="*/ 695282 h 856254"/>
                <a:gd name="connsiteX1224" fmla="*/ 854330 w 2240001"/>
                <a:gd name="connsiteY1224" fmla="*/ 698179 h 856254"/>
                <a:gd name="connsiteX1225" fmla="*/ 853849 w 2240001"/>
                <a:gd name="connsiteY1225" fmla="*/ 701560 h 856254"/>
                <a:gd name="connsiteX1226" fmla="*/ 856737 w 2240001"/>
                <a:gd name="connsiteY1226" fmla="*/ 705906 h 856254"/>
                <a:gd name="connsiteX1227" fmla="*/ 856256 w 2240001"/>
                <a:gd name="connsiteY1227" fmla="*/ 713151 h 856254"/>
                <a:gd name="connsiteX1228" fmla="*/ 860588 w 2240001"/>
                <a:gd name="connsiteY1228" fmla="*/ 713633 h 856254"/>
                <a:gd name="connsiteX1229" fmla="*/ 861069 w 2240001"/>
                <a:gd name="connsiteY1229" fmla="*/ 716531 h 856254"/>
                <a:gd name="connsiteX1230" fmla="*/ 859625 w 2240001"/>
                <a:gd name="connsiteY1230" fmla="*/ 720395 h 856254"/>
                <a:gd name="connsiteX1231" fmla="*/ 851924 w 2240001"/>
                <a:gd name="connsiteY1231" fmla="*/ 721360 h 856254"/>
                <a:gd name="connsiteX1232" fmla="*/ 848073 w 2240001"/>
                <a:gd name="connsiteY1232" fmla="*/ 718463 h 856254"/>
                <a:gd name="connsiteX1233" fmla="*/ 845186 w 2240001"/>
                <a:gd name="connsiteY1233" fmla="*/ 715565 h 856254"/>
                <a:gd name="connsiteX1234" fmla="*/ 840854 w 2240001"/>
                <a:gd name="connsiteY1234" fmla="*/ 716531 h 856254"/>
                <a:gd name="connsiteX1235" fmla="*/ 841335 w 2240001"/>
                <a:gd name="connsiteY1235" fmla="*/ 720395 h 856254"/>
                <a:gd name="connsiteX1236" fmla="*/ 840373 w 2240001"/>
                <a:gd name="connsiteY1236" fmla="*/ 724741 h 856254"/>
                <a:gd name="connsiteX1237" fmla="*/ 840373 w 2240001"/>
                <a:gd name="connsiteY1237" fmla="*/ 728605 h 856254"/>
                <a:gd name="connsiteX1238" fmla="*/ 834116 w 2240001"/>
                <a:gd name="connsiteY1238" fmla="*/ 724258 h 856254"/>
                <a:gd name="connsiteX1239" fmla="*/ 831228 w 2240001"/>
                <a:gd name="connsiteY1239" fmla="*/ 729570 h 856254"/>
                <a:gd name="connsiteX1240" fmla="*/ 832672 w 2240001"/>
                <a:gd name="connsiteY1240" fmla="*/ 736332 h 856254"/>
                <a:gd name="connsiteX1241" fmla="*/ 835560 w 2240001"/>
                <a:gd name="connsiteY1241" fmla="*/ 740678 h 856254"/>
                <a:gd name="connsiteX1242" fmla="*/ 835560 w 2240001"/>
                <a:gd name="connsiteY1242" fmla="*/ 744059 h 856254"/>
                <a:gd name="connsiteX1243" fmla="*/ 832672 w 2240001"/>
                <a:gd name="connsiteY1243" fmla="*/ 744059 h 856254"/>
                <a:gd name="connsiteX1244" fmla="*/ 828821 w 2240001"/>
                <a:gd name="connsiteY1244" fmla="*/ 742127 h 856254"/>
                <a:gd name="connsiteX1245" fmla="*/ 825933 w 2240001"/>
                <a:gd name="connsiteY1245" fmla="*/ 747922 h 856254"/>
                <a:gd name="connsiteX1246" fmla="*/ 824971 w 2240001"/>
                <a:gd name="connsiteY1246" fmla="*/ 756615 h 856254"/>
                <a:gd name="connsiteX1247" fmla="*/ 825452 w 2240001"/>
                <a:gd name="connsiteY1247" fmla="*/ 760479 h 856254"/>
                <a:gd name="connsiteX1248" fmla="*/ 819676 w 2240001"/>
                <a:gd name="connsiteY1248" fmla="*/ 758064 h 856254"/>
                <a:gd name="connsiteX1249" fmla="*/ 816307 w 2240001"/>
                <a:gd name="connsiteY1249" fmla="*/ 754201 h 856254"/>
                <a:gd name="connsiteX1250" fmla="*/ 810050 w 2240001"/>
                <a:gd name="connsiteY1250" fmla="*/ 756132 h 856254"/>
                <a:gd name="connsiteX1251" fmla="*/ 809088 w 2240001"/>
                <a:gd name="connsiteY1251" fmla="*/ 759996 h 856254"/>
                <a:gd name="connsiteX1252" fmla="*/ 808125 w 2240001"/>
                <a:gd name="connsiteY1252" fmla="*/ 767240 h 856254"/>
                <a:gd name="connsiteX1253" fmla="*/ 810050 w 2240001"/>
                <a:gd name="connsiteY1253" fmla="*/ 769655 h 856254"/>
                <a:gd name="connsiteX1254" fmla="*/ 808125 w 2240001"/>
                <a:gd name="connsiteY1254" fmla="*/ 771103 h 856254"/>
                <a:gd name="connsiteX1255" fmla="*/ 803793 w 2240001"/>
                <a:gd name="connsiteY1255" fmla="*/ 770138 h 856254"/>
                <a:gd name="connsiteX1256" fmla="*/ 804275 w 2240001"/>
                <a:gd name="connsiteY1256" fmla="*/ 768206 h 856254"/>
                <a:gd name="connsiteX1257" fmla="*/ 800424 w 2240001"/>
                <a:gd name="connsiteY1257" fmla="*/ 767240 h 856254"/>
                <a:gd name="connsiteX1258" fmla="*/ 798499 w 2240001"/>
                <a:gd name="connsiteY1258" fmla="*/ 771586 h 856254"/>
                <a:gd name="connsiteX1259" fmla="*/ 798499 w 2240001"/>
                <a:gd name="connsiteY1259" fmla="*/ 781245 h 856254"/>
                <a:gd name="connsiteX1260" fmla="*/ 793205 w 2240001"/>
                <a:gd name="connsiteY1260" fmla="*/ 778348 h 856254"/>
                <a:gd name="connsiteX1261" fmla="*/ 788392 w 2240001"/>
                <a:gd name="connsiteY1261" fmla="*/ 770620 h 856254"/>
                <a:gd name="connsiteX1262" fmla="*/ 785985 w 2240001"/>
                <a:gd name="connsiteY1262" fmla="*/ 769172 h 856254"/>
                <a:gd name="connsiteX1263" fmla="*/ 780690 w 2240001"/>
                <a:gd name="connsiteY1263" fmla="*/ 769172 h 856254"/>
                <a:gd name="connsiteX1264" fmla="*/ 778284 w 2240001"/>
                <a:gd name="connsiteY1264" fmla="*/ 772552 h 856254"/>
                <a:gd name="connsiteX1265" fmla="*/ 779728 w 2240001"/>
                <a:gd name="connsiteY1265" fmla="*/ 777865 h 856254"/>
                <a:gd name="connsiteX1266" fmla="*/ 779247 w 2240001"/>
                <a:gd name="connsiteY1266" fmla="*/ 779796 h 856254"/>
                <a:gd name="connsiteX1267" fmla="*/ 775396 w 2240001"/>
                <a:gd name="connsiteY1267" fmla="*/ 784626 h 856254"/>
                <a:gd name="connsiteX1268" fmla="*/ 778765 w 2240001"/>
                <a:gd name="connsiteY1268" fmla="*/ 788972 h 856254"/>
                <a:gd name="connsiteX1269" fmla="*/ 779247 w 2240001"/>
                <a:gd name="connsiteY1269" fmla="*/ 791387 h 856254"/>
                <a:gd name="connsiteX1270" fmla="*/ 776359 w 2240001"/>
                <a:gd name="connsiteY1270" fmla="*/ 792836 h 856254"/>
                <a:gd name="connsiteX1271" fmla="*/ 769620 w 2240001"/>
                <a:gd name="connsiteY1271" fmla="*/ 789938 h 856254"/>
                <a:gd name="connsiteX1272" fmla="*/ 763845 w 2240001"/>
                <a:gd name="connsiteY1272" fmla="*/ 789455 h 856254"/>
                <a:gd name="connsiteX1273" fmla="*/ 756144 w 2240001"/>
                <a:gd name="connsiteY1273" fmla="*/ 790904 h 856254"/>
                <a:gd name="connsiteX1274" fmla="*/ 752775 w 2240001"/>
                <a:gd name="connsiteY1274" fmla="*/ 793802 h 856254"/>
                <a:gd name="connsiteX1275" fmla="*/ 750368 w 2240001"/>
                <a:gd name="connsiteY1275" fmla="*/ 806358 h 856254"/>
                <a:gd name="connsiteX1276" fmla="*/ 745555 w 2240001"/>
                <a:gd name="connsiteY1276" fmla="*/ 813119 h 856254"/>
                <a:gd name="connsiteX1277" fmla="*/ 743630 w 2240001"/>
                <a:gd name="connsiteY1277" fmla="*/ 819881 h 856254"/>
                <a:gd name="connsiteX1278" fmla="*/ 743149 w 2240001"/>
                <a:gd name="connsiteY1278" fmla="*/ 823261 h 856254"/>
                <a:gd name="connsiteX1279" fmla="*/ 746036 w 2240001"/>
                <a:gd name="connsiteY1279" fmla="*/ 827607 h 856254"/>
                <a:gd name="connsiteX1280" fmla="*/ 744111 w 2240001"/>
                <a:gd name="connsiteY1280" fmla="*/ 829539 h 856254"/>
                <a:gd name="connsiteX1281" fmla="*/ 737854 w 2240001"/>
                <a:gd name="connsiteY1281" fmla="*/ 826159 h 856254"/>
                <a:gd name="connsiteX1282" fmla="*/ 734485 w 2240001"/>
                <a:gd name="connsiteY1282" fmla="*/ 822295 h 856254"/>
                <a:gd name="connsiteX1283" fmla="*/ 731597 w 2240001"/>
                <a:gd name="connsiteY1283" fmla="*/ 822778 h 856254"/>
                <a:gd name="connsiteX1284" fmla="*/ 730153 w 2240001"/>
                <a:gd name="connsiteY1284" fmla="*/ 825676 h 856254"/>
                <a:gd name="connsiteX1285" fmla="*/ 729672 w 2240001"/>
                <a:gd name="connsiteY1285" fmla="*/ 833886 h 856254"/>
                <a:gd name="connsiteX1286" fmla="*/ 734004 w 2240001"/>
                <a:gd name="connsiteY1286" fmla="*/ 841613 h 856254"/>
                <a:gd name="connsiteX1287" fmla="*/ 725822 w 2240001"/>
                <a:gd name="connsiteY1287" fmla="*/ 841613 h 856254"/>
                <a:gd name="connsiteX1288" fmla="*/ 721971 w 2240001"/>
                <a:gd name="connsiteY1288" fmla="*/ 843062 h 856254"/>
                <a:gd name="connsiteX1289" fmla="*/ 723896 w 2240001"/>
                <a:gd name="connsiteY1289" fmla="*/ 838715 h 856254"/>
                <a:gd name="connsiteX1290" fmla="*/ 723896 w 2240001"/>
                <a:gd name="connsiteY1290" fmla="*/ 834369 h 856254"/>
                <a:gd name="connsiteX1291" fmla="*/ 721008 w 2240001"/>
                <a:gd name="connsiteY1291" fmla="*/ 829539 h 856254"/>
                <a:gd name="connsiteX1292" fmla="*/ 713789 w 2240001"/>
                <a:gd name="connsiteY1292" fmla="*/ 824710 h 856254"/>
                <a:gd name="connsiteX1293" fmla="*/ 711382 w 2240001"/>
                <a:gd name="connsiteY1293" fmla="*/ 819881 h 856254"/>
                <a:gd name="connsiteX1294" fmla="*/ 712345 w 2240001"/>
                <a:gd name="connsiteY1294" fmla="*/ 814085 h 856254"/>
                <a:gd name="connsiteX1295" fmla="*/ 717158 w 2240001"/>
                <a:gd name="connsiteY1295" fmla="*/ 806358 h 856254"/>
                <a:gd name="connsiteX1296" fmla="*/ 723415 w 2240001"/>
                <a:gd name="connsiteY1296" fmla="*/ 803943 h 856254"/>
                <a:gd name="connsiteX1297" fmla="*/ 726784 w 2240001"/>
                <a:gd name="connsiteY1297" fmla="*/ 800563 h 856254"/>
                <a:gd name="connsiteX1298" fmla="*/ 727747 w 2240001"/>
                <a:gd name="connsiteY1298" fmla="*/ 798148 h 856254"/>
                <a:gd name="connsiteX1299" fmla="*/ 722934 w 2240001"/>
                <a:gd name="connsiteY1299" fmla="*/ 790421 h 856254"/>
                <a:gd name="connsiteX1300" fmla="*/ 726784 w 2240001"/>
                <a:gd name="connsiteY1300" fmla="*/ 786075 h 856254"/>
                <a:gd name="connsiteX1301" fmla="*/ 727266 w 2240001"/>
                <a:gd name="connsiteY1301" fmla="*/ 782211 h 856254"/>
                <a:gd name="connsiteX1302" fmla="*/ 725340 w 2240001"/>
                <a:gd name="connsiteY1302" fmla="*/ 776899 h 856254"/>
                <a:gd name="connsiteX1303" fmla="*/ 717158 w 2240001"/>
                <a:gd name="connsiteY1303" fmla="*/ 772069 h 856254"/>
                <a:gd name="connsiteX1304" fmla="*/ 711382 w 2240001"/>
                <a:gd name="connsiteY1304" fmla="*/ 770138 h 856254"/>
                <a:gd name="connsiteX1305" fmla="*/ 710901 w 2240001"/>
                <a:gd name="connsiteY1305" fmla="*/ 766274 h 856254"/>
                <a:gd name="connsiteX1306" fmla="*/ 711864 w 2240001"/>
                <a:gd name="connsiteY1306" fmla="*/ 763859 h 856254"/>
                <a:gd name="connsiteX1307" fmla="*/ 710420 w 2240001"/>
                <a:gd name="connsiteY1307" fmla="*/ 759996 h 856254"/>
                <a:gd name="connsiteX1308" fmla="*/ 708013 w 2240001"/>
                <a:gd name="connsiteY1308" fmla="*/ 757581 h 856254"/>
                <a:gd name="connsiteX1309" fmla="*/ 702719 w 2240001"/>
                <a:gd name="connsiteY1309" fmla="*/ 755166 h 856254"/>
                <a:gd name="connsiteX1310" fmla="*/ 699350 w 2240001"/>
                <a:gd name="connsiteY1310" fmla="*/ 748405 h 856254"/>
                <a:gd name="connsiteX1311" fmla="*/ 698387 w 2240001"/>
                <a:gd name="connsiteY1311" fmla="*/ 737781 h 856254"/>
                <a:gd name="connsiteX1312" fmla="*/ 694537 w 2240001"/>
                <a:gd name="connsiteY1312" fmla="*/ 731502 h 856254"/>
                <a:gd name="connsiteX1313" fmla="*/ 691649 w 2240001"/>
                <a:gd name="connsiteY1313" fmla="*/ 725707 h 856254"/>
                <a:gd name="connsiteX1314" fmla="*/ 685873 w 2240001"/>
                <a:gd name="connsiteY1314" fmla="*/ 715565 h 856254"/>
                <a:gd name="connsiteX1315" fmla="*/ 685392 w 2240001"/>
                <a:gd name="connsiteY1315" fmla="*/ 707355 h 856254"/>
                <a:gd name="connsiteX1316" fmla="*/ 686836 w 2240001"/>
                <a:gd name="connsiteY1316" fmla="*/ 701077 h 856254"/>
                <a:gd name="connsiteX1317" fmla="*/ 689724 w 2240001"/>
                <a:gd name="connsiteY1317" fmla="*/ 698662 h 856254"/>
                <a:gd name="connsiteX1318" fmla="*/ 699350 w 2240001"/>
                <a:gd name="connsiteY1318" fmla="*/ 697696 h 856254"/>
                <a:gd name="connsiteX1319" fmla="*/ 702238 w 2240001"/>
                <a:gd name="connsiteY1319" fmla="*/ 695765 h 856254"/>
                <a:gd name="connsiteX1320" fmla="*/ 702719 w 2240001"/>
                <a:gd name="connsiteY1320" fmla="*/ 685140 h 856254"/>
                <a:gd name="connsiteX1321" fmla="*/ 700794 w 2240001"/>
                <a:gd name="connsiteY1321" fmla="*/ 679828 h 856254"/>
                <a:gd name="connsiteX1322" fmla="*/ 695981 w 2240001"/>
                <a:gd name="connsiteY1322" fmla="*/ 673066 h 856254"/>
                <a:gd name="connsiteX1323" fmla="*/ 691168 w 2240001"/>
                <a:gd name="connsiteY1323" fmla="*/ 671135 h 856254"/>
                <a:gd name="connsiteX1324" fmla="*/ 688761 w 2240001"/>
                <a:gd name="connsiteY1324" fmla="*/ 671135 h 856254"/>
                <a:gd name="connsiteX1325" fmla="*/ 681541 w 2240001"/>
                <a:gd name="connsiteY1325" fmla="*/ 674032 h 856254"/>
                <a:gd name="connsiteX1326" fmla="*/ 669027 w 2240001"/>
                <a:gd name="connsiteY1326" fmla="*/ 672583 h 856254"/>
                <a:gd name="connsiteX1327" fmla="*/ 664696 w 2240001"/>
                <a:gd name="connsiteY1327" fmla="*/ 671618 h 856254"/>
                <a:gd name="connsiteX1328" fmla="*/ 658439 w 2240001"/>
                <a:gd name="connsiteY1328" fmla="*/ 668237 h 856254"/>
                <a:gd name="connsiteX1329" fmla="*/ 647369 w 2240001"/>
                <a:gd name="connsiteY1329" fmla="*/ 667754 h 856254"/>
                <a:gd name="connsiteX1330" fmla="*/ 640630 w 2240001"/>
                <a:gd name="connsiteY1330" fmla="*/ 666305 h 856254"/>
                <a:gd name="connsiteX1331" fmla="*/ 637742 w 2240001"/>
                <a:gd name="connsiteY1331" fmla="*/ 663890 h 856254"/>
                <a:gd name="connsiteX1332" fmla="*/ 640630 w 2240001"/>
                <a:gd name="connsiteY1332" fmla="*/ 662442 h 856254"/>
                <a:gd name="connsiteX1333" fmla="*/ 646406 w 2240001"/>
                <a:gd name="connsiteY1333" fmla="*/ 660027 h 856254"/>
                <a:gd name="connsiteX1334" fmla="*/ 648331 w 2240001"/>
                <a:gd name="connsiteY1334" fmla="*/ 658095 h 856254"/>
                <a:gd name="connsiteX1335" fmla="*/ 648331 w 2240001"/>
                <a:gd name="connsiteY1335" fmla="*/ 653749 h 856254"/>
                <a:gd name="connsiteX1336" fmla="*/ 645925 w 2240001"/>
                <a:gd name="connsiteY1336" fmla="*/ 648919 h 856254"/>
                <a:gd name="connsiteX1337" fmla="*/ 643518 w 2240001"/>
                <a:gd name="connsiteY1337" fmla="*/ 647953 h 856254"/>
                <a:gd name="connsiteX1338" fmla="*/ 637261 w 2240001"/>
                <a:gd name="connsiteY1338" fmla="*/ 648919 h 856254"/>
                <a:gd name="connsiteX1339" fmla="*/ 632929 w 2240001"/>
                <a:gd name="connsiteY1339" fmla="*/ 647470 h 856254"/>
                <a:gd name="connsiteX1340" fmla="*/ 626191 w 2240001"/>
                <a:gd name="connsiteY1340" fmla="*/ 648436 h 856254"/>
                <a:gd name="connsiteX1341" fmla="*/ 618009 w 2240001"/>
                <a:gd name="connsiteY1341" fmla="*/ 647470 h 856254"/>
                <a:gd name="connsiteX1342" fmla="*/ 614158 w 2240001"/>
                <a:gd name="connsiteY1342" fmla="*/ 642158 h 856254"/>
                <a:gd name="connsiteX1343" fmla="*/ 613196 w 2240001"/>
                <a:gd name="connsiteY1343" fmla="*/ 634914 h 856254"/>
                <a:gd name="connsiteX1344" fmla="*/ 613196 w 2240001"/>
                <a:gd name="connsiteY1344" fmla="*/ 629602 h 856254"/>
                <a:gd name="connsiteX1345" fmla="*/ 615602 w 2240001"/>
                <a:gd name="connsiteY1345" fmla="*/ 626221 h 856254"/>
                <a:gd name="connsiteX1346" fmla="*/ 618490 w 2240001"/>
                <a:gd name="connsiteY1346" fmla="*/ 617528 h 856254"/>
                <a:gd name="connsiteX1347" fmla="*/ 620897 w 2240001"/>
                <a:gd name="connsiteY1347" fmla="*/ 614630 h 856254"/>
                <a:gd name="connsiteX1348" fmla="*/ 628116 w 2240001"/>
                <a:gd name="connsiteY1348" fmla="*/ 609801 h 856254"/>
                <a:gd name="connsiteX1349" fmla="*/ 634855 w 2240001"/>
                <a:gd name="connsiteY1349" fmla="*/ 609801 h 856254"/>
                <a:gd name="connsiteX1350" fmla="*/ 638705 w 2240001"/>
                <a:gd name="connsiteY1350" fmla="*/ 611250 h 856254"/>
                <a:gd name="connsiteX1351" fmla="*/ 645443 w 2240001"/>
                <a:gd name="connsiteY1351" fmla="*/ 611250 h 856254"/>
                <a:gd name="connsiteX1352" fmla="*/ 651700 w 2240001"/>
                <a:gd name="connsiteY1352" fmla="*/ 608835 h 856254"/>
                <a:gd name="connsiteX1353" fmla="*/ 641112 w 2240001"/>
                <a:gd name="connsiteY1353" fmla="*/ 600142 h 856254"/>
                <a:gd name="connsiteX1354" fmla="*/ 638224 w 2240001"/>
                <a:gd name="connsiteY1354" fmla="*/ 593381 h 856254"/>
                <a:gd name="connsiteX1355" fmla="*/ 636298 w 2240001"/>
                <a:gd name="connsiteY1355" fmla="*/ 591449 h 856254"/>
                <a:gd name="connsiteX1356" fmla="*/ 631967 w 2240001"/>
                <a:gd name="connsiteY1356" fmla="*/ 590001 h 856254"/>
                <a:gd name="connsiteX1357" fmla="*/ 626191 w 2240001"/>
                <a:gd name="connsiteY1357" fmla="*/ 586137 h 856254"/>
                <a:gd name="connsiteX1358" fmla="*/ 621378 w 2240001"/>
                <a:gd name="connsiteY1358" fmla="*/ 585171 h 856254"/>
                <a:gd name="connsiteX1359" fmla="*/ 614640 w 2240001"/>
                <a:gd name="connsiteY1359" fmla="*/ 581790 h 856254"/>
                <a:gd name="connsiteX1360" fmla="*/ 612233 w 2240001"/>
                <a:gd name="connsiteY1360" fmla="*/ 578893 h 856254"/>
                <a:gd name="connsiteX1361" fmla="*/ 608864 w 2240001"/>
                <a:gd name="connsiteY1361" fmla="*/ 579376 h 856254"/>
                <a:gd name="connsiteX1362" fmla="*/ 603570 w 2240001"/>
                <a:gd name="connsiteY1362" fmla="*/ 576961 h 856254"/>
                <a:gd name="connsiteX1363" fmla="*/ 598757 w 2240001"/>
                <a:gd name="connsiteY1363" fmla="*/ 577444 h 856254"/>
                <a:gd name="connsiteX1364" fmla="*/ 594906 w 2240001"/>
                <a:gd name="connsiteY1364" fmla="*/ 576478 h 856254"/>
                <a:gd name="connsiteX1365" fmla="*/ 592018 w 2240001"/>
                <a:gd name="connsiteY1365" fmla="*/ 583239 h 856254"/>
                <a:gd name="connsiteX1366" fmla="*/ 591056 w 2240001"/>
                <a:gd name="connsiteY1366" fmla="*/ 587586 h 856254"/>
                <a:gd name="connsiteX1367" fmla="*/ 584799 w 2240001"/>
                <a:gd name="connsiteY1367" fmla="*/ 604972 h 856254"/>
                <a:gd name="connsiteX1368" fmla="*/ 580948 w 2240001"/>
                <a:gd name="connsiteY1368" fmla="*/ 616079 h 856254"/>
                <a:gd name="connsiteX1369" fmla="*/ 575654 w 2240001"/>
                <a:gd name="connsiteY1369" fmla="*/ 624772 h 856254"/>
                <a:gd name="connsiteX1370" fmla="*/ 572766 w 2240001"/>
                <a:gd name="connsiteY1370" fmla="*/ 626704 h 856254"/>
                <a:gd name="connsiteX1371" fmla="*/ 577579 w 2240001"/>
                <a:gd name="connsiteY1371" fmla="*/ 631533 h 856254"/>
                <a:gd name="connsiteX1372" fmla="*/ 582392 w 2240001"/>
                <a:gd name="connsiteY1372" fmla="*/ 638778 h 856254"/>
                <a:gd name="connsiteX1373" fmla="*/ 580948 w 2240001"/>
                <a:gd name="connsiteY1373" fmla="*/ 648919 h 856254"/>
                <a:gd name="connsiteX1374" fmla="*/ 578060 w 2240001"/>
                <a:gd name="connsiteY1374" fmla="*/ 655198 h 856254"/>
                <a:gd name="connsiteX1375" fmla="*/ 573247 w 2240001"/>
                <a:gd name="connsiteY1375" fmla="*/ 658095 h 856254"/>
                <a:gd name="connsiteX1376" fmla="*/ 567472 w 2240001"/>
                <a:gd name="connsiteY1376" fmla="*/ 655680 h 856254"/>
                <a:gd name="connsiteX1377" fmla="*/ 564584 w 2240001"/>
                <a:gd name="connsiteY1377" fmla="*/ 653749 h 856254"/>
                <a:gd name="connsiteX1378" fmla="*/ 563140 w 2240001"/>
                <a:gd name="connsiteY1378" fmla="*/ 650851 h 856254"/>
                <a:gd name="connsiteX1379" fmla="*/ 553995 w 2240001"/>
                <a:gd name="connsiteY1379" fmla="*/ 656163 h 856254"/>
                <a:gd name="connsiteX1380" fmla="*/ 543406 w 2240001"/>
                <a:gd name="connsiteY1380" fmla="*/ 660027 h 856254"/>
                <a:gd name="connsiteX1381" fmla="*/ 536668 w 2240001"/>
                <a:gd name="connsiteY1381" fmla="*/ 663890 h 856254"/>
                <a:gd name="connsiteX1382" fmla="*/ 513084 w 2240001"/>
                <a:gd name="connsiteY1382" fmla="*/ 673549 h 856254"/>
                <a:gd name="connsiteX1383" fmla="*/ 506827 w 2240001"/>
                <a:gd name="connsiteY1383" fmla="*/ 676930 h 856254"/>
                <a:gd name="connsiteX1384" fmla="*/ 487575 w 2240001"/>
                <a:gd name="connsiteY1384" fmla="*/ 684657 h 856254"/>
                <a:gd name="connsiteX1385" fmla="*/ 482280 w 2240001"/>
                <a:gd name="connsiteY1385" fmla="*/ 691418 h 856254"/>
                <a:gd name="connsiteX1386" fmla="*/ 468322 w 2240001"/>
                <a:gd name="connsiteY1386" fmla="*/ 712185 h 856254"/>
                <a:gd name="connsiteX1387" fmla="*/ 465916 w 2240001"/>
                <a:gd name="connsiteY1387" fmla="*/ 718946 h 856254"/>
                <a:gd name="connsiteX1388" fmla="*/ 461584 w 2240001"/>
                <a:gd name="connsiteY1388" fmla="*/ 727156 h 856254"/>
                <a:gd name="connsiteX1389" fmla="*/ 459178 w 2240001"/>
                <a:gd name="connsiteY1389" fmla="*/ 732468 h 856254"/>
                <a:gd name="connsiteX1390" fmla="*/ 453883 w 2240001"/>
                <a:gd name="connsiteY1390" fmla="*/ 742610 h 856254"/>
                <a:gd name="connsiteX1391" fmla="*/ 456771 w 2240001"/>
                <a:gd name="connsiteY1391" fmla="*/ 744059 h 856254"/>
                <a:gd name="connsiteX1392" fmla="*/ 459659 w 2240001"/>
                <a:gd name="connsiteY1392" fmla="*/ 746956 h 856254"/>
                <a:gd name="connsiteX1393" fmla="*/ 458215 w 2240001"/>
                <a:gd name="connsiteY1393" fmla="*/ 752752 h 856254"/>
                <a:gd name="connsiteX1394" fmla="*/ 455327 w 2240001"/>
                <a:gd name="connsiteY1394" fmla="*/ 752752 h 856254"/>
                <a:gd name="connsiteX1395" fmla="*/ 452439 w 2240001"/>
                <a:gd name="connsiteY1395" fmla="*/ 751786 h 856254"/>
                <a:gd name="connsiteX1396" fmla="*/ 451477 w 2240001"/>
                <a:gd name="connsiteY1396" fmla="*/ 748405 h 856254"/>
                <a:gd name="connsiteX1397" fmla="*/ 445220 w 2240001"/>
                <a:gd name="connsiteY1397" fmla="*/ 747439 h 856254"/>
                <a:gd name="connsiteX1398" fmla="*/ 443776 w 2240001"/>
                <a:gd name="connsiteY1398" fmla="*/ 745507 h 856254"/>
                <a:gd name="connsiteX1399" fmla="*/ 438000 w 2240001"/>
                <a:gd name="connsiteY1399" fmla="*/ 742610 h 856254"/>
                <a:gd name="connsiteX1400" fmla="*/ 432706 w 2240001"/>
                <a:gd name="connsiteY1400" fmla="*/ 743576 h 856254"/>
                <a:gd name="connsiteX1401" fmla="*/ 428855 w 2240001"/>
                <a:gd name="connsiteY1401" fmla="*/ 746956 h 856254"/>
                <a:gd name="connsiteX1402" fmla="*/ 416341 w 2240001"/>
                <a:gd name="connsiteY1402" fmla="*/ 746956 h 856254"/>
                <a:gd name="connsiteX1403" fmla="*/ 415860 w 2240001"/>
                <a:gd name="connsiteY1403" fmla="*/ 742610 h 856254"/>
                <a:gd name="connsiteX1404" fmla="*/ 412972 w 2240001"/>
                <a:gd name="connsiteY1404" fmla="*/ 739712 h 856254"/>
                <a:gd name="connsiteX1405" fmla="*/ 408159 w 2240001"/>
                <a:gd name="connsiteY1405" fmla="*/ 739712 h 856254"/>
                <a:gd name="connsiteX1406" fmla="*/ 404309 w 2240001"/>
                <a:gd name="connsiteY1406" fmla="*/ 742610 h 856254"/>
                <a:gd name="connsiteX1407" fmla="*/ 400939 w 2240001"/>
                <a:gd name="connsiteY1407" fmla="*/ 739229 h 856254"/>
                <a:gd name="connsiteX1408" fmla="*/ 388907 w 2240001"/>
                <a:gd name="connsiteY1408" fmla="*/ 727639 h 856254"/>
                <a:gd name="connsiteX1409" fmla="*/ 387463 w 2240001"/>
                <a:gd name="connsiteY1409" fmla="*/ 722326 h 856254"/>
                <a:gd name="connsiteX1410" fmla="*/ 384094 w 2240001"/>
                <a:gd name="connsiteY1410" fmla="*/ 721843 h 856254"/>
                <a:gd name="connsiteX1411" fmla="*/ 379762 w 2240001"/>
                <a:gd name="connsiteY1411" fmla="*/ 713151 h 856254"/>
                <a:gd name="connsiteX1412" fmla="*/ 381206 w 2240001"/>
                <a:gd name="connsiteY1412" fmla="*/ 711702 h 856254"/>
                <a:gd name="connsiteX1413" fmla="*/ 380243 w 2240001"/>
                <a:gd name="connsiteY1413" fmla="*/ 709287 h 856254"/>
                <a:gd name="connsiteX1414" fmla="*/ 377837 w 2240001"/>
                <a:gd name="connsiteY1414" fmla="*/ 709287 h 856254"/>
                <a:gd name="connsiteX1415" fmla="*/ 375912 w 2240001"/>
                <a:gd name="connsiteY1415" fmla="*/ 711219 h 856254"/>
                <a:gd name="connsiteX1416" fmla="*/ 366767 w 2240001"/>
                <a:gd name="connsiteY1416" fmla="*/ 709287 h 856254"/>
                <a:gd name="connsiteX1417" fmla="*/ 363879 w 2240001"/>
                <a:gd name="connsiteY1417" fmla="*/ 707355 h 856254"/>
                <a:gd name="connsiteX1418" fmla="*/ 347996 w 2240001"/>
                <a:gd name="connsiteY1418" fmla="*/ 701560 h 856254"/>
                <a:gd name="connsiteX1419" fmla="*/ 331631 w 2240001"/>
                <a:gd name="connsiteY1419" fmla="*/ 694316 h 856254"/>
                <a:gd name="connsiteX1420" fmla="*/ 325856 w 2240001"/>
                <a:gd name="connsiteY1420" fmla="*/ 690452 h 856254"/>
                <a:gd name="connsiteX1421" fmla="*/ 322005 w 2240001"/>
                <a:gd name="connsiteY1421" fmla="*/ 686589 h 856254"/>
                <a:gd name="connsiteX1422" fmla="*/ 317192 w 2240001"/>
                <a:gd name="connsiteY1422" fmla="*/ 683691 h 856254"/>
                <a:gd name="connsiteX1423" fmla="*/ 318636 w 2240001"/>
                <a:gd name="connsiteY1423" fmla="*/ 680793 h 856254"/>
                <a:gd name="connsiteX1424" fmla="*/ 317673 w 2240001"/>
                <a:gd name="connsiteY1424" fmla="*/ 678379 h 856254"/>
                <a:gd name="connsiteX1425" fmla="*/ 313823 w 2240001"/>
                <a:gd name="connsiteY1425" fmla="*/ 677413 h 856254"/>
                <a:gd name="connsiteX1426" fmla="*/ 310935 w 2240001"/>
                <a:gd name="connsiteY1426" fmla="*/ 680793 h 856254"/>
                <a:gd name="connsiteX1427" fmla="*/ 300828 w 2240001"/>
                <a:gd name="connsiteY1427" fmla="*/ 682725 h 856254"/>
                <a:gd name="connsiteX1428" fmla="*/ 290239 w 2240001"/>
                <a:gd name="connsiteY1428" fmla="*/ 681759 h 856254"/>
                <a:gd name="connsiteX1429" fmla="*/ 283019 w 2240001"/>
                <a:gd name="connsiteY1429" fmla="*/ 679345 h 856254"/>
                <a:gd name="connsiteX1430" fmla="*/ 276762 w 2240001"/>
                <a:gd name="connsiteY1430" fmla="*/ 678379 h 856254"/>
                <a:gd name="connsiteX1431" fmla="*/ 276281 w 2240001"/>
                <a:gd name="connsiteY1431" fmla="*/ 680793 h 856254"/>
                <a:gd name="connsiteX1432" fmla="*/ 272912 w 2240001"/>
                <a:gd name="connsiteY1432" fmla="*/ 681276 h 856254"/>
                <a:gd name="connsiteX1433" fmla="*/ 270505 w 2240001"/>
                <a:gd name="connsiteY1433" fmla="*/ 683691 h 856254"/>
                <a:gd name="connsiteX1434" fmla="*/ 266655 w 2240001"/>
                <a:gd name="connsiteY1434" fmla="*/ 680793 h 856254"/>
                <a:gd name="connsiteX1435" fmla="*/ 262323 w 2240001"/>
                <a:gd name="connsiteY1435" fmla="*/ 679345 h 856254"/>
                <a:gd name="connsiteX1436" fmla="*/ 254622 w 2240001"/>
                <a:gd name="connsiteY1436" fmla="*/ 674032 h 856254"/>
                <a:gd name="connsiteX1437" fmla="*/ 243552 w 2240001"/>
                <a:gd name="connsiteY1437" fmla="*/ 668237 h 856254"/>
                <a:gd name="connsiteX1438" fmla="*/ 236814 w 2240001"/>
                <a:gd name="connsiteY1438" fmla="*/ 670169 h 856254"/>
                <a:gd name="connsiteX1439" fmla="*/ 221412 w 2240001"/>
                <a:gd name="connsiteY1439" fmla="*/ 667754 h 856254"/>
                <a:gd name="connsiteX1440" fmla="*/ 215155 w 2240001"/>
                <a:gd name="connsiteY1440" fmla="*/ 668237 h 856254"/>
                <a:gd name="connsiteX1441" fmla="*/ 210823 w 2240001"/>
                <a:gd name="connsiteY1441" fmla="*/ 667754 h 856254"/>
                <a:gd name="connsiteX1442" fmla="*/ 206010 w 2240001"/>
                <a:gd name="connsiteY1442" fmla="*/ 671135 h 856254"/>
                <a:gd name="connsiteX1443" fmla="*/ 198791 w 2240001"/>
                <a:gd name="connsiteY1443" fmla="*/ 672583 h 856254"/>
                <a:gd name="connsiteX1444" fmla="*/ 195422 w 2240001"/>
                <a:gd name="connsiteY1444" fmla="*/ 675481 h 856254"/>
                <a:gd name="connsiteX1445" fmla="*/ 190127 w 2240001"/>
                <a:gd name="connsiteY1445" fmla="*/ 676930 h 856254"/>
                <a:gd name="connsiteX1446" fmla="*/ 187239 w 2240001"/>
                <a:gd name="connsiteY1446" fmla="*/ 679828 h 856254"/>
                <a:gd name="connsiteX1447" fmla="*/ 180020 w 2240001"/>
                <a:gd name="connsiteY1447" fmla="*/ 681759 h 856254"/>
                <a:gd name="connsiteX1448" fmla="*/ 174725 w 2240001"/>
                <a:gd name="connsiteY1448" fmla="*/ 687555 h 856254"/>
                <a:gd name="connsiteX1449" fmla="*/ 169912 w 2240001"/>
                <a:gd name="connsiteY1449" fmla="*/ 690452 h 856254"/>
                <a:gd name="connsiteX1450" fmla="*/ 166543 w 2240001"/>
                <a:gd name="connsiteY1450" fmla="*/ 690452 h 856254"/>
                <a:gd name="connsiteX1451" fmla="*/ 159805 w 2240001"/>
                <a:gd name="connsiteY1451" fmla="*/ 687072 h 856254"/>
                <a:gd name="connsiteX1452" fmla="*/ 156917 w 2240001"/>
                <a:gd name="connsiteY1452" fmla="*/ 686589 h 856254"/>
                <a:gd name="connsiteX1453" fmla="*/ 148253 w 2240001"/>
                <a:gd name="connsiteY1453" fmla="*/ 690935 h 856254"/>
                <a:gd name="connsiteX1454" fmla="*/ 145366 w 2240001"/>
                <a:gd name="connsiteY1454" fmla="*/ 693833 h 856254"/>
                <a:gd name="connsiteX1455" fmla="*/ 141515 w 2240001"/>
                <a:gd name="connsiteY1455" fmla="*/ 700111 h 856254"/>
                <a:gd name="connsiteX1456" fmla="*/ 134296 w 2240001"/>
                <a:gd name="connsiteY1456" fmla="*/ 703492 h 856254"/>
                <a:gd name="connsiteX1457" fmla="*/ 129001 w 2240001"/>
                <a:gd name="connsiteY1457" fmla="*/ 702043 h 856254"/>
                <a:gd name="connsiteX1458" fmla="*/ 125632 w 2240001"/>
                <a:gd name="connsiteY1458" fmla="*/ 704458 h 856254"/>
                <a:gd name="connsiteX1459" fmla="*/ 123226 w 2240001"/>
                <a:gd name="connsiteY1459" fmla="*/ 702526 h 856254"/>
                <a:gd name="connsiteX1460" fmla="*/ 122744 w 2240001"/>
                <a:gd name="connsiteY1460" fmla="*/ 694799 h 856254"/>
                <a:gd name="connsiteX1461" fmla="*/ 123226 w 2240001"/>
                <a:gd name="connsiteY1461" fmla="*/ 691418 h 856254"/>
                <a:gd name="connsiteX1462" fmla="*/ 121782 w 2240001"/>
                <a:gd name="connsiteY1462" fmla="*/ 688038 h 856254"/>
                <a:gd name="connsiteX1463" fmla="*/ 120338 w 2240001"/>
                <a:gd name="connsiteY1463" fmla="*/ 679828 h 856254"/>
                <a:gd name="connsiteX1464" fmla="*/ 114081 w 2240001"/>
                <a:gd name="connsiteY1464" fmla="*/ 674515 h 856254"/>
                <a:gd name="connsiteX1465" fmla="*/ 113118 w 2240001"/>
                <a:gd name="connsiteY1465" fmla="*/ 677413 h 856254"/>
                <a:gd name="connsiteX1466" fmla="*/ 113599 w 2240001"/>
                <a:gd name="connsiteY1466" fmla="*/ 680310 h 856254"/>
                <a:gd name="connsiteX1467" fmla="*/ 110230 w 2240001"/>
                <a:gd name="connsiteY1467" fmla="*/ 681759 h 856254"/>
                <a:gd name="connsiteX1468" fmla="*/ 104455 w 2240001"/>
                <a:gd name="connsiteY1468" fmla="*/ 680793 h 856254"/>
                <a:gd name="connsiteX1469" fmla="*/ 101085 w 2240001"/>
                <a:gd name="connsiteY1469" fmla="*/ 682242 h 856254"/>
                <a:gd name="connsiteX1470" fmla="*/ 90015 w 2240001"/>
                <a:gd name="connsiteY1470" fmla="*/ 683691 h 856254"/>
                <a:gd name="connsiteX1471" fmla="*/ 90015 w 2240001"/>
                <a:gd name="connsiteY1471" fmla="*/ 688038 h 856254"/>
                <a:gd name="connsiteX1472" fmla="*/ 87609 w 2240001"/>
                <a:gd name="connsiteY1472" fmla="*/ 692384 h 856254"/>
                <a:gd name="connsiteX1473" fmla="*/ 81352 w 2240001"/>
                <a:gd name="connsiteY1473" fmla="*/ 696248 h 85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</a:cxnLst>
              <a:rect l="l" t="t" r="r" b="b"/>
              <a:pathLst>
                <a:path w="2240001" h="856254">
                  <a:moveTo>
                    <a:pt x="81352" y="696248"/>
                  </a:moveTo>
                  <a:lnTo>
                    <a:pt x="83277" y="691901"/>
                  </a:lnTo>
                  <a:lnTo>
                    <a:pt x="78945" y="684657"/>
                  </a:lnTo>
                  <a:lnTo>
                    <a:pt x="78945" y="680793"/>
                  </a:lnTo>
                  <a:lnTo>
                    <a:pt x="82796" y="671135"/>
                  </a:lnTo>
                  <a:lnTo>
                    <a:pt x="79908" y="670652"/>
                  </a:lnTo>
                  <a:lnTo>
                    <a:pt x="79427" y="667754"/>
                  </a:lnTo>
                  <a:lnTo>
                    <a:pt x="74614" y="665822"/>
                  </a:lnTo>
                  <a:lnTo>
                    <a:pt x="72688" y="663890"/>
                  </a:lnTo>
                  <a:lnTo>
                    <a:pt x="73651" y="658578"/>
                  </a:lnTo>
                  <a:lnTo>
                    <a:pt x="75576" y="654232"/>
                  </a:lnTo>
                  <a:lnTo>
                    <a:pt x="70282" y="648919"/>
                  </a:lnTo>
                  <a:lnTo>
                    <a:pt x="68838" y="642641"/>
                  </a:lnTo>
                  <a:lnTo>
                    <a:pt x="70763" y="641675"/>
                  </a:lnTo>
                  <a:lnTo>
                    <a:pt x="67394" y="635880"/>
                  </a:lnTo>
                  <a:lnTo>
                    <a:pt x="64506" y="634431"/>
                  </a:lnTo>
                  <a:lnTo>
                    <a:pt x="60174" y="635880"/>
                  </a:lnTo>
                  <a:lnTo>
                    <a:pt x="53917" y="633465"/>
                  </a:lnTo>
                  <a:lnTo>
                    <a:pt x="51511" y="635397"/>
                  </a:lnTo>
                  <a:lnTo>
                    <a:pt x="44773" y="635397"/>
                  </a:lnTo>
                  <a:lnTo>
                    <a:pt x="40441" y="628636"/>
                  </a:lnTo>
                  <a:lnTo>
                    <a:pt x="38516" y="629119"/>
                  </a:lnTo>
                  <a:lnTo>
                    <a:pt x="36109" y="625738"/>
                  </a:lnTo>
                  <a:lnTo>
                    <a:pt x="36590" y="622840"/>
                  </a:lnTo>
                  <a:lnTo>
                    <a:pt x="32740" y="620909"/>
                  </a:lnTo>
                  <a:lnTo>
                    <a:pt x="32740" y="617528"/>
                  </a:lnTo>
                  <a:lnTo>
                    <a:pt x="29852" y="614630"/>
                  </a:lnTo>
                  <a:lnTo>
                    <a:pt x="28408" y="610767"/>
                  </a:lnTo>
                  <a:lnTo>
                    <a:pt x="24558" y="611733"/>
                  </a:lnTo>
                  <a:lnTo>
                    <a:pt x="19745" y="610284"/>
                  </a:lnTo>
                  <a:lnTo>
                    <a:pt x="18301" y="607869"/>
                  </a:lnTo>
                  <a:lnTo>
                    <a:pt x="14932" y="606903"/>
                  </a:lnTo>
                  <a:lnTo>
                    <a:pt x="6749" y="602557"/>
                  </a:lnTo>
                  <a:lnTo>
                    <a:pt x="2899" y="599176"/>
                  </a:lnTo>
                  <a:lnTo>
                    <a:pt x="2899" y="594347"/>
                  </a:lnTo>
                  <a:lnTo>
                    <a:pt x="-470" y="590966"/>
                  </a:lnTo>
                  <a:lnTo>
                    <a:pt x="3380" y="588552"/>
                  </a:lnTo>
                  <a:lnTo>
                    <a:pt x="2899" y="584688"/>
                  </a:lnTo>
                  <a:lnTo>
                    <a:pt x="974" y="575995"/>
                  </a:lnTo>
                  <a:lnTo>
                    <a:pt x="3380" y="573580"/>
                  </a:lnTo>
                  <a:lnTo>
                    <a:pt x="4343" y="570683"/>
                  </a:lnTo>
                  <a:lnTo>
                    <a:pt x="14450" y="559575"/>
                  </a:lnTo>
                  <a:lnTo>
                    <a:pt x="14450" y="557643"/>
                  </a:lnTo>
                  <a:lnTo>
                    <a:pt x="16857" y="553780"/>
                  </a:lnTo>
                  <a:lnTo>
                    <a:pt x="14932" y="548468"/>
                  </a:lnTo>
                  <a:lnTo>
                    <a:pt x="18782" y="540740"/>
                  </a:lnTo>
                  <a:lnTo>
                    <a:pt x="21189" y="538326"/>
                  </a:lnTo>
                  <a:lnTo>
                    <a:pt x="46698" y="486651"/>
                  </a:lnTo>
                  <a:lnTo>
                    <a:pt x="61618" y="458640"/>
                  </a:lnTo>
                  <a:lnTo>
                    <a:pt x="92903" y="401171"/>
                  </a:lnTo>
                  <a:lnTo>
                    <a:pt x="100123" y="391512"/>
                  </a:lnTo>
                  <a:lnTo>
                    <a:pt x="107824" y="384268"/>
                  </a:lnTo>
                  <a:lnTo>
                    <a:pt x="111193" y="380404"/>
                  </a:lnTo>
                  <a:lnTo>
                    <a:pt x="127076" y="363501"/>
                  </a:lnTo>
                  <a:lnTo>
                    <a:pt x="147772" y="343701"/>
                  </a:lnTo>
                  <a:lnTo>
                    <a:pt x="156436" y="335973"/>
                  </a:lnTo>
                  <a:lnTo>
                    <a:pt x="169912" y="326315"/>
                  </a:lnTo>
                  <a:lnTo>
                    <a:pt x="202160" y="306031"/>
                  </a:lnTo>
                  <a:lnTo>
                    <a:pt x="207935" y="296855"/>
                  </a:lnTo>
                  <a:lnTo>
                    <a:pt x="211786" y="294440"/>
                  </a:lnTo>
                  <a:lnTo>
                    <a:pt x="217080" y="289611"/>
                  </a:lnTo>
                  <a:lnTo>
                    <a:pt x="223337" y="286231"/>
                  </a:lnTo>
                  <a:lnTo>
                    <a:pt x="230557" y="282367"/>
                  </a:lnTo>
                  <a:lnTo>
                    <a:pt x="232482" y="280918"/>
                  </a:lnTo>
                  <a:lnTo>
                    <a:pt x="232482" y="277055"/>
                  </a:lnTo>
                  <a:lnTo>
                    <a:pt x="234407" y="275123"/>
                  </a:lnTo>
                  <a:lnTo>
                    <a:pt x="242108" y="271259"/>
                  </a:lnTo>
                  <a:lnTo>
                    <a:pt x="246921" y="268362"/>
                  </a:lnTo>
                  <a:lnTo>
                    <a:pt x="251734" y="272708"/>
                  </a:lnTo>
                  <a:lnTo>
                    <a:pt x="256547" y="269328"/>
                  </a:lnTo>
                  <a:lnTo>
                    <a:pt x="263767" y="270293"/>
                  </a:lnTo>
                  <a:lnTo>
                    <a:pt x="270987" y="257737"/>
                  </a:lnTo>
                  <a:lnTo>
                    <a:pt x="276762" y="252908"/>
                  </a:lnTo>
                  <a:lnTo>
                    <a:pt x="279169" y="250010"/>
                  </a:lnTo>
                  <a:lnTo>
                    <a:pt x="283982" y="250976"/>
                  </a:lnTo>
                  <a:lnTo>
                    <a:pt x="286870" y="255322"/>
                  </a:lnTo>
                  <a:lnTo>
                    <a:pt x="291202" y="259669"/>
                  </a:lnTo>
                  <a:lnTo>
                    <a:pt x="299865" y="264015"/>
                  </a:lnTo>
                  <a:lnTo>
                    <a:pt x="301790" y="266430"/>
                  </a:lnTo>
                  <a:lnTo>
                    <a:pt x="307566" y="269328"/>
                  </a:lnTo>
                  <a:lnTo>
                    <a:pt x="311416" y="273674"/>
                  </a:lnTo>
                  <a:lnTo>
                    <a:pt x="311898" y="277055"/>
                  </a:lnTo>
                  <a:lnTo>
                    <a:pt x="309973" y="279469"/>
                  </a:lnTo>
                  <a:lnTo>
                    <a:pt x="304678" y="279952"/>
                  </a:lnTo>
                  <a:lnTo>
                    <a:pt x="305641" y="282850"/>
                  </a:lnTo>
                  <a:lnTo>
                    <a:pt x="309491" y="286713"/>
                  </a:lnTo>
                  <a:lnTo>
                    <a:pt x="314786" y="290577"/>
                  </a:lnTo>
                  <a:lnTo>
                    <a:pt x="317673" y="294440"/>
                  </a:lnTo>
                  <a:lnTo>
                    <a:pt x="322005" y="298787"/>
                  </a:lnTo>
                  <a:lnTo>
                    <a:pt x="323930" y="304099"/>
                  </a:lnTo>
                  <a:lnTo>
                    <a:pt x="321043" y="310378"/>
                  </a:lnTo>
                  <a:lnTo>
                    <a:pt x="312860" y="314241"/>
                  </a:lnTo>
                  <a:lnTo>
                    <a:pt x="314304" y="316173"/>
                  </a:lnTo>
                  <a:lnTo>
                    <a:pt x="317673" y="317139"/>
                  </a:lnTo>
                  <a:lnTo>
                    <a:pt x="320080" y="316656"/>
                  </a:lnTo>
                  <a:lnTo>
                    <a:pt x="322005" y="318105"/>
                  </a:lnTo>
                  <a:lnTo>
                    <a:pt x="319117" y="327280"/>
                  </a:lnTo>
                  <a:lnTo>
                    <a:pt x="313342" y="332593"/>
                  </a:lnTo>
                  <a:lnTo>
                    <a:pt x="311898" y="336456"/>
                  </a:lnTo>
                  <a:lnTo>
                    <a:pt x="306122" y="336939"/>
                  </a:lnTo>
                  <a:lnTo>
                    <a:pt x="300346" y="335973"/>
                  </a:lnTo>
                  <a:lnTo>
                    <a:pt x="299384" y="337905"/>
                  </a:lnTo>
                  <a:lnTo>
                    <a:pt x="300828" y="345632"/>
                  </a:lnTo>
                  <a:lnTo>
                    <a:pt x="302753" y="349013"/>
                  </a:lnTo>
                  <a:lnTo>
                    <a:pt x="303234" y="353359"/>
                  </a:lnTo>
                  <a:lnTo>
                    <a:pt x="308047" y="356740"/>
                  </a:lnTo>
                  <a:lnTo>
                    <a:pt x="311898" y="362535"/>
                  </a:lnTo>
                  <a:lnTo>
                    <a:pt x="314786" y="363501"/>
                  </a:lnTo>
                  <a:lnTo>
                    <a:pt x="322968" y="367365"/>
                  </a:lnTo>
                  <a:lnTo>
                    <a:pt x="329706" y="367848"/>
                  </a:lnTo>
                  <a:lnTo>
                    <a:pt x="331631" y="367365"/>
                  </a:lnTo>
                  <a:lnTo>
                    <a:pt x="336926" y="372194"/>
                  </a:lnTo>
                  <a:lnTo>
                    <a:pt x="340776" y="377989"/>
                  </a:lnTo>
                  <a:lnTo>
                    <a:pt x="343183" y="383302"/>
                  </a:lnTo>
                  <a:lnTo>
                    <a:pt x="342701" y="392478"/>
                  </a:lnTo>
                  <a:lnTo>
                    <a:pt x="343183" y="396824"/>
                  </a:lnTo>
                  <a:lnTo>
                    <a:pt x="338370" y="398756"/>
                  </a:lnTo>
                  <a:lnTo>
                    <a:pt x="339332" y="400688"/>
                  </a:lnTo>
                  <a:lnTo>
                    <a:pt x="344145" y="401653"/>
                  </a:lnTo>
                  <a:lnTo>
                    <a:pt x="347033" y="404068"/>
                  </a:lnTo>
                  <a:lnTo>
                    <a:pt x="348958" y="400205"/>
                  </a:lnTo>
                  <a:lnTo>
                    <a:pt x="353290" y="400688"/>
                  </a:lnTo>
                  <a:lnTo>
                    <a:pt x="359066" y="406483"/>
                  </a:lnTo>
                  <a:lnTo>
                    <a:pt x="364360" y="408415"/>
                  </a:lnTo>
                  <a:lnTo>
                    <a:pt x="365323" y="413244"/>
                  </a:lnTo>
                  <a:lnTo>
                    <a:pt x="362435" y="417108"/>
                  </a:lnTo>
                  <a:lnTo>
                    <a:pt x="366767" y="418556"/>
                  </a:lnTo>
                  <a:lnTo>
                    <a:pt x="372542" y="418073"/>
                  </a:lnTo>
                  <a:lnTo>
                    <a:pt x="376393" y="419522"/>
                  </a:lnTo>
                  <a:lnTo>
                    <a:pt x="377837" y="421937"/>
                  </a:lnTo>
                  <a:lnTo>
                    <a:pt x="384575" y="422420"/>
                  </a:lnTo>
                  <a:lnTo>
                    <a:pt x="389869" y="423386"/>
                  </a:lnTo>
                  <a:lnTo>
                    <a:pt x="392757" y="425318"/>
                  </a:lnTo>
                  <a:lnTo>
                    <a:pt x="397570" y="425318"/>
                  </a:lnTo>
                  <a:lnTo>
                    <a:pt x="402865" y="423386"/>
                  </a:lnTo>
                  <a:lnTo>
                    <a:pt x="405271" y="427732"/>
                  </a:lnTo>
                  <a:lnTo>
                    <a:pt x="419229" y="429181"/>
                  </a:lnTo>
                  <a:lnTo>
                    <a:pt x="421636" y="428215"/>
                  </a:lnTo>
                  <a:lnTo>
                    <a:pt x="420192" y="422903"/>
                  </a:lnTo>
                  <a:lnTo>
                    <a:pt x="424523" y="424835"/>
                  </a:lnTo>
                  <a:lnTo>
                    <a:pt x="425005" y="426283"/>
                  </a:lnTo>
                  <a:lnTo>
                    <a:pt x="423561" y="433528"/>
                  </a:lnTo>
                  <a:lnTo>
                    <a:pt x="421154" y="436425"/>
                  </a:lnTo>
                  <a:lnTo>
                    <a:pt x="425005" y="440772"/>
                  </a:lnTo>
                  <a:lnTo>
                    <a:pt x="429337" y="440289"/>
                  </a:lnTo>
                  <a:lnTo>
                    <a:pt x="430299" y="444152"/>
                  </a:lnTo>
                  <a:lnTo>
                    <a:pt x="434150" y="447533"/>
                  </a:lnTo>
                  <a:lnTo>
                    <a:pt x="438000" y="448982"/>
                  </a:lnTo>
                  <a:lnTo>
                    <a:pt x="439925" y="457675"/>
                  </a:lnTo>
                  <a:lnTo>
                    <a:pt x="437037" y="459606"/>
                  </a:lnTo>
                  <a:lnTo>
                    <a:pt x="437519" y="463470"/>
                  </a:lnTo>
                  <a:lnTo>
                    <a:pt x="438963" y="464919"/>
                  </a:lnTo>
                  <a:lnTo>
                    <a:pt x="438000" y="468299"/>
                  </a:lnTo>
                  <a:lnTo>
                    <a:pt x="440407" y="472163"/>
                  </a:lnTo>
                  <a:lnTo>
                    <a:pt x="440888" y="476509"/>
                  </a:lnTo>
                  <a:lnTo>
                    <a:pt x="445220" y="475543"/>
                  </a:lnTo>
                  <a:lnTo>
                    <a:pt x="448108" y="473129"/>
                  </a:lnTo>
                  <a:lnTo>
                    <a:pt x="455327" y="473129"/>
                  </a:lnTo>
                  <a:lnTo>
                    <a:pt x="454365" y="468782"/>
                  </a:lnTo>
                  <a:lnTo>
                    <a:pt x="460140" y="466368"/>
                  </a:lnTo>
                  <a:lnTo>
                    <a:pt x="462547" y="469265"/>
                  </a:lnTo>
                  <a:lnTo>
                    <a:pt x="468322" y="466851"/>
                  </a:lnTo>
                  <a:lnTo>
                    <a:pt x="468322" y="465402"/>
                  </a:lnTo>
                  <a:lnTo>
                    <a:pt x="464472" y="462021"/>
                  </a:lnTo>
                  <a:lnTo>
                    <a:pt x="463991" y="460572"/>
                  </a:lnTo>
                  <a:lnTo>
                    <a:pt x="468322" y="458640"/>
                  </a:lnTo>
                  <a:lnTo>
                    <a:pt x="474098" y="457675"/>
                  </a:lnTo>
                  <a:lnTo>
                    <a:pt x="474098" y="452362"/>
                  </a:lnTo>
                  <a:lnTo>
                    <a:pt x="472654" y="450430"/>
                  </a:lnTo>
                  <a:lnTo>
                    <a:pt x="479874" y="443186"/>
                  </a:lnTo>
                  <a:lnTo>
                    <a:pt x="483243" y="437391"/>
                  </a:lnTo>
                  <a:lnTo>
                    <a:pt x="486612" y="425801"/>
                  </a:lnTo>
                  <a:lnTo>
                    <a:pt x="487575" y="420005"/>
                  </a:lnTo>
                  <a:lnTo>
                    <a:pt x="486131" y="413727"/>
                  </a:lnTo>
                  <a:lnTo>
                    <a:pt x="483724" y="403585"/>
                  </a:lnTo>
                  <a:lnTo>
                    <a:pt x="479393" y="397307"/>
                  </a:lnTo>
                  <a:lnTo>
                    <a:pt x="475061" y="391995"/>
                  </a:lnTo>
                  <a:lnTo>
                    <a:pt x="470248" y="385716"/>
                  </a:lnTo>
                  <a:lnTo>
                    <a:pt x="463991" y="378955"/>
                  </a:lnTo>
                  <a:lnTo>
                    <a:pt x="461584" y="369779"/>
                  </a:lnTo>
                  <a:lnTo>
                    <a:pt x="461584" y="364467"/>
                  </a:lnTo>
                  <a:lnTo>
                    <a:pt x="463991" y="356740"/>
                  </a:lnTo>
                  <a:lnTo>
                    <a:pt x="469766" y="351911"/>
                  </a:lnTo>
                  <a:lnTo>
                    <a:pt x="478911" y="349013"/>
                  </a:lnTo>
                  <a:lnTo>
                    <a:pt x="498163" y="341286"/>
                  </a:lnTo>
                  <a:lnTo>
                    <a:pt x="510677" y="336939"/>
                  </a:lnTo>
                  <a:lnTo>
                    <a:pt x="535705" y="328729"/>
                  </a:lnTo>
                  <a:lnTo>
                    <a:pt x="551589" y="305065"/>
                  </a:lnTo>
                  <a:lnTo>
                    <a:pt x="555439" y="299753"/>
                  </a:lnTo>
                  <a:lnTo>
                    <a:pt x="566509" y="286231"/>
                  </a:lnTo>
                  <a:lnTo>
                    <a:pt x="570360" y="278503"/>
                  </a:lnTo>
                  <a:lnTo>
                    <a:pt x="595387" y="259186"/>
                  </a:lnTo>
                  <a:lnTo>
                    <a:pt x="605013" y="253873"/>
                  </a:lnTo>
                  <a:lnTo>
                    <a:pt x="608864" y="250976"/>
                  </a:lnTo>
                  <a:lnTo>
                    <a:pt x="611271" y="250976"/>
                  </a:lnTo>
                  <a:lnTo>
                    <a:pt x="628598" y="246146"/>
                  </a:lnTo>
                  <a:lnTo>
                    <a:pt x="638224" y="242766"/>
                  </a:lnTo>
                  <a:lnTo>
                    <a:pt x="640149" y="237936"/>
                  </a:lnTo>
                  <a:lnTo>
                    <a:pt x="643037" y="236005"/>
                  </a:lnTo>
                  <a:lnTo>
                    <a:pt x="653144" y="235039"/>
                  </a:lnTo>
                  <a:lnTo>
                    <a:pt x="656513" y="232624"/>
                  </a:lnTo>
                  <a:lnTo>
                    <a:pt x="658439" y="224897"/>
                  </a:lnTo>
                  <a:lnTo>
                    <a:pt x="660845" y="220551"/>
                  </a:lnTo>
                  <a:lnTo>
                    <a:pt x="666621" y="217653"/>
                  </a:lnTo>
                  <a:lnTo>
                    <a:pt x="668065" y="215721"/>
                  </a:lnTo>
                  <a:lnTo>
                    <a:pt x="669027" y="210409"/>
                  </a:lnTo>
                  <a:lnTo>
                    <a:pt x="670953" y="208477"/>
                  </a:lnTo>
                  <a:lnTo>
                    <a:pt x="674803" y="207994"/>
                  </a:lnTo>
                  <a:lnTo>
                    <a:pt x="677210" y="204131"/>
                  </a:lnTo>
                  <a:lnTo>
                    <a:pt x="681541" y="200750"/>
                  </a:lnTo>
                  <a:lnTo>
                    <a:pt x="684910" y="200267"/>
                  </a:lnTo>
                  <a:lnTo>
                    <a:pt x="691649" y="195921"/>
                  </a:lnTo>
                  <a:lnTo>
                    <a:pt x="697906" y="193989"/>
                  </a:lnTo>
                  <a:lnTo>
                    <a:pt x="702719" y="191574"/>
                  </a:lnTo>
                  <a:lnTo>
                    <a:pt x="708494" y="191574"/>
                  </a:lnTo>
                  <a:lnTo>
                    <a:pt x="717158" y="194472"/>
                  </a:lnTo>
                  <a:lnTo>
                    <a:pt x="723896" y="193989"/>
                  </a:lnTo>
                  <a:lnTo>
                    <a:pt x="729672" y="196403"/>
                  </a:lnTo>
                  <a:lnTo>
                    <a:pt x="736410" y="197369"/>
                  </a:lnTo>
                  <a:lnTo>
                    <a:pt x="748924" y="192540"/>
                  </a:lnTo>
                  <a:lnTo>
                    <a:pt x="751812" y="192540"/>
                  </a:lnTo>
                  <a:lnTo>
                    <a:pt x="754219" y="196886"/>
                  </a:lnTo>
                  <a:lnTo>
                    <a:pt x="758069" y="201233"/>
                  </a:lnTo>
                  <a:lnTo>
                    <a:pt x="761920" y="201233"/>
                  </a:lnTo>
                  <a:lnTo>
                    <a:pt x="766733" y="196886"/>
                  </a:lnTo>
                  <a:lnTo>
                    <a:pt x="769620" y="195438"/>
                  </a:lnTo>
                  <a:lnTo>
                    <a:pt x="777803" y="201716"/>
                  </a:lnTo>
                  <a:lnTo>
                    <a:pt x="784060" y="204613"/>
                  </a:lnTo>
                  <a:lnTo>
                    <a:pt x="789354" y="206062"/>
                  </a:lnTo>
                  <a:lnTo>
                    <a:pt x="796574" y="204613"/>
                  </a:lnTo>
                  <a:lnTo>
                    <a:pt x="803793" y="201716"/>
                  </a:lnTo>
                  <a:lnTo>
                    <a:pt x="807162" y="202199"/>
                  </a:lnTo>
                  <a:lnTo>
                    <a:pt x="811013" y="206062"/>
                  </a:lnTo>
                  <a:lnTo>
                    <a:pt x="811975" y="208960"/>
                  </a:lnTo>
                  <a:lnTo>
                    <a:pt x="811494" y="212823"/>
                  </a:lnTo>
                  <a:lnTo>
                    <a:pt x="807162" y="218619"/>
                  </a:lnTo>
                  <a:lnTo>
                    <a:pt x="806200" y="221999"/>
                  </a:lnTo>
                  <a:lnTo>
                    <a:pt x="799462" y="231658"/>
                  </a:lnTo>
                  <a:lnTo>
                    <a:pt x="792723" y="236971"/>
                  </a:lnTo>
                  <a:lnTo>
                    <a:pt x="784060" y="247595"/>
                  </a:lnTo>
                  <a:lnTo>
                    <a:pt x="784060" y="250976"/>
                  </a:lnTo>
                  <a:lnTo>
                    <a:pt x="787910" y="254356"/>
                  </a:lnTo>
                  <a:lnTo>
                    <a:pt x="792723" y="254356"/>
                  </a:lnTo>
                  <a:lnTo>
                    <a:pt x="798018" y="250976"/>
                  </a:lnTo>
                  <a:lnTo>
                    <a:pt x="802349" y="245663"/>
                  </a:lnTo>
                  <a:lnTo>
                    <a:pt x="806681" y="236488"/>
                  </a:lnTo>
                  <a:lnTo>
                    <a:pt x="815345" y="227795"/>
                  </a:lnTo>
                  <a:lnTo>
                    <a:pt x="819195" y="224414"/>
                  </a:lnTo>
                  <a:lnTo>
                    <a:pt x="820639" y="221033"/>
                  </a:lnTo>
                  <a:lnTo>
                    <a:pt x="823045" y="218136"/>
                  </a:lnTo>
                  <a:lnTo>
                    <a:pt x="831709" y="212340"/>
                  </a:lnTo>
                  <a:lnTo>
                    <a:pt x="812457" y="165495"/>
                  </a:lnTo>
                  <a:lnTo>
                    <a:pt x="811494" y="149558"/>
                  </a:lnTo>
                  <a:lnTo>
                    <a:pt x="840373" y="132655"/>
                  </a:lnTo>
                  <a:lnTo>
                    <a:pt x="849036" y="128309"/>
                  </a:lnTo>
                  <a:lnTo>
                    <a:pt x="850961" y="129758"/>
                  </a:lnTo>
                  <a:lnTo>
                    <a:pt x="856737" y="131689"/>
                  </a:lnTo>
                  <a:lnTo>
                    <a:pt x="863475" y="132172"/>
                  </a:lnTo>
                  <a:lnTo>
                    <a:pt x="867807" y="137002"/>
                  </a:lnTo>
                  <a:lnTo>
                    <a:pt x="868288" y="139899"/>
                  </a:lnTo>
                  <a:lnTo>
                    <a:pt x="870695" y="144246"/>
                  </a:lnTo>
                  <a:lnTo>
                    <a:pt x="874545" y="145695"/>
                  </a:lnTo>
                  <a:lnTo>
                    <a:pt x="876952" y="145212"/>
                  </a:lnTo>
                  <a:lnTo>
                    <a:pt x="877914" y="148109"/>
                  </a:lnTo>
                  <a:lnTo>
                    <a:pt x="882728" y="150524"/>
                  </a:lnTo>
                  <a:lnTo>
                    <a:pt x="884653" y="147143"/>
                  </a:lnTo>
                  <a:lnTo>
                    <a:pt x="884171" y="142797"/>
                  </a:lnTo>
                  <a:lnTo>
                    <a:pt x="884171" y="137002"/>
                  </a:lnTo>
                  <a:lnTo>
                    <a:pt x="886578" y="129275"/>
                  </a:lnTo>
                  <a:lnTo>
                    <a:pt x="887059" y="122996"/>
                  </a:lnTo>
                  <a:lnTo>
                    <a:pt x="888984" y="121065"/>
                  </a:lnTo>
                  <a:lnTo>
                    <a:pt x="898611" y="122996"/>
                  </a:lnTo>
                  <a:lnTo>
                    <a:pt x="903905" y="122031"/>
                  </a:lnTo>
                  <a:lnTo>
                    <a:pt x="909199" y="118650"/>
                  </a:lnTo>
                  <a:lnTo>
                    <a:pt x="914494" y="113821"/>
                  </a:lnTo>
                  <a:lnTo>
                    <a:pt x="923639" y="106576"/>
                  </a:lnTo>
                  <a:lnTo>
                    <a:pt x="927970" y="102713"/>
                  </a:lnTo>
                  <a:lnTo>
                    <a:pt x="931821" y="101264"/>
                  </a:lnTo>
                  <a:lnTo>
                    <a:pt x="933746" y="98849"/>
                  </a:lnTo>
                  <a:lnTo>
                    <a:pt x="932302" y="80015"/>
                  </a:lnTo>
                  <a:lnTo>
                    <a:pt x="932302" y="72771"/>
                  </a:lnTo>
                  <a:lnTo>
                    <a:pt x="933746" y="68907"/>
                  </a:lnTo>
                  <a:lnTo>
                    <a:pt x="937115" y="66009"/>
                  </a:lnTo>
                  <a:lnTo>
                    <a:pt x="940484" y="65043"/>
                  </a:lnTo>
                  <a:lnTo>
                    <a:pt x="948185" y="66009"/>
                  </a:lnTo>
                  <a:lnTo>
                    <a:pt x="952036" y="65526"/>
                  </a:lnTo>
                  <a:lnTo>
                    <a:pt x="959255" y="67941"/>
                  </a:lnTo>
                  <a:lnTo>
                    <a:pt x="965994" y="74702"/>
                  </a:lnTo>
                  <a:lnTo>
                    <a:pt x="973213" y="78083"/>
                  </a:lnTo>
                  <a:lnTo>
                    <a:pt x="977545" y="78566"/>
                  </a:lnTo>
                  <a:lnTo>
                    <a:pt x="979952" y="77117"/>
                  </a:lnTo>
                  <a:lnTo>
                    <a:pt x="984765" y="72771"/>
                  </a:lnTo>
                  <a:lnTo>
                    <a:pt x="989096" y="71805"/>
                  </a:lnTo>
                  <a:lnTo>
                    <a:pt x="996797" y="68424"/>
                  </a:lnTo>
                  <a:lnTo>
                    <a:pt x="1003054" y="66492"/>
                  </a:lnTo>
                  <a:lnTo>
                    <a:pt x="1010755" y="66009"/>
                  </a:lnTo>
                  <a:lnTo>
                    <a:pt x="1013643" y="67941"/>
                  </a:lnTo>
                  <a:lnTo>
                    <a:pt x="1018937" y="74219"/>
                  </a:lnTo>
                  <a:lnTo>
                    <a:pt x="1023750" y="77117"/>
                  </a:lnTo>
                  <a:lnTo>
                    <a:pt x="1025676" y="80981"/>
                  </a:lnTo>
                  <a:lnTo>
                    <a:pt x="1027601" y="93054"/>
                  </a:lnTo>
                  <a:lnTo>
                    <a:pt x="1030489" y="98849"/>
                  </a:lnTo>
                  <a:lnTo>
                    <a:pt x="1029526" y="102230"/>
                  </a:lnTo>
                  <a:lnTo>
                    <a:pt x="1027120" y="104645"/>
                  </a:lnTo>
                  <a:lnTo>
                    <a:pt x="1023750" y="106093"/>
                  </a:lnTo>
                  <a:lnTo>
                    <a:pt x="1017493" y="106093"/>
                  </a:lnTo>
                  <a:lnTo>
                    <a:pt x="1016050" y="110923"/>
                  </a:lnTo>
                  <a:lnTo>
                    <a:pt x="1017493" y="116718"/>
                  </a:lnTo>
                  <a:lnTo>
                    <a:pt x="1021344" y="122031"/>
                  </a:lnTo>
                  <a:lnTo>
                    <a:pt x="1024232" y="123479"/>
                  </a:lnTo>
                  <a:lnTo>
                    <a:pt x="1030970" y="124928"/>
                  </a:lnTo>
                  <a:lnTo>
                    <a:pt x="1039152" y="130723"/>
                  </a:lnTo>
                  <a:lnTo>
                    <a:pt x="1044928" y="137485"/>
                  </a:lnTo>
                  <a:lnTo>
                    <a:pt x="1046853" y="145695"/>
                  </a:lnTo>
                  <a:lnTo>
                    <a:pt x="1051666" y="155353"/>
                  </a:lnTo>
                  <a:lnTo>
                    <a:pt x="1052148" y="159700"/>
                  </a:lnTo>
                  <a:lnTo>
                    <a:pt x="1050704" y="163081"/>
                  </a:lnTo>
                  <a:lnTo>
                    <a:pt x="1036264" y="176603"/>
                  </a:lnTo>
                  <a:lnTo>
                    <a:pt x="1030007" y="185779"/>
                  </a:lnTo>
                  <a:lnTo>
                    <a:pt x="1025676" y="187711"/>
                  </a:lnTo>
                  <a:lnTo>
                    <a:pt x="1020381" y="192057"/>
                  </a:lnTo>
                  <a:lnTo>
                    <a:pt x="1019419" y="195438"/>
                  </a:lnTo>
                  <a:lnTo>
                    <a:pt x="1019900" y="200267"/>
                  </a:lnTo>
                  <a:lnTo>
                    <a:pt x="1023269" y="204613"/>
                  </a:lnTo>
                  <a:lnTo>
                    <a:pt x="1027120" y="207028"/>
                  </a:lnTo>
                  <a:lnTo>
                    <a:pt x="1030007" y="207511"/>
                  </a:lnTo>
                  <a:lnTo>
                    <a:pt x="1034339" y="204613"/>
                  </a:lnTo>
                  <a:lnTo>
                    <a:pt x="1034820" y="196886"/>
                  </a:lnTo>
                  <a:lnTo>
                    <a:pt x="1043965" y="186745"/>
                  </a:lnTo>
                  <a:lnTo>
                    <a:pt x="1047816" y="186262"/>
                  </a:lnTo>
                  <a:lnTo>
                    <a:pt x="1051185" y="188193"/>
                  </a:lnTo>
                  <a:lnTo>
                    <a:pt x="1051666" y="197369"/>
                  </a:lnTo>
                  <a:lnTo>
                    <a:pt x="1053591" y="200750"/>
                  </a:lnTo>
                  <a:lnTo>
                    <a:pt x="1056961" y="203648"/>
                  </a:lnTo>
                  <a:lnTo>
                    <a:pt x="1062255" y="205096"/>
                  </a:lnTo>
                  <a:lnTo>
                    <a:pt x="1068031" y="205096"/>
                  </a:lnTo>
                  <a:lnTo>
                    <a:pt x="1071881" y="203165"/>
                  </a:lnTo>
                  <a:lnTo>
                    <a:pt x="1074288" y="200267"/>
                  </a:lnTo>
                  <a:lnTo>
                    <a:pt x="1078619" y="190608"/>
                  </a:lnTo>
                  <a:lnTo>
                    <a:pt x="1081026" y="188193"/>
                  </a:lnTo>
                  <a:lnTo>
                    <a:pt x="1086320" y="179501"/>
                  </a:lnTo>
                  <a:lnTo>
                    <a:pt x="1088246" y="177569"/>
                  </a:lnTo>
                  <a:lnTo>
                    <a:pt x="1094502" y="173705"/>
                  </a:lnTo>
                  <a:lnTo>
                    <a:pt x="1102685" y="171290"/>
                  </a:lnTo>
                  <a:lnTo>
                    <a:pt x="1108461" y="172739"/>
                  </a:lnTo>
                  <a:lnTo>
                    <a:pt x="1111348" y="174671"/>
                  </a:lnTo>
                  <a:lnTo>
                    <a:pt x="1114236" y="174671"/>
                  </a:lnTo>
                  <a:lnTo>
                    <a:pt x="1123862" y="171773"/>
                  </a:lnTo>
                  <a:lnTo>
                    <a:pt x="1127713" y="172256"/>
                  </a:lnTo>
                  <a:lnTo>
                    <a:pt x="1130601" y="174188"/>
                  </a:lnTo>
                  <a:lnTo>
                    <a:pt x="1134932" y="174188"/>
                  </a:lnTo>
                  <a:lnTo>
                    <a:pt x="1141189" y="176603"/>
                  </a:lnTo>
                  <a:lnTo>
                    <a:pt x="1145040" y="180466"/>
                  </a:lnTo>
                  <a:lnTo>
                    <a:pt x="1151297" y="181915"/>
                  </a:lnTo>
                  <a:lnTo>
                    <a:pt x="1157072" y="179501"/>
                  </a:lnTo>
                  <a:lnTo>
                    <a:pt x="1162367" y="179501"/>
                  </a:lnTo>
                  <a:lnTo>
                    <a:pt x="1167180" y="178535"/>
                  </a:lnTo>
                  <a:lnTo>
                    <a:pt x="1169586" y="176120"/>
                  </a:lnTo>
                  <a:lnTo>
                    <a:pt x="1174399" y="166944"/>
                  </a:lnTo>
                  <a:lnTo>
                    <a:pt x="1179694" y="161632"/>
                  </a:lnTo>
                  <a:lnTo>
                    <a:pt x="1187395" y="155353"/>
                  </a:lnTo>
                  <a:lnTo>
                    <a:pt x="1194133" y="153905"/>
                  </a:lnTo>
                  <a:lnTo>
                    <a:pt x="1199909" y="155353"/>
                  </a:lnTo>
                  <a:lnTo>
                    <a:pt x="1204240" y="157768"/>
                  </a:lnTo>
                  <a:lnTo>
                    <a:pt x="1207128" y="160666"/>
                  </a:lnTo>
                  <a:lnTo>
                    <a:pt x="1210497" y="162115"/>
                  </a:lnTo>
                  <a:lnTo>
                    <a:pt x="1219161" y="166944"/>
                  </a:lnTo>
                  <a:lnTo>
                    <a:pt x="1224936" y="169359"/>
                  </a:lnTo>
                  <a:lnTo>
                    <a:pt x="1230231" y="168393"/>
                  </a:lnTo>
                  <a:lnTo>
                    <a:pt x="1235044" y="166461"/>
                  </a:lnTo>
                  <a:lnTo>
                    <a:pt x="1242745" y="159700"/>
                  </a:lnTo>
                  <a:lnTo>
                    <a:pt x="1243226" y="152456"/>
                  </a:lnTo>
                  <a:lnTo>
                    <a:pt x="1242264" y="147143"/>
                  </a:lnTo>
                  <a:lnTo>
                    <a:pt x="1243226" y="144729"/>
                  </a:lnTo>
                  <a:lnTo>
                    <a:pt x="1243226" y="132655"/>
                  </a:lnTo>
                  <a:lnTo>
                    <a:pt x="1244189" y="130240"/>
                  </a:lnTo>
                  <a:lnTo>
                    <a:pt x="1246595" y="121065"/>
                  </a:lnTo>
                  <a:lnTo>
                    <a:pt x="1244670" y="116235"/>
                  </a:lnTo>
                  <a:lnTo>
                    <a:pt x="1245151" y="112855"/>
                  </a:lnTo>
                  <a:lnTo>
                    <a:pt x="1247077" y="108508"/>
                  </a:lnTo>
                  <a:lnTo>
                    <a:pt x="1249965" y="100781"/>
                  </a:lnTo>
                  <a:lnTo>
                    <a:pt x="1252371" y="97401"/>
                  </a:lnTo>
                  <a:lnTo>
                    <a:pt x="1259591" y="96435"/>
                  </a:lnTo>
                  <a:lnTo>
                    <a:pt x="1273067" y="99815"/>
                  </a:lnTo>
                  <a:lnTo>
                    <a:pt x="1276436" y="101747"/>
                  </a:lnTo>
                  <a:lnTo>
                    <a:pt x="1284137" y="102230"/>
                  </a:lnTo>
                  <a:lnTo>
                    <a:pt x="1287988" y="104645"/>
                  </a:lnTo>
                  <a:lnTo>
                    <a:pt x="1293764" y="114303"/>
                  </a:lnTo>
                  <a:lnTo>
                    <a:pt x="1301464" y="120099"/>
                  </a:lnTo>
                  <a:lnTo>
                    <a:pt x="1305315" y="121548"/>
                  </a:lnTo>
                  <a:lnTo>
                    <a:pt x="1308684" y="121065"/>
                  </a:lnTo>
                  <a:lnTo>
                    <a:pt x="1312053" y="122996"/>
                  </a:lnTo>
                  <a:lnTo>
                    <a:pt x="1319754" y="120582"/>
                  </a:lnTo>
                  <a:lnTo>
                    <a:pt x="1324567" y="119133"/>
                  </a:lnTo>
                  <a:lnTo>
                    <a:pt x="1332749" y="118650"/>
                  </a:lnTo>
                  <a:lnTo>
                    <a:pt x="1340932" y="119616"/>
                  </a:lnTo>
                  <a:lnTo>
                    <a:pt x="1348632" y="117684"/>
                  </a:lnTo>
                  <a:lnTo>
                    <a:pt x="1355371" y="115269"/>
                  </a:lnTo>
                  <a:lnTo>
                    <a:pt x="1361147" y="114786"/>
                  </a:lnTo>
                  <a:lnTo>
                    <a:pt x="1372217" y="110923"/>
                  </a:lnTo>
                  <a:lnTo>
                    <a:pt x="1378473" y="107542"/>
                  </a:lnTo>
                  <a:lnTo>
                    <a:pt x="1383287" y="102713"/>
                  </a:lnTo>
                  <a:lnTo>
                    <a:pt x="1387137" y="99332"/>
                  </a:lnTo>
                  <a:lnTo>
                    <a:pt x="1392431" y="96435"/>
                  </a:lnTo>
                  <a:lnTo>
                    <a:pt x="1396763" y="95469"/>
                  </a:lnTo>
                  <a:lnTo>
                    <a:pt x="1404464" y="94503"/>
                  </a:lnTo>
                  <a:lnTo>
                    <a:pt x="1407833" y="94986"/>
                  </a:lnTo>
                  <a:lnTo>
                    <a:pt x="1411684" y="96918"/>
                  </a:lnTo>
                  <a:lnTo>
                    <a:pt x="1416497" y="101747"/>
                  </a:lnTo>
                  <a:lnTo>
                    <a:pt x="1421310" y="100298"/>
                  </a:lnTo>
                  <a:lnTo>
                    <a:pt x="1427085" y="100298"/>
                  </a:lnTo>
                  <a:lnTo>
                    <a:pt x="1430455" y="99815"/>
                  </a:lnTo>
                  <a:lnTo>
                    <a:pt x="1430936" y="96918"/>
                  </a:lnTo>
                  <a:lnTo>
                    <a:pt x="1433343" y="94986"/>
                  </a:lnTo>
                  <a:lnTo>
                    <a:pt x="1435749" y="96918"/>
                  </a:lnTo>
                  <a:lnTo>
                    <a:pt x="1437674" y="95469"/>
                  </a:lnTo>
                  <a:lnTo>
                    <a:pt x="1441043" y="95952"/>
                  </a:lnTo>
                  <a:lnTo>
                    <a:pt x="1442006" y="98849"/>
                  </a:lnTo>
                  <a:lnTo>
                    <a:pt x="1444413" y="98849"/>
                  </a:lnTo>
                  <a:lnTo>
                    <a:pt x="1450188" y="96918"/>
                  </a:lnTo>
                  <a:lnTo>
                    <a:pt x="1453076" y="99332"/>
                  </a:lnTo>
                  <a:lnTo>
                    <a:pt x="1454039" y="96918"/>
                  </a:lnTo>
                  <a:lnTo>
                    <a:pt x="1456445" y="96918"/>
                  </a:lnTo>
                  <a:lnTo>
                    <a:pt x="1459814" y="92088"/>
                  </a:lnTo>
                  <a:lnTo>
                    <a:pt x="1464627" y="91122"/>
                  </a:lnTo>
                  <a:lnTo>
                    <a:pt x="1467996" y="85810"/>
                  </a:lnTo>
                  <a:lnTo>
                    <a:pt x="1470884" y="87742"/>
                  </a:lnTo>
                  <a:lnTo>
                    <a:pt x="1472809" y="83878"/>
                  </a:lnTo>
                  <a:lnTo>
                    <a:pt x="1478104" y="82429"/>
                  </a:lnTo>
                  <a:lnTo>
                    <a:pt x="1482917" y="84844"/>
                  </a:lnTo>
                  <a:lnTo>
                    <a:pt x="1485805" y="83395"/>
                  </a:lnTo>
                  <a:lnTo>
                    <a:pt x="1486286" y="80015"/>
                  </a:lnTo>
                  <a:lnTo>
                    <a:pt x="1492062" y="80015"/>
                  </a:lnTo>
                  <a:lnTo>
                    <a:pt x="1494468" y="81946"/>
                  </a:lnTo>
                  <a:lnTo>
                    <a:pt x="1499281" y="80981"/>
                  </a:lnTo>
                  <a:lnTo>
                    <a:pt x="1499281" y="83878"/>
                  </a:lnTo>
                  <a:lnTo>
                    <a:pt x="1501688" y="85810"/>
                  </a:lnTo>
                  <a:lnTo>
                    <a:pt x="1505539" y="85810"/>
                  </a:lnTo>
                  <a:lnTo>
                    <a:pt x="1506020" y="88225"/>
                  </a:lnTo>
                  <a:lnTo>
                    <a:pt x="1510352" y="87742"/>
                  </a:lnTo>
                  <a:lnTo>
                    <a:pt x="1510833" y="82429"/>
                  </a:lnTo>
                  <a:lnTo>
                    <a:pt x="1519978" y="76151"/>
                  </a:lnTo>
                  <a:lnTo>
                    <a:pt x="1523347" y="76151"/>
                  </a:lnTo>
                  <a:lnTo>
                    <a:pt x="1528641" y="74702"/>
                  </a:lnTo>
                  <a:lnTo>
                    <a:pt x="1536823" y="69390"/>
                  </a:lnTo>
                  <a:lnTo>
                    <a:pt x="1539230" y="65043"/>
                  </a:lnTo>
                  <a:lnTo>
                    <a:pt x="1543562" y="61663"/>
                  </a:lnTo>
                  <a:lnTo>
                    <a:pt x="1547893" y="61663"/>
                  </a:lnTo>
                  <a:lnTo>
                    <a:pt x="1553669" y="59731"/>
                  </a:lnTo>
                  <a:lnTo>
                    <a:pt x="1558001" y="60697"/>
                  </a:lnTo>
                  <a:lnTo>
                    <a:pt x="1560889" y="59731"/>
                  </a:lnTo>
                  <a:lnTo>
                    <a:pt x="1565702" y="60214"/>
                  </a:lnTo>
                  <a:lnTo>
                    <a:pt x="1570033" y="59248"/>
                  </a:lnTo>
                  <a:lnTo>
                    <a:pt x="1572921" y="56351"/>
                  </a:lnTo>
                  <a:lnTo>
                    <a:pt x="1578697" y="52970"/>
                  </a:lnTo>
                  <a:lnTo>
                    <a:pt x="1580141" y="53936"/>
                  </a:lnTo>
                  <a:lnTo>
                    <a:pt x="1585435" y="50072"/>
                  </a:lnTo>
                  <a:lnTo>
                    <a:pt x="1587842" y="50072"/>
                  </a:lnTo>
                  <a:lnTo>
                    <a:pt x="1589286" y="47658"/>
                  </a:lnTo>
                  <a:lnTo>
                    <a:pt x="1595061" y="46209"/>
                  </a:lnTo>
                  <a:lnTo>
                    <a:pt x="1597949" y="48623"/>
                  </a:lnTo>
                  <a:lnTo>
                    <a:pt x="1604688" y="45243"/>
                  </a:lnTo>
                  <a:lnTo>
                    <a:pt x="1615276" y="45243"/>
                  </a:lnTo>
                  <a:lnTo>
                    <a:pt x="1622496" y="43794"/>
                  </a:lnTo>
                  <a:lnTo>
                    <a:pt x="1624903" y="44277"/>
                  </a:lnTo>
                  <a:lnTo>
                    <a:pt x="1631641" y="37999"/>
                  </a:lnTo>
                  <a:lnTo>
                    <a:pt x="1640304" y="32203"/>
                  </a:lnTo>
                  <a:lnTo>
                    <a:pt x="1643192" y="31721"/>
                  </a:lnTo>
                  <a:lnTo>
                    <a:pt x="1648968" y="29306"/>
                  </a:lnTo>
                  <a:lnTo>
                    <a:pt x="1654744" y="28340"/>
                  </a:lnTo>
                  <a:lnTo>
                    <a:pt x="1658113" y="28823"/>
                  </a:lnTo>
                  <a:lnTo>
                    <a:pt x="1659557" y="24959"/>
                  </a:lnTo>
                  <a:lnTo>
                    <a:pt x="1665814" y="20130"/>
                  </a:lnTo>
                  <a:lnTo>
                    <a:pt x="1670145" y="19164"/>
                  </a:lnTo>
                  <a:lnTo>
                    <a:pt x="1672552" y="16266"/>
                  </a:lnTo>
                  <a:lnTo>
                    <a:pt x="1671589" y="13852"/>
                  </a:lnTo>
                  <a:lnTo>
                    <a:pt x="1674477" y="10954"/>
                  </a:lnTo>
                  <a:lnTo>
                    <a:pt x="1677846" y="9988"/>
                  </a:lnTo>
                  <a:lnTo>
                    <a:pt x="1678327" y="7573"/>
                  </a:lnTo>
                  <a:lnTo>
                    <a:pt x="1681215" y="7091"/>
                  </a:lnTo>
                  <a:lnTo>
                    <a:pt x="1686991" y="2744"/>
                  </a:lnTo>
                  <a:lnTo>
                    <a:pt x="1690842" y="812"/>
                  </a:lnTo>
                  <a:lnTo>
                    <a:pt x="1695655" y="-154"/>
                  </a:lnTo>
                  <a:lnTo>
                    <a:pt x="1703355" y="19647"/>
                  </a:lnTo>
                  <a:lnTo>
                    <a:pt x="1713463" y="39448"/>
                  </a:lnTo>
                  <a:lnTo>
                    <a:pt x="1714425" y="54902"/>
                  </a:lnTo>
                  <a:lnTo>
                    <a:pt x="1719720" y="72771"/>
                  </a:lnTo>
                  <a:lnTo>
                    <a:pt x="1725014" y="83395"/>
                  </a:lnTo>
                  <a:lnTo>
                    <a:pt x="1746192" y="93054"/>
                  </a:lnTo>
                  <a:lnTo>
                    <a:pt x="1776033" y="104162"/>
                  </a:lnTo>
                  <a:lnTo>
                    <a:pt x="1774589" y="104645"/>
                  </a:lnTo>
                  <a:lnTo>
                    <a:pt x="1794323" y="112372"/>
                  </a:lnTo>
                  <a:lnTo>
                    <a:pt x="1805393" y="114786"/>
                  </a:lnTo>
                  <a:lnTo>
                    <a:pt x="1835234" y="122513"/>
                  </a:lnTo>
                  <a:lnTo>
                    <a:pt x="1847266" y="127826"/>
                  </a:lnTo>
                  <a:lnTo>
                    <a:pt x="1852079" y="137968"/>
                  </a:lnTo>
                  <a:lnTo>
                    <a:pt x="1862187" y="146178"/>
                  </a:lnTo>
                  <a:lnTo>
                    <a:pt x="1865074" y="154388"/>
                  </a:lnTo>
                  <a:lnTo>
                    <a:pt x="1867000" y="172256"/>
                  </a:lnTo>
                  <a:lnTo>
                    <a:pt x="1891546" y="178535"/>
                  </a:lnTo>
                  <a:lnTo>
                    <a:pt x="1906467" y="186745"/>
                  </a:lnTo>
                  <a:lnTo>
                    <a:pt x="1918500" y="190608"/>
                  </a:lnTo>
                  <a:lnTo>
                    <a:pt x="1934864" y="200267"/>
                  </a:lnTo>
                  <a:lnTo>
                    <a:pt x="1944009" y="203648"/>
                  </a:lnTo>
                  <a:lnTo>
                    <a:pt x="1944490" y="206545"/>
                  </a:lnTo>
                  <a:lnTo>
                    <a:pt x="1946897" y="209443"/>
                  </a:lnTo>
                  <a:lnTo>
                    <a:pt x="1946897" y="216204"/>
                  </a:lnTo>
                  <a:lnTo>
                    <a:pt x="1948822" y="217653"/>
                  </a:lnTo>
                  <a:lnTo>
                    <a:pt x="1947378" y="221516"/>
                  </a:lnTo>
                  <a:lnTo>
                    <a:pt x="1949785" y="227795"/>
                  </a:lnTo>
                  <a:lnTo>
                    <a:pt x="1949303" y="232624"/>
                  </a:lnTo>
                  <a:lnTo>
                    <a:pt x="1953154" y="236488"/>
                  </a:lnTo>
                  <a:lnTo>
                    <a:pt x="1952191" y="238419"/>
                  </a:lnTo>
                  <a:lnTo>
                    <a:pt x="1954116" y="242766"/>
                  </a:lnTo>
                  <a:lnTo>
                    <a:pt x="1953154" y="248078"/>
                  </a:lnTo>
                  <a:lnTo>
                    <a:pt x="1956523" y="249527"/>
                  </a:lnTo>
                  <a:lnTo>
                    <a:pt x="1955560" y="252908"/>
                  </a:lnTo>
                  <a:lnTo>
                    <a:pt x="1959411" y="257737"/>
                  </a:lnTo>
                  <a:lnTo>
                    <a:pt x="1961817" y="261601"/>
                  </a:lnTo>
                  <a:lnTo>
                    <a:pt x="1959892" y="264981"/>
                  </a:lnTo>
                  <a:lnTo>
                    <a:pt x="1959411" y="268362"/>
                  </a:lnTo>
                  <a:lnTo>
                    <a:pt x="1956523" y="268845"/>
                  </a:lnTo>
                  <a:lnTo>
                    <a:pt x="1958448" y="273674"/>
                  </a:lnTo>
                  <a:lnTo>
                    <a:pt x="1964705" y="276572"/>
                  </a:lnTo>
                  <a:lnTo>
                    <a:pt x="1967593" y="283816"/>
                  </a:lnTo>
                  <a:lnTo>
                    <a:pt x="1971925" y="286231"/>
                  </a:lnTo>
                  <a:lnTo>
                    <a:pt x="1975775" y="286713"/>
                  </a:lnTo>
                  <a:lnTo>
                    <a:pt x="1976256" y="291060"/>
                  </a:lnTo>
                  <a:lnTo>
                    <a:pt x="1973850" y="292026"/>
                  </a:lnTo>
                  <a:lnTo>
                    <a:pt x="1970962" y="297338"/>
                  </a:lnTo>
                  <a:lnTo>
                    <a:pt x="1972887" y="303616"/>
                  </a:lnTo>
                  <a:lnTo>
                    <a:pt x="1973850" y="310861"/>
                  </a:lnTo>
                  <a:lnTo>
                    <a:pt x="1976256" y="311343"/>
                  </a:lnTo>
                  <a:lnTo>
                    <a:pt x="1979144" y="316173"/>
                  </a:lnTo>
                  <a:lnTo>
                    <a:pt x="1982995" y="314724"/>
                  </a:lnTo>
                  <a:lnTo>
                    <a:pt x="1986364" y="317139"/>
                  </a:lnTo>
                  <a:lnTo>
                    <a:pt x="1989733" y="322451"/>
                  </a:lnTo>
                  <a:lnTo>
                    <a:pt x="1993102" y="322451"/>
                  </a:lnTo>
                  <a:lnTo>
                    <a:pt x="1995027" y="325349"/>
                  </a:lnTo>
                  <a:lnTo>
                    <a:pt x="1994546" y="332110"/>
                  </a:lnTo>
                  <a:lnTo>
                    <a:pt x="1995990" y="336456"/>
                  </a:lnTo>
                  <a:lnTo>
                    <a:pt x="1999359" y="339837"/>
                  </a:lnTo>
                  <a:lnTo>
                    <a:pt x="2002247" y="336456"/>
                  </a:lnTo>
                  <a:lnTo>
                    <a:pt x="2007060" y="335008"/>
                  </a:lnTo>
                  <a:lnTo>
                    <a:pt x="2015242" y="335008"/>
                  </a:lnTo>
                  <a:lnTo>
                    <a:pt x="2012836" y="330661"/>
                  </a:lnTo>
                  <a:lnTo>
                    <a:pt x="2011873" y="321968"/>
                  </a:lnTo>
                  <a:lnTo>
                    <a:pt x="2016686" y="323900"/>
                  </a:lnTo>
                  <a:lnTo>
                    <a:pt x="2016686" y="318588"/>
                  </a:lnTo>
                  <a:lnTo>
                    <a:pt x="2021981" y="317139"/>
                  </a:lnTo>
                  <a:lnTo>
                    <a:pt x="2024387" y="313275"/>
                  </a:lnTo>
                  <a:lnTo>
                    <a:pt x="2026312" y="318588"/>
                  </a:lnTo>
                  <a:lnTo>
                    <a:pt x="2028719" y="317139"/>
                  </a:lnTo>
                  <a:lnTo>
                    <a:pt x="2034013" y="318588"/>
                  </a:lnTo>
                  <a:lnTo>
                    <a:pt x="2035457" y="320519"/>
                  </a:lnTo>
                  <a:lnTo>
                    <a:pt x="2040751" y="325349"/>
                  </a:lnTo>
                  <a:lnTo>
                    <a:pt x="2041714" y="327280"/>
                  </a:lnTo>
                  <a:lnTo>
                    <a:pt x="2045564" y="329212"/>
                  </a:lnTo>
                  <a:lnTo>
                    <a:pt x="2045564" y="325349"/>
                  </a:lnTo>
                  <a:lnTo>
                    <a:pt x="2049896" y="326315"/>
                  </a:lnTo>
                  <a:lnTo>
                    <a:pt x="2052303" y="325349"/>
                  </a:lnTo>
                  <a:lnTo>
                    <a:pt x="2055672" y="328729"/>
                  </a:lnTo>
                  <a:lnTo>
                    <a:pt x="2058079" y="327763"/>
                  </a:lnTo>
                  <a:lnTo>
                    <a:pt x="2060004" y="332110"/>
                  </a:lnTo>
                  <a:lnTo>
                    <a:pt x="2066261" y="332593"/>
                  </a:lnTo>
                  <a:lnTo>
                    <a:pt x="2069630" y="334042"/>
                  </a:lnTo>
                  <a:lnTo>
                    <a:pt x="2074924" y="332593"/>
                  </a:lnTo>
                  <a:lnTo>
                    <a:pt x="2080219" y="330178"/>
                  </a:lnTo>
                  <a:lnTo>
                    <a:pt x="2077331" y="325349"/>
                  </a:lnTo>
                  <a:lnTo>
                    <a:pt x="2081181" y="325832"/>
                  </a:lnTo>
                  <a:lnTo>
                    <a:pt x="2082144" y="321485"/>
                  </a:lnTo>
                  <a:lnTo>
                    <a:pt x="2084069" y="320036"/>
                  </a:lnTo>
                  <a:lnTo>
                    <a:pt x="2089364" y="321968"/>
                  </a:lnTo>
                  <a:lnTo>
                    <a:pt x="2096583" y="318588"/>
                  </a:lnTo>
                  <a:lnTo>
                    <a:pt x="2099952" y="321968"/>
                  </a:lnTo>
                  <a:lnTo>
                    <a:pt x="2100434" y="329695"/>
                  </a:lnTo>
                  <a:lnTo>
                    <a:pt x="2103803" y="333076"/>
                  </a:lnTo>
                  <a:lnTo>
                    <a:pt x="2107653" y="331144"/>
                  </a:lnTo>
                  <a:lnTo>
                    <a:pt x="2111022" y="332110"/>
                  </a:lnTo>
                  <a:lnTo>
                    <a:pt x="2111504" y="338388"/>
                  </a:lnTo>
                  <a:lnTo>
                    <a:pt x="2113429" y="339837"/>
                  </a:lnTo>
                  <a:lnTo>
                    <a:pt x="2112466" y="343701"/>
                  </a:lnTo>
                  <a:lnTo>
                    <a:pt x="2113429" y="348530"/>
                  </a:lnTo>
                  <a:lnTo>
                    <a:pt x="2113429" y="352876"/>
                  </a:lnTo>
                  <a:lnTo>
                    <a:pt x="2110541" y="355774"/>
                  </a:lnTo>
                  <a:lnTo>
                    <a:pt x="2108134" y="360121"/>
                  </a:lnTo>
                  <a:lnTo>
                    <a:pt x="2103321" y="362535"/>
                  </a:lnTo>
                  <a:lnTo>
                    <a:pt x="2104284" y="366399"/>
                  </a:lnTo>
                  <a:lnTo>
                    <a:pt x="2102840" y="368813"/>
                  </a:lnTo>
                  <a:lnTo>
                    <a:pt x="2111504" y="372677"/>
                  </a:lnTo>
                  <a:lnTo>
                    <a:pt x="2114873" y="373160"/>
                  </a:lnTo>
                  <a:lnTo>
                    <a:pt x="2116317" y="376058"/>
                  </a:lnTo>
                  <a:lnTo>
                    <a:pt x="2120167" y="373643"/>
                  </a:lnTo>
                  <a:lnTo>
                    <a:pt x="2121611" y="374609"/>
                  </a:lnTo>
                  <a:lnTo>
                    <a:pt x="2122574" y="378955"/>
                  </a:lnTo>
                  <a:lnTo>
                    <a:pt x="2124980" y="379438"/>
                  </a:lnTo>
                  <a:lnTo>
                    <a:pt x="2128831" y="386199"/>
                  </a:lnTo>
                  <a:lnTo>
                    <a:pt x="2128349" y="394409"/>
                  </a:lnTo>
                  <a:lnTo>
                    <a:pt x="2130756" y="397790"/>
                  </a:lnTo>
                  <a:lnTo>
                    <a:pt x="2130756" y="406483"/>
                  </a:lnTo>
                  <a:lnTo>
                    <a:pt x="2129793" y="410829"/>
                  </a:lnTo>
                  <a:lnTo>
                    <a:pt x="2133162" y="414210"/>
                  </a:lnTo>
                  <a:lnTo>
                    <a:pt x="2136532" y="414693"/>
                  </a:lnTo>
                  <a:lnTo>
                    <a:pt x="2140382" y="408415"/>
                  </a:lnTo>
                  <a:lnTo>
                    <a:pt x="2143751" y="408898"/>
                  </a:lnTo>
                  <a:lnTo>
                    <a:pt x="2144232" y="411312"/>
                  </a:lnTo>
                  <a:lnTo>
                    <a:pt x="2149527" y="412278"/>
                  </a:lnTo>
                  <a:lnTo>
                    <a:pt x="2150490" y="417590"/>
                  </a:lnTo>
                  <a:lnTo>
                    <a:pt x="2152415" y="420005"/>
                  </a:lnTo>
                  <a:lnTo>
                    <a:pt x="2153858" y="424835"/>
                  </a:lnTo>
                  <a:lnTo>
                    <a:pt x="2153377" y="426283"/>
                  </a:lnTo>
                  <a:lnTo>
                    <a:pt x="2148083" y="425801"/>
                  </a:lnTo>
                  <a:lnTo>
                    <a:pt x="2138457" y="430147"/>
                  </a:lnTo>
                  <a:lnTo>
                    <a:pt x="2137494" y="437874"/>
                  </a:lnTo>
                  <a:lnTo>
                    <a:pt x="2130756" y="439806"/>
                  </a:lnTo>
                  <a:lnTo>
                    <a:pt x="2133162" y="442703"/>
                  </a:lnTo>
                  <a:lnTo>
                    <a:pt x="2136532" y="441738"/>
                  </a:lnTo>
                  <a:lnTo>
                    <a:pt x="2137975" y="444152"/>
                  </a:lnTo>
                  <a:lnTo>
                    <a:pt x="2140863" y="444635"/>
                  </a:lnTo>
                  <a:lnTo>
                    <a:pt x="2145195" y="440772"/>
                  </a:lnTo>
                  <a:lnTo>
                    <a:pt x="2148564" y="439806"/>
                  </a:lnTo>
                  <a:lnTo>
                    <a:pt x="2151933" y="442703"/>
                  </a:lnTo>
                  <a:lnTo>
                    <a:pt x="2155784" y="443669"/>
                  </a:lnTo>
                  <a:lnTo>
                    <a:pt x="2161560" y="443186"/>
                  </a:lnTo>
                  <a:lnTo>
                    <a:pt x="2164929" y="444152"/>
                  </a:lnTo>
                  <a:lnTo>
                    <a:pt x="2167335" y="442220"/>
                  </a:lnTo>
                  <a:lnTo>
                    <a:pt x="2170223" y="436908"/>
                  </a:lnTo>
                  <a:lnTo>
                    <a:pt x="2175999" y="440289"/>
                  </a:lnTo>
                  <a:lnTo>
                    <a:pt x="2185625" y="440772"/>
                  </a:lnTo>
                  <a:lnTo>
                    <a:pt x="2192363" y="438840"/>
                  </a:lnTo>
                  <a:lnTo>
                    <a:pt x="2195251" y="436908"/>
                  </a:lnTo>
                  <a:lnTo>
                    <a:pt x="2199583" y="437874"/>
                  </a:lnTo>
                  <a:lnTo>
                    <a:pt x="2207284" y="434976"/>
                  </a:lnTo>
                  <a:lnTo>
                    <a:pt x="2211134" y="434976"/>
                  </a:lnTo>
                  <a:lnTo>
                    <a:pt x="2216910" y="436908"/>
                  </a:lnTo>
                  <a:lnTo>
                    <a:pt x="2218835" y="445118"/>
                  </a:lnTo>
                  <a:lnTo>
                    <a:pt x="2217391" y="447533"/>
                  </a:lnTo>
                  <a:lnTo>
                    <a:pt x="2212578" y="449465"/>
                  </a:lnTo>
                  <a:lnTo>
                    <a:pt x="2208246" y="448016"/>
                  </a:lnTo>
                  <a:lnTo>
                    <a:pt x="2204877" y="451879"/>
                  </a:lnTo>
                  <a:lnTo>
                    <a:pt x="2202471" y="452845"/>
                  </a:lnTo>
                  <a:lnTo>
                    <a:pt x="2203914" y="455743"/>
                  </a:lnTo>
                  <a:lnTo>
                    <a:pt x="2198139" y="458158"/>
                  </a:lnTo>
                  <a:lnTo>
                    <a:pt x="2194770" y="464919"/>
                  </a:lnTo>
                  <a:lnTo>
                    <a:pt x="2191882" y="464919"/>
                  </a:lnTo>
                  <a:lnTo>
                    <a:pt x="2190919" y="468782"/>
                  </a:lnTo>
                  <a:lnTo>
                    <a:pt x="2188031" y="468782"/>
                  </a:lnTo>
                  <a:lnTo>
                    <a:pt x="2191401" y="474095"/>
                  </a:lnTo>
                  <a:lnTo>
                    <a:pt x="2199101" y="476026"/>
                  </a:lnTo>
                  <a:lnTo>
                    <a:pt x="2201508" y="478441"/>
                  </a:lnTo>
                  <a:lnTo>
                    <a:pt x="2201027" y="480856"/>
                  </a:lnTo>
                  <a:lnTo>
                    <a:pt x="2197658" y="482788"/>
                  </a:lnTo>
                  <a:lnTo>
                    <a:pt x="2193326" y="487617"/>
                  </a:lnTo>
                  <a:lnTo>
                    <a:pt x="2191401" y="489066"/>
                  </a:lnTo>
                  <a:lnTo>
                    <a:pt x="2186106" y="490515"/>
                  </a:lnTo>
                  <a:lnTo>
                    <a:pt x="2182737" y="490032"/>
                  </a:lnTo>
                  <a:lnTo>
                    <a:pt x="2180330" y="492929"/>
                  </a:lnTo>
                  <a:lnTo>
                    <a:pt x="2178886" y="498725"/>
                  </a:lnTo>
                  <a:lnTo>
                    <a:pt x="2178405" y="505969"/>
                  </a:lnTo>
                  <a:lnTo>
                    <a:pt x="2178886" y="514179"/>
                  </a:lnTo>
                  <a:lnTo>
                    <a:pt x="2177924" y="517076"/>
                  </a:lnTo>
                  <a:lnTo>
                    <a:pt x="2177443" y="523355"/>
                  </a:lnTo>
                  <a:lnTo>
                    <a:pt x="2179368" y="537360"/>
                  </a:lnTo>
                  <a:lnTo>
                    <a:pt x="2177924" y="541223"/>
                  </a:lnTo>
                  <a:lnTo>
                    <a:pt x="2174555" y="544121"/>
                  </a:lnTo>
                  <a:lnTo>
                    <a:pt x="2172630" y="547019"/>
                  </a:lnTo>
                  <a:lnTo>
                    <a:pt x="2173111" y="557161"/>
                  </a:lnTo>
                  <a:lnTo>
                    <a:pt x="2172630" y="563922"/>
                  </a:lnTo>
                  <a:lnTo>
                    <a:pt x="2168298" y="571166"/>
                  </a:lnTo>
                  <a:lnTo>
                    <a:pt x="2168298" y="574546"/>
                  </a:lnTo>
                  <a:lnTo>
                    <a:pt x="2170223" y="577927"/>
                  </a:lnTo>
                  <a:lnTo>
                    <a:pt x="2170704" y="581790"/>
                  </a:lnTo>
                  <a:lnTo>
                    <a:pt x="2170223" y="591449"/>
                  </a:lnTo>
                  <a:lnTo>
                    <a:pt x="2167335" y="597245"/>
                  </a:lnTo>
                  <a:lnTo>
                    <a:pt x="2169742" y="605455"/>
                  </a:lnTo>
                  <a:lnTo>
                    <a:pt x="2174073" y="612699"/>
                  </a:lnTo>
                  <a:lnTo>
                    <a:pt x="2179368" y="619943"/>
                  </a:lnTo>
                  <a:lnTo>
                    <a:pt x="2180812" y="623806"/>
                  </a:lnTo>
                  <a:lnTo>
                    <a:pt x="2180812" y="631533"/>
                  </a:lnTo>
                  <a:lnTo>
                    <a:pt x="2179368" y="635397"/>
                  </a:lnTo>
                  <a:lnTo>
                    <a:pt x="2176480" y="638778"/>
                  </a:lnTo>
                  <a:lnTo>
                    <a:pt x="2175036" y="642641"/>
                  </a:lnTo>
                  <a:lnTo>
                    <a:pt x="2175036" y="646988"/>
                  </a:lnTo>
                  <a:lnTo>
                    <a:pt x="2173111" y="653266"/>
                  </a:lnTo>
                  <a:lnTo>
                    <a:pt x="2169742" y="659061"/>
                  </a:lnTo>
                  <a:lnTo>
                    <a:pt x="2169260" y="660993"/>
                  </a:lnTo>
                  <a:lnTo>
                    <a:pt x="2169742" y="672583"/>
                  </a:lnTo>
                  <a:lnTo>
                    <a:pt x="2170704" y="676447"/>
                  </a:lnTo>
                  <a:lnTo>
                    <a:pt x="2173592" y="682242"/>
                  </a:lnTo>
                  <a:lnTo>
                    <a:pt x="2182737" y="688038"/>
                  </a:lnTo>
                  <a:lnTo>
                    <a:pt x="2193807" y="688038"/>
                  </a:lnTo>
                  <a:lnTo>
                    <a:pt x="2200064" y="689003"/>
                  </a:lnTo>
                  <a:lnTo>
                    <a:pt x="2210653" y="692384"/>
                  </a:lnTo>
                  <a:lnTo>
                    <a:pt x="2215947" y="692867"/>
                  </a:lnTo>
                  <a:lnTo>
                    <a:pt x="2221241" y="699145"/>
                  </a:lnTo>
                  <a:lnTo>
                    <a:pt x="2227980" y="703009"/>
                  </a:lnTo>
                  <a:lnTo>
                    <a:pt x="2233756" y="710253"/>
                  </a:lnTo>
                  <a:lnTo>
                    <a:pt x="2237125" y="712668"/>
                  </a:lnTo>
                  <a:lnTo>
                    <a:pt x="2239050" y="715082"/>
                  </a:lnTo>
                  <a:lnTo>
                    <a:pt x="2239531" y="718946"/>
                  </a:lnTo>
                  <a:lnTo>
                    <a:pt x="2236643" y="724741"/>
                  </a:lnTo>
                  <a:lnTo>
                    <a:pt x="2234718" y="731985"/>
                  </a:lnTo>
                  <a:lnTo>
                    <a:pt x="2234237" y="736815"/>
                  </a:lnTo>
                  <a:lnTo>
                    <a:pt x="2235681" y="742127"/>
                  </a:lnTo>
                  <a:lnTo>
                    <a:pt x="2235681" y="745990"/>
                  </a:lnTo>
                  <a:lnTo>
                    <a:pt x="2233756" y="751303"/>
                  </a:lnTo>
                  <a:lnTo>
                    <a:pt x="2233756" y="755649"/>
                  </a:lnTo>
                  <a:lnTo>
                    <a:pt x="2232312" y="757581"/>
                  </a:lnTo>
                  <a:lnTo>
                    <a:pt x="2224129" y="759513"/>
                  </a:lnTo>
                  <a:lnTo>
                    <a:pt x="2219798" y="757098"/>
                  </a:lnTo>
                  <a:lnTo>
                    <a:pt x="2214503" y="752752"/>
                  </a:lnTo>
                  <a:lnTo>
                    <a:pt x="2205840" y="751786"/>
                  </a:lnTo>
                  <a:lnTo>
                    <a:pt x="2201989" y="753235"/>
                  </a:lnTo>
                  <a:lnTo>
                    <a:pt x="2200064" y="751786"/>
                  </a:lnTo>
                  <a:lnTo>
                    <a:pt x="2193326" y="751303"/>
                  </a:lnTo>
                  <a:lnTo>
                    <a:pt x="2185625" y="744542"/>
                  </a:lnTo>
                  <a:lnTo>
                    <a:pt x="2183700" y="743093"/>
                  </a:lnTo>
                  <a:lnTo>
                    <a:pt x="2181293" y="744059"/>
                  </a:lnTo>
                  <a:lnTo>
                    <a:pt x="2177924" y="749371"/>
                  </a:lnTo>
                  <a:lnTo>
                    <a:pt x="2178405" y="753718"/>
                  </a:lnTo>
                  <a:lnTo>
                    <a:pt x="2179849" y="758064"/>
                  </a:lnTo>
                  <a:lnTo>
                    <a:pt x="2180812" y="762410"/>
                  </a:lnTo>
                  <a:lnTo>
                    <a:pt x="2182256" y="763859"/>
                  </a:lnTo>
                  <a:lnTo>
                    <a:pt x="2181775" y="769172"/>
                  </a:lnTo>
                  <a:lnTo>
                    <a:pt x="2179849" y="776416"/>
                  </a:lnTo>
                  <a:lnTo>
                    <a:pt x="2175517" y="782694"/>
                  </a:lnTo>
                  <a:lnTo>
                    <a:pt x="2175036" y="787040"/>
                  </a:lnTo>
                  <a:lnTo>
                    <a:pt x="2176961" y="795733"/>
                  </a:lnTo>
                  <a:lnTo>
                    <a:pt x="2180812" y="805392"/>
                  </a:lnTo>
                  <a:lnTo>
                    <a:pt x="2184662" y="812636"/>
                  </a:lnTo>
                  <a:lnTo>
                    <a:pt x="2186588" y="818432"/>
                  </a:lnTo>
                  <a:lnTo>
                    <a:pt x="2193807" y="827607"/>
                  </a:lnTo>
                  <a:lnTo>
                    <a:pt x="2205840" y="835818"/>
                  </a:lnTo>
                  <a:lnTo>
                    <a:pt x="2205358" y="842579"/>
                  </a:lnTo>
                  <a:lnTo>
                    <a:pt x="2206321" y="849823"/>
                  </a:lnTo>
                  <a:lnTo>
                    <a:pt x="2201989" y="850789"/>
                  </a:lnTo>
                  <a:lnTo>
                    <a:pt x="2196695" y="853686"/>
                  </a:lnTo>
                  <a:lnTo>
                    <a:pt x="2195251" y="852720"/>
                  </a:lnTo>
                  <a:lnTo>
                    <a:pt x="2190919" y="854652"/>
                  </a:lnTo>
                  <a:lnTo>
                    <a:pt x="2184181" y="856101"/>
                  </a:lnTo>
                  <a:lnTo>
                    <a:pt x="2180812" y="846925"/>
                  </a:lnTo>
                  <a:lnTo>
                    <a:pt x="2176480" y="844993"/>
                  </a:lnTo>
                  <a:lnTo>
                    <a:pt x="2174073" y="842096"/>
                  </a:lnTo>
                  <a:lnTo>
                    <a:pt x="2169260" y="838715"/>
                  </a:lnTo>
                  <a:lnTo>
                    <a:pt x="2165410" y="838232"/>
                  </a:lnTo>
                  <a:lnTo>
                    <a:pt x="2163966" y="841613"/>
                  </a:lnTo>
                  <a:lnTo>
                    <a:pt x="2165891" y="846925"/>
                  </a:lnTo>
                  <a:lnTo>
                    <a:pt x="2163966" y="848857"/>
                  </a:lnTo>
                  <a:lnTo>
                    <a:pt x="2160116" y="847408"/>
                  </a:lnTo>
                  <a:lnTo>
                    <a:pt x="2153377" y="847408"/>
                  </a:lnTo>
                  <a:lnTo>
                    <a:pt x="2140382" y="843062"/>
                  </a:lnTo>
                  <a:lnTo>
                    <a:pt x="2139419" y="839681"/>
                  </a:lnTo>
                  <a:lnTo>
                    <a:pt x="2140863" y="829539"/>
                  </a:lnTo>
                  <a:lnTo>
                    <a:pt x="2139901" y="821812"/>
                  </a:lnTo>
                  <a:lnTo>
                    <a:pt x="2135088" y="822295"/>
                  </a:lnTo>
                  <a:lnTo>
                    <a:pt x="2130756" y="824710"/>
                  </a:lnTo>
                  <a:lnTo>
                    <a:pt x="2124980" y="825676"/>
                  </a:lnTo>
                  <a:lnTo>
                    <a:pt x="2120648" y="819881"/>
                  </a:lnTo>
                  <a:lnTo>
                    <a:pt x="2122574" y="816983"/>
                  </a:lnTo>
                  <a:lnTo>
                    <a:pt x="2120167" y="811670"/>
                  </a:lnTo>
                  <a:lnTo>
                    <a:pt x="2120167" y="808290"/>
                  </a:lnTo>
                  <a:lnTo>
                    <a:pt x="2117279" y="806841"/>
                  </a:lnTo>
                  <a:lnTo>
                    <a:pt x="2112947" y="807324"/>
                  </a:lnTo>
                  <a:lnTo>
                    <a:pt x="2106690" y="809739"/>
                  </a:lnTo>
                  <a:lnTo>
                    <a:pt x="2099952" y="810705"/>
                  </a:lnTo>
                  <a:lnTo>
                    <a:pt x="2098027" y="809739"/>
                  </a:lnTo>
                  <a:lnTo>
                    <a:pt x="2087920" y="810222"/>
                  </a:lnTo>
                  <a:lnTo>
                    <a:pt x="2086475" y="811670"/>
                  </a:lnTo>
                  <a:lnTo>
                    <a:pt x="2080700" y="813119"/>
                  </a:lnTo>
                  <a:lnTo>
                    <a:pt x="2080700" y="816500"/>
                  </a:lnTo>
                  <a:lnTo>
                    <a:pt x="2077331" y="821812"/>
                  </a:lnTo>
                  <a:lnTo>
                    <a:pt x="2073962" y="824710"/>
                  </a:lnTo>
                  <a:lnTo>
                    <a:pt x="2070592" y="822295"/>
                  </a:lnTo>
                  <a:lnTo>
                    <a:pt x="2065298" y="822295"/>
                  </a:lnTo>
                  <a:lnTo>
                    <a:pt x="2063854" y="824710"/>
                  </a:lnTo>
                  <a:lnTo>
                    <a:pt x="2057597" y="826642"/>
                  </a:lnTo>
                  <a:lnTo>
                    <a:pt x="2047490" y="825676"/>
                  </a:lnTo>
                  <a:lnTo>
                    <a:pt x="2040270" y="829056"/>
                  </a:lnTo>
                  <a:lnTo>
                    <a:pt x="2036420" y="825676"/>
                  </a:lnTo>
                  <a:lnTo>
                    <a:pt x="2032088" y="824710"/>
                  </a:lnTo>
                  <a:lnTo>
                    <a:pt x="2018611" y="825676"/>
                  </a:lnTo>
                  <a:lnTo>
                    <a:pt x="2012836" y="825193"/>
                  </a:lnTo>
                  <a:lnTo>
                    <a:pt x="2006098" y="820846"/>
                  </a:lnTo>
                  <a:lnTo>
                    <a:pt x="1995509" y="818432"/>
                  </a:lnTo>
                  <a:lnTo>
                    <a:pt x="1992139" y="816500"/>
                  </a:lnTo>
                  <a:lnTo>
                    <a:pt x="1995509" y="811187"/>
                  </a:lnTo>
                  <a:lnTo>
                    <a:pt x="1994065" y="808773"/>
                  </a:lnTo>
                  <a:lnTo>
                    <a:pt x="1985401" y="802978"/>
                  </a:lnTo>
                  <a:lnTo>
                    <a:pt x="1982513" y="804909"/>
                  </a:lnTo>
                  <a:lnTo>
                    <a:pt x="1979626" y="804909"/>
                  </a:lnTo>
                  <a:lnTo>
                    <a:pt x="1972887" y="802978"/>
                  </a:lnTo>
                  <a:lnTo>
                    <a:pt x="1970481" y="801529"/>
                  </a:lnTo>
                  <a:lnTo>
                    <a:pt x="1957485" y="796699"/>
                  </a:lnTo>
                  <a:lnTo>
                    <a:pt x="1953154" y="799597"/>
                  </a:lnTo>
                  <a:lnTo>
                    <a:pt x="1949303" y="806841"/>
                  </a:lnTo>
                  <a:lnTo>
                    <a:pt x="1944971" y="809256"/>
                  </a:lnTo>
                  <a:lnTo>
                    <a:pt x="1939196" y="815051"/>
                  </a:lnTo>
                  <a:lnTo>
                    <a:pt x="1939196" y="817466"/>
                  </a:lnTo>
                  <a:lnTo>
                    <a:pt x="1931976" y="827125"/>
                  </a:lnTo>
                  <a:lnTo>
                    <a:pt x="1930051" y="827607"/>
                  </a:lnTo>
                  <a:lnTo>
                    <a:pt x="1930051" y="817949"/>
                  </a:lnTo>
                  <a:lnTo>
                    <a:pt x="1929088" y="814085"/>
                  </a:lnTo>
                  <a:lnTo>
                    <a:pt x="1925719" y="812636"/>
                  </a:lnTo>
                  <a:lnTo>
                    <a:pt x="1918500" y="815534"/>
                  </a:lnTo>
                  <a:lnTo>
                    <a:pt x="1912243" y="812153"/>
                  </a:lnTo>
                  <a:lnTo>
                    <a:pt x="1910317" y="812636"/>
                  </a:lnTo>
                  <a:lnTo>
                    <a:pt x="1908873" y="816500"/>
                  </a:lnTo>
                  <a:lnTo>
                    <a:pt x="1905504" y="817466"/>
                  </a:lnTo>
                  <a:lnTo>
                    <a:pt x="1899247" y="811187"/>
                  </a:lnTo>
                  <a:lnTo>
                    <a:pt x="1896359" y="811187"/>
                  </a:lnTo>
                  <a:lnTo>
                    <a:pt x="1888177" y="815051"/>
                  </a:lnTo>
                  <a:lnTo>
                    <a:pt x="1887215" y="816983"/>
                  </a:lnTo>
                  <a:lnTo>
                    <a:pt x="1880476" y="819398"/>
                  </a:lnTo>
                  <a:lnTo>
                    <a:pt x="1875663" y="817466"/>
                  </a:lnTo>
                  <a:lnTo>
                    <a:pt x="1874701" y="816017"/>
                  </a:lnTo>
                  <a:lnTo>
                    <a:pt x="1867481" y="818432"/>
                  </a:lnTo>
                  <a:lnTo>
                    <a:pt x="1867962" y="813119"/>
                  </a:lnTo>
                  <a:lnTo>
                    <a:pt x="1866519" y="804909"/>
                  </a:lnTo>
                  <a:lnTo>
                    <a:pt x="1864593" y="802495"/>
                  </a:lnTo>
                  <a:lnTo>
                    <a:pt x="1862187" y="795733"/>
                  </a:lnTo>
                  <a:lnTo>
                    <a:pt x="1857855" y="787040"/>
                  </a:lnTo>
                  <a:lnTo>
                    <a:pt x="1858817" y="781728"/>
                  </a:lnTo>
                  <a:lnTo>
                    <a:pt x="1864112" y="779313"/>
                  </a:lnTo>
                  <a:lnTo>
                    <a:pt x="1875182" y="781728"/>
                  </a:lnTo>
                  <a:lnTo>
                    <a:pt x="1879514" y="783660"/>
                  </a:lnTo>
                  <a:lnTo>
                    <a:pt x="1881920" y="780762"/>
                  </a:lnTo>
                  <a:lnTo>
                    <a:pt x="1893472" y="779313"/>
                  </a:lnTo>
                  <a:lnTo>
                    <a:pt x="1898766" y="776416"/>
                  </a:lnTo>
                  <a:lnTo>
                    <a:pt x="1904060" y="777865"/>
                  </a:lnTo>
                  <a:lnTo>
                    <a:pt x="1907911" y="775933"/>
                  </a:lnTo>
                  <a:lnTo>
                    <a:pt x="1910799" y="773035"/>
                  </a:lnTo>
                  <a:lnTo>
                    <a:pt x="1910799" y="770620"/>
                  </a:lnTo>
                  <a:lnTo>
                    <a:pt x="1917537" y="766274"/>
                  </a:lnTo>
                  <a:lnTo>
                    <a:pt x="1918981" y="762410"/>
                  </a:lnTo>
                  <a:lnTo>
                    <a:pt x="1919943" y="754201"/>
                  </a:lnTo>
                  <a:lnTo>
                    <a:pt x="1924275" y="750820"/>
                  </a:lnTo>
                  <a:lnTo>
                    <a:pt x="1922350" y="746956"/>
                  </a:lnTo>
                  <a:lnTo>
                    <a:pt x="1922350" y="741161"/>
                  </a:lnTo>
                  <a:lnTo>
                    <a:pt x="1924275" y="739229"/>
                  </a:lnTo>
                  <a:lnTo>
                    <a:pt x="1918981" y="729570"/>
                  </a:lnTo>
                  <a:lnTo>
                    <a:pt x="1918981" y="725707"/>
                  </a:lnTo>
                  <a:lnTo>
                    <a:pt x="1917056" y="719912"/>
                  </a:lnTo>
                  <a:lnTo>
                    <a:pt x="1918018" y="718946"/>
                  </a:lnTo>
                  <a:lnTo>
                    <a:pt x="1916574" y="713633"/>
                  </a:lnTo>
                  <a:lnTo>
                    <a:pt x="1912243" y="704458"/>
                  </a:lnTo>
                  <a:lnTo>
                    <a:pt x="1912243" y="700111"/>
                  </a:lnTo>
                  <a:lnTo>
                    <a:pt x="1913687" y="696248"/>
                  </a:lnTo>
                  <a:lnTo>
                    <a:pt x="1916574" y="695282"/>
                  </a:lnTo>
                  <a:lnTo>
                    <a:pt x="1918018" y="692867"/>
                  </a:lnTo>
                  <a:lnTo>
                    <a:pt x="1915612" y="688038"/>
                  </a:lnTo>
                  <a:lnTo>
                    <a:pt x="1913687" y="677896"/>
                  </a:lnTo>
                  <a:lnTo>
                    <a:pt x="1911280" y="677413"/>
                  </a:lnTo>
                  <a:lnTo>
                    <a:pt x="1911761" y="671618"/>
                  </a:lnTo>
                  <a:lnTo>
                    <a:pt x="1909355" y="667754"/>
                  </a:lnTo>
                  <a:lnTo>
                    <a:pt x="1911280" y="664373"/>
                  </a:lnTo>
                  <a:lnTo>
                    <a:pt x="1910317" y="660993"/>
                  </a:lnTo>
                  <a:lnTo>
                    <a:pt x="1907430" y="660510"/>
                  </a:lnTo>
                  <a:lnTo>
                    <a:pt x="1907430" y="653749"/>
                  </a:lnTo>
                  <a:lnTo>
                    <a:pt x="1904542" y="651334"/>
                  </a:lnTo>
                  <a:lnTo>
                    <a:pt x="1905985" y="647470"/>
                  </a:lnTo>
                  <a:lnTo>
                    <a:pt x="1908392" y="644573"/>
                  </a:lnTo>
                  <a:lnTo>
                    <a:pt x="1907430" y="643124"/>
                  </a:lnTo>
                  <a:lnTo>
                    <a:pt x="1910317" y="638295"/>
                  </a:lnTo>
                  <a:lnTo>
                    <a:pt x="1903579" y="636363"/>
                  </a:lnTo>
                  <a:lnTo>
                    <a:pt x="1901172" y="632499"/>
                  </a:lnTo>
                  <a:lnTo>
                    <a:pt x="1896359" y="630568"/>
                  </a:lnTo>
                  <a:lnTo>
                    <a:pt x="1894915" y="625738"/>
                  </a:lnTo>
                  <a:lnTo>
                    <a:pt x="1892028" y="624289"/>
                  </a:lnTo>
                  <a:lnTo>
                    <a:pt x="1892509" y="622358"/>
                  </a:lnTo>
                  <a:lnTo>
                    <a:pt x="1888659" y="617528"/>
                  </a:lnTo>
                  <a:lnTo>
                    <a:pt x="1888659" y="614630"/>
                  </a:lnTo>
                  <a:lnTo>
                    <a:pt x="1884327" y="616079"/>
                  </a:lnTo>
                  <a:lnTo>
                    <a:pt x="1880476" y="612699"/>
                  </a:lnTo>
                  <a:lnTo>
                    <a:pt x="1877589" y="608352"/>
                  </a:lnTo>
                  <a:lnTo>
                    <a:pt x="1875663" y="607869"/>
                  </a:lnTo>
                  <a:lnTo>
                    <a:pt x="1872294" y="602557"/>
                  </a:lnTo>
                  <a:lnTo>
                    <a:pt x="1871332" y="597728"/>
                  </a:lnTo>
                  <a:lnTo>
                    <a:pt x="1867000" y="592415"/>
                  </a:lnTo>
                  <a:lnTo>
                    <a:pt x="1863149" y="591449"/>
                  </a:lnTo>
                  <a:lnTo>
                    <a:pt x="1861705" y="593381"/>
                  </a:lnTo>
                  <a:lnTo>
                    <a:pt x="1858336" y="589518"/>
                  </a:lnTo>
                  <a:lnTo>
                    <a:pt x="1855930" y="582273"/>
                  </a:lnTo>
                  <a:lnTo>
                    <a:pt x="1858817" y="576478"/>
                  </a:lnTo>
                  <a:lnTo>
                    <a:pt x="1860743" y="574546"/>
                  </a:lnTo>
                  <a:lnTo>
                    <a:pt x="1859780" y="564888"/>
                  </a:lnTo>
                  <a:lnTo>
                    <a:pt x="1861705" y="561024"/>
                  </a:lnTo>
                  <a:lnTo>
                    <a:pt x="1864112" y="559092"/>
                  </a:lnTo>
                  <a:lnTo>
                    <a:pt x="1868925" y="559092"/>
                  </a:lnTo>
                  <a:lnTo>
                    <a:pt x="1873257" y="556195"/>
                  </a:lnTo>
                  <a:lnTo>
                    <a:pt x="1878551" y="547985"/>
                  </a:lnTo>
                  <a:lnTo>
                    <a:pt x="1882402" y="546536"/>
                  </a:lnTo>
                  <a:lnTo>
                    <a:pt x="1877107" y="542672"/>
                  </a:lnTo>
                  <a:lnTo>
                    <a:pt x="1873738" y="536394"/>
                  </a:lnTo>
                  <a:lnTo>
                    <a:pt x="1872775" y="531082"/>
                  </a:lnTo>
                  <a:lnTo>
                    <a:pt x="1874219" y="529633"/>
                  </a:lnTo>
                  <a:lnTo>
                    <a:pt x="1878070" y="522389"/>
                  </a:lnTo>
                  <a:lnTo>
                    <a:pt x="1883364" y="515628"/>
                  </a:lnTo>
                  <a:lnTo>
                    <a:pt x="1888177" y="514662"/>
                  </a:lnTo>
                  <a:lnTo>
                    <a:pt x="1887696" y="508383"/>
                  </a:lnTo>
                  <a:lnTo>
                    <a:pt x="1884327" y="504520"/>
                  </a:lnTo>
                  <a:lnTo>
                    <a:pt x="1878551" y="500173"/>
                  </a:lnTo>
                  <a:lnTo>
                    <a:pt x="1877589" y="487134"/>
                  </a:lnTo>
                  <a:lnTo>
                    <a:pt x="1874701" y="476026"/>
                  </a:lnTo>
                  <a:lnTo>
                    <a:pt x="1873738" y="464919"/>
                  </a:lnTo>
                  <a:lnTo>
                    <a:pt x="1870369" y="460572"/>
                  </a:lnTo>
                  <a:lnTo>
                    <a:pt x="1869887" y="457675"/>
                  </a:lnTo>
                  <a:lnTo>
                    <a:pt x="1863631" y="460089"/>
                  </a:lnTo>
                  <a:lnTo>
                    <a:pt x="1853042" y="459123"/>
                  </a:lnTo>
                  <a:lnTo>
                    <a:pt x="1852079" y="450913"/>
                  </a:lnTo>
                  <a:lnTo>
                    <a:pt x="1850635" y="447533"/>
                  </a:lnTo>
                  <a:lnTo>
                    <a:pt x="1851117" y="444635"/>
                  </a:lnTo>
                  <a:lnTo>
                    <a:pt x="1849191" y="439806"/>
                  </a:lnTo>
                  <a:lnTo>
                    <a:pt x="1848229" y="432079"/>
                  </a:lnTo>
                  <a:lnTo>
                    <a:pt x="1843897" y="420971"/>
                  </a:lnTo>
                  <a:lnTo>
                    <a:pt x="1841972" y="410346"/>
                  </a:lnTo>
                  <a:lnTo>
                    <a:pt x="1842934" y="405517"/>
                  </a:lnTo>
                  <a:lnTo>
                    <a:pt x="1837640" y="409380"/>
                  </a:lnTo>
                  <a:lnTo>
                    <a:pt x="1833789" y="408898"/>
                  </a:lnTo>
                  <a:lnTo>
                    <a:pt x="1824645" y="412761"/>
                  </a:lnTo>
                  <a:lnTo>
                    <a:pt x="1822238" y="409863"/>
                  </a:lnTo>
                  <a:lnTo>
                    <a:pt x="1815500" y="415659"/>
                  </a:lnTo>
                  <a:lnTo>
                    <a:pt x="1812612" y="417590"/>
                  </a:lnTo>
                  <a:lnTo>
                    <a:pt x="1810206" y="415176"/>
                  </a:lnTo>
                  <a:lnTo>
                    <a:pt x="1805393" y="416142"/>
                  </a:lnTo>
                  <a:lnTo>
                    <a:pt x="1800098" y="419039"/>
                  </a:lnTo>
                  <a:lnTo>
                    <a:pt x="1793841" y="417590"/>
                  </a:lnTo>
                  <a:lnTo>
                    <a:pt x="1788065" y="418556"/>
                  </a:lnTo>
                  <a:lnTo>
                    <a:pt x="1783252" y="419039"/>
                  </a:lnTo>
                  <a:lnTo>
                    <a:pt x="1781808" y="420971"/>
                  </a:lnTo>
                  <a:lnTo>
                    <a:pt x="1776514" y="419039"/>
                  </a:lnTo>
                  <a:lnTo>
                    <a:pt x="1769776" y="420971"/>
                  </a:lnTo>
                  <a:lnTo>
                    <a:pt x="1767851" y="423869"/>
                  </a:lnTo>
                  <a:lnTo>
                    <a:pt x="1767851" y="427249"/>
                  </a:lnTo>
                  <a:lnTo>
                    <a:pt x="1763038" y="430630"/>
                  </a:lnTo>
                  <a:lnTo>
                    <a:pt x="1761112" y="434493"/>
                  </a:lnTo>
                  <a:lnTo>
                    <a:pt x="1762556" y="436425"/>
                  </a:lnTo>
                  <a:lnTo>
                    <a:pt x="1759668" y="443186"/>
                  </a:lnTo>
                  <a:lnTo>
                    <a:pt x="1760631" y="447533"/>
                  </a:lnTo>
                  <a:lnTo>
                    <a:pt x="1758706" y="451396"/>
                  </a:lnTo>
                  <a:lnTo>
                    <a:pt x="1760150" y="458640"/>
                  </a:lnTo>
                  <a:lnTo>
                    <a:pt x="1757743" y="464436"/>
                  </a:lnTo>
                  <a:lnTo>
                    <a:pt x="1759187" y="469265"/>
                  </a:lnTo>
                  <a:lnTo>
                    <a:pt x="1761112" y="470714"/>
                  </a:lnTo>
                  <a:lnTo>
                    <a:pt x="1760150" y="474578"/>
                  </a:lnTo>
                  <a:lnTo>
                    <a:pt x="1763519" y="481339"/>
                  </a:lnTo>
                  <a:lnTo>
                    <a:pt x="1763519" y="483753"/>
                  </a:lnTo>
                  <a:lnTo>
                    <a:pt x="1743304" y="471197"/>
                  </a:lnTo>
                  <a:lnTo>
                    <a:pt x="1733678" y="466851"/>
                  </a:lnTo>
                  <a:lnTo>
                    <a:pt x="1712019" y="457675"/>
                  </a:lnTo>
                  <a:lnTo>
                    <a:pt x="1695173" y="457675"/>
                  </a:lnTo>
                  <a:lnTo>
                    <a:pt x="1697099" y="463470"/>
                  </a:lnTo>
                  <a:lnTo>
                    <a:pt x="1690842" y="484719"/>
                  </a:lnTo>
                  <a:lnTo>
                    <a:pt x="1687472" y="484719"/>
                  </a:lnTo>
                  <a:lnTo>
                    <a:pt x="1682659" y="479407"/>
                  </a:lnTo>
                  <a:lnTo>
                    <a:pt x="1676402" y="476509"/>
                  </a:lnTo>
                  <a:lnTo>
                    <a:pt x="1668220" y="469265"/>
                  </a:lnTo>
                  <a:lnTo>
                    <a:pt x="1662926" y="465402"/>
                  </a:lnTo>
                  <a:lnTo>
                    <a:pt x="1656187" y="463953"/>
                  </a:lnTo>
                  <a:lnTo>
                    <a:pt x="1650412" y="461055"/>
                  </a:lnTo>
                  <a:lnTo>
                    <a:pt x="1642711" y="459606"/>
                  </a:lnTo>
                  <a:lnTo>
                    <a:pt x="1638860" y="460089"/>
                  </a:lnTo>
                  <a:lnTo>
                    <a:pt x="1636454" y="458158"/>
                  </a:lnTo>
                  <a:lnTo>
                    <a:pt x="1630197" y="457675"/>
                  </a:lnTo>
                  <a:lnTo>
                    <a:pt x="1623940" y="459606"/>
                  </a:lnTo>
                  <a:lnTo>
                    <a:pt x="1621533" y="462987"/>
                  </a:lnTo>
                  <a:lnTo>
                    <a:pt x="1621052" y="465885"/>
                  </a:lnTo>
                  <a:lnTo>
                    <a:pt x="1615758" y="470714"/>
                  </a:lnTo>
                  <a:lnTo>
                    <a:pt x="1612388" y="470714"/>
                  </a:lnTo>
                  <a:lnTo>
                    <a:pt x="1600356" y="474578"/>
                  </a:lnTo>
                  <a:lnTo>
                    <a:pt x="1597468" y="476992"/>
                  </a:lnTo>
                  <a:lnTo>
                    <a:pt x="1593618" y="475543"/>
                  </a:lnTo>
                  <a:lnTo>
                    <a:pt x="1589767" y="476992"/>
                  </a:lnTo>
                  <a:lnTo>
                    <a:pt x="1585435" y="476509"/>
                  </a:lnTo>
                  <a:lnTo>
                    <a:pt x="1581585" y="478441"/>
                  </a:lnTo>
                  <a:lnTo>
                    <a:pt x="1580141" y="477958"/>
                  </a:lnTo>
                  <a:lnTo>
                    <a:pt x="1574365" y="484236"/>
                  </a:lnTo>
                  <a:lnTo>
                    <a:pt x="1574365" y="486168"/>
                  </a:lnTo>
                  <a:lnTo>
                    <a:pt x="1571477" y="490032"/>
                  </a:lnTo>
                  <a:lnTo>
                    <a:pt x="1567146" y="485685"/>
                  </a:lnTo>
                  <a:lnTo>
                    <a:pt x="1558001" y="481822"/>
                  </a:lnTo>
                  <a:lnTo>
                    <a:pt x="1550300" y="475061"/>
                  </a:lnTo>
                  <a:lnTo>
                    <a:pt x="1546931" y="474095"/>
                  </a:lnTo>
                  <a:lnTo>
                    <a:pt x="1544524" y="471197"/>
                  </a:lnTo>
                  <a:lnTo>
                    <a:pt x="1538749" y="469265"/>
                  </a:lnTo>
                  <a:lnTo>
                    <a:pt x="1533935" y="465885"/>
                  </a:lnTo>
                  <a:lnTo>
                    <a:pt x="1529604" y="467333"/>
                  </a:lnTo>
                  <a:lnTo>
                    <a:pt x="1526235" y="465402"/>
                  </a:lnTo>
                  <a:lnTo>
                    <a:pt x="1522865" y="468299"/>
                  </a:lnTo>
                  <a:lnTo>
                    <a:pt x="1515165" y="468299"/>
                  </a:lnTo>
                  <a:lnTo>
                    <a:pt x="1513239" y="471680"/>
                  </a:lnTo>
                  <a:lnTo>
                    <a:pt x="1509870" y="473612"/>
                  </a:lnTo>
                  <a:lnTo>
                    <a:pt x="1509389" y="476509"/>
                  </a:lnTo>
                  <a:lnTo>
                    <a:pt x="1498800" y="477958"/>
                  </a:lnTo>
                  <a:lnTo>
                    <a:pt x="1496875" y="475061"/>
                  </a:lnTo>
                  <a:lnTo>
                    <a:pt x="1489655" y="474095"/>
                  </a:lnTo>
                  <a:lnTo>
                    <a:pt x="1484361" y="471680"/>
                  </a:lnTo>
                  <a:lnTo>
                    <a:pt x="1475697" y="464919"/>
                  </a:lnTo>
                  <a:lnTo>
                    <a:pt x="1472328" y="462021"/>
                  </a:lnTo>
                  <a:lnTo>
                    <a:pt x="1462702" y="462504"/>
                  </a:lnTo>
                  <a:lnTo>
                    <a:pt x="1452113" y="462504"/>
                  </a:lnTo>
                  <a:lnTo>
                    <a:pt x="1441525" y="469748"/>
                  </a:lnTo>
                  <a:lnTo>
                    <a:pt x="1438156" y="468782"/>
                  </a:lnTo>
                  <a:lnTo>
                    <a:pt x="1435268" y="469265"/>
                  </a:lnTo>
                  <a:lnTo>
                    <a:pt x="1431898" y="472646"/>
                  </a:lnTo>
                  <a:lnTo>
                    <a:pt x="1425160" y="474095"/>
                  </a:lnTo>
                  <a:lnTo>
                    <a:pt x="1420347" y="478441"/>
                  </a:lnTo>
                  <a:lnTo>
                    <a:pt x="1413128" y="478924"/>
                  </a:lnTo>
                  <a:lnTo>
                    <a:pt x="1408796" y="480856"/>
                  </a:lnTo>
                  <a:lnTo>
                    <a:pt x="1408315" y="485202"/>
                  </a:lnTo>
                  <a:lnTo>
                    <a:pt x="1409758" y="487617"/>
                  </a:lnTo>
                  <a:lnTo>
                    <a:pt x="1406871" y="489549"/>
                  </a:lnTo>
                  <a:lnTo>
                    <a:pt x="1404945" y="493895"/>
                  </a:lnTo>
                  <a:lnTo>
                    <a:pt x="1401095" y="492446"/>
                  </a:lnTo>
                  <a:lnTo>
                    <a:pt x="1401095" y="490515"/>
                  </a:lnTo>
                  <a:lnTo>
                    <a:pt x="1396282" y="484719"/>
                  </a:lnTo>
                  <a:lnTo>
                    <a:pt x="1390987" y="480856"/>
                  </a:lnTo>
                  <a:lnTo>
                    <a:pt x="1387618" y="476026"/>
                  </a:lnTo>
                  <a:lnTo>
                    <a:pt x="1383287" y="464919"/>
                  </a:lnTo>
                  <a:lnTo>
                    <a:pt x="1380399" y="461055"/>
                  </a:lnTo>
                  <a:lnTo>
                    <a:pt x="1375104" y="454777"/>
                  </a:lnTo>
                  <a:lnTo>
                    <a:pt x="1365478" y="454777"/>
                  </a:lnTo>
                  <a:lnTo>
                    <a:pt x="1339969" y="451879"/>
                  </a:lnTo>
                  <a:lnTo>
                    <a:pt x="1336119" y="450913"/>
                  </a:lnTo>
                  <a:lnTo>
                    <a:pt x="1330343" y="450430"/>
                  </a:lnTo>
                  <a:lnTo>
                    <a:pt x="1315904" y="453328"/>
                  </a:lnTo>
                  <a:lnTo>
                    <a:pt x="1309647" y="451396"/>
                  </a:lnTo>
                  <a:lnTo>
                    <a:pt x="1300021" y="450430"/>
                  </a:lnTo>
                  <a:lnTo>
                    <a:pt x="1294245" y="445118"/>
                  </a:lnTo>
                  <a:lnTo>
                    <a:pt x="1285100" y="437391"/>
                  </a:lnTo>
                  <a:lnTo>
                    <a:pt x="1272105" y="423386"/>
                  </a:lnTo>
                  <a:lnTo>
                    <a:pt x="1268254" y="423869"/>
                  </a:lnTo>
                  <a:lnTo>
                    <a:pt x="1262479" y="427249"/>
                  </a:lnTo>
                  <a:lnTo>
                    <a:pt x="1261997" y="424835"/>
                  </a:lnTo>
                  <a:lnTo>
                    <a:pt x="1259591" y="423869"/>
                  </a:lnTo>
                  <a:lnTo>
                    <a:pt x="1253334" y="427249"/>
                  </a:lnTo>
                  <a:lnTo>
                    <a:pt x="1250927" y="431113"/>
                  </a:lnTo>
                  <a:lnTo>
                    <a:pt x="1247558" y="432562"/>
                  </a:lnTo>
                  <a:lnTo>
                    <a:pt x="1245633" y="438840"/>
                  </a:lnTo>
                  <a:lnTo>
                    <a:pt x="1246595" y="442220"/>
                  </a:lnTo>
                  <a:lnTo>
                    <a:pt x="1247077" y="447533"/>
                  </a:lnTo>
                  <a:lnTo>
                    <a:pt x="1248039" y="448982"/>
                  </a:lnTo>
                  <a:lnTo>
                    <a:pt x="1247077" y="452845"/>
                  </a:lnTo>
                  <a:lnTo>
                    <a:pt x="1248521" y="457192"/>
                  </a:lnTo>
                  <a:lnTo>
                    <a:pt x="1246595" y="462021"/>
                  </a:lnTo>
                  <a:lnTo>
                    <a:pt x="1251408" y="463470"/>
                  </a:lnTo>
                  <a:lnTo>
                    <a:pt x="1251408" y="469748"/>
                  </a:lnTo>
                  <a:lnTo>
                    <a:pt x="1253815" y="469748"/>
                  </a:lnTo>
                  <a:lnTo>
                    <a:pt x="1255259" y="474095"/>
                  </a:lnTo>
                  <a:lnTo>
                    <a:pt x="1251890" y="479407"/>
                  </a:lnTo>
                  <a:lnTo>
                    <a:pt x="1254778" y="483270"/>
                  </a:lnTo>
                  <a:lnTo>
                    <a:pt x="1250446" y="485202"/>
                  </a:lnTo>
                  <a:lnTo>
                    <a:pt x="1247558" y="484236"/>
                  </a:lnTo>
                  <a:lnTo>
                    <a:pt x="1246595" y="489066"/>
                  </a:lnTo>
                  <a:lnTo>
                    <a:pt x="1248521" y="490515"/>
                  </a:lnTo>
                  <a:lnTo>
                    <a:pt x="1250927" y="497276"/>
                  </a:lnTo>
                  <a:lnTo>
                    <a:pt x="1249483" y="499690"/>
                  </a:lnTo>
                  <a:lnTo>
                    <a:pt x="1241301" y="501139"/>
                  </a:lnTo>
                  <a:lnTo>
                    <a:pt x="1240820" y="504520"/>
                  </a:lnTo>
                  <a:lnTo>
                    <a:pt x="1241782" y="507418"/>
                  </a:lnTo>
                  <a:lnTo>
                    <a:pt x="1244189" y="508866"/>
                  </a:lnTo>
                  <a:lnTo>
                    <a:pt x="1244189" y="511281"/>
                  </a:lnTo>
                  <a:lnTo>
                    <a:pt x="1250927" y="516111"/>
                  </a:lnTo>
                  <a:lnTo>
                    <a:pt x="1253334" y="517559"/>
                  </a:lnTo>
                  <a:lnTo>
                    <a:pt x="1253334" y="520940"/>
                  </a:lnTo>
                  <a:lnTo>
                    <a:pt x="1249002" y="517559"/>
                  </a:lnTo>
                  <a:lnTo>
                    <a:pt x="1243708" y="519491"/>
                  </a:lnTo>
                  <a:lnTo>
                    <a:pt x="1241782" y="521906"/>
                  </a:lnTo>
                  <a:lnTo>
                    <a:pt x="1236007" y="516593"/>
                  </a:lnTo>
                  <a:lnTo>
                    <a:pt x="1237451" y="509349"/>
                  </a:lnTo>
                  <a:lnTo>
                    <a:pt x="1235044" y="509349"/>
                  </a:lnTo>
                  <a:lnTo>
                    <a:pt x="1231194" y="511764"/>
                  </a:lnTo>
                  <a:lnTo>
                    <a:pt x="1230231" y="514662"/>
                  </a:lnTo>
                  <a:lnTo>
                    <a:pt x="1230712" y="519491"/>
                  </a:lnTo>
                  <a:lnTo>
                    <a:pt x="1228306" y="524803"/>
                  </a:lnTo>
                  <a:lnTo>
                    <a:pt x="1226381" y="518042"/>
                  </a:lnTo>
                  <a:lnTo>
                    <a:pt x="1224936" y="517559"/>
                  </a:lnTo>
                  <a:lnTo>
                    <a:pt x="1221086" y="509832"/>
                  </a:lnTo>
                  <a:lnTo>
                    <a:pt x="1220123" y="508866"/>
                  </a:lnTo>
                  <a:lnTo>
                    <a:pt x="1216755" y="501622"/>
                  </a:lnTo>
                  <a:lnTo>
                    <a:pt x="1218198" y="494861"/>
                  </a:lnTo>
                  <a:lnTo>
                    <a:pt x="1215310" y="488583"/>
                  </a:lnTo>
                  <a:lnTo>
                    <a:pt x="1211460" y="494378"/>
                  </a:lnTo>
                  <a:lnTo>
                    <a:pt x="1208091" y="494861"/>
                  </a:lnTo>
                  <a:lnTo>
                    <a:pt x="1208572" y="499690"/>
                  </a:lnTo>
                  <a:lnTo>
                    <a:pt x="1204722" y="507901"/>
                  </a:lnTo>
                  <a:lnTo>
                    <a:pt x="1201834" y="510798"/>
                  </a:lnTo>
                  <a:lnTo>
                    <a:pt x="1203278" y="517076"/>
                  </a:lnTo>
                  <a:lnTo>
                    <a:pt x="1201353" y="521906"/>
                  </a:lnTo>
                  <a:lnTo>
                    <a:pt x="1202315" y="524803"/>
                  </a:lnTo>
                  <a:lnTo>
                    <a:pt x="1207610" y="526252"/>
                  </a:lnTo>
                  <a:lnTo>
                    <a:pt x="1208091" y="533979"/>
                  </a:lnTo>
                  <a:lnTo>
                    <a:pt x="1200871" y="550399"/>
                  </a:lnTo>
                  <a:lnTo>
                    <a:pt x="1195577" y="556195"/>
                  </a:lnTo>
                  <a:lnTo>
                    <a:pt x="1192208" y="562956"/>
                  </a:lnTo>
                  <a:lnTo>
                    <a:pt x="1184507" y="568268"/>
                  </a:lnTo>
                  <a:lnTo>
                    <a:pt x="1182582" y="572132"/>
                  </a:lnTo>
                  <a:lnTo>
                    <a:pt x="1177768" y="574063"/>
                  </a:lnTo>
                  <a:lnTo>
                    <a:pt x="1167180" y="584205"/>
                  </a:lnTo>
                  <a:lnTo>
                    <a:pt x="1165255" y="587586"/>
                  </a:lnTo>
                  <a:lnTo>
                    <a:pt x="1155147" y="591449"/>
                  </a:lnTo>
                  <a:lnTo>
                    <a:pt x="1152740" y="596279"/>
                  </a:lnTo>
                  <a:lnTo>
                    <a:pt x="1149372" y="599659"/>
                  </a:lnTo>
                  <a:lnTo>
                    <a:pt x="1150334" y="602557"/>
                  </a:lnTo>
                  <a:lnTo>
                    <a:pt x="1145521" y="605938"/>
                  </a:lnTo>
                  <a:lnTo>
                    <a:pt x="1141189" y="604972"/>
                  </a:lnTo>
                  <a:lnTo>
                    <a:pt x="1141189" y="603040"/>
                  </a:lnTo>
                  <a:lnTo>
                    <a:pt x="1134451" y="603523"/>
                  </a:lnTo>
                  <a:lnTo>
                    <a:pt x="1132044" y="601591"/>
                  </a:lnTo>
                  <a:lnTo>
                    <a:pt x="1121937" y="601591"/>
                  </a:lnTo>
                  <a:lnTo>
                    <a:pt x="1118087" y="600625"/>
                  </a:lnTo>
                  <a:lnTo>
                    <a:pt x="1115680" y="598693"/>
                  </a:lnTo>
                  <a:lnTo>
                    <a:pt x="1118087" y="592415"/>
                  </a:lnTo>
                  <a:lnTo>
                    <a:pt x="1115680" y="589518"/>
                  </a:lnTo>
                  <a:lnTo>
                    <a:pt x="1111348" y="589518"/>
                  </a:lnTo>
                  <a:lnTo>
                    <a:pt x="1108461" y="586137"/>
                  </a:lnTo>
                  <a:lnTo>
                    <a:pt x="1108461" y="579859"/>
                  </a:lnTo>
                  <a:lnTo>
                    <a:pt x="1101241" y="577927"/>
                  </a:lnTo>
                  <a:lnTo>
                    <a:pt x="1099797" y="575029"/>
                  </a:lnTo>
                  <a:lnTo>
                    <a:pt x="1097872" y="573098"/>
                  </a:lnTo>
                  <a:lnTo>
                    <a:pt x="1093540" y="574546"/>
                  </a:lnTo>
                  <a:lnTo>
                    <a:pt x="1090171" y="582756"/>
                  </a:lnTo>
                  <a:lnTo>
                    <a:pt x="1086802" y="582273"/>
                  </a:lnTo>
                  <a:lnTo>
                    <a:pt x="1087764" y="578410"/>
                  </a:lnTo>
                  <a:lnTo>
                    <a:pt x="1086320" y="575029"/>
                  </a:lnTo>
                  <a:lnTo>
                    <a:pt x="1088727" y="573098"/>
                  </a:lnTo>
                  <a:lnTo>
                    <a:pt x="1086320" y="570200"/>
                  </a:lnTo>
                  <a:lnTo>
                    <a:pt x="1081989" y="571166"/>
                  </a:lnTo>
                  <a:lnTo>
                    <a:pt x="1077176" y="577444"/>
                  </a:lnTo>
                  <a:lnTo>
                    <a:pt x="1073806" y="583722"/>
                  </a:lnTo>
                  <a:lnTo>
                    <a:pt x="1070918" y="584688"/>
                  </a:lnTo>
                  <a:lnTo>
                    <a:pt x="1065143" y="581790"/>
                  </a:lnTo>
                  <a:lnTo>
                    <a:pt x="1061292" y="581790"/>
                  </a:lnTo>
                  <a:lnTo>
                    <a:pt x="1058404" y="583722"/>
                  </a:lnTo>
                  <a:lnTo>
                    <a:pt x="1055998" y="582273"/>
                  </a:lnTo>
                  <a:lnTo>
                    <a:pt x="1055998" y="574546"/>
                  </a:lnTo>
                  <a:lnTo>
                    <a:pt x="1054554" y="574063"/>
                  </a:lnTo>
                  <a:lnTo>
                    <a:pt x="1052148" y="579859"/>
                  </a:lnTo>
                  <a:lnTo>
                    <a:pt x="1047816" y="581790"/>
                  </a:lnTo>
                  <a:lnTo>
                    <a:pt x="1044928" y="579376"/>
                  </a:lnTo>
                  <a:lnTo>
                    <a:pt x="1045409" y="575995"/>
                  </a:lnTo>
                  <a:lnTo>
                    <a:pt x="1043003" y="575029"/>
                  </a:lnTo>
                  <a:lnTo>
                    <a:pt x="1038671" y="583722"/>
                  </a:lnTo>
                  <a:lnTo>
                    <a:pt x="1028082" y="587103"/>
                  </a:lnTo>
                  <a:lnTo>
                    <a:pt x="1025194" y="586620"/>
                  </a:lnTo>
                  <a:lnTo>
                    <a:pt x="1024232" y="581790"/>
                  </a:lnTo>
                  <a:lnTo>
                    <a:pt x="1021344" y="580825"/>
                  </a:lnTo>
                  <a:lnTo>
                    <a:pt x="1017493" y="584688"/>
                  </a:lnTo>
                  <a:lnTo>
                    <a:pt x="1017012" y="588069"/>
                  </a:lnTo>
                  <a:lnTo>
                    <a:pt x="1023750" y="589518"/>
                  </a:lnTo>
                  <a:lnTo>
                    <a:pt x="1022788" y="592898"/>
                  </a:lnTo>
                  <a:lnTo>
                    <a:pt x="1020381" y="594347"/>
                  </a:lnTo>
                  <a:lnTo>
                    <a:pt x="1022788" y="597245"/>
                  </a:lnTo>
                  <a:lnTo>
                    <a:pt x="1023269" y="600625"/>
                  </a:lnTo>
                  <a:lnTo>
                    <a:pt x="1019419" y="600625"/>
                  </a:lnTo>
                  <a:lnTo>
                    <a:pt x="1014606" y="596279"/>
                  </a:lnTo>
                  <a:lnTo>
                    <a:pt x="1009311" y="597245"/>
                  </a:lnTo>
                  <a:lnTo>
                    <a:pt x="1001129" y="594347"/>
                  </a:lnTo>
                  <a:lnTo>
                    <a:pt x="997278" y="597245"/>
                  </a:lnTo>
                  <a:lnTo>
                    <a:pt x="996797" y="598693"/>
                  </a:lnTo>
                  <a:lnTo>
                    <a:pt x="1002573" y="604006"/>
                  </a:lnTo>
                  <a:lnTo>
                    <a:pt x="1001610" y="605938"/>
                  </a:lnTo>
                  <a:lnTo>
                    <a:pt x="996316" y="602557"/>
                  </a:lnTo>
                  <a:lnTo>
                    <a:pt x="992465" y="601108"/>
                  </a:lnTo>
                  <a:lnTo>
                    <a:pt x="988615" y="598211"/>
                  </a:lnTo>
                  <a:lnTo>
                    <a:pt x="985246" y="600142"/>
                  </a:lnTo>
                  <a:lnTo>
                    <a:pt x="985246" y="605455"/>
                  </a:lnTo>
                  <a:lnTo>
                    <a:pt x="982839" y="606903"/>
                  </a:lnTo>
                  <a:lnTo>
                    <a:pt x="979952" y="605455"/>
                  </a:lnTo>
                  <a:lnTo>
                    <a:pt x="974657" y="605455"/>
                  </a:lnTo>
                  <a:lnTo>
                    <a:pt x="970325" y="603523"/>
                  </a:lnTo>
                  <a:lnTo>
                    <a:pt x="967919" y="600625"/>
                  </a:lnTo>
                  <a:lnTo>
                    <a:pt x="965512" y="603040"/>
                  </a:lnTo>
                  <a:lnTo>
                    <a:pt x="964550" y="607386"/>
                  </a:lnTo>
                  <a:lnTo>
                    <a:pt x="956367" y="613182"/>
                  </a:lnTo>
                  <a:lnTo>
                    <a:pt x="952517" y="609801"/>
                  </a:lnTo>
                  <a:lnTo>
                    <a:pt x="949629" y="611250"/>
                  </a:lnTo>
                  <a:lnTo>
                    <a:pt x="950592" y="613665"/>
                  </a:lnTo>
                  <a:lnTo>
                    <a:pt x="950110" y="621875"/>
                  </a:lnTo>
                  <a:lnTo>
                    <a:pt x="948185" y="625738"/>
                  </a:lnTo>
                  <a:lnTo>
                    <a:pt x="945779" y="625738"/>
                  </a:lnTo>
                  <a:lnTo>
                    <a:pt x="943372" y="620909"/>
                  </a:lnTo>
                  <a:lnTo>
                    <a:pt x="946260" y="617528"/>
                  </a:lnTo>
                  <a:lnTo>
                    <a:pt x="941447" y="614630"/>
                  </a:lnTo>
                  <a:lnTo>
                    <a:pt x="937115" y="618011"/>
                  </a:lnTo>
                  <a:lnTo>
                    <a:pt x="936634" y="621392"/>
                  </a:lnTo>
                  <a:lnTo>
                    <a:pt x="934227" y="621392"/>
                  </a:lnTo>
                  <a:lnTo>
                    <a:pt x="931339" y="618977"/>
                  </a:lnTo>
                  <a:lnTo>
                    <a:pt x="929896" y="610767"/>
                  </a:lnTo>
                  <a:lnTo>
                    <a:pt x="927970" y="609801"/>
                  </a:lnTo>
                  <a:lnTo>
                    <a:pt x="923639" y="612216"/>
                  </a:lnTo>
                  <a:lnTo>
                    <a:pt x="919307" y="623806"/>
                  </a:lnTo>
                  <a:lnTo>
                    <a:pt x="915938" y="629119"/>
                  </a:lnTo>
                  <a:lnTo>
                    <a:pt x="914494" y="632499"/>
                  </a:lnTo>
                  <a:lnTo>
                    <a:pt x="911606" y="637812"/>
                  </a:lnTo>
                  <a:lnTo>
                    <a:pt x="909681" y="644090"/>
                  </a:lnTo>
                  <a:lnTo>
                    <a:pt x="906793" y="643124"/>
                  </a:lnTo>
                  <a:lnTo>
                    <a:pt x="905349" y="646988"/>
                  </a:lnTo>
                  <a:lnTo>
                    <a:pt x="907756" y="650851"/>
                  </a:lnTo>
                  <a:lnTo>
                    <a:pt x="904868" y="652300"/>
                  </a:lnTo>
                  <a:lnTo>
                    <a:pt x="901017" y="651334"/>
                  </a:lnTo>
                  <a:lnTo>
                    <a:pt x="898129" y="648919"/>
                  </a:lnTo>
                  <a:lnTo>
                    <a:pt x="892835" y="646988"/>
                  </a:lnTo>
                  <a:lnTo>
                    <a:pt x="889466" y="647953"/>
                  </a:lnTo>
                  <a:lnTo>
                    <a:pt x="888022" y="645539"/>
                  </a:lnTo>
                  <a:lnTo>
                    <a:pt x="889947" y="640709"/>
                  </a:lnTo>
                  <a:lnTo>
                    <a:pt x="888984" y="636846"/>
                  </a:lnTo>
                  <a:lnTo>
                    <a:pt x="880321" y="637329"/>
                  </a:lnTo>
                  <a:lnTo>
                    <a:pt x="870695" y="641192"/>
                  </a:lnTo>
                  <a:lnTo>
                    <a:pt x="868770" y="644573"/>
                  </a:lnTo>
                  <a:lnTo>
                    <a:pt x="871176" y="648919"/>
                  </a:lnTo>
                  <a:lnTo>
                    <a:pt x="874545" y="649402"/>
                  </a:lnTo>
                  <a:lnTo>
                    <a:pt x="876952" y="652783"/>
                  </a:lnTo>
                  <a:lnTo>
                    <a:pt x="875989" y="656163"/>
                  </a:lnTo>
                  <a:lnTo>
                    <a:pt x="869732" y="658095"/>
                  </a:lnTo>
                  <a:lnTo>
                    <a:pt x="865882" y="661959"/>
                  </a:lnTo>
                  <a:lnTo>
                    <a:pt x="867326" y="665339"/>
                  </a:lnTo>
                  <a:lnTo>
                    <a:pt x="865882" y="668720"/>
                  </a:lnTo>
                  <a:lnTo>
                    <a:pt x="862513" y="669686"/>
                  </a:lnTo>
                  <a:lnTo>
                    <a:pt x="856737" y="674515"/>
                  </a:lnTo>
                  <a:lnTo>
                    <a:pt x="855774" y="677896"/>
                  </a:lnTo>
                  <a:lnTo>
                    <a:pt x="863475" y="683208"/>
                  </a:lnTo>
                  <a:lnTo>
                    <a:pt x="866363" y="686589"/>
                  </a:lnTo>
                  <a:lnTo>
                    <a:pt x="865882" y="689486"/>
                  </a:lnTo>
                  <a:lnTo>
                    <a:pt x="856256" y="695282"/>
                  </a:lnTo>
                  <a:lnTo>
                    <a:pt x="854330" y="698179"/>
                  </a:lnTo>
                  <a:lnTo>
                    <a:pt x="853849" y="701560"/>
                  </a:lnTo>
                  <a:lnTo>
                    <a:pt x="856737" y="705906"/>
                  </a:lnTo>
                  <a:lnTo>
                    <a:pt x="856256" y="713151"/>
                  </a:lnTo>
                  <a:lnTo>
                    <a:pt x="860588" y="713633"/>
                  </a:lnTo>
                  <a:lnTo>
                    <a:pt x="861069" y="716531"/>
                  </a:lnTo>
                  <a:lnTo>
                    <a:pt x="859625" y="720395"/>
                  </a:lnTo>
                  <a:lnTo>
                    <a:pt x="851924" y="721360"/>
                  </a:lnTo>
                  <a:lnTo>
                    <a:pt x="848073" y="718463"/>
                  </a:lnTo>
                  <a:lnTo>
                    <a:pt x="845186" y="715565"/>
                  </a:lnTo>
                  <a:lnTo>
                    <a:pt x="840854" y="716531"/>
                  </a:lnTo>
                  <a:lnTo>
                    <a:pt x="841335" y="720395"/>
                  </a:lnTo>
                  <a:lnTo>
                    <a:pt x="840373" y="724741"/>
                  </a:lnTo>
                  <a:lnTo>
                    <a:pt x="840373" y="728605"/>
                  </a:lnTo>
                  <a:lnTo>
                    <a:pt x="834116" y="724258"/>
                  </a:lnTo>
                  <a:lnTo>
                    <a:pt x="831228" y="729570"/>
                  </a:lnTo>
                  <a:lnTo>
                    <a:pt x="832672" y="736332"/>
                  </a:lnTo>
                  <a:lnTo>
                    <a:pt x="835560" y="740678"/>
                  </a:lnTo>
                  <a:lnTo>
                    <a:pt x="835560" y="744059"/>
                  </a:lnTo>
                  <a:lnTo>
                    <a:pt x="832672" y="744059"/>
                  </a:lnTo>
                  <a:lnTo>
                    <a:pt x="828821" y="742127"/>
                  </a:lnTo>
                  <a:lnTo>
                    <a:pt x="825933" y="747922"/>
                  </a:lnTo>
                  <a:lnTo>
                    <a:pt x="824971" y="756615"/>
                  </a:lnTo>
                  <a:lnTo>
                    <a:pt x="825452" y="760479"/>
                  </a:lnTo>
                  <a:lnTo>
                    <a:pt x="819676" y="758064"/>
                  </a:lnTo>
                  <a:lnTo>
                    <a:pt x="816307" y="754201"/>
                  </a:lnTo>
                  <a:lnTo>
                    <a:pt x="810050" y="756132"/>
                  </a:lnTo>
                  <a:lnTo>
                    <a:pt x="809088" y="759996"/>
                  </a:lnTo>
                  <a:lnTo>
                    <a:pt x="808125" y="767240"/>
                  </a:lnTo>
                  <a:lnTo>
                    <a:pt x="810050" y="769655"/>
                  </a:lnTo>
                  <a:lnTo>
                    <a:pt x="808125" y="771103"/>
                  </a:lnTo>
                  <a:lnTo>
                    <a:pt x="803793" y="770138"/>
                  </a:lnTo>
                  <a:lnTo>
                    <a:pt x="804275" y="768206"/>
                  </a:lnTo>
                  <a:lnTo>
                    <a:pt x="800424" y="767240"/>
                  </a:lnTo>
                  <a:lnTo>
                    <a:pt x="798499" y="771586"/>
                  </a:lnTo>
                  <a:lnTo>
                    <a:pt x="798499" y="781245"/>
                  </a:lnTo>
                  <a:lnTo>
                    <a:pt x="793205" y="778348"/>
                  </a:lnTo>
                  <a:lnTo>
                    <a:pt x="788392" y="770620"/>
                  </a:lnTo>
                  <a:lnTo>
                    <a:pt x="785985" y="769172"/>
                  </a:lnTo>
                  <a:lnTo>
                    <a:pt x="780690" y="769172"/>
                  </a:lnTo>
                  <a:lnTo>
                    <a:pt x="778284" y="772552"/>
                  </a:lnTo>
                  <a:lnTo>
                    <a:pt x="779728" y="777865"/>
                  </a:lnTo>
                  <a:lnTo>
                    <a:pt x="779247" y="779796"/>
                  </a:lnTo>
                  <a:lnTo>
                    <a:pt x="775396" y="784626"/>
                  </a:lnTo>
                  <a:lnTo>
                    <a:pt x="778765" y="788972"/>
                  </a:lnTo>
                  <a:lnTo>
                    <a:pt x="779247" y="791387"/>
                  </a:lnTo>
                  <a:lnTo>
                    <a:pt x="776359" y="792836"/>
                  </a:lnTo>
                  <a:lnTo>
                    <a:pt x="769620" y="789938"/>
                  </a:lnTo>
                  <a:lnTo>
                    <a:pt x="763845" y="789455"/>
                  </a:lnTo>
                  <a:lnTo>
                    <a:pt x="756144" y="790904"/>
                  </a:lnTo>
                  <a:lnTo>
                    <a:pt x="752775" y="793802"/>
                  </a:lnTo>
                  <a:lnTo>
                    <a:pt x="750368" y="806358"/>
                  </a:lnTo>
                  <a:lnTo>
                    <a:pt x="745555" y="813119"/>
                  </a:lnTo>
                  <a:lnTo>
                    <a:pt x="743630" y="819881"/>
                  </a:lnTo>
                  <a:lnTo>
                    <a:pt x="743149" y="823261"/>
                  </a:lnTo>
                  <a:lnTo>
                    <a:pt x="746036" y="827607"/>
                  </a:lnTo>
                  <a:lnTo>
                    <a:pt x="744111" y="829539"/>
                  </a:lnTo>
                  <a:lnTo>
                    <a:pt x="737854" y="826159"/>
                  </a:lnTo>
                  <a:lnTo>
                    <a:pt x="734485" y="822295"/>
                  </a:lnTo>
                  <a:lnTo>
                    <a:pt x="731597" y="822778"/>
                  </a:lnTo>
                  <a:lnTo>
                    <a:pt x="730153" y="825676"/>
                  </a:lnTo>
                  <a:lnTo>
                    <a:pt x="729672" y="833886"/>
                  </a:lnTo>
                  <a:lnTo>
                    <a:pt x="734004" y="841613"/>
                  </a:lnTo>
                  <a:lnTo>
                    <a:pt x="725822" y="841613"/>
                  </a:lnTo>
                  <a:lnTo>
                    <a:pt x="721971" y="843062"/>
                  </a:lnTo>
                  <a:lnTo>
                    <a:pt x="723896" y="838715"/>
                  </a:lnTo>
                  <a:lnTo>
                    <a:pt x="723896" y="834369"/>
                  </a:lnTo>
                  <a:lnTo>
                    <a:pt x="721008" y="829539"/>
                  </a:lnTo>
                  <a:lnTo>
                    <a:pt x="713789" y="824710"/>
                  </a:lnTo>
                  <a:lnTo>
                    <a:pt x="711382" y="819881"/>
                  </a:lnTo>
                  <a:lnTo>
                    <a:pt x="712345" y="814085"/>
                  </a:lnTo>
                  <a:lnTo>
                    <a:pt x="717158" y="806358"/>
                  </a:lnTo>
                  <a:lnTo>
                    <a:pt x="723415" y="803943"/>
                  </a:lnTo>
                  <a:lnTo>
                    <a:pt x="726784" y="800563"/>
                  </a:lnTo>
                  <a:lnTo>
                    <a:pt x="727747" y="798148"/>
                  </a:lnTo>
                  <a:lnTo>
                    <a:pt x="722934" y="790421"/>
                  </a:lnTo>
                  <a:lnTo>
                    <a:pt x="726784" y="786075"/>
                  </a:lnTo>
                  <a:lnTo>
                    <a:pt x="727266" y="782211"/>
                  </a:lnTo>
                  <a:lnTo>
                    <a:pt x="725340" y="776899"/>
                  </a:lnTo>
                  <a:lnTo>
                    <a:pt x="717158" y="772069"/>
                  </a:lnTo>
                  <a:lnTo>
                    <a:pt x="711382" y="770138"/>
                  </a:lnTo>
                  <a:lnTo>
                    <a:pt x="710901" y="766274"/>
                  </a:lnTo>
                  <a:lnTo>
                    <a:pt x="711864" y="763859"/>
                  </a:lnTo>
                  <a:lnTo>
                    <a:pt x="710420" y="759996"/>
                  </a:lnTo>
                  <a:lnTo>
                    <a:pt x="708013" y="757581"/>
                  </a:lnTo>
                  <a:lnTo>
                    <a:pt x="702719" y="755166"/>
                  </a:lnTo>
                  <a:lnTo>
                    <a:pt x="699350" y="748405"/>
                  </a:lnTo>
                  <a:lnTo>
                    <a:pt x="698387" y="737781"/>
                  </a:lnTo>
                  <a:lnTo>
                    <a:pt x="694537" y="731502"/>
                  </a:lnTo>
                  <a:lnTo>
                    <a:pt x="691649" y="725707"/>
                  </a:lnTo>
                  <a:lnTo>
                    <a:pt x="685873" y="715565"/>
                  </a:lnTo>
                  <a:lnTo>
                    <a:pt x="685392" y="707355"/>
                  </a:lnTo>
                  <a:lnTo>
                    <a:pt x="686836" y="701077"/>
                  </a:lnTo>
                  <a:lnTo>
                    <a:pt x="689724" y="698662"/>
                  </a:lnTo>
                  <a:lnTo>
                    <a:pt x="699350" y="697696"/>
                  </a:lnTo>
                  <a:lnTo>
                    <a:pt x="702238" y="695765"/>
                  </a:lnTo>
                  <a:lnTo>
                    <a:pt x="702719" y="685140"/>
                  </a:lnTo>
                  <a:lnTo>
                    <a:pt x="700794" y="679828"/>
                  </a:lnTo>
                  <a:lnTo>
                    <a:pt x="695981" y="673066"/>
                  </a:lnTo>
                  <a:lnTo>
                    <a:pt x="691168" y="671135"/>
                  </a:lnTo>
                  <a:lnTo>
                    <a:pt x="688761" y="671135"/>
                  </a:lnTo>
                  <a:lnTo>
                    <a:pt x="681541" y="674032"/>
                  </a:lnTo>
                  <a:lnTo>
                    <a:pt x="669027" y="672583"/>
                  </a:lnTo>
                  <a:lnTo>
                    <a:pt x="664696" y="671618"/>
                  </a:lnTo>
                  <a:lnTo>
                    <a:pt x="658439" y="668237"/>
                  </a:lnTo>
                  <a:lnTo>
                    <a:pt x="647369" y="667754"/>
                  </a:lnTo>
                  <a:lnTo>
                    <a:pt x="640630" y="666305"/>
                  </a:lnTo>
                  <a:lnTo>
                    <a:pt x="637742" y="663890"/>
                  </a:lnTo>
                  <a:lnTo>
                    <a:pt x="640630" y="662442"/>
                  </a:lnTo>
                  <a:lnTo>
                    <a:pt x="646406" y="660027"/>
                  </a:lnTo>
                  <a:lnTo>
                    <a:pt x="648331" y="658095"/>
                  </a:lnTo>
                  <a:lnTo>
                    <a:pt x="648331" y="653749"/>
                  </a:lnTo>
                  <a:lnTo>
                    <a:pt x="645925" y="648919"/>
                  </a:lnTo>
                  <a:lnTo>
                    <a:pt x="643518" y="647953"/>
                  </a:lnTo>
                  <a:lnTo>
                    <a:pt x="637261" y="648919"/>
                  </a:lnTo>
                  <a:lnTo>
                    <a:pt x="632929" y="647470"/>
                  </a:lnTo>
                  <a:lnTo>
                    <a:pt x="626191" y="648436"/>
                  </a:lnTo>
                  <a:lnTo>
                    <a:pt x="618009" y="647470"/>
                  </a:lnTo>
                  <a:lnTo>
                    <a:pt x="614158" y="642158"/>
                  </a:lnTo>
                  <a:lnTo>
                    <a:pt x="613196" y="634914"/>
                  </a:lnTo>
                  <a:lnTo>
                    <a:pt x="613196" y="629602"/>
                  </a:lnTo>
                  <a:lnTo>
                    <a:pt x="615602" y="626221"/>
                  </a:lnTo>
                  <a:lnTo>
                    <a:pt x="618490" y="617528"/>
                  </a:lnTo>
                  <a:lnTo>
                    <a:pt x="620897" y="614630"/>
                  </a:lnTo>
                  <a:lnTo>
                    <a:pt x="628116" y="609801"/>
                  </a:lnTo>
                  <a:lnTo>
                    <a:pt x="634855" y="609801"/>
                  </a:lnTo>
                  <a:lnTo>
                    <a:pt x="638705" y="611250"/>
                  </a:lnTo>
                  <a:lnTo>
                    <a:pt x="645443" y="611250"/>
                  </a:lnTo>
                  <a:lnTo>
                    <a:pt x="651700" y="608835"/>
                  </a:lnTo>
                  <a:lnTo>
                    <a:pt x="641112" y="600142"/>
                  </a:lnTo>
                  <a:lnTo>
                    <a:pt x="638224" y="593381"/>
                  </a:lnTo>
                  <a:lnTo>
                    <a:pt x="636298" y="591449"/>
                  </a:lnTo>
                  <a:lnTo>
                    <a:pt x="631967" y="590001"/>
                  </a:lnTo>
                  <a:lnTo>
                    <a:pt x="626191" y="586137"/>
                  </a:lnTo>
                  <a:lnTo>
                    <a:pt x="621378" y="585171"/>
                  </a:lnTo>
                  <a:lnTo>
                    <a:pt x="614640" y="581790"/>
                  </a:lnTo>
                  <a:lnTo>
                    <a:pt x="612233" y="578893"/>
                  </a:lnTo>
                  <a:lnTo>
                    <a:pt x="608864" y="579376"/>
                  </a:lnTo>
                  <a:lnTo>
                    <a:pt x="603570" y="576961"/>
                  </a:lnTo>
                  <a:lnTo>
                    <a:pt x="598757" y="577444"/>
                  </a:lnTo>
                  <a:lnTo>
                    <a:pt x="594906" y="576478"/>
                  </a:lnTo>
                  <a:lnTo>
                    <a:pt x="592018" y="583239"/>
                  </a:lnTo>
                  <a:lnTo>
                    <a:pt x="591056" y="587586"/>
                  </a:lnTo>
                  <a:lnTo>
                    <a:pt x="584799" y="604972"/>
                  </a:lnTo>
                  <a:lnTo>
                    <a:pt x="580948" y="616079"/>
                  </a:lnTo>
                  <a:lnTo>
                    <a:pt x="575654" y="624772"/>
                  </a:lnTo>
                  <a:lnTo>
                    <a:pt x="572766" y="626704"/>
                  </a:lnTo>
                  <a:lnTo>
                    <a:pt x="577579" y="631533"/>
                  </a:lnTo>
                  <a:lnTo>
                    <a:pt x="582392" y="638778"/>
                  </a:lnTo>
                  <a:lnTo>
                    <a:pt x="580948" y="648919"/>
                  </a:lnTo>
                  <a:lnTo>
                    <a:pt x="578060" y="655198"/>
                  </a:lnTo>
                  <a:lnTo>
                    <a:pt x="573247" y="658095"/>
                  </a:lnTo>
                  <a:lnTo>
                    <a:pt x="567472" y="655680"/>
                  </a:lnTo>
                  <a:lnTo>
                    <a:pt x="564584" y="653749"/>
                  </a:lnTo>
                  <a:lnTo>
                    <a:pt x="563140" y="650851"/>
                  </a:lnTo>
                  <a:lnTo>
                    <a:pt x="553995" y="656163"/>
                  </a:lnTo>
                  <a:lnTo>
                    <a:pt x="543406" y="660027"/>
                  </a:lnTo>
                  <a:lnTo>
                    <a:pt x="536668" y="663890"/>
                  </a:lnTo>
                  <a:lnTo>
                    <a:pt x="513084" y="673549"/>
                  </a:lnTo>
                  <a:lnTo>
                    <a:pt x="506827" y="676930"/>
                  </a:lnTo>
                  <a:lnTo>
                    <a:pt x="487575" y="684657"/>
                  </a:lnTo>
                  <a:lnTo>
                    <a:pt x="482280" y="691418"/>
                  </a:lnTo>
                  <a:lnTo>
                    <a:pt x="468322" y="712185"/>
                  </a:lnTo>
                  <a:lnTo>
                    <a:pt x="465916" y="718946"/>
                  </a:lnTo>
                  <a:lnTo>
                    <a:pt x="461584" y="727156"/>
                  </a:lnTo>
                  <a:lnTo>
                    <a:pt x="459178" y="732468"/>
                  </a:lnTo>
                  <a:lnTo>
                    <a:pt x="453883" y="742610"/>
                  </a:lnTo>
                  <a:lnTo>
                    <a:pt x="456771" y="744059"/>
                  </a:lnTo>
                  <a:lnTo>
                    <a:pt x="459659" y="746956"/>
                  </a:lnTo>
                  <a:lnTo>
                    <a:pt x="458215" y="752752"/>
                  </a:lnTo>
                  <a:lnTo>
                    <a:pt x="455327" y="752752"/>
                  </a:lnTo>
                  <a:lnTo>
                    <a:pt x="452439" y="751786"/>
                  </a:lnTo>
                  <a:lnTo>
                    <a:pt x="451477" y="748405"/>
                  </a:lnTo>
                  <a:lnTo>
                    <a:pt x="445220" y="747439"/>
                  </a:lnTo>
                  <a:lnTo>
                    <a:pt x="443776" y="745507"/>
                  </a:lnTo>
                  <a:lnTo>
                    <a:pt x="438000" y="742610"/>
                  </a:lnTo>
                  <a:lnTo>
                    <a:pt x="432706" y="743576"/>
                  </a:lnTo>
                  <a:lnTo>
                    <a:pt x="428855" y="746956"/>
                  </a:lnTo>
                  <a:lnTo>
                    <a:pt x="416341" y="746956"/>
                  </a:lnTo>
                  <a:lnTo>
                    <a:pt x="415860" y="742610"/>
                  </a:lnTo>
                  <a:lnTo>
                    <a:pt x="412972" y="739712"/>
                  </a:lnTo>
                  <a:lnTo>
                    <a:pt x="408159" y="739712"/>
                  </a:lnTo>
                  <a:lnTo>
                    <a:pt x="404309" y="742610"/>
                  </a:lnTo>
                  <a:lnTo>
                    <a:pt x="400939" y="739229"/>
                  </a:lnTo>
                  <a:lnTo>
                    <a:pt x="388907" y="727639"/>
                  </a:lnTo>
                  <a:lnTo>
                    <a:pt x="387463" y="722326"/>
                  </a:lnTo>
                  <a:lnTo>
                    <a:pt x="384094" y="721843"/>
                  </a:lnTo>
                  <a:lnTo>
                    <a:pt x="379762" y="713151"/>
                  </a:lnTo>
                  <a:lnTo>
                    <a:pt x="381206" y="711702"/>
                  </a:lnTo>
                  <a:lnTo>
                    <a:pt x="380243" y="709287"/>
                  </a:lnTo>
                  <a:lnTo>
                    <a:pt x="377837" y="709287"/>
                  </a:lnTo>
                  <a:lnTo>
                    <a:pt x="375912" y="711219"/>
                  </a:lnTo>
                  <a:lnTo>
                    <a:pt x="366767" y="709287"/>
                  </a:lnTo>
                  <a:lnTo>
                    <a:pt x="363879" y="707355"/>
                  </a:lnTo>
                  <a:lnTo>
                    <a:pt x="347996" y="701560"/>
                  </a:lnTo>
                  <a:lnTo>
                    <a:pt x="331631" y="694316"/>
                  </a:lnTo>
                  <a:lnTo>
                    <a:pt x="325856" y="690452"/>
                  </a:lnTo>
                  <a:lnTo>
                    <a:pt x="322005" y="686589"/>
                  </a:lnTo>
                  <a:lnTo>
                    <a:pt x="317192" y="683691"/>
                  </a:lnTo>
                  <a:lnTo>
                    <a:pt x="318636" y="680793"/>
                  </a:lnTo>
                  <a:lnTo>
                    <a:pt x="317673" y="678379"/>
                  </a:lnTo>
                  <a:lnTo>
                    <a:pt x="313823" y="677413"/>
                  </a:lnTo>
                  <a:lnTo>
                    <a:pt x="310935" y="680793"/>
                  </a:lnTo>
                  <a:lnTo>
                    <a:pt x="300828" y="682725"/>
                  </a:lnTo>
                  <a:lnTo>
                    <a:pt x="290239" y="681759"/>
                  </a:lnTo>
                  <a:lnTo>
                    <a:pt x="283019" y="679345"/>
                  </a:lnTo>
                  <a:lnTo>
                    <a:pt x="276762" y="678379"/>
                  </a:lnTo>
                  <a:lnTo>
                    <a:pt x="276281" y="680793"/>
                  </a:lnTo>
                  <a:lnTo>
                    <a:pt x="272912" y="681276"/>
                  </a:lnTo>
                  <a:lnTo>
                    <a:pt x="270505" y="683691"/>
                  </a:lnTo>
                  <a:lnTo>
                    <a:pt x="266655" y="680793"/>
                  </a:lnTo>
                  <a:lnTo>
                    <a:pt x="262323" y="679345"/>
                  </a:lnTo>
                  <a:lnTo>
                    <a:pt x="254622" y="674032"/>
                  </a:lnTo>
                  <a:lnTo>
                    <a:pt x="243552" y="668237"/>
                  </a:lnTo>
                  <a:lnTo>
                    <a:pt x="236814" y="670169"/>
                  </a:lnTo>
                  <a:lnTo>
                    <a:pt x="221412" y="667754"/>
                  </a:lnTo>
                  <a:lnTo>
                    <a:pt x="215155" y="668237"/>
                  </a:lnTo>
                  <a:lnTo>
                    <a:pt x="210823" y="667754"/>
                  </a:lnTo>
                  <a:lnTo>
                    <a:pt x="206010" y="671135"/>
                  </a:lnTo>
                  <a:lnTo>
                    <a:pt x="198791" y="672583"/>
                  </a:lnTo>
                  <a:lnTo>
                    <a:pt x="195422" y="675481"/>
                  </a:lnTo>
                  <a:lnTo>
                    <a:pt x="190127" y="676930"/>
                  </a:lnTo>
                  <a:lnTo>
                    <a:pt x="187239" y="679828"/>
                  </a:lnTo>
                  <a:lnTo>
                    <a:pt x="180020" y="681759"/>
                  </a:lnTo>
                  <a:lnTo>
                    <a:pt x="174725" y="687555"/>
                  </a:lnTo>
                  <a:lnTo>
                    <a:pt x="169912" y="690452"/>
                  </a:lnTo>
                  <a:lnTo>
                    <a:pt x="166543" y="690452"/>
                  </a:lnTo>
                  <a:lnTo>
                    <a:pt x="159805" y="687072"/>
                  </a:lnTo>
                  <a:lnTo>
                    <a:pt x="156917" y="686589"/>
                  </a:lnTo>
                  <a:lnTo>
                    <a:pt x="148253" y="690935"/>
                  </a:lnTo>
                  <a:lnTo>
                    <a:pt x="145366" y="693833"/>
                  </a:lnTo>
                  <a:lnTo>
                    <a:pt x="141515" y="700111"/>
                  </a:lnTo>
                  <a:lnTo>
                    <a:pt x="134296" y="703492"/>
                  </a:lnTo>
                  <a:lnTo>
                    <a:pt x="129001" y="702043"/>
                  </a:lnTo>
                  <a:lnTo>
                    <a:pt x="125632" y="704458"/>
                  </a:lnTo>
                  <a:lnTo>
                    <a:pt x="123226" y="702526"/>
                  </a:lnTo>
                  <a:lnTo>
                    <a:pt x="122744" y="694799"/>
                  </a:lnTo>
                  <a:lnTo>
                    <a:pt x="123226" y="691418"/>
                  </a:lnTo>
                  <a:lnTo>
                    <a:pt x="121782" y="688038"/>
                  </a:lnTo>
                  <a:lnTo>
                    <a:pt x="120338" y="679828"/>
                  </a:lnTo>
                  <a:lnTo>
                    <a:pt x="114081" y="674515"/>
                  </a:lnTo>
                  <a:lnTo>
                    <a:pt x="113118" y="677413"/>
                  </a:lnTo>
                  <a:lnTo>
                    <a:pt x="113599" y="680310"/>
                  </a:lnTo>
                  <a:lnTo>
                    <a:pt x="110230" y="681759"/>
                  </a:lnTo>
                  <a:lnTo>
                    <a:pt x="104455" y="680793"/>
                  </a:lnTo>
                  <a:lnTo>
                    <a:pt x="101085" y="682242"/>
                  </a:lnTo>
                  <a:lnTo>
                    <a:pt x="90015" y="683691"/>
                  </a:lnTo>
                  <a:lnTo>
                    <a:pt x="90015" y="688038"/>
                  </a:lnTo>
                  <a:lnTo>
                    <a:pt x="87609" y="692384"/>
                  </a:lnTo>
                  <a:lnTo>
                    <a:pt x="81352" y="696248"/>
                  </a:lnTo>
                  <a:close/>
                </a:path>
              </a:pathLst>
            </a:custGeom>
            <a:solidFill>
              <a:srgbClr val="88A4BC">
                <a:alpha val="10192"/>
              </a:srgbClr>
            </a:solidFill>
            <a:ln w="479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H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3E68D13-6635-3DA7-EB82-48C8F72CE5A5}"/>
                </a:ext>
              </a:extLst>
            </p:cNvPr>
            <p:cNvSpPr/>
            <p:nvPr/>
          </p:nvSpPr>
          <p:spPr>
            <a:xfrm>
              <a:off x="16193788" y="7617143"/>
              <a:ext cx="1943997" cy="1370103"/>
            </a:xfrm>
            <a:custGeom>
              <a:avLst/>
              <a:gdLst>
                <a:gd name="connsiteX0" fmla="*/ 673480 w 1943997"/>
                <a:gd name="connsiteY0" fmla="*/ 1369113 h 1370103"/>
                <a:gd name="connsiteX1" fmla="*/ 674443 w 1943997"/>
                <a:gd name="connsiteY1" fmla="*/ 1356074 h 1370103"/>
                <a:gd name="connsiteX2" fmla="*/ 674443 w 1943997"/>
                <a:gd name="connsiteY2" fmla="*/ 1333375 h 1370103"/>
                <a:gd name="connsiteX3" fmla="*/ 671555 w 1943997"/>
                <a:gd name="connsiteY3" fmla="*/ 1296672 h 1370103"/>
                <a:gd name="connsiteX4" fmla="*/ 672999 w 1943997"/>
                <a:gd name="connsiteY4" fmla="*/ 1281701 h 1370103"/>
                <a:gd name="connsiteX5" fmla="*/ 673480 w 1943997"/>
                <a:gd name="connsiteY5" fmla="*/ 1252724 h 1370103"/>
                <a:gd name="connsiteX6" fmla="*/ 672036 w 1943997"/>
                <a:gd name="connsiteY6" fmla="*/ 1237271 h 1370103"/>
                <a:gd name="connsiteX7" fmla="*/ 675887 w 1943997"/>
                <a:gd name="connsiteY7" fmla="*/ 1233890 h 1370103"/>
                <a:gd name="connsiteX8" fmla="*/ 684069 w 1943997"/>
                <a:gd name="connsiteY8" fmla="*/ 1233407 h 1370103"/>
                <a:gd name="connsiteX9" fmla="*/ 694176 w 1943997"/>
                <a:gd name="connsiteY9" fmla="*/ 1231475 h 1370103"/>
                <a:gd name="connsiteX10" fmla="*/ 698508 w 1943997"/>
                <a:gd name="connsiteY10" fmla="*/ 1231958 h 1370103"/>
                <a:gd name="connsiteX11" fmla="*/ 701877 w 1943997"/>
                <a:gd name="connsiteY11" fmla="*/ 1230992 h 1370103"/>
                <a:gd name="connsiteX12" fmla="*/ 707653 w 1943997"/>
                <a:gd name="connsiteY12" fmla="*/ 1230992 h 1370103"/>
                <a:gd name="connsiteX13" fmla="*/ 712947 w 1943997"/>
                <a:gd name="connsiteY13" fmla="*/ 1227612 h 1370103"/>
                <a:gd name="connsiteX14" fmla="*/ 718242 w 1943997"/>
                <a:gd name="connsiteY14" fmla="*/ 1228095 h 1370103"/>
                <a:gd name="connsiteX15" fmla="*/ 722092 w 1943997"/>
                <a:gd name="connsiteY15" fmla="*/ 1224231 h 1370103"/>
                <a:gd name="connsiteX16" fmla="*/ 721129 w 1943997"/>
                <a:gd name="connsiteY16" fmla="*/ 1219884 h 1370103"/>
                <a:gd name="connsiteX17" fmla="*/ 724017 w 1943997"/>
                <a:gd name="connsiteY17" fmla="*/ 1216987 h 1370103"/>
                <a:gd name="connsiteX18" fmla="*/ 729793 w 1943997"/>
                <a:gd name="connsiteY18" fmla="*/ 1220850 h 1370103"/>
                <a:gd name="connsiteX19" fmla="*/ 732681 w 1943997"/>
                <a:gd name="connsiteY19" fmla="*/ 1219884 h 1370103"/>
                <a:gd name="connsiteX20" fmla="*/ 733162 w 1943997"/>
                <a:gd name="connsiteY20" fmla="*/ 1217953 h 1370103"/>
                <a:gd name="connsiteX21" fmla="*/ 731718 w 1943997"/>
                <a:gd name="connsiteY21" fmla="*/ 1215055 h 1370103"/>
                <a:gd name="connsiteX22" fmla="*/ 735087 w 1943997"/>
                <a:gd name="connsiteY22" fmla="*/ 1206845 h 1370103"/>
                <a:gd name="connsiteX23" fmla="*/ 733162 w 1943997"/>
                <a:gd name="connsiteY23" fmla="*/ 1202498 h 1370103"/>
                <a:gd name="connsiteX24" fmla="*/ 734125 w 1943997"/>
                <a:gd name="connsiteY24" fmla="*/ 1201050 h 1370103"/>
                <a:gd name="connsiteX25" fmla="*/ 732681 w 1943997"/>
                <a:gd name="connsiteY25" fmla="*/ 1197186 h 1370103"/>
                <a:gd name="connsiteX26" fmla="*/ 736050 w 1943997"/>
                <a:gd name="connsiteY26" fmla="*/ 1187045 h 1370103"/>
                <a:gd name="connsiteX27" fmla="*/ 743270 w 1943997"/>
                <a:gd name="connsiteY27" fmla="*/ 1183664 h 1370103"/>
                <a:gd name="connsiteX28" fmla="*/ 749045 w 1943997"/>
                <a:gd name="connsiteY28" fmla="*/ 1179318 h 1370103"/>
                <a:gd name="connsiteX29" fmla="*/ 751933 w 1943997"/>
                <a:gd name="connsiteY29" fmla="*/ 1181249 h 1370103"/>
                <a:gd name="connsiteX30" fmla="*/ 756265 w 1943997"/>
                <a:gd name="connsiteY30" fmla="*/ 1181732 h 1370103"/>
                <a:gd name="connsiteX31" fmla="*/ 766372 w 1943997"/>
                <a:gd name="connsiteY31" fmla="*/ 1181249 h 1370103"/>
                <a:gd name="connsiteX32" fmla="*/ 769741 w 1943997"/>
                <a:gd name="connsiteY32" fmla="*/ 1181249 h 1370103"/>
                <a:gd name="connsiteX33" fmla="*/ 772629 w 1943997"/>
                <a:gd name="connsiteY33" fmla="*/ 1178834 h 1370103"/>
                <a:gd name="connsiteX34" fmla="*/ 775998 w 1943997"/>
                <a:gd name="connsiteY34" fmla="*/ 1178834 h 1370103"/>
                <a:gd name="connsiteX35" fmla="*/ 780811 w 1943997"/>
                <a:gd name="connsiteY35" fmla="*/ 1177869 h 1370103"/>
                <a:gd name="connsiteX36" fmla="*/ 783218 w 1943997"/>
                <a:gd name="connsiteY36" fmla="*/ 1179318 h 1370103"/>
                <a:gd name="connsiteX37" fmla="*/ 797657 w 1943997"/>
                <a:gd name="connsiteY37" fmla="*/ 1178834 h 1370103"/>
                <a:gd name="connsiteX38" fmla="*/ 800545 w 1943997"/>
                <a:gd name="connsiteY38" fmla="*/ 1180283 h 1370103"/>
                <a:gd name="connsiteX39" fmla="*/ 806802 w 1943997"/>
                <a:gd name="connsiteY39" fmla="*/ 1178351 h 1370103"/>
                <a:gd name="connsiteX40" fmla="*/ 809209 w 1943997"/>
                <a:gd name="connsiteY40" fmla="*/ 1175937 h 1370103"/>
                <a:gd name="connsiteX41" fmla="*/ 814503 w 1943997"/>
                <a:gd name="connsiteY41" fmla="*/ 1177869 h 1370103"/>
                <a:gd name="connsiteX42" fmla="*/ 817391 w 1943997"/>
                <a:gd name="connsiteY42" fmla="*/ 1176903 h 1370103"/>
                <a:gd name="connsiteX43" fmla="*/ 818353 w 1943997"/>
                <a:gd name="connsiteY43" fmla="*/ 1170142 h 1370103"/>
                <a:gd name="connsiteX44" fmla="*/ 816428 w 1943997"/>
                <a:gd name="connsiteY44" fmla="*/ 1164346 h 1370103"/>
                <a:gd name="connsiteX45" fmla="*/ 814984 w 1943997"/>
                <a:gd name="connsiteY45" fmla="*/ 1156136 h 1370103"/>
                <a:gd name="connsiteX46" fmla="*/ 815947 w 1943997"/>
                <a:gd name="connsiteY46" fmla="*/ 1150824 h 1370103"/>
                <a:gd name="connsiteX47" fmla="*/ 815947 w 1943997"/>
                <a:gd name="connsiteY47" fmla="*/ 1136819 h 1370103"/>
                <a:gd name="connsiteX48" fmla="*/ 818353 w 1943997"/>
                <a:gd name="connsiteY48" fmla="*/ 1119433 h 1370103"/>
                <a:gd name="connsiteX49" fmla="*/ 819797 w 1943997"/>
                <a:gd name="connsiteY49" fmla="*/ 1114603 h 1370103"/>
                <a:gd name="connsiteX50" fmla="*/ 828942 w 1943997"/>
                <a:gd name="connsiteY50" fmla="*/ 1115086 h 1370103"/>
                <a:gd name="connsiteX51" fmla="*/ 837606 w 1943997"/>
                <a:gd name="connsiteY51" fmla="*/ 1091905 h 1370103"/>
                <a:gd name="connsiteX52" fmla="*/ 867447 w 1943997"/>
                <a:gd name="connsiteY52" fmla="*/ 1081763 h 1370103"/>
                <a:gd name="connsiteX53" fmla="*/ 859264 w 1943997"/>
                <a:gd name="connsiteY53" fmla="*/ 1066792 h 1370103"/>
                <a:gd name="connsiteX54" fmla="*/ 827017 w 1943997"/>
                <a:gd name="connsiteY54" fmla="*/ 1038298 h 1370103"/>
                <a:gd name="connsiteX55" fmla="*/ 821723 w 1943997"/>
                <a:gd name="connsiteY55" fmla="*/ 1036850 h 1370103"/>
                <a:gd name="connsiteX56" fmla="*/ 816909 w 1943997"/>
                <a:gd name="connsiteY56" fmla="*/ 1036367 h 1370103"/>
                <a:gd name="connsiteX57" fmla="*/ 809690 w 1943997"/>
                <a:gd name="connsiteY57" fmla="*/ 1031537 h 1370103"/>
                <a:gd name="connsiteX58" fmla="*/ 808246 w 1943997"/>
                <a:gd name="connsiteY58" fmla="*/ 1028157 h 1370103"/>
                <a:gd name="connsiteX59" fmla="*/ 806321 w 1943997"/>
                <a:gd name="connsiteY59" fmla="*/ 1027674 h 1370103"/>
                <a:gd name="connsiteX60" fmla="*/ 804877 w 1943997"/>
                <a:gd name="connsiteY60" fmla="*/ 1017532 h 1370103"/>
                <a:gd name="connsiteX61" fmla="*/ 800545 w 1943997"/>
                <a:gd name="connsiteY61" fmla="*/ 990971 h 1370103"/>
                <a:gd name="connsiteX62" fmla="*/ 791400 w 1943997"/>
                <a:gd name="connsiteY62" fmla="*/ 993385 h 1370103"/>
                <a:gd name="connsiteX63" fmla="*/ 786587 w 1943997"/>
                <a:gd name="connsiteY63" fmla="*/ 995317 h 1370103"/>
                <a:gd name="connsiteX64" fmla="*/ 786106 w 1943997"/>
                <a:gd name="connsiteY64" fmla="*/ 989039 h 1370103"/>
                <a:gd name="connsiteX65" fmla="*/ 782737 w 1943997"/>
                <a:gd name="connsiteY65" fmla="*/ 982760 h 1370103"/>
                <a:gd name="connsiteX66" fmla="*/ 777924 w 1943997"/>
                <a:gd name="connsiteY66" fmla="*/ 977448 h 1370103"/>
                <a:gd name="connsiteX67" fmla="*/ 775036 w 1943997"/>
                <a:gd name="connsiteY67" fmla="*/ 976482 h 1370103"/>
                <a:gd name="connsiteX68" fmla="*/ 771185 w 1943997"/>
                <a:gd name="connsiteY68" fmla="*/ 972136 h 1370103"/>
                <a:gd name="connsiteX69" fmla="*/ 766854 w 1943997"/>
                <a:gd name="connsiteY69" fmla="*/ 972619 h 1370103"/>
                <a:gd name="connsiteX70" fmla="*/ 757227 w 1943997"/>
                <a:gd name="connsiteY70" fmla="*/ 969721 h 1370103"/>
                <a:gd name="connsiteX71" fmla="*/ 752896 w 1943997"/>
                <a:gd name="connsiteY71" fmla="*/ 972619 h 1370103"/>
                <a:gd name="connsiteX72" fmla="*/ 745676 w 1943997"/>
                <a:gd name="connsiteY72" fmla="*/ 979380 h 1370103"/>
                <a:gd name="connsiteX73" fmla="*/ 741826 w 1943997"/>
                <a:gd name="connsiteY73" fmla="*/ 978414 h 1370103"/>
                <a:gd name="connsiteX74" fmla="*/ 740863 w 1943997"/>
                <a:gd name="connsiteY74" fmla="*/ 975033 h 1370103"/>
                <a:gd name="connsiteX75" fmla="*/ 735569 w 1943997"/>
                <a:gd name="connsiteY75" fmla="*/ 973584 h 1370103"/>
                <a:gd name="connsiteX76" fmla="*/ 735087 w 1943997"/>
                <a:gd name="connsiteY76" fmla="*/ 970204 h 1370103"/>
                <a:gd name="connsiteX77" fmla="*/ 729312 w 1943997"/>
                <a:gd name="connsiteY77" fmla="*/ 967306 h 1370103"/>
                <a:gd name="connsiteX78" fmla="*/ 726424 w 1943997"/>
                <a:gd name="connsiteY78" fmla="*/ 968272 h 1370103"/>
                <a:gd name="connsiteX79" fmla="*/ 718723 w 1943997"/>
                <a:gd name="connsiteY79" fmla="*/ 967306 h 1370103"/>
                <a:gd name="connsiteX80" fmla="*/ 718242 w 1943997"/>
                <a:gd name="connsiteY80" fmla="*/ 964892 h 1370103"/>
                <a:gd name="connsiteX81" fmla="*/ 710059 w 1943997"/>
                <a:gd name="connsiteY81" fmla="*/ 962477 h 1370103"/>
                <a:gd name="connsiteX82" fmla="*/ 708134 w 1943997"/>
                <a:gd name="connsiteY82" fmla="*/ 964409 h 1370103"/>
                <a:gd name="connsiteX83" fmla="*/ 702359 w 1943997"/>
                <a:gd name="connsiteY83" fmla="*/ 961994 h 1370103"/>
                <a:gd name="connsiteX84" fmla="*/ 697064 w 1943997"/>
                <a:gd name="connsiteY84" fmla="*/ 958613 h 1370103"/>
                <a:gd name="connsiteX85" fmla="*/ 691770 w 1943997"/>
                <a:gd name="connsiteY85" fmla="*/ 954750 h 1370103"/>
                <a:gd name="connsiteX86" fmla="*/ 686957 w 1943997"/>
                <a:gd name="connsiteY86" fmla="*/ 955716 h 1370103"/>
                <a:gd name="connsiteX87" fmla="*/ 685031 w 1943997"/>
                <a:gd name="connsiteY87" fmla="*/ 957165 h 1370103"/>
                <a:gd name="connsiteX88" fmla="*/ 674924 w 1943997"/>
                <a:gd name="connsiteY88" fmla="*/ 960062 h 1370103"/>
                <a:gd name="connsiteX89" fmla="*/ 672036 w 1943997"/>
                <a:gd name="connsiteY89" fmla="*/ 959579 h 1370103"/>
                <a:gd name="connsiteX90" fmla="*/ 663854 w 1943997"/>
                <a:gd name="connsiteY90" fmla="*/ 960062 h 1370103"/>
                <a:gd name="connsiteX91" fmla="*/ 660966 w 1943997"/>
                <a:gd name="connsiteY91" fmla="*/ 959096 h 1370103"/>
                <a:gd name="connsiteX92" fmla="*/ 655190 w 1943997"/>
                <a:gd name="connsiteY92" fmla="*/ 959579 h 1370103"/>
                <a:gd name="connsiteX93" fmla="*/ 651340 w 1943997"/>
                <a:gd name="connsiteY93" fmla="*/ 958130 h 1370103"/>
                <a:gd name="connsiteX94" fmla="*/ 647008 w 1943997"/>
                <a:gd name="connsiteY94" fmla="*/ 953784 h 1370103"/>
                <a:gd name="connsiteX95" fmla="*/ 645564 w 1943997"/>
                <a:gd name="connsiteY95" fmla="*/ 948954 h 1370103"/>
                <a:gd name="connsiteX96" fmla="*/ 642676 w 1943997"/>
                <a:gd name="connsiteY96" fmla="*/ 947506 h 1370103"/>
                <a:gd name="connsiteX97" fmla="*/ 639307 w 1943997"/>
                <a:gd name="connsiteY97" fmla="*/ 947022 h 1370103"/>
                <a:gd name="connsiteX98" fmla="*/ 633050 w 1943997"/>
                <a:gd name="connsiteY98" fmla="*/ 944125 h 1370103"/>
                <a:gd name="connsiteX99" fmla="*/ 628719 w 1943997"/>
                <a:gd name="connsiteY99" fmla="*/ 943642 h 1370103"/>
                <a:gd name="connsiteX100" fmla="*/ 627275 w 1943997"/>
                <a:gd name="connsiteY100" fmla="*/ 948472 h 1370103"/>
                <a:gd name="connsiteX101" fmla="*/ 624868 w 1943997"/>
                <a:gd name="connsiteY101" fmla="*/ 948954 h 1370103"/>
                <a:gd name="connsiteX102" fmla="*/ 621980 w 1943997"/>
                <a:gd name="connsiteY102" fmla="*/ 947022 h 1370103"/>
                <a:gd name="connsiteX103" fmla="*/ 622462 w 1943997"/>
                <a:gd name="connsiteY103" fmla="*/ 936881 h 1370103"/>
                <a:gd name="connsiteX104" fmla="*/ 626312 w 1943997"/>
                <a:gd name="connsiteY104" fmla="*/ 929637 h 1370103"/>
                <a:gd name="connsiteX105" fmla="*/ 628719 w 1943997"/>
                <a:gd name="connsiteY105" fmla="*/ 927222 h 1370103"/>
                <a:gd name="connsiteX106" fmla="*/ 635938 w 1943997"/>
                <a:gd name="connsiteY106" fmla="*/ 922875 h 1370103"/>
                <a:gd name="connsiteX107" fmla="*/ 643158 w 1943997"/>
                <a:gd name="connsiteY107" fmla="*/ 921427 h 1370103"/>
                <a:gd name="connsiteX108" fmla="*/ 647008 w 1943997"/>
                <a:gd name="connsiteY108" fmla="*/ 919495 h 1370103"/>
                <a:gd name="connsiteX109" fmla="*/ 650377 w 1943997"/>
                <a:gd name="connsiteY109" fmla="*/ 916598 h 1370103"/>
                <a:gd name="connsiteX110" fmla="*/ 649415 w 1943997"/>
                <a:gd name="connsiteY110" fmla="*/ 909836 h 1370103"/>
                <a:gd name="connsiteX111" fmla="*/ 645564 w 1943997"/>
                <a:gd name="connsiteY111" fmla="*/ 908387 h 1370103"/>
                <a:gd name="connsiteX112" fmla="*/ 640270 w 1943997"/>
                <a:gd name="connsiteY112" fmla="*/ 903558 h 1370103"/>
                <a:gd name="connsiteX113" fmla="*/ 638345 w 1943997"/>
                <a:gd name="connsiteY113" fmla="*/ 900177 h 1370103"/>
                <a:gd name="connsiteX114" fmla="*/ 638826 w 1943997"/>
                <a:gd name="connsiteY114" fmla="*/ 888104 h 1370103"/>
                <a:gd name="connsiteX115" fmla="*/ 636419 w 1943997"/>
                <a:gd name="connsiteY115" fmla="*/ 881343 h 1370103"/>
                <a:gd name="connsiteX116" fmla="*/ 636419 w 1943997"/>
                <a:gd name="connsiteY116" fmla="*/ 876030 h 1370103"/>
                <a:gd name="connsiteX117" fmla="*/ 634976 w 1943997"/>
                <a:gd name="connsiteY117" fmla="*/ 866372 h 1370103"/>
                <a:gd name="connsiteX118" fmla="*/ 633532 w 1943997"/>
                <a:gd name="connsiteY118" fmla="*/ 861542 h 1370103"/>
                <a:gd name="connsiteX119" fmla="*/ 634494 w 1943997"/>
                <a:gd name="connsiteY119" fmla="*/ 851883 h 1370103"/>
                <a:gd name="connsiteX120" fmla="*/ 635457 w 1943997"/>
                <a:gd name="connsiteY120" fmla="*/ 848986 h 1370103"/>
                <a:gd name="connsiteX121" fmla="*/ 634976 w 1943997"/>
                <a:gd name="connsiteY121" fmla="*/ 840293 h 1370103"/>
                <a:gd name="connsiteX122" fmla="*/ 638826 w 1943997"/>
                <a:gd name="connsiteY122" fmla="*/ 836912 h 1370103"/>
                <a:gd name="connsiteX123" fmla="*/ 641233 w 1943997"/>
                <a:gd name="connsiteY123" fmla="*/ 830151 h 1370103"/>
                <a:gd name="connsiteX124" fmla="*/ 643158 w 1943997"/>
                <a:gd name="connsiteY124" fmla="*/ 828219 h 1370103"/>
                <a:gd name="connsiteX125" fmla="*/ 650377 w 1943997"/>
                <a:gd name="connsiteY125" fmla="*/ 828219 h 1370103"/>
                <a:gd name="connsiteX126" fmla="*/ 654228 w 1943997"/>
                <a:gd name="connsiteY126" fmla="*/ 830151 h 1370103"/>
                <a:gd name="connsiteX127" fmla="*/ 657597 w 1943997"/>
                <a:gd name="connsiteY127" fmla="*/ 831117 h 1370103"/>
                <a:gd name="connsiteX128" fmla="*/ 658560 w 1943997"/>
                <a:gd name="connsiteY128" fmla="*/ 829185 h 1370103"/>
                <a:gd name="connsiteX129" fmla="*/ 657116 w 1943997"/>
                <a:gd name="connsiteY129" fmla="*/ 824839 h 1370103"/>
                <a:gd name="connsiteX130" fmla="*/ 659041 w 1943997"/>
                <a:gd name="connsiteY130" fmla="*/ 816146 h 1370103"/>
                <a:gd name="connsiteX131" fmla="*/ 659041 w 1943997"/>
                <a:gd name="connsiteY131" fmla="*/ 813731 h 1370103"/>
                <a:gd name="connsiteX132" fmla="*/ 661447 w 1943997"/>
                <a:gd name="connsiteY132" fmla="*/ 808901 h 1370103"/>
                <a:gd name="connsiteX133" fmla="*/ 662410 w 1943997"/>
                <a:gd name="connsiteY133" fmla="*/ 803589 h 1370103"/>
                <a:gd name="connsiteX134" fmla="*/ 660003 w 1943997"/>
                <a:gd name="connsiteY134" fmla="*/ 800692 h 1370103"/>
                <a:gd name="connsiteX135" fmla="*/ 660966 w 1943997"/>
                <a:gd name="connsiteY135" fmla="*/ 798760 h 1370103"/>
                <a:gd name="connsiteX136" fmla="*/ 657597 w 1943997"/>
                <a:gd name="connsiteY136" fmla="*/ 792481 h 1370103"/>
                <a:gd name="connsiteX137" fmla="*/ 654228 w 1943997"/>
                <a:gd name="connsiteY137" fmla="*/ 792481 h 1370103"/>
                <a:gd name="connsiteX138" fmla="*/ 652303 w 1943997"/>
                <a:gd name="connsiteY138" fmla="*/ 790550 h 1370103"/>
                <a:gd name="connsiteX139" fmla="*/ 646527 w 1943997"/>
                <a:gd name="connsiteY139" fmla="*/ 791516 h 1370103"/>
                <a:gd name="connsiteX140" fmla="*/ 644602 w 1943997"/>
                <a:gd name="connsiteY140" fmla="*/ 789584 h 1370103"/>
                <a:gd name="connsiteX141" fmla="*/ 641714 w 1943997"/>
                <a:gd name="connsiteY141" fmla="*/ 783306 h 1370103"/>
                <a:gd name="connsiteX142" fmla="*/ 641714 w 1943997"/>
                <a:gd name="connsiteY142" fmla="*/ 780891 h 1370103"/>
                <a:gd name="connsiteX143" fmla="*/ 636419 w 1943997"/>
                <a:gd name="connsiteY143" fmla="*/ 776062 h 1370103"/>
                <a:gd name="connsiteX144" fmla="*/ 633050 w 1943997"/>
                <a:gd name="connsiteY144" fmla="*/ 770266 h 1370103"/>
                <a:gd name="connsiteX145" fmla="*/ 632569 w 1943997"/>
                <a:gd name="connsiteY145" fmla="*/ 764471 h 1370103"/>
                <a:gd name="connsiteX146" fmla="*/ 631125 w 1943997"/>
                <a:gd name="connsiteY146" fmla="*/ 763022 h 1370103"/>
                <a:gd name="connsiteX147" fmla="*/ 628719 w 1943997"/>
                <a:gd name="connsiteY147" fmla="*/ 755295 h 1370103"/>
                <a:gd name="connsiteX148" fmla="*/ 627275 w 1943997"/>
                <a:gd name="connsiteY148" fmla="*/ 752398 h 1370103"/>
                <a:gd name="connsiteX149" fmla="*/ 622943 w 1943997"/>
                <a:gd name="connsiteY149" fmla="*/ 750949 h 1370103"/>
                <a:gd name="connsiteX150" fmla="*/ 621018 w 1943997"/>
                <a:gd name="connsiteY150" fmla="*/ 747085 h 1370103"/>
                <a:gd name="connsiteX151" fmla="*/ 617649 w 1943997"/>
                <a:gd name="connsiteY151" fmla="*/ 743704 h 1370103"/>
                <a:gd name="connsiteX152" fmla="*/ 611391 w 1943997"/>
                <a:gd name="connsiteY152" fmla="*/ 740324 h 1370103"/>
                <a:gd name="connsiteX153" fmla="*/ 606097 w 1943997"/>
                <a:gd name="connsiteY153" fmla="*/ 736460 h 1370103"/>
                <a:gd name="connsiteX154" fmla="*/ 601765 w 1943997"/>
                <a:gd name="connsiteY154" fmla="*/ 735012 h 1370103"/>
                <a:gd name="connsiteX155" fmla="*/ 594546 w 1943997"/>
                <a:gd name="connsiteY155" fmla="*/ 735495 h 1370103"/>
                <a:gd name="connsiteX156" fmla="*/ 591177 w 1943997"/>
                <a:gd name="connsiteY156" fmla="*/ 734046 h 1370103"/>
                <a:gd name="connsiteX157" fmla="*/ 582513 w 1943997"/>
                <a:gd name="connsiteY157" fmla="*/ 738875 h 1370103"/>
                <a:gd name="connsiteX158" fmla="*/ 576737 w 1943997"/>
                <a:gd name="connsiteY158" fmla="*/ 743222 h 1370103"/>
                <a:gd name="connsiteX159" fmla="*/ 570480 w 1943997"/>
                <a:gd name="connsiteY159" fmla="*/ 743222 h 1370103"/>
                <a:gd name="connsiteX160" fmla="*/ 570480 w 1943997"/>
                <a:gd name="connsiteY160" fmla="*/ 737427 h 1370103"/>
                <a:gd name="connsiteX161" fmla="*/ 569518 w 1943997"/>
                <a:gd name="connsiteY161" fmla="*/ 727284 h 1370103"/>
                <a:gd name="connsiteX162" fmla="*/ 567593 w 1943997"/>
                <a:gd name="connsiteY162" fmla="*/ 716660 h 1370103"/>
                <a:gd name="connsiteX163" fmla="*/ 563261 w 1943997"/>
                <a:gd name="connsiteY163" fmla="*/ 712796 h 1370103"/>
                <a:gd name="connsiteX164" fmla="*/ 559892 w 1943997"/>
                <a:gd name="connsiteY164" fmla="*/ 708450 h 1370103"/>
                <a:gd name="connsiteX165" fmla="*/ 552191 w 1943997"/>
                <a:gd name="connsiteY165" fmla="*/ 708933 h 1370103"/>
                <a:gd name="connsiteX166" fmla="*/ 548340 w 1943997"/>
                <a:gd name="connsiteY166" fmla="*/ 711348 h 1370103"/>
                <a:gd name="connsiteX167" fmla="*/ 541121 w 1943997"/>
                <a:gd name="connsiteY167" fmla="*/ 712796 h 1370103"/>
                <a:gd name="connsiteX168" fmla="*/ 538233 w 1943997"/>
                <a:gd name="connsiteY168" fmla="*/ 714245 h 1370103"/>
                <a:gd name="connsiteX169" fmla="*/ 530051 w 1943997"/>
                <a:gd name="connsiteY169" fmla="*/ 714728 h 1370103"/>
                <a:gd name="connsiteX170" fmla="*/ 526200 w 1943997"/>
                <a:gd name="connsiteY170" fmla="*/ 717625 h 1370103"/>
                <a:gd name="connsiteX171" fmla="*/ 525238 w 1943997"/>
                <a:gd name="connsiteY171" fmla="*/ 720040 h 1370103"/>
                <a:gd name="connsiteX172" fmla="*/ 521387 w 1943997"/>
                <a:gd name="connsiteY172" fmla="*/ 722455 h 1370103"/>
                <a:gd name="connsiteX173" fmla="*/ 516093 w 1943997"/>
                <a:gd name="connsiteY173" fmla="*/ 722938 h 1370103"/>
                <a:gd name="connsiteX174" fmla="*/ 508873 w 1943997"/>
                <a:gd name="connsiteY174" fmla="*/ 724387 h 1370103"/>
                <a:gd name="connsiteX175" fmla="*/ 503097 w 1943997"/>
                <a:gd name="connsiteY175" fmla="*/ 728733 h 1370103"/>
                <a:gd name="connsiteX176" fmla="*/ 493953 w 1943997"/>
                <a:gd name="connsiteY176" fmla="*/ 727284 h 1370103"/>
                <a:gd name="connsiteX177" fmla="*/ 490102 w 1943997"/>
                <a:gd name="connsiteY177" fmla="*/ 725353 h 1370103"/>
                <a:gd name="connsiteX178" fmla="*/ 434271 w 1943997"/>
                <a:gd name="connsiteY178" fmla="*/ 750466 h 1370103"/>
                <a:gd name="connsiteX179" fmla="*/ 411649 w 1943997"/>
                <a:gd name="connsiteY179" fmla="*/ 761090 h 1370103"/>
                <a:gd name="connsiteX180" fmla="*/ 410205 w 1943997"/>
                <a:gd name="connsiteY180" fmla="*/ 761574 h 1370103"/>
                <a:gd name="connsiteX181" fmla="*/ 402023 w 1943997"/>
                <a:gd name="connsiteY181" fmla="*/ 762539 h 1370103"/>
                <a:gd name="connsiteX182" fmla="*/ 405392 w 1943997"/>
                <a:gd name="connsiteY182" fmla="*/ 750466 h 1370103"/>
                <a:gd name="connsiteX183" fmla="*/ 408280 w 1943997"/>
                <a:gd name="connsiteY183" fmla="*/ 728733 h 1370103"/>
                <a:gd name="connsiteX184" fmla="*/ 410205 w 1943997"/>
                <a:gd name="connsiteY184" fmla="*/ 718109 h 1370103"/>
                <a:gd name="connsiteX185" fmla="*/ 411649 w 1943997"/>
                <a:gd name="connsiteY185" fmla="*/ 707001 h 1370103"/>
                <a:gd name="connsiteX186" fmla="*/ 414537 w 1943997"/>
                <a:gd name="connsiteY186" fmla="*/ 690098 h 1370103"/>
                <a:gd name="connsiteX187" fmla="*/ 417425 w 1943997"/>
                <a:gd name="connsiteY187" fmla="*/ 673195 h 1370103"/>
                <a:gd name="connsiteX188" fmla="*/ 423201 w 1943997"/>
                <a:gd name="connsiteY188" fmla="*/ 671746 h 1370103"/>
                <a:gd name="connsiteX189" fmla="*/ 426088 w 1943997"/>
                <a:gd name="connsiteY189" fmla="*/ 669815 h 1370103"/>
                <a:gd name="connsiteX190" fmla="*/ 428495 w 1943997"/>
                <a:gd name="connsiteY190" fmla="*/ 665468 h 1370103"/>
                <a:gd name="connsiteX191" fmla="*/ 432345 w 1943997"/>
                <a:gd name="connsiteY191" fmla="*/ 660156 h 1370103"/>
                <a:gd name="connsiteX192" fmla="*/ 435714 w 1943997"/>
                <a:gd name="connsiteY192" fmla="*/ 657741 h 1370103"/>
                <a:gd name="connsiteX193" fmla="*/ 441490 w 1943997"/>
                <a:gd name="connsiteY193" fmla="*/ 655327 h 1370103"/>
                <a:gd name="connsiteX194" fmla="*/ 445341 w 1943997"/>
                <a:gd name="connsiteY194" fmla="*/ 650497 h 1370103"/>
                <a:gd name="connsiteX195" fmla="*/ 446785 w 1943997"/>
                <a:gd name="connsiteY195" fmla="*/ 646633 h 1370103"/>
                <a:gd name="connsiteX196" fmla="*/ 444859 w 1943997"/>
                <a:gd name="connsiteY196" fmla="*/ 643253 h 1370103"/>
                <a:gd name="connsiteX197" fmla="*/ 446303 w 1943997"/>
                <a:gd name="connsiteY197" fmla="*/ 635043 h 1370103"/>
                <a:gd name="connsiteX198" fmla="*/ 452560 w 1943997"/>
                <a:gd name="connsiteY198" fmla="*/ 623452 h 1370103"/>
                <a:gd name="connsiteX199" fmla="*/ 454004 w 1943997"/>
                <a:gd name="connsiteY199" fmla="*/ 618140 h 1370103"/>
                <a:gd name="connsiteX200" fmla="*/ 454004 w 1943997"/>
                <a:gd name="connsiteY200" fmla="*/ 614759 h 1370103"/>
                <a:gd name="connsiteX201" fmla="*/ 451116 w 1943997"/>
                <a:gd name="connsiteY201" fmla="*/ 610413 h 1370103"/>
                <a:gd name="connsiteX202" fmla="*/ 446785 w 1943997"/>
                <a:gd name="connsiteY202" fmla="*/ 610896 h 1370103"/>
                <a:gd name="connsiteX203" fmla="*/ 439565 w 1943997"/>
                <a:gd name="connsiteY203" fmla="*/ 613310 h 1370103"/>
                <a:gd name="connsiteX204" fmla="*/ 429939 w 1943997"/>
                <a:gd name="connsiteY204" fmla="*/ 615242 h 1370103"/>
                <a:gd name="connsiteX205" fmla="*/ 427532 w 1943997"/>
                <a:gd name="connsiteY205" fmla="*/ 617174 h 1370103"/>
                <a:gd name="connsiteX206" fmla="*/ 418869 w 1943997"/>
                <a:gd name="connsiteY206" fmla="*/ 618623 h 1370103"/>
                <a:gd name="connsiteX207" fmla="*/ 417906 w 1943997"/>
                <a:gd name="connsiteY207" fmla="*/ 617174 h 1370103"/>
                <a:gd name="connsiteX208" fmla="*/ 419831 w 1943997"/>
                <a:gd name="connsiteY208" fmla="*/ 612827 h 1370103"/>
                <a:gd name="connsiteX209" fmla="*/ 422719 w 1943997"/>
                <a:gd name="connsiteY209" fmla="*/ 611378 h 1370103"/>
                <a:gd name="connsiteX210" fmla="*/ 421275 w 1943997"/>
                <a:gd name="connsiteY210" fmla="*/ 608964 h 1370103"/>
                <a:gd name="connsiteX211" fmla="*/ 421757 w 1943997"/>
                <a:gd name="connsiteY211" fmla="*/ 606066 h 1370103"/>
                <a:gd name="connsiteX212" fmla="*/ 425607 w 1943997"/>
                <a:gd name="connsiteY212" fmla="*/ 606066 h 1370103"/>
                <a:gd name="connsiteX213" fmla="*/ 425126 w 1943997"/>
                <a:gd name="connsiteY213" fmla="*/ 602203 h 1370103"/>
                <a:gd name="connsiteX214" fmla="*/ 428976 w 1943997"/>
                <a:gd name="connsiteY214" fmla="*/ 598822 h 1370103"/>
                <a:gd name="connsiteX215" fmla="*/ 432345 w 1943997"/>
                <a:gd name="connsiteY215" fmla="*/ 600271 h 1370103"/>
                <a:gd name="connsiteX216" fmla="*/ 436196 w 1943997"/>
                <a:gd name="connsiteY216" fmla="*/ 597374 h 1370103"/>
                <a:gd name="connsiteX217" fmla="*/ 437159 w 1943997"/>
                <a:gd name="connsiteY217" fmla="*/ 594959 h 1370103"/>
                <a:gd name="connsiteX218" fmla="*/ 435714 w 1943997"/>
                <a:gd name="connsiteY218" fmla="*/ 590612 h 1370103"/>
                <a:gd name="connsiteX219" fmla="*/ 432345 w 1943997"/>
                <a:gd name="connsiteY219" fmla="*/ 588198 h 1370103"/>
                <a:gd name="connsiteX220" fmla="*/ 424645 w 1943997"/>
                <a:gd name="connsiteY220" fmla="*/ 581436 h 1370103"/>
                <a:gd name="connsiteX221" fmla="*/ 407317 w 1943997"/>
                <a:gd name="connsiteY221" fmla="*/ 579022 h 1370103"/>
                <a:gd name="connsiteX222" fmla="*/ 403948 w 1943997"/>
                <a:gd name="connsiteY222" fmla="*/ 578539 h 1370103"/>
                <a:gd name="connsiteX223" fmla="*/ 389028 w 1943997"/>
                <a:gd name="connsiteY223" fmla="*/ 575158 h 1370103"/>
                <a:gd name="connsiteX224" fmla="*/ 385659 w 1943997"/>
                <a:gd name="connsiteY224" fmla="*/ 574675 h 1370103"/>
                <a:gd name="connsiteX225" fmla="*/ 382290 w 1943997"/>
                <a:gd name="connsiteY225" fmla="*/ 572260 h 1370103"/>
                <a:gd name="connsiteX226" fmla="*/ 385177 w 1943997"/>
                <a:gd name="connsiteY226" fmla="*/ 569363 h 1370103"/>
                <a:gd name="connsiteX227" fmla="*/ 389990 w 1943997"/>
                <a:gd name="connsiteY227" fmla="*/ 561153 h 1370103"/>
                <a:gd name="connsiteX228" fmla="*/ 393360 w 1943997"/>
                <a:gd name="connsiteY228" fmla="*/ 556806 h 1370103"/>
                <a:gd name="connsiteX229" fmla="*/ 399135 w 1943997"/>
                <a:gd name="connsiteY229" fmla="*/ 552943 h 1370103"/>
                <a:gd name="connsiteX230" fmla="*/ 404911 w 1943997"/>
                <a:gd name="connsiteY230" fmla="*/ 554392 h 1370103"/>
                <a:gd name="connsiteX231" fmla="*/ 403948 w 1943997"/>
                <a:gd name="connsiteY231" fmla="*/ 551011 h 1370103"/>
                <a:gd name="connsiteX232" fmla="*/ 404430 w 1943997"/>
                <a:gd name="connsiteY232" fmla="*/ 546181 h 1370103"/>
                <a:gd name="connsiteX233" fmla="*/ 400098 w 1943997"/>
                <a:gd name="connsiteY233" fmla="*/ 543767 h 1370103"/>
                <a:gd name="connsiteX234" fmla="*/ 397210 w 1943997"/>
                <a:gd name="connsiteY234" fmla="*/ 547148 h 1370103"/>
                <a:gd name="connsiteX235" fmla="*/ 395766 w 1943997"/>
                <a:gd name="connsiteY235" fmla="*/ 543767 h 1370103"/>
                <a:gd name="connsiteX236" fmla="*/ 397210 w 1943997"/>
                <a:gd name="connsiteY236" fmla="*/ 542801 h 1370103"/>
                <a:gd name="connsiteX237" fmla="*/ 392397 w 1943997"/>
                <a:gd name="connsiteY237" fmla="*/ 536523 h 1370103"/>
                <a:gd name="connsiteX238" fmla="*/ 391916 w 1943997"/>
                <a:gd name="connsiteY238" fmla="*/ 534591 h 1370103"/>
                <a:gd name="connsiteX239" fmla="*/ 394322 w 1943997"/>
                <a:gd name="connsiteY239" fmla="*/ 527830 h 1370103"/>
                <a:gd name="connsiteX240" fmla="*/ 393360 w 1943997"/>
                <a:gd name="connsiteY240" fmla="*/ 525415 h 1370103"/>
                <a:gd name="connsiteX241" fmla="*/ 402023 w 1943997"/>
                <a:gd name="connsiteY241" fmla="*/ 514790 h 1370103"/>
                <a:gd name="connsiteX242" fmla="*/ 402504 w 1943997"/>
                <a:gd name="connsiteY242" fmla="*/ 511410 h 1370103"/>
                <a:gd name="connsiteX243" fmla="*/ 401542 w 1943997"/>
                <a:gd name="connsiteY243" fmla="*/ 507546 h 1370103"/>
                <a:gd name="connsiteX244" fmla="*/ 408761 w 1943997"/>
                <a:gd name="connsiteY244" fmla="*/ 493058 h 1370103"/>
                <a:gd name="connsiteX245" fmla="*/ 409243 w 1943997"/>
                <a:gd name="connsiteY245" fmla="*/ 491127 h 1370103"/>
                <a:gd name="connsiteX246" fmla="*/ 411649 w 1943997"/>
                <a:gd name="connsiteY246" fmla="*/ 485331 h 1370103"/>
                <a:gd name="connsiteX247" fmla="*/ 412130 w 1943997"/>
                <a:gd name="connsiteY247" fmla="*/ 479536 h 1370103"/>
                <a:gd name="connsiteX248" fmla="*/ 414537 w 1943997"/>
                <a:gd name="connsiteY248" fmla="*/ 477121 h 1370103"/>
                <a:gd name="connsiteX249" fmla="*/ 417425 w 1943997"/>
                <a:gd name="connsiteY249" fmla="*/ 471809 h 1370103"/>
                <a:gd name="connsiteX250" fmla="*/ 420313 w 1943997"/>
                <a:gd name="connsiteY250" fmla="*/ 465048 h 1370103"/>
                <a:gd name="connsiteX251" fmla="*/ 421757 w 1943997"/>
                <a:gd name="connsiteY251" fmla="*/ 463599 h 1370103"/>
                <a:gd name="connsiteX252" fmla="*/ 419831 w 1943997"/>
                <a:gd name="connsiteY252" fmla="*/ 459252 h 1370103"/>
                <a:gd name="connsiteX253" fmla="*/ 421275 w 1943997"/>
                <a:gd name="connsiteY253" fmla="*/ 457321 h 1370103"/>
                <a:gd name="connsiteX254" fmla="*/ 421757 w 1943997"/>
                <a:gd name="connsiteY254" fmla="*/ 451525 h 1370103"/>
                <a:gd name="connsiteX255" fmla="*/ 420794 w 1943997"/>
                <a:gd name="connsiteY255" fmla="*/ 446213 h 1370103"/>
                <a:gd name="connsiteX256" fmla="*/ 420794 w 1943997"/>
                <a:gd name="connsiteY256" fmla="*/ 440418 h 1370103"/>
                <a:gd name="connsiteX257" fmla="*/ 416462 w 1943997"/>
                <a:gd name="connsiteY257" fmla="*/ 436071 h 1370103"/>
                <a:gd name="connsiteX258" fmla="*/ 412130 w 1943997"/>
                <a:gd name="connsiteY258" fmla="*/ 434139 h 1370103"/>
                <a:gd name="connsiteX259" fmla="*/ 411649 w 1943997"/>
                <a:gd name="connsiteY259" fmla="*/ 431242 h 1370103"/>
                <a:gd name="connsiteX260" fmla="*/ 407799 w 1943997"/>
                <a:gd name="connsiteY260" fmla="*/ 428827 h 1370103"/>
                <a:gd name="connsiteX261" fmla="*/ 403467 w 1943997"/>
                <a:gd name="connsiteY261" fmla="*/ 428344 h 1370103"/>
                <a:gd name="connsiteX262" fmla="*/ 403948 w 1943997"/>
                <a:gd name="connsiteY262" fmla="*/ 433174 h 1370103"/>
                <a:gd name="connsiteX263" fmla="*/ 397210 w 1943997"/>
                <a:gd name="connsiteY263" fmla="*/ 433656 h 1370103"/>
                <a:gd name="connsiteX264" fmla="*/ 393841 w 1943997"/>
                <a:gd name="connsiteY264" fmla="*/ 431242 h 1370103"/>
                <a:gd name="connsiteX265" fmla="*/ 393360 w 1943997"/>
                <a:gd name="connsiteY265" fmla="*/ 428344 h 1370103"/>
                <a:gd name="connsiteX266" fmla="*/ 390953 w 1943997"/>
                <a:gd name="connsiteY266" fmla="*/ 427378 h 1370103"/>
                <a:gd name="connsiteX267" fmla="*/ 389028 w 1943997"/>
                <a:gd name="connsiteY267" fmla="*/ 428827 h 1370103"/>
                <a:gd name="connsiteX268" fmla="*/ 378439 w 1943997"/>
                <a:gd name="connsiteY268" fmla="*/ 433656 h 1370103"/>
                <a:gd name="connsiteX269" fmla="*/ 375551 w 1943997"/>
                <a:gd name="connsiteY269" fmla="*/ 441866 h 1370103"/>
                <a:gd name="connsiteX270" fmla="*/ 373145 w 1943997"/>
                <a:gd name="connsiteY270" fmla="*/ 443798 h 1370103"/>
                <a:gd name="connsiteX271" fmla="*/ 369294 w 1943997"/>
                <a:gd name="connsiteY271" fmla="*/ 442349 h 1370103"/>
                <a:gd name="connsiteX272" fmla="*/ 363518 w 1943997"/>
                <a:gd name="connsiteY272" fmla="*/ 445730 h 1370103"/>
                <a:gd name="connsiteX273" fmla="*/ 360631 w 1943997"/>
                <a:gd name="connsiteY273" fmla="*/ 445730 h 1370103"/>
                <a:gd name="connsiteX274" fmla="*/ 354374 w 1943997"/>
                <a:gd name="connsiteY274" fmla="*/ 440901 h 1370103"/>
                <a:gd name="connsiteX275" fmla="*/ 349079 w 1943997"/>
                <a:gd name="connsiteY275" fmla="*/ 438486 h 1370103"/>
                <a:gd name="connsiteX276" fmla="*/ 345710 w 1943997"/>
                <a:gd name="connsiteY276" fmla="*/ 433174 h 1370103"/>
                <a:gd name="connsiteX277" fmla="*/ 341860 w 1943997"/>
                <a:gd name="connsiteY277" fmla="*/ 431242 h 1370103"/>
                <a:gd name="connsiteX278" fmla="*/ 342341 w 1943997"/>
                <a:gd name="connsiteY278" fmla="*/ 419168 h 1370103"/>
                <a:gd name="connsiteX279" fmla="*/ 337528 w 1943997"/>
                <a:gd name="connsiteY279" fmla="*/ 411441 h 1370103"/>
                <a:gd name="connsiteX280" fmla="*/ 334640 w 1943997"/>
                <a:gd name="connsiteY280" fmla="*/ 409992 h 1370103"/>
                <a:gd name="connsiteX281" fmla="*/ 325495 w 1943997"/>
                <a:gd name="connsiteY281" fmla="*/ 409509 h 1370103"/>
                <a:gd name="connsiteX282" fmla="*/ 324533 w 1943997"/>
                <a:gd name="connsiteY282" fmla="*/ 405646 h 1370103"/>
                <a:gd name="connsiteX283" fmla="*/ 318276 w 1943997"/>
                <a:gd name="connsiteY283" fmla="*/ 397919 h 1370103"/>
                <a:gd name="connsiteX284" fmla="*/ 316350 w 1943997"/>
                <a:gd name="connsiteY284" fmla="*/ 393089 h 1370103"/>
                <a:gd name="connsiteX285" fmla="*/ 319238 w 1943997"/>
                <a:gd name="connsiteY285" fmla="*/ 388260 h 1370103"/>
                <a:gd name="connsiteX286" fmla="*/ 306243 w 1943997"/>
                <a:gd name="connsiteY286" fmla="*/ 385362 h 1370103"/>
                <a:gd name="connsiteX287" fmla="*/ 298542 w 1943997"/>
                <a:gd name="connsiteY287" fmla="*/ 382465 h 1370103"/>
                <a:gd name="connsiteX288" fmla="*/ 296617 w 1943997"/>
                <a:gd name="connsiteY288" fmla="*/ 378601 h 1370103"/>
                <a:gd name="connsiteX289" fmla="*/ 293248 w 1943997"/>
                <a:gd name="connsiteY289" fmla="*/ 376669 h 1370103"/>
                <a:gd name="connsiteX290" fmla="*/ 289879 w 1943997"/>
                <a:gd name="connsiteY290" fmla="*/ 369425 h 1370103"/>
                <a:gd name="connsiteX291" fmla="*/ 286991 w 1943997"/>
                <a:gd name="connsiteY291" fmla="*/ 367977 h 1370103"/>
                <a:gd name="connsiteX292" fmla="*/ 285066 w 1943997"/>
                <a:gd name="connsiteY292" fmla="*/ 365562 h 1370103"/>
                <a:gd name="connsiteX293" fmla="*/ 287472 w 1943997"/>
                <a:gd name="connsiteY293" fmla="*/ 358318 h 1370103"/>
                <a:gd name="connsiteX294" fmla="*/ 286991 w 1943997"/>
                <a:gd name="connsiteY294" fmla="*/ 353005 h 1370103"/>
                <a:gd name="connsiteX295" fmla="*/ 282178 w 1943997"/>
                <a:gd name="connsiteY295" fmla="*/ 345278 h 1370103"/>
                <a:gd name="connsiteX296" fmla="*/ 281215 w 1943997"/>
                <a:gd name="connsiteY296" fmla="*/ 338034 h 1370103"/>
                <a:gd name="connsiteX297" fmla="*/ 276883 w 1943997"/>
                <a:gd name="connsiteY297" fmla="*/ 339483 h 1370103"/>
                <a:gd name="connsiteX298" fmla="*/ 271108 w 1943997"/>
                <a:gd name="connsiteY298" fmla="*/ 337068 h 1370103"/>
                <a:gd name="connsiteX299" fmla="*/ 269182 w 1943997"/>
                <a:gd name="connsiteY299" fmla="*/ 333204 h 1370103"/>
                <a:gd name="connsiteX300" fmla="*/ 263407 w 1943997"/>
                <a:gd name="connsiteY300" fmla="*/ 326927 h 1370103"/>
                <a:gd name="connsiteX301" fmla="*/ 257631 w 1943997"/>
                <a:gd name="connsiteY301" fmla="*/ 322580 h 1370103"/>
                <a:gd name="connsiteX302" fmla="*/ 255224 w 1943997"/>
                <a:gd name="connsiteY302" fmla="*/ 318716 h 1370103"/>
                <a:gd name="connsiteX303" fmla="*/ 248968 w 1943997"/>
                <a:gd name="connsiteY303" fmla="*/ 316784 h 1370103"/>
                <a:gd name="connsiteX304" fmla="*/ 247042 w 1943997"/>
                <a:gd name="connsiteY304" fmla="*/ 314370 h 1370103"/>
                <a:gd name="connsiteX305" fmla="*/ 238379 w 1943997"/>
                <a:gd name="connsiteY305" fmla="*/ 309057 h 1370103"/>
                <a:gd name="connsiteX306" fmla="*/ 237416 w 1943997"/>
                <a:gd name="connsiteY306" fmla="*/ 302296 h 1370103"/>
                <a:gd name="connsiteX307" fmla="*/ 229715 w 1943997"/>
                <a:gd name="connsiteY307" fmla="*/ 296501 h 1370103"/>
                <a:gd name="connsiteX308" fmla="*/ 219126 w 1943997"/>
                <a:gd name="connsiteY308" fmla="*/ 292637 h 1370103"/>
                <a:gd name="connsiteX309" fmla="*/ 211907 w 1943997"/>
                <a:gd name="connsiteY309" fmla="*/ 293603 h 1370103"/>
                <a:gd name="connsiteX310" fmla="*/ 201800 w 1943997"/>
                <a:gd name="connsiteY310" fmla="*/ 290223 h 1370103"/>
                <a:gd name="connsiteX311" fmla="*/ 198430 w 1943997"/>
                <a:gd name="connsiteY311" fmla="*/ 282013 h 1370103"/>
                <a:gd name="connsiteX312" fmla="*/ 191692 w 1943997"/>
                <a:gd name="connsiteY312" fmla="*/ 273803 h 1370103"/>
                <a:gd name="connsiteX313" fmla="*/ 188323 w 1943997"/>
                <a:gd name="connsiteY313" fmla="*/ 272354 h 1370103"/>
                <a:gd name="connsiteX314" fmla="*/ 185435 w 1943997"/>
                <a:gd name="connsiteY314" fmla="*/ 272837 h 1370103"/>
                <a:gd name="connsiteX315" fmla="*/ 181103 w 1943997"/>
                <a:gd name="connsiteY315" fmla="*/ 268974 h 1370103"/>
                <a:gd name="connsiteX316" fmla="*/ 177253 w 1943997"/>
                <a:gd name="connsiteY316" fmla="*/ 268007 h 1370103"/>
                <a:gd name="connsiteX317" fmla="*/ 173402 w 1943997"/>
                <a:gd name="connsiteY317" fmla="*/ 268007 h 1370103"/>
                <a:gd name="connsiteX318" fmla="*/ 169552 w 1943997"/>
                <a:gd name="connsiteY318" fmla="*/ 265110 h 1370103"/>
                <a:gd name="connsiteX319" fmla="*/ 165702 w 1943997"/>
                <a:gd name="connsiteY319" fmla="*/ 265593 h 1370103"/>
                <a:gd name="connsiteX320" fmla="*/ 170033 w 1943997"/>
                <a:gd name="connsiteY320" fmla="*/ 259315 h 1370103"/>
                <a:gd name="connsiteX321" fmla="*/ 170033 w 1943997"/>
                <a:gd name="connsiteY321" fmla="*/ 255934 h 1370103"/>
                <a:gd name="connsiteX322" fmla="*/ 158001 w 1943997"/>
                <a:gd name="connsiteY322" fmla="*/ 242412 h 1370103"/>
                <a:gd name="connsiteX323" fmla="*/ 145005 w 1943997"/>
                <a:gd name="connsiteY323" fmla="*/ 238065 h 1370103"/>
                <a:gd name="connsiteX324" fmla="*/ 136823 w 1943997"/>
                <a:gd name="connsiteY324" fmla="*/ 236616 h 1370103"/>
                <a:gd name="connsiteX325" fmla="*/ 110832 w 1943997"/>
                <a:gd name="connsiteY325" fmla="*/ 227924 h 1370103"/>
                <a:gd name="connsiteX326" fmla="*/ 81473 w 1943997"/>
                <a:gd name="connsiteY326" fmla="*/ 219230 h 1370103"/>
                <a:gd name="connsiteX327" fmla="*/ 76660 w 1943997"/>
                <a:gd name="connsiteY327" fmla="*/ 220680 h 1370103"/>
                <a:gd name="connsiteX328" fmla="*/ 70403 w 1943997"/>
                <a:gd name="connsiteY328" fmla="*/ 221162 h 1370103"/>
                <a:gd name="connsiteX329" fmla="*/ 68959 w 1943997"/>
                <a:gd name="connsiteY329" fmla="*/ 217781 h 1370103"/>
                <a:gd name="connsiteX330" fmla="*/ 69440 w 1943997"/>
                <a:gd name="connsiteY330" fmla="*/ 211504 h 1370103"/>
                <a:gd name="connsiteX331" fmla="*/ 66552 w 1943997"/>
                <a:gd name="connsiteY331" fmla="*/ 209572 h 1370103"/>
                <a:gd name="connsiteX332" fmla="*/ 63664 w 1943997"/>
                <a:gd name="connsiteY332" fmla="*/ 210537 h 1370103"/>
                <a:gd name="connsiteX333" fmla="*/ 61258 w 1943997"/>
                <a:gd name="connsiteY333" fmla="*/ 207157 h 1370103"/>
                <a:gd name="connsiteX334" fmla="*/ 59333 w 1943997"/>
                <a:gd name="connsiteY334" fmla="*/ 207157 h 1370103"/>
                <a:gd name="connsiteX335" fmla="*/ 55001 w 1943997"/>
                <a:gd name="connsiteY335" fmla="*/ 204742 h 1370103"/>
                <a:gd name="connsiteX336" fmla="*/ 51632 w 1943997"/>
                <a:gd name="connsiteY336" fmla="*/ 198947 h 1370103"/>
                <a:gd name="connsiteX337" fmla="*/ 48744 w 1943997"/>
                <a:gd name="connsiteY337" fmla="*/ 197015 h 1370103"/>
                <a:gd name="connsiteX338" fmla="*/ 46819 w 1943997"/>
                <a:gd name="connsiteY338" fmla="*/ 189771 h 1370103"/>
                <a:gd name="connsiteX339" fmla="*/ 38155 w 1943997"/>
                <a:gd name="connsiteY339" fmla="*/ 185907 h 1370103"/>
                <a:gd name="connsiteX340" fmla="*/ 35749 w 1943997"/>
                <a:gd name="connsiteY340" fmla="*/ 185907 h 1370103"/>
                <a:gd name="connsiteX341" fmla="*/ 32861 w 1943997"/>
                <a:gd name="connsiteY341" fmla="*/ 188805 h 1370103"/>
                <a:gd name="connsiteX342" fmla="*/ 28529 w 1943997"/>
                <a:gd name="connsiteY342" fmla="*/ 190254 h 1370103"/>
                <a:gd name="connsiteX343" fmla="*/ 25641 w 1943997"/>
                <a:gd name="connsiteY343" fmla="*/ 188805 h 1370103"/>
                <a:gd name="connsiteX344" fmla="*/ 24679 w 1943997"/>
                <a:gd name="connsiteY344" fmla="*/ 182527 h 1370103"/>
                <a:gd name="connsiteX345" fmla="*/ 17940 w 1943997"/>
                <a:gd name="connsiteY345" fmla="*/ 160312 h 1370103"/>
                <a:gd name="connsiteX346" fmla="*/ 6389 w 1943997"/>
                <a:gd name="connsiteY346" fmla="*/ 124574 h 1370103"/>
                <a:gd name="connsiteX347" fmla="*/ -349 w 1943997"/>
                <a:gd name="connsiteY347" fmla="*/ 104774 h 1370103"/>
                <a:gd name="connsiteX348" fmla="*/ 9758 w 1943997"/>
                <a:gd name="connsiteY348" fmla="*/ 101876 h 1370103"/>
                <a:gd name="connsiteX349" fmla="*/ 32380 w 1943997"/>
                <a:gd name="connsiteY349" fmla="*/ 87387 h 1370103"/>
                <a:gd name="connsiteX350" fmla="*/ 55001 w 1943997"/>
                <a:gd name="connsiteY350" fmla="*/ 65172 h 1370103"/>
                <a:gd name="connsiteX351" fmla="*/ 61739 w 1943997"/>
                <a:gd name="connsiteY351" fmla="*/ 60826 h 1370103"/>
                <a:gd name="connsiteX352" fmla="*/ 69440 w 1943997"/>
                <a:gd name="connsiteY352" fmla="*/ 48269 h 1370103"/>
                <a:gd name="connsiteX353" fmla="*/ 80029 w 1943997"/>
                <a:gd name="connsiteY353" fmla="*/ 38610 h 1370103"/>
                <a:gd name="connsiteX354" fmla="*/ 81473 w 1943997"/>
                <a:gd name="connsiteY354" fmla="*/ 43440 h 1370103"/>
                <a:gd name="connsiteX355" fmla="*/ 84842 w 1943997"/>
                <a:gd name="connsiteY355" fmla="*/ 47786 h 1370103"/>
                <a:gd name="connsiteX356" fmla="*/ 90618 w 1943997"/>
                <a:gd name="connsiteY356" fmla="*/ 48752 h 1370103"/>
                <a:gd name="connsiteX357" fmla="*/ 92543 w 1943997"/>
                <a:gd name="connsiteY357" fmla="*/ 49718 h 1370103"/>
                <a:gd name="connsiteX358" fmla="*/ 99762 w 1943997"/>
                <a:gd name="connsiteY358" fmla="*/ 50684 h 1370103"/>
                <a:gd name="connsiteX359" fmla="*/ 102650 w 1943997"/>
                <a:gd name="connsiteY359" fmla="*/ 52616 h 1370103"/>
                <a:gd name="connsiteX360" fmla="*/ 106501 w 1943997"/>
                <a:gd name="connsiteY360" fmla="*/ 52616 h 1370103"/>
                <a:gd name="connsiteX361" fmla="*/ 108426 w 1943997"/>
                <a:gd name="connsiteY361" fmla="*/ 56480 h 1370103"/>
                <a:gd name="connsiteX362" fmla="*/ 113720 w 1943997"/>
                <a:gd name="connsiteY362" fmla="*/ 59860 h 1370103"/>
                <a:gd name="connsiteX363" fmla="*/ 115164 w 1943997"/>
                <a:gd name="connsiteY363" fmla="*/ 59377 h 1370103"/>
                <a:gd name="connsiteX364" fmla="*/ 116127 w 1943997"/>
                <a:gd name="connsiteY364" fmla="*/ 52133 h 1370103"/>
                <a:gd name="connsiteX365" fmla="*/ 119015 w 1943997"/>
                <a:gd name="connsiteY365" fmla="*/ 50684 h 1370103"/>
                <a:gd name="connsiteX366" fmla="*/ 120459 w 1943997"/>
                <a:gd name="connsiteY366" fmla="*/ 47786 h 1370103"/>
                <a:gd name="connsiteX367" fmla="*/ 123828 w 1943997"/>
                <a:gd name="connsiteY367" fmla="*/ 44889 h 1370103"/>
                <a:gd name="connsiteX368" fmla="*/ 126234 w 1943997"/>
                <a:gd name="connsiteY368" fmla="*/ 40542 h 1370103"/>
                <a:gd name="connsiteX369" fmla="*/ 124790 w 1943997"/>
                <a:gd name="connsiteY369" fmla="*/ 38128 h 1370103"/>
                <a:gd name="connsiteX370" fmla="*/ 130085 w 1943997"/>
                <a:gd name="connsiteY370" fmla="*/ 32815 h 1370103"/>
                <a:gd name="connsiteX371" fmla="*/ 129604 w 1943997"/>
                <a:gd name="connsiteY371" fmla="*/ 29434 h 1370103"/>
                <a:gd name="connsiteX372" fmla="*/ 132010 w 1943997"/>
                <a:gd name="connsiteY372" fmla="*/ 25088 h 1370103"/>
                <a:gd name="connsiteX373" fmla="*/ 133935 w 1943997"/>
                <a:gd name="connsiteY373" fmla="*/ 24122 h 1370103"/>
                <a:gd name="connsiteX374" fmla="*/ 135860 w 1943997"/>
                <a:gd name="connsiteY374" fmla="*/ 17844 h 1370103"/>
                <a:gd name="connsiteX375" fmla="*/ 135379 w 1943997"/>
                <a:gd name="connsiteY375" fmla="*/ 16395 h 1370103"/>
                <a:gd name="connsiteX376" fmla="*/ 138267 w 1943997"/>
                <a:gd name="connsiteY376" fmla="*/ 9151 h 1370103"/>
                <a:gd name="connsiteX377" fmla="*/ 135860 w 1943997"/>
                <a:gd name="connsiteY377" fmla="*/ 4322 h 1370103"/>
                <a:gd name="connsiteX378" fmla="*/ 139230 w 1943997"/>
                <a:gd name="connsiteY378" fmla="*/ 4804 h 1370103"/>
                <a:gd name="connsiteX379" fmla="*/ 141636 w 1943997"/>
                <a:gd name="connsiteY379" fmla="*/ -25 h 1370103"/>
                <a:gd name="connsiteX380" fmla="*/ 144524 w 1943997"/>
                <a:gd name="connsiteY380" fmla="*/ -991 h 1370103"/>
                <a:gd name="connsiteX381" fmla="*/ 152706 w 1943997"/>
                <a:gd name="connsiteY381" fmla="*/ 1424 h 1370103"/>
                <a:gd name="connsiteX382" fmla="*/ 153669 w 1943997"/>
                <a:gd name="connsiteY382" fmla="*/ 2873 h 1370103"/>
                <a:gd name="connsiteX383" fmla="*/ 159926 w 1943997"/>
                <a:gd name="connsiteY383" fmla="*/ 3839 h 1370103"/>
                <a:gd name="connsiteX384" fmla="*/ 166183 w 1943997"/>
                <a:gd name="connsiteY384" fmla="*/ 7702 h 1370103"/>
                <a:gd name="connsiteX385" fmla="*/ 170033 w 1943997"/>
                <a:gd name="connsiteY385" fmla="*/ 8185 h 1370103"/>
                <a:gd name="connsiteX386" fmla="*/ 171477 w 1943997"/>
                <a:gd name="connsiteY386" fmla="*/ 11083 h 1370103"/>
                <a:gd name="connsiteX387" fmla="*/ 181103 w 1943997"/>
                <a:gd name="connsiteY387" fmla="*/ 7702 h 1370103"/>
                <a:gd name="connsiteX388" fmla="*/ 189767 w 1943997"/>
                <a:gd name="connsiteY388" fmla="*/ 8185 h 1370103"/>
                <a:gd name="connsiteX389" fmla="*/ 195542 w 1943997"/>
                <a:gd name="connsiteY389" fmla="*/ 4804 h 1370103"/>
                <a:gd name="connsiteX390" fmla="*/ 201318 w 1943997"/>
                <a:gd name="connsiteY390" fmla="*/ 2873 h 1370103"/>
                <a:gd name="connsiteX391" fmla="*/ 203725 w 1943997"/>
                <a:gd name="connsiteY391" fmla="*/ 4804 h 1370103"/>
                <a:gd name="connsiteX392" fmla="*/ 209982 w 1943997"/>
                <a:gd name="connsiteY392" fmla="*/ 2873 h 1370103"/>
                <a:gd name="connsiteX393" fmla="*/ 211426 w 1943997"/>
                <a:gd name="connsiteY393" fmla="*/ 6254 h 1370103"/>
                <a:gd name="connsiteX394" fmla="*/ 209019 w 1943997"/>
                <a:gd name="connsiteY394" fmla="*/ 9634 h 1370103"/>
                <a:gd name="connsiteX395" fmla="*/ 210463 w 1943997"/>
                <a:gd name="connsiteY395" fmla="*/ 13498 h 1370103"/>
                <a:gd name="connsiteX396" fmla="*/ 206131 w 1943997"/>
                <a:gd name="connsiteY396" fmla="*/ 24122 h 1370103"/>
                <a:gd name="connsiteX397" fmla="*/ 206613 w 1943997"/>
                <a:gd name="connsiteY397" fmla="*/ 29434 h 1370103"/>
                <a:gd name="connsiteX398" fmla="*/ 201800 w 1943997"/>
                <a:gd name="connsiteY398" fmla="*/ 30883 h 1370103"/>
                <a:gd name="connsiteX399" fmla="*/ 197468 w 1943997"/>
                <a:gd name="connsiteY399" fmla="*/ 39093 h 1370103"/>
                <a:gd name="connsiteX400" fmla="*/ 198430 w 1943997"/>
                <a:gd name="connsiteY400" fmla="*/ 41025 h 1370103"/>
                <a:gd name="connsiteX401" fmla="*/ 196505 w 1943997"/>
                <a:gd name="connsiteY401" fmla="*/ 44889 h 1370103"/>
                <a:gd name="connsiteX402" fmla="*/ 197949 w 1943997"/>
                <a:gd name="connsiteY402" fmla="*/ 48269 h 1370103"/>
                <a:gd name="connsiteX403" fmla="*/ 196505 w 1943997"/>
                <a:gd name="connsiteY403" fmla="*/ 50684 h 1370103"/>
                <a:gd name="connsiteX404" fmla="*/ 197468 w 1943997"/>
                <a:gd name="connsiteY404" fmla="*/ 54065 h 1370103"/>
                <a:gd name="connsiteX405" fmla="*/ 196986 w 1943997"/>
                <a:gd name="connsiteY405" fmla="*/ 57928 h 1370103"/>
                <a:gd name="connsiteX406" fmla="*/ 199874 w 1943997"/>
                <a:gd name="connsiteY406" fmla="*/ 63240 h 1370103"/>
                <a:gd name="connsiteX407" fmla="*/ 197949 w 1943997"/>
                <a:gd name="connsiteY407" fmla="*/ 69519 h 1370103"/>
                <a:gd name="connsiteX408" fmla="*/ 198430 w 1943997"/>
                <a:gd name="connsiteY408" fmla="*/ 76763 h 1370103"/>
                <a:gd name="connsiteX409" fmla="*/ 194099 w 1943997"/>
                <a:gd name="connsiteY409" fmla="*/ 79660 h 1370103"/>
                <a:gd name="connsiteX410" fmla="*/ 191211 w 1943997"/>
                <a:gd name="connsiteY410" fmla="*/ 86422 h 1370103"/>
                <a:gd name="connsiteX411" fmla="*/ 187360 w 1943997"/>
                <a:gd name="connsiteY411" fmla="*/ 91734 h 1370103"/>
                <a:gd name="connsiteX412" fmla="*/ 183991 w 1943997"/>
                <a:gd name="connsiteY412" fmla="*/ 91251 h 1370103"/>
                <a:gd name="connsiteX413" fmla="*/ 180141 w 1943997"/>
                <a:gd name="connsiteY413" fmla="*/ 95115 h 1370103"/>
                <a:gd name="connsiteX414" fmla="*/ 179178 w 1943997"/>
                <a:gd name="connsiteY414" fmla="*/ 103807 h 1370103"/>
                <a:gd name="connsiteX415" fmla="*/ 177734 w 1943997"/>
                <a:gd name="connsiteY415" fmla="*/ 105256 h 1370103"/>
                <a:gd name="connsiteX416" fmla="*/ 179178 w 1943997"/>
                <a:gd name="connsiteY416" fmla="*/ 108154 h 1370103"/>
                <a:gd name="connsiteX417" fmla="*/ 182547 w 1943997"/>
                <a:gd name="connsiteY417" fmla="*/ 111052 h 1370103"/>
                <a:gd name="connsiteX418" fmla="*/ 183991 w 1943997"/>
                <a:gd name="connsiteY418" fmla="*/ 114915 h 1370103"/>
                <a:gd name="connsiteX419" fmla="*/ 187360 w 1943997"/>
                <a:gd name="connsiteY419" fmla="*/ 118296 h 1370103"/>
                <a:gd name="connsiteX420" fmla="*/ 191211 w 1943997"/>
                <a:gd name="connsiteY420" fmla="*/ 126023 h 1370103"/>
                <a:gd name="connsiteX421" fmla="*/ 196986 w 1943997"/>
                <a:gd name="connsiteY421" fmla="*/ 131818 h 1370103"/>
                <a:gd name="connsiteX422" fmla="*/ 196986 w 1943997"/>
                <a:gd name="connsiteY422" fmla="*/ 135199 h 1370103"/>
                <a:gd name="connsiteX423" fmla="*/ 195542 w 1943997"/>
                <a:gd name="connsiteY423" fmla="*/ 138096 h 1370103"/>
                <a:gd name="connsiteX424" fmla="*/ 197468 w 1943997"/>
                <a:gd name="connsiteY424" fmla="*/ 140028 h 1370103"/>
                <a:gd name="connsiteX425" fmla="*/ 195542 w 1943997"/>
                <a:gd name="connsiteY425" fmla="*/ 142926 h 1370103"/>
                <a:gd name="connsiteX426" fmla="*/ 195542 w 1943997"/>
                <a:gd name="connsiteY426" fmla="*/ 151619 h 1370103"/>
                <a:gd name="connsiteX427" fmla="*/ 199874 w 1943997"/>
                <a:gd name="connsiteY427" fmla="*/ 153068 h 1370103"/>
                <a:gd name="connsiteX428" fmla="*/ 199874 w 1943997"/>
                <a:gd name="connsiteY428" fmla="*/ 156448 h 1370103"/>
                <a:gd name="connsiteX429" fmla="*/ 197468 w 1943997"/>
                <a:gd name="connsiteY429" fmla="*/ 157414 h 1370103"/>
                <a:gd name="connsiteX430" fmla="*/ 194099 w 1943997"/>
                <a:gd name="connsiteY430" fmla="*/ 162727 h 1370103"/>
                <a:gd name="connsiteX431" fmla="*/ 193617 w 1943997"/>
                <a:gd name="connsiteY431" fmla="*/ 167073 h 1370103"/>
                <a:gd name="connsiteX432" fmla="*/ 195542 w 1943997"/>
                <a:gd name="connsiteY432" fmla="*/ 168039 h 1370103"/>
                <a:gd name="connsiteX433" fmla="*/ 194580 w 1943997"/>
                <a:gd name="connsiteY433" fmla="*/ 172868 h 1370103"/>
                <a:gd name="connsiteX434" fmla="*/ 195542 w 1943997"/>
                <a:gd name="connsiteY434" fmla="*/ 174800 h 1370103"/>
                <a:gd name="connsiteX435" fmla="*/ 199874 w 1943997"/>
                <a:gd name="connsiteY435" fmla="*/ 179146 h 1370103"/>
                <a:gd name="connsiteX436" fmla="*/ 201800 w 1943997"/>
                <a:gd name="connsiteY436" fmla="*/ 179146 h 1370103"/>
                <a:gd name="connsiteX437" fmla="*/ 205650 w 1943997"/>
                <a:gd name="connsiteY437" fmla="*/ 183493 h 1370103"/>
                <a:gd name="connsiteX438" fmla="*/ 204206 w 1943997"/>
                <a:gd name="connsiteY438" fmla="*/ 190254 h 1370103"/>
                <a:gd name="connsiteX439" fmla="*/ 205650 w 1943997"/>
                <a:gd name="connsiteY439" fmla="*/ 192186 h 1370103"/>
                <a:gd name="connsiteX440" fmla="*/ 206131 w 1943997"/>
                <a:gd name="connsiteY440" fmla="*/ 197015 h 1370103"/>
                <a:gd name="connsiteX441" fmla="*/ 211907 w 1943997"/>
                <a:gd name="connsiteY441" fmla="*/ 199913 h 1370103"/>
                <a:gd name="connsiteX442" fmla="*/ 213351 w 1943997"/>
                <a:gd name="connsiteY442" fmla="*/ 193152 h 1370103"/>
                <a:gd name="connsiteX443" fmla="*/ 215276 w 1943997"/>
                <a:gd name="connsiteY443" fmla="*/ 191703 h 1370103"/>
                <a:gd name="connsiteX444" fmla="*/ 220089 w 1943997"/>
                <a:gd name="connsiteY444" fmla="*/ 193634 h 1370103"/>
                <a:gd name="connsiteX445" fmla="*/ 224421 w 1943997"/>
                <a:gd name="connsiteY445" fmla="*/ 193634 h 1370103"/>
                <a:gd name="connsiteX446" fmla="*/ 231640 w 1943997"/>
                <a:gd name="connsiteY446" fmla="*/ 184459 h 1370103"/>
                <a:gd name="connsiteX447" fmla="*/ 233566 w 1943997"/>
                <a:gd name="connsiteY447" fmla="*/ 187356 h 1370103"/>
                <a:gd name="connsiteX448" fmla="*/ 241267 w 1943997"/>
                <a:gd name="connsiteY448" fmla="*/ 190254 h 1370103"/>
                <a:gd name="connsiteX449" fmla="*/ 244154 w 1943997"/>
                <a:gd name="connsiteY449" fmla="*/ 194118 h 1370103"/>
                <a:gd name="connsiteX450" fmla="*/ 244154 w 1943997"/>
                <a:gd name="connsiteY450" fmla="*/ 198464 h 1370103"/>
                <a:gd name="connsiteX451" fmla="*/ 240785 w 1943997"/>
                <a:gd name="connsiteY451" fmla="*/ 196049 h 1370103"/>
                <a:gd name="connsiteX452" fmla="*/ 235972 w 1943997"/>
                <a:gd name="connsiteY452" fmla="*/ 196049 h 1370103"/>
                <a:gd name="connsiteX453" fmla="*/ 234047 w 1943997"/>
                <a:gd name="connsiteY453" fmla="*/ 203293 h 1370103"/>
                <a:gd name="connsiteX454" fmla="*/ 234528 w 1943997"/>
                <a:gd name="connsiteY454" fmla="*/ 208123 h 1370103"/>
                <a:gd name="connsiteX455" fmla="*/ 236454 w 1943997"/>
                <a:gd name="connsiteY455" fmla="*/ 212469 h 1370103"/>
                <a:gd name="connsiteX456" fmla="*/ 242711 w 1943997"/>
                <a:gd name="connsiteY456" fmla="*/ 217781 h 1370103"/>
                <a:gd name="connsiteX457" fmla="*/ 246080 w 1943997"/>
                <a:gd name="connsiteY457" fmla="*/ 217781 h 1370103"/>
                <a:gd name="connsiteX458" fmla="*/ 248005 w 1943997"/>
                <a:gd name="connsiteY458" fmla="*/ 220196 h 1370103"/>
                <a:gd name="connsiteX459" fmla="*/ 247042 w 1943997"/>
                <a:gd name="connsiteY459" fmla="*/ 224060 h 1370103"/>
                <a:gd name="connsiteX460" fmla="*/ 245117 w 1943997"/>
                <a:gd name="connsiteY460" fmla="*/ 227440 h 1370103"/>
                <a:gd name="connsiteX461" fmla="*/ 247042 w 1943997"/>
                <a:gd name="connsiteY461" fmla="*/ 231787 h 1370103"/>
                <a:gd name="connsiteX462" fmla="*/ 249930 w 1943997"/>
                <a:gd name="connsiteY462" fmla="*/ 234684 h 1370103"/>
                <a:gd name="connsiteX463" fmla="*/ 248005 w 1943997"/>
                <a:gd name="connsiteY463" fmla="*/ 236616 h 1370103"/>
                <a:gd name="connsiteX464" fmla="*/ 249449 w 1943997"/>
                <a:gd name="connsiteY464" fmla="*/ 239997 h 1370103"/>
                <a:gd name="connsiteX465" fmla="*/ 253781 w 1943997"/>
                <a:gd name="connsiteY465" fmla="*/ 244827 h 1370103"/>
                <a:gd name="connsiteX466" fmla="*/ 250893 w 1943997"/>
                <a:gd name="connsiteY466" fmla="*/ 253036 h 1370103"/>
                <a:gd name="connsiteX467" fmla="*/ 252337 w 1943997"/>
                <a:gd name="connsiteY467" fmla="*/ 254485 h 1370103"/>
                <a:gd name="connsiteX468" fmla="*/ 255224 w 1943997"/>
                <a:gd name="connsiteY468" fmla="*/ 262695 h 1370103"/>
                <a:gd name="connsiteX469" fmla="*/ 259075 w 1943997"/>
                <a:gd name="connsiteY469" fmla="*/ 262212 h 1370103"/>
                <a:gd name="connsiteX470" fmla="*/ 258594 w 1943997"/>
                <a:gd name="connsiteY470" fmla="*/ 257866 h 1370103"/>
                <a:gd name="connsiteX471" fmla="*/ 263888 w 1943997"/>
                <a:gd name="connsiteY471" fmla="*/ 256900 h 1370103"/>
                <a:gd name="connsiteX472" fmla="*/ 265332 w 1943997"/>
                <a:gd name="connsiteY472" fmla="*/ 261246 h 1370103"/>
                <a:gd name="connsiteX473" fmla="*/ 267738 w 1943997"/>
                <a:gd name="connsiteY473" fmla="*/ 264144 h 1370103"/>
                <a:gd name="connsiteX474" fmla="*/ 271589 w 1943997"/>
                <a:gd name="connsiteY474" fmla="*/ 266559 h 1370103"/>
                <a:gd name="connsiteX475" fmla="*/ 273514 w 1943997"/>
                <a:gd name="connsiteY475" fmla="*/ 263178 h 1370103"/>
                <a:gd name="connsiteX476" fmla="*/ 271108 w 1943997"/>
                <a:gd name="connsiteY476" fmla="*/ 259315 h 1370103"/>
                <a:gd name="connsiteX477" fmla="*/ 273514 w 1943997"/>
                <a:gd name="connsiteY477" fmla="*/ 257866 h 1370103"/>
                <a:gd name="connsiteX478" fmla="*/ 276883 w 1943997"/>
                <a:gd name="connsiteY478" fmla="*/ 260763 h 1370103"/>
                <a:gd name="connsiteX479" fmla="*/ 277365 w 1943997"/>
                <a:gd name="connsiteY479" fmla="*/ 265593 h 1370103"/>
                <a:gd name="connsiteX480" fmla="*/ 278327 w 1943997"/>
                <a:gd name="connsiteY480" fmla="*/ 267042 h 1370103"/>
                <a:gd name="connsiteX481" fmla="*/ 281696 w 1943997"/>
                <a:gd name="connsiteY481" fmla="*/ 268490 h 1370103"/>
                <a:gd name="connsiteX482" fmla="*/ 286509 w 1943997"/>
                <a:gd name="connsiteY482" fmla="*/ 272837 h 1370103"/>
                <a:gd name="connsiteX483" fmla="*/ 286991 w 1943997"/>
                <a:gd name="connsiteY483" fmla="*/ 274769 h 1370103"/>
                <a:gd name="connsiteX484" fmla="*/ 294692 w 1943997"/>
                <a:gd name="connsiteY484" fmla="*/ 282013 h 1370103"/>
                <a:gd name="connsiteX485" fmla="*/ 301430 w 1943997"/>
                <a:gd name="connsiteY485" fmla="*/ 281047 h 1370103"/>
                <a:gd name="connsiteX486" fmla="*/ 302393 w 1943997"/>
                <a:gd name="connsiteY486" fmla="*/ 282496 h 1370103"/>
                <a:gd name="connsiteX487" fmla="*/ 299986 w 1943997"/>
                <a:gd name="connsiteY487" fmla="*/ 286842 h 1370103"/>
                <a:gd name="connsiteX488" fmla="*/ 301430 w 1943997"/>
                <a:gd name="connsiteY488" fmla="*/ 290706 h 1370103"/>
                <a:gd name="connsiteX489" fmla="*/ 304799 w 1943997"/>
                <a:gd name="connsiteY489" fmla="*/ 294086 h 1370103"/>
                <a:gd name="connsiteX490" fmla="*/ 308168 w 1943997"/>
                <a:gd name="connsiteY490" fmla="*/ 301813 h 1370103"/>
                <a:gd name="connsiteX491" fmla="*/ 312500 w 1943997"/>
                <a:gd name="connsiteY491" fmla="*/ 305194 h 1370103"/>
                <a:gd name="connsiteX492" fmla="*/ 313463 w 1943997"/>
                <a:gd name="connsiteY492" fmla="*/ 307125 h 1370103"/>
                <a:gd name="connsiteX493" fmla="*/ 316350 w 1943997"/>
                <a:gd name="connsiteY493" fmla="*/ 307609 h 1370103"/>
                <a:gd name="connsiteX494" fmla="*/ 318276 w 1943997"/>
                <a:gd name="connsiteY494" fmla="*/ 305194 h 1370103"/>
                <a:gd name="connsiteX495" fmla="*/ 321164 w 1943997"/>
                <a:gd name="connsiteY495" fmla="*/ 306643 h 1370103"/>
                <a:gd name="connsiteX496" fmla="*/ 324051 w 1943997"/>
                <a:gd name="connsiteY496" fmla="*/ 304711 h 1370103"/>
                <a:gd name="connsiteX497" fmla="*/ 325014 w 1943997"/>
                <a:gd name="connsiteY497" fmla="*/ 308092 h 1370103"/>
                <a:gd name="connsiteX498" fmla="*/ 331752 w 1943997"/>
                <a:gd name="connsiteY498" fmla="*/ 303262 h 1370103"/>
                <a:gd name="connsiteX499" fmla="*/ 337528 w 1943997"/>
                <a:gd name="connsiteY499" fmla="*/ 302779 h 1370103"/>
                <a:gd name="connsiteX500" fmla="*/ 337528 w 1943997"/>
                <a:gd name="connsiteY500" fmla="*/ 300365 h 1370103"/>
                <a:gd name="connsiteX501" fmla="*/ 339453 w 1943997"/>
                <a:gd name="connsiteY501" fmla="*/ 298433 h 1370103"/>
                <a:gd name="connsiteX502" fmla="*/ 337528 w 1943997"/>
                <a:gd name="connsiteY502" fmla="*/ 296501 h 1370103"/>
                <a:gd name="connsiteX503" fmla="*/ 339934 w 1943997"/>
                <a:gd name="connsiteY503" fmla="*/ 288774 h 1370103"/>
                <a:gd name="connsiteX504" fmla="*/ 344748 w 1943997"/>
                <a:gd name="connsiteY504" fmla="*/ 287808 h 1370103"/>
                <a:gd name="connsiteX505" fmla="*/ 344748 w 1943997"/>
                <a:gd name="connsiteY505" fmla="*/ 285393 h 1370103"/>
                <a:gd name="connsiteX506" fmla="*/ 348117 w 1943997"/>
                <a:gd name="connsiteY506" fmla="*/ 283462 h 1370103"/>
                <a:gd name="connsiteX507" fmla="*/ 351967 w 1943997"/>
                <a:gd name="connsiteY507" fmla="*/ 289740 h 1370103"/>
                <a:gd name="connsiteX508" fmla="*/ 357262 w 1943997"/>
                <a:gd name="connsiteY508" fmla="*/ 293603 h 1370103"/>
                <a:gd name="connsiteX509" fmla="*/ 359668 w 1943997"/>
                <a:gd name="connsiteY509" fmla="*/ 298433 h 1370103"/>
                <a:gd name="connsiteX510" fmla="*/ 358705 w 1943997"/>
                <a:gd name="connsiteY510" fmla="*/ 302296 h 1370103"/>
                <a:gd name="connsiteX511" fmla="*/ 360631 w 1943997"/>
                <a:gd name="connsiteY511" fmla="*/ 304228 h 1370103"/>
                <a:gd name="connsiteX512" fmla="*/ 361112 w 1943997"/>
                <a:gd name="connsiteY512" fmla="*/ 307125 h 1370103"/>
                <a:gd name="connsiteX513" fmla="*/ 363518 w 1943997"/>
                <a:gd name="connsiteY513" fmla="*/ 309540 h 1370103"/>
                <a:gd name="connsiteX514" fmla="*/ 367369 w 1943997"/>
                <a:gd name="connsiteY514" fmla="*/ 309057 h 1370103"/>
                <a:gd name="connsiteX515" fmla="*/ 373626 w 1943997"/>
                <a:gd name="connsiteY515" fmla="*/ 305194 h 1370103"/>
                <a:gd name="connsiteX516" fmla="*/ 377958 w 1943997"/>
                <a:gd name="connsiteY516" fmla="*/ 306160 h 1370103"/>
                <a:gd name="connsiteX517" fmla="*/ 381808 w 1943997"/>
                <a:gd name="connsiteY517" fmla="*/ 304228 h 1370103"/>
                <a:gd name="connsiteX518" fmla="*/ 379883 w 1943997"/>
                <a:gd name="connsiteY518" fmla="*/ 298916 h 1370103"/>
                <a:gd name="connsiteX519" fmla="*/ 383252 w 1943997"/>
                <a:gd name="connsiteY519" fmla="*/ 296984 h 1370103"/>
                <a:gd name="connsiteX520" fmla="*/ 385177 w 1943997"/>
                <a:gd name="connsiteY520" fmla="*/ 291672 h 1370103"/>
                <a:gd name="connsiteX521" fmla="*/ 384696 w 1943997"/>
                <a:gd name="connsiteY521" fmla="*/ 288291 h 1370103"/>
                <a:gd name="connsiteX522" fmla="*/ 389028 w 1943997"/>
                <a:gd name="connsiteY522" fmla="*/ 287325 h 1370103"/>
                <a:gd name="connsiteX523" fmla="*/ 389509 w 1943997"/>
                <a:gd name="connsiteY523" fmla="*/ 284428 h 1370103"/>
                <a:gd name="connsiteX524" fmla="*/ 393360 w 1943997"/>
                <a:gd name="connsiteY524" fmla="*/ 284428 h 1370103"/>
                <a:gd name="connsiteX525" fmla="*/ 396247 w 1943997"/>
                <a:gd name="connsiteY525" fmla="*/ 281530 h 1370103"/>
                <a:gd name="connsiteX526" fmla="*/ 400098 w 1943997"/>
                <a:gd name="connsiteY526" fmla="*/ 281530 h 1370103"/>
                <a:gd name="connsiteX527" fmla="*/ 405392 w 1943997"/>
                <a:gd name="connsiteY527" fmla="*/ 282978 h 1370103"/>
                <a:gd name="connsiteX528" fmla="*/ 412130 w 1943997"/>
                <a:gd name="connsiteY528" fmla="*/ 277183 h 1370103"/>
                <a:gd name="connsiteX529" fmla="*/ 414056 w 1943997"/>
                <a:gd name="connsiteY529" fmla="*/ 279115 h 1370103"/>
                <a:gd name="connsiteX530" fmla="*/ 411168 w 1943997"/>
                <a:gd name="connsiteY530" fmla="*/ 283945 h 1370103"/>
                <a:gd name="connsiteX531" fmla="*/ 411168 w 1943997"/>
                <a:gd name="connsiteY531" fmla="*/ 287808 h 1370103"/>
                <a:gd name="connsiteX532" fmla="*/ 415981 w 1943997"/>
                <a:gd name="connsiteY532" fmla="*/ 287808 h 1370103"/>
                <a:gd name="connsiteX533" fmla="*/ 417906 w 1943997"/>
                <a:gd name="connsiteY533" fmla="*/ 289257 h 1370103"/>
                <a:gd name="connsiteX534" fmla="*/ 421275 w 1943997"/>
                <a:gd name="connsiteY534" fmla="*/ 286842 h 1370103"/>
                <a:gd name="connsiteX535" fmla="*/ 428495 w 1943997"/>
                <a:gd name="connsiteY535" fmla="*/ 284910 h 1370103"/>
                <a:gd name="connsiteX536" fmla="*/ 432345 w 1943997"/>
                <a:gd name="connsiteY536" fmla="*/ 288291 h 1370103"/>
                <a:gd name="connsiteX537" fmla="*/ 434752 w 1943997"/>
                <a:gd name="connsiteY537" fmla="*/ 291672 h 1370103"/>
                <a:gd name="connsiteX538" fmla="*/ 432345 w 1943997"/>
                <a:gd name="connsiteY538" fmla="*/ 294569 h 1370103"/>
                <a:gd name="connsiteX539" fmla="*/ 428976 w 1943997"/>
                <a:gd name="connsiteY539" fmla="*/ 296018 h 1370103"/>
                <a:gd name="connsiteX540" fmla="*/ 428976 w 1943997"/>
                <a:gd name="connsiteY540" fmla="*/ 299881 h 1370103"/>
                <a:gd name="connsiteX541" fmla="*/ 425126 w 1943997"/>
                <a:gd name="connsiteY541" fmla="*/ 303745 h 1370103"/>
                <a:gd name="connsiteX542" fmla="*/ 422719 w 1943997"/>
                <a:gd name="connsiteY542" fmla="*/ 307609 h 1370103"/>
                <a:gd name="connsiteX543" fmla="*/ 425607 w 1943997"/>
                <a:gd name="connsiteY543" fmla="*/ 309057 h 1370103"/>
                <a:gd name="connsiteX544" fmla="*/ 425607 w 1943997"/>
                <a:gd name="connsiteY544" fmla="*/ 313404 h 1370103"/>
                <a:gd name="connsiteX545" fmla="*/ 428014 w 1943997"/>
                <a:gd name="connsiteY545" fmla="*/ 318233 h 1370103"/>
                <a:gd name="connsiteX546" fmla="*/ 430420 w 1943997"/>
                <a:gd name="connsiteY546" fmla="*/ 318233 h 1370103"/>
                <a:gd name="connsiteX547" fmla="*/ 430901 w 1943997"/>
                <a:gd name="connsiteY547" fmla="*/ 321131 h 1370103"/>
                <a:gd name="connsiteX548" fmla="*/ 434271 w 1943997"/>
                <a:gd name="connsiteY548" fmla="*/ 325477 h 1370103"/>
                <a:gd name="connsiteX549" fmla="*/ 436196 w 1943997"/>
                <a:gd name="connsiteY549" fmla="*/ 322580 h 1370103"/>
                <a:gd name="connsiteX550" fmla="*/ 439565 w 1943997"/>
                <a:gd name="connsiteY550" fmla="*/ 324995 h 1370103"/>
                <a:gd name="connsiteX551" fmla="*/ 440528 w 1943997"/>
                <a:gd name="connsiteY551" fmla="*/ 327409 h 1370103"/>
                <a:gd name="connsiteX552" fmla="*/ 444859 w 1943997"/>
                <a:gd name="connsiteY552" fmla="*/ 330790 h 1370103"/>
                <a:gd name="connsiteX553" fmla="*/ 445341 w 1943997"/>
                <a:gd name="connsiteY553" fmla="*/ 332722 h 1370103"/>
                <a:gd name="connsiteX554" fmla="*/ 451116 w 1943997"/>
                <a:gd name="connsiteY554" fmla="*/ 336102 h 1370103"/>
                <a:gd name="connsiteX555" fmla="*/ 457855 w 1943997"/>
                <a:gd name="connsiteY555" fmla="*/ 336585 h 1370103"/>
                <a:gd name="connsiteX556" fmla="*/ 464112 w 1943997"/>
                <a:gd name="connsiteY556" fmla="*/ 341898 h 1370103"/>
                <a:gd name="connsiteX557" fmla="*/ 461224 w 1943997"/>
                <a:gd name="connsiteY557" fmla="*/ 346727 h 1370103"/>
                <a:gd name="connsiteX558" fmla="*/ 460743 w 1943997"/>
                <a:gd name="connsiteY558" fmla="*/ 351074 h 1370103"/>
                <a:gd name="connsiteX559" fmla="*/ 462668 w 1943997"/>
                <a:gd name="connsiteY559" fmla="*/ 354937 h 1370103"/>
                <a:gd name="connsiteX560" fmla="*/ 468443 w 1943997"/>
                <a:gd name="connsiteY560" fmla="*/ 362664 h 1370103"/>
                <a:gd name="connsiteX561" fmla="*/ 470850 w 1943997"/>
                <a:gd name="connsiteY561" fmla="*/ 359283 h 1370103"/>
                <a:gd name="connsiteX562" fmla="*/ 473738 w 1943997"/>
                <a:gd name="connsiteY562" fmla="*/ 353005 h 1370103"/>
                <a:gd name="connsiteX563" fmla="*/ 476626 w 1943997"/>
                <a:gd name="connsiteY563" fmla="*/ 353488 h 1370103"/>
                <a:gd name="connsiteX564" fmla="*/ 477588 w 1943997"/>
                <a:gd name="connsiteY564" fmla="*/ 355903 h 1370103"/>
                <a:gd name="connsiteX565" fmla="*/ 483845 w 1943997"/>
                <a:gd name="connsiteY565" fmla="*/ 359283 h 1370103"/>
                <a:gd name="connsiteX566" fmla="*/ 487696 w 1943997"/>
                <a:gd name="connsiteY566" fmla="*/ 359766 h 1370103"/>
                <a:gd name="connsiteX567" fmla="*/ 491546 w 1943997"/>
                <a:gd name="connsiteY567" fmla="*/ 363630 h 1370103"/>
                <a:gd name="connsiteX568" fmla="*/ 493953 w 1943997"/>
                <a:gd name="connsiteY568" fmla="*/ 360249 h 1370103"/>
                <a:gd name="connsiteX569" fmla="*/ 491546 w 1943997"/>
                <a:gd name="connsiteY569" fmla="*/ 359766 h 1370103"/>
                <a:gd name="connsiteX570" fmla="*/ 492027 w 1943997"/>
                <a:gd name="connsiteY570" fmla="*/ 355903 h 1370103"/>
                <a:gd name="connsiteX571" fmla="*/ 496841 w 1943997"/>
                <a:gd name="connsiteY571" fmla="*/ 355903 h 1370103"/>
                <a:gd name="connsiteX572" fmla="*/ 499247 w 1943997"/>
                <a:gd name="connsiteY572" fmla="*/ 356869 h 1370103"/>
                <a:gd name="connsiteX573" fmla="*/ 500691 w 1943997"/>
                <a:gd name="connsiteY573" fmla="*/ 353488 h 1370103"/>
                <a:gd name="connsiteX574" fmla="*/ 505023 w 1943997"/>
                <a:gd name="connsiteY574" fmla="*/ 352522 h 1370103"/>
                <a:gd name="connsiteX575" fmla="*/ 508392 w 1943997"/>
                <a:gd name="connsiteY575" fmla="*/ 354937 h 1370103"/>
                <a:gd name="connsiteX576" fmla="*/ 510317 w 1943997"/>
                <a:gd name="connsiteY576" fmla="*/ 358801 h 1370103"/>
                <a:gd name="connsiteX577" fmla="*/ 513205 w 1943997"/>
                <a:gd name="connsiteY577" fmla="*/ 361698 h 1370103"/>
                <a:gd name="connsiteX578" fmla="*/ 514649 w 1943997"/>
                <a:gd name="connsiteY578" fmla="*/ 366045 h 1370103"/>
                <a:gd name="connsiteX579" fmla="*/ 517537 w 1943997"/>
                <a:gd name="connsiteY579" fmla="*/ 371357 h 1370103"/>
                <a:gd name="connsiteX580" fmla="*/ 519943 w 1943997"/>
                <a:gd name="connsiteY580" fmla="*/ 371357 h 1370103"/>
                <a:gd name="connsiteX581" fmla="*/ 523794 w 1943997"/>
                <a:gd name="connsiteY581" fmla="*/ 367010 h 1370103"/>
                <a:gd name="connsiteX582" fmla="*/ 528607 w 1943997"/>
                <a:gd name="connsiteY582" fmla="*/ 366045 h 1370103"/>
                <a:gd name="connsiteX583" fmla="*/ 533901 w 1943997"/>
                <a:gd name="connsiteY583" fmla="*/ 368942 h 1370103"/>
                <a:gd name="connsiteX584" fmla="*/ 531976 w 1943997"/>
                <a:gd name="connsiteY584" fmla="*/ 371840 h 1370103"/>
                <a:gd name="connsiteX585" fmla="*/ 532939 w 1943997"/>
                <a:gd name="connsiteY585" fmla="*/ 375221 h 1370103"/>
                <a:gd name="connsiteX586" fmla="*/ 528607 w 1943997"/>
                <a:gd name="connsiteY586" fmla="*/ 379084 h 1370103"/>
                <a:gd name="connsiteX587" fmla="*/ 531013 w 1943997"/>
                <a:gd name="connsiteY587" fmla="*/ 382948 h 1370103"/>
                <a:gd name="connsiteX588" fmla="*/ 529569 w 1943997"/>
                <a:gd name="connsiteY588" fmla="*/ 384879 h 1370103"/>
                <a:gd name="connsiteX589" fmla="*/ 530051 w 1943997"/>
                <a:gd name="connsiteY589" fmla="*/ 388743 h 1370103"/>
                <a:gd name="connsiteX590" fmla="*/ 531976 w 1943997"/>
                <a:gd name="connsiteY590" fmla="*/ 389225 h 1370103"/>
                <a:gd name="connsiteX591" fmla="*/ 533420 w 1943997"/>
                <a:gd name="connsiteY591" fmla="*/ 392606 h 1370103"/>
                <a:gd name="connsiteX592" fmla="*/ 535826 w 1943997"/>
                <a:gd name="connsiteY592" fmla="*/ 394055 h 1370103"/>
                <a:gd name="connsiteX593" fmla="*/ 536308 w 1943997"/>
                <a:gd name="connsiteY593" fmla="*/ 396953 h 1370103"/>
                <a:gd name="connsiteX594" fmla="*/ 540158 w 1943997"/>
                <a:gd name="connsiteY594" fmla="*/ 398401 h 1370103"/>
                <a:gd name="connsiteX595" fmla="*/ 541121 w 1943997"/>
                <a:gd name="connsiteY595" fmla="*/ 395504 h 1370103"/>
                <a:gd name="connsiteX596" fmla="*/ 544009 w 1943997"/>
                <a:gd name="connsiteY596" fmla="*/ 394538 h 1370103"/>
                <a:gd name="connsiteX597" fmla="*/ 547378 w 1943997"/>
                <a:gd name="connsiteY597" fmla="*/ 391157 h 1370103"/>
                <a:gd name="connsiteX598" fmla="*/ 548822 w 1943997"/>
                <a:gd name="connsiteY598" fmla="*/ 385845 h 1370103"/>
                <a:gd name="connsiteX599" fmla="*/ 551228 w 1943997"/>
                <a:gd name="connsiteY599" fmla="*/ 381499 h 1370103"/>
                <a:gd name="connsiteX600" fmla="*/ 555079 w 1943997"/>
                <a:gd name="connsiteY600" fmla="*/ 383913 h 1370103"/>
                <a:gd name="connsiteX601" fmla="*/ 553635 w 1943997"/>
                <a:gd name="connsiteY601" fmla="*/ 388260 h 1370103"/>
                <a:gd name="connsiteX602" fmla="*/ 551709 w 1943997"/>
                <a:gd name="connsiteY602" fmla="*/ 390192 h 1370103"/>
                <a:gd name="connsiteX603" fmla="*/ 552672 w 1943997"/>
                <a:gd name="connsiteY603" fmla="*/ 394055 h 1370103"/>
                <a:gd name="connsiteX604" fmla="*/ 556523 w 1943997"/>
                <a:gd name="connsiteY604" fmla="*/ 393572 h 1370103"/>
                <a:gd name="connsiteX605" fmla="*/ 560854 w 1943997"/>
                <a:gd name="connsiteY605" fmla="*/ 396470 h 1370103"/>
                <a:gd name="connsiteX606" fmla="*/ 565667 w 1943997"/>
                <a:gd name="connsiteY606" fmla="*/ 402265 h 1370103"/>
                <a:gd name="connsiteX607" fmla="*/ 571443 w 1943997"/>
                <a:gd name="connsiteY607" fmla="*/ 402748 h 1370103"/>
                <a:gd name="connsiteX608" fmla="*/ 569999 w 1943997"/>
                <a:gd name="connsiteY608" fmla="*/ 406612 h 1370103"/>
                <a:gd name="connsiteX609" fmla="*/ 573850 w 1943997"/>
                <a:gd name="connsiteY609" fmla="*/ 411924 h 1370103"/>
                <a:gd name="connsiteX610" fmla="*/ 581069 w 1943997"/>
                <a:gd name="connsiteY610" fmla="*/ 410475 h 1370103"/>
                <a:gd name="connsiteX611" fmla="*/ 583957 w 1943997"/>
                <a:gd name="connsiteY611" fmla="*/ 406612 h 1370103"/>
                <a:gd name="connsiteX612" fmla="*/ 585401 w 1943997"/>
                <a:gd name="connsiteY612" fmla="*/ 402265 h 1370103"/>
                <a:gd name="connsiteX613" fmla="*/ 592621 w 1943997"/>
                <a:gd name="connsiteY613" fmla="*/ 404680 h 1370103"/>
                <a:gd name="connsiteX614" fmla="*/ 596471 w 1943997"/>
                <a:gd name="connsiteY614" fmla="*/ 402748 h 1370103"/>
                <a:gd name="connsiteX615" fmla="*/ 600803 w 1943997"/>
                <a:gd name="connsiteY615" fmla="*/ 402265 h 1370103"/>
                <a:gd name="connsiteX616" fmla="*/ 603691 w 1943997"/>
                <a:gd name="connsiteY616" fmla="*/ 394055 h 1370103"/>
                <a:gd name="connsiteX617" fmla="*/ 609948 w 1943997"/>
                <a:gd name="connsiteY617" fmla="*/ 392124 h 1370103"/>
                <a:gd name="connsiteX618" fmla="*/ 612835 w 1943997"/>
                <a:gd name="connsiteY618" fmla="*/ 394538 h 1370103"/>
                <a:gd name="connsiteX619" fmla="*/ 613317 w 1943997"/>
                <a:gd name="connsiteY619" fmla="*/ 397919 h 1370103"/>
                <a:gd name="connsiteX620" fmla="*/ 619574 w 1943997"/>
                <a:gd name="connsiteY620" fmla="*/ 396953 h 1370103"/>
                <a:gd name="connsiteX621" fmla="*/ 625831 w 1943997"/>
                <a:gd name="connsiteY621" fmla="*/ 399368 h 1370103"/>
                <a:gd name="connsiteX622" fmla="*/ 628719 w 1943997"/>
                <a:gd name="connsiteY622" fmla="*/ 395021 h 1370103"/>
                <a:gd name="connsiteX623" fmla="*/ 630163 w 1943997"/>
                <a:gd name="connsiteY623" fmla="*/ 397919 h 1370103"/>
                <a:gd name="connsiteX624" fmla="*/ 637863 w 1943997"/>
                <a:gd name="connsiteY624" fmla="*/ 397436 h 1370103"/>
                <a:gd name="connsiteX625" fmla="*/ 642195 w 1943997"/>
                <a:gd name="connsiteY625" fmla="*/ 401299 h 1370103"/>
                <a:gd name="connsiteX626" fmla="*/ 647008 w 1943997"/>
                <a:gd name="connsiteY626" fmla="*/ 397919 h 1370103"/>
                <a:gd name="connsiteX627" fmla="*/ 651340 w 1943997"/>
                <a:gd name="connsiteY627" fmla="*/ 396953 h 1370103"/>
                <a:gd name="connsiteX628" fmla="*/ 654228 w 1943997"/>
                <a:gd name="connsiteY628" fmla="*/ 397919 h 1370103"/>
                <a:gd name="connsiteX629" fmla="*/ 656634 w 1943997"/>
                <a:gd name="connsiteY629" fmla="*/ 402748 h 1370103"/>
                <a:gd name="connsiteX630" fmla="*/ 659522 w 1943997"/>
                <a:gd name="connsiteY630" fmla="*/ 401782 h 1370103"/>
                <a:gd name="connsiteX631" fmla="*/ 662891 w 1943997"/>
                <a:gd name="connsiteY631" fmla="*/ 397919 h 1370103"/>
                <a:gd name="connsiteX632" fmla="*/ 661447 w 1943997"/>
                <a:gd name="connsiteY632" fmla="*/ 395987 h 1370103"/>
                <a:gd name="connsiteX633" fmla="*/ 661929 w 1943997"/>
                <a:gd name="connsiteY633" fmla="*/ 392606 h 1370103"/>
                <a:gd name="connsiteX634" fmla="*/ 664817 w 1943997"/>
                <a:gd name="connsiteY634" fmla="*/ 393089 h 1370103"/>
                <a:gd name="connsiteX635" fmla="*/ 671555 w 1943997"/>
                <a:gd name="connsiteY635" fmla="*/ 398884 h 1370103"/>
                <a:gd name="connsiteX636" fmla="*/ 669148 w 1943997"/>
                <a:gd name="connsiteY636" fmla="*/ 404197 h 1370103"/>
                <a:gd name="connsiteX637" fmla="*/ 670111 w 1943997"/>
                <a:gd name="connsiteY637" fmla="*/ 408060 h 1370103"/>
                <a:gd name="connsiteX638" fmla="*/ 672517 w 1943997"/>
                <a:gd name="connsiteY638" fmla="*/ 409509 h 1370103"/>
                <a:gd name="connsiteX639" fmla="*/ 675887 w 1943997"/>
                <a:gd name="connsiteY639" fmla="*/ 404197 h 1370103"/>
                <a:gd name="connsiteX640" fmla="*/ 681181 w 1943997"/>
                <a:gd name="connsiteY640" fmla="*/ 402265 h 1370103"/>
                <a:gd name="connsiteX641" fmla="*/ 682144 w 1943997"/>
                <a:gd name="connsiteY641" fmla="*/ 400816 h 1370103"/>
                <a:gd name="connsiteX642" fmla="*/ 680218 w 1943997"/>
                <a:gd name="connsiteY642" fmla="*/ 394055 h 1370103"/>
                <a:gd name="connsiteX643" fmla="*/ 682144 w 1943997"/>
                <a:gd name="connsiteY643" fmla="*/ 392606 h 1370103"/>
                <a:gd name="connsiteX644" fmla="*/ 687438 w 1943997"/>
                <a:gd name="connsiteY644" fmla="*/ 395021 h 1370103"/>
                <a:gd name="connsiteX645" fmla="*/ 685994 w 1943997"/>
                <a:gd name="connsiteY645" fmla="*/ 398884 h 1370103"/>
                <a:gd name="connsiteX646" fmla="*/ 694176 w 1943997"/>
                <a:gd name="connsiteY646" fmla="*/ 399851 h 1370103"/>
                <a:gd name="connsiteX647" fmla="*/ 696583 w 1943997"/>
                <a:gd name="connsiteY647" fmla="*/ 402748 h 1370103"/>
                <a:gd name="connsiteX648" fmla="*/ 699952 w 1943997"/>
                <a:gd name="connsiteY648" fmla="*/ 396953 h 1370103"/>
                <a:gd name="connsiteX649" fmla="*/ 709578 w 1943997"/>
                <a:gd name="connsiteY649" fmla="*/ 399368 h 1370103"/>
                <a:gd name="connsiteX650" fmla="*/ 712466 w 1943997"/>
                <a:gd name="connsiteY650" fmla="*/ 395987 h 1370103"/>
                <a:gd name="connsiteX651" fmla="*/ 715835 w 1943997"/>
                <a:gd name="connsiteY651" fmla="*/ 395987 h 1370103"/>
                <a:gd name="connsiteX652" fmla="*/ 714391 w 1943997"/>
                <a:gd name="connsiteY652" fmla="*/ 392606 h 1370103"/>
                <a:gd name="connsiteX653" fmla="*/ 710059 w 1943997"/>
                <a:gd name="connsiteY653" fmla="*/ 391640 h 1370103"/>
                <a:gd name="connsiteX654" fmla="*/ 710059 w 1943997"/>
                <a:gd name="connsiteY654" fmla="*/ 386328 h 1370103"/>
                <a:gd name="connsiteX655" fmla="*/ 718723 w 1943997"/>
                <a:gd name="connsiteY655" fmla="*/ 385362 h 1370103"/>
                <a:gd name="connsiteX656" fmla="*/ 722092 w 1943997"/>
                <a:gd name="connsiteY656" fmla="*/ 387294 h 1370103"/>
                <a:gd name="connsiteX657" fmla="*/ 726424 w 1943997"/>
                <a:gd name="connsiteY657" fmla="*/ 385845 h 1370103"/>
                <a:gd name="connsiteX658" fmla="*/ 728349 w 1943997"/>
                <a:gd name="connsiteY658" fmla="*/ 387777 h 1370103"/>
                <a:gd name="connsiteX659" fmla="*/ 730756 w 1943997"/>
                <a:gd name="connsiteY659" fmla="*/ 390675 h 1370103"/>
                <a:gd name="connsiteX660" fmla="*/ 726424 w 1943997"/>
                <a:gd name="connsiteY660" fmla="*/ 395021 h 1370103"/>
                <a:gd name="connsiteX661" fmla="*/ 726424 w 1943997"/>
                <a:gd name="connsiteY661" fmla="*/ 403714 h 1370103"/>
                <a:gd name="connsiteX662" fmla="*/ 732199 w 1943997"/>
                <a:gd name="connsiteY662" fmla="*/ 405163 h 1370103"/>
                <a:gd name="connsiteX663" fmla="*/ 733162 w 1943997"/>
                <a:gd name="connsiteY663" fmla="*/ 398401 h 1370103"/>
                <a:gd name="connsiteX664" fmla="*/ 735087 w 1943997"/>
                <a:gd name="connsiteY664" fmla="*/ 396953 h 1370103"/>
                <a:gd name="connsiteX665" fmla="*/ 738938 w 1943997"/>
                <a:gd name="connsiteY665" fmla="*/ 399368 h 1370103"/>
                <a:gd name="connsiteX666" fmla="*/ 737975 w 1943997"/>
                <a:gd name="connsiteY666" fmla="*/ 403714 h 1370103"/>
                <a:gd name="connsiteX667" fmla="*/ 741826 w 1943997"/>
                <a:gd name="connsiteY667" fmla="*/ 413373 h 1370103"/>
                <a:gd name="connsiteX668" fmla="*/ 744713 w 1943997"/>
                <a:gd name="connsiteY668" fmla="*/ 415304 h 1370103"/>
                <a:gd name="connsiteX669" fmla="*/ 748083 w 1943997"/>
                <a:gd name="connsiteY669" fmla="*/ 415787 h 1370103"/>
                <a:gd name="connsiteX670" fmla="*/ 750008 w 1943997"/>
                <a:gd name="connsiteY670" fmla="*/ 418202 h 1370103"/>
                <a:gd name="connsiteX671" fmla="*/ 754821 w 1943997"/>
                <a:gd name="connsiteY671" fmla="*/ 419168 h 1370103"/>
                <a:gd name="connsiteX672" fmla="*/ 759153 w 1943997"/>
                <a:gd name="connsiteY672" fmla="*/ 422549 h 1370103"/>
                <a:gd name="connsiteX673" fmla="*/ 759634 w 1943997"/>
                <a:gd name="connsiteY673" fmla="*/ 426412 h 1370103"/>
                <a:gd name="connsiteX674" fmla="*/ 756265 w 1943997"/>
                <a:gd name="connsiteY674" fmla="*/ 428827 h 1370103"/>
                <a:gd name="connsiteX675" fmla="*/ 753858 w 1943997"/>
                <a:gd name="connsiteY675" fmla="*/ 433174 h 1370103"/>
                <a:gd name="connsiteX676" fmla="*/ 757709 w 1943997"/>
                <a:gd name="connsiteY676" fmla="*/ 433656 h 1370103"/>
                <a:gd name="connsiteX677" fmla="*/ 761559 w 1943997"/>
                <a:gd name="connsiteY677" fmla="*/ 438003 h 1370103"/>
                <a:gd name="connsiteX678" fmla="*/ 761078 w 1943997"/>
                <a:gd name="connsiteY678" fmla="*/ 439451 h 1370103"/>
                <a:gd name="connsiteX679" fmla="*/ 754340 w 1943997"/>
                <a:gd name="connsiteY679" fmla="*/ 442349 h 1370103"/>
                <a:gd name="connsiteX680" fmla="*/ 751933 w 1943997"/>
                <a:gd name="connsiteY680" fmla="*/ 442349 h 1370103"/>
                <a:gd name="connsiteX681" fmla="*/ 750489 w 1943997"/>
                <a:gd name="connsiteY681" fmla="*/ 438486 h 1370103"/>
                <a:gd name="connsiteX682" fmla="*/ 747601 w 1943997"/>
                <a:gd name="connsiteY682" fmla="*/ 438003 h 1370103"/>
                <a:gd name="connsiteX683" fmla="*/ 741344 w 1943997"/>
                <a:gd name="connsiteY683" fmla="*/ 439934 h 1370103"/>
                <a:gd name="connsiteX684" fmla="*/ 741344 w 1943997"/>
                <a:gd name="connsiteY684" fmla="*/ 443315 h 1370103"/>
                <a:gd name="connsiteX685" fmla="*/ 739419 w 1943997"/>
                <a:gd name="connsiteY685" fmla="*/ 448145 h 1370103"/>
                <a:gd name="connsiteX686" fmla="*/ 738938 w 1943997"/>
                <a:gd name="connsiteY686" fmla="*/ 451042 h 1370103"/>
                <a:gd name="connsiteX687" fmla="*/ 736050 w 1943997"/>
                <a:gd name="connsiteY687" fmla="*/ 455872 h 1370103"/>
                <a:gd name="connsiteX688" fmla="*/ 739419 w 1943997"/>
                <a:gd name="connsiteY688" fmla="*/ 457803 h 1370103"/>
                <a:gd name="connsiteX689" fmla="*/ 742307 w 1943997"/>
                <a:gd name="connsiteY689" fmla="*/ 458286 h 1370103"/>
                <a:gd name="connsiteX690" fmla="*/ 747120 w 1943997"/>
                <a:gd name="connsiteY690" fmla="*/ 454423 h 1370103"/>
                <a:gd name="connsiteX691" fmla="*/ 750489 w 1943997"/>
                <a:gd name="connsiteY691" fmla="*/ 453940 h 1370103"/>
                <a:gd name="connsiteX692" fmla="*/ 755302 w 1943997"/>
                <a:gd name="connsiteY692" fmla="*/ 455389 h 1370103"/>
                <a:gd name="connsiteX693" fmla="*/ 758190 w 1943997"/>
                <a:gd name="connsiteY693" fmla="*/ 453457 h 1370103"/>
                <a:gd name="connsiteX694" fmla="*/ 760597 w 1943997"/>
                <a:gd name="connsiteY694" fmla="*/ 456354 h 1370103"/>
                <a:gd name="connsiteX695" fmla="*/ 758671 w 1943997"/>
                <a:gd name="connsiteY695" fmla="*/ 463116 h 1370103"/>
                <a:gd name="connsiteX696" fmla="*/ 762522 w 1943997"/>
                <a:gd name="connsiteY696" fmla="*/ 462633 h 1370103"/>
                <a:gd name="connsiteX697" fmla="*/ 765410 w 1943997"/>
                <a:gd name="connsiteY697" fmla="*/ 464081 h 1370103"/>
                <a:gd name="connsiteX698" fmla="*/ 767335 w 1943997"/>
                <a:gd name="connsiteY698" fmla="*/ 467462 h 1370103"/>
                <a:gd name="connsiteX699" fmla="*/ 770223 w 1943997"/>
                <a:gd name="connsiteY699" fmla="*/ 469394 h 1370103"/>
                <a:gd name="connsiteX700" fmla="*/ 773111 w 1943997"/>
                <a:gd name="connsiteY700" fmla="*/ 468911 h 1370103"/>
                <a:gd name="connsiteX701" fmla="*/ 774073 w 1943997"/>
                <a:gd name="connsiteY701" fmla="*/ 466496 h 1370103"/>
                <a:gd name="connsiteX702" fmla="*/ 771667 w 1943997"/>
                <a:gd name="connsiteY702" fmla="*/ 465048 h 1370103"/>
                <a:gd name="connsiteX703" fmla="*/ 773111 w 1943997"/>
                <a:gd name="connsiteY703" fmla="*/ 462150 h 1370103"/>
                <a:gd name="connsiteX704" fmla="*/ 777924 w 1943997"/>
                <a:gd name="connsiteY704" fmla="*/ 464565 h 1370103"/>
                <a:gd name="connsiteX705" fmla="*/ 783218 w 1943997"/>
                <a:gd name="connsiteY705" fmla="*/ 468911 h 1370103"/>
                <a:gd name="connsiteX706" fmla="*/ 783218 w 1943997"/>
                <a:gd name="connsiteY706" fmla="*/ 475672 h 1370103"/>
                <a:gd name="connsiteX707" fmla="*/ 785625 w 1943997"/>
                <a:gd name="connsiteY707" fmla="*/ 477604 h 1370103"/>
                <a:gd name="connsiteX708" fmla="*/ 789956 w 1943997"/>
                <a:gd name="connsiteY708" fmla="*/ 474224 h 1370103"/>
                <a:gd name="connsiteX709" fmla="*/ 791881 w 1943997"/>
                <a:gd name="connsiteY709" fmla="*/ 470843 h 1370103"/>
                <a:gd name="connsiteX710" fmla="*/ 794769 w 1943997"/>
                <a:gd name="connsiteY710" fmla="*/ 469394 h 1370103"/>
                <a:gd name="connsiteX711" fmla="*/ 801026 w 1943997"/>
                <a:gd name="connsiteY711" fmla="*/ 469877 h 1370103"/>
                <a:gd name="connsiteX712" fmla="*/ 801026 w 1943997"/>
                <a:gd name="connsiteY712" fmla="*/ 462150 h 1370103"/>
                <a:gd name="connsiteX713" fmla="*/ 801989 w 1943997"/>
                <a:gd name="connsiteY713" fmla="*/ 456354 h 1370103"/>
                <a:gd name="connsiteX714" fmla="*/ 801026 w 1943997"/>
                <a:gd name="connsiteY714" fmla="*/ 452974 h 1370103"/>
                <a:gd name="connsiteX715" fmla="*/ 803433 w 1943997"/>
                <a:gd name="connsiteY715" fmla="*/ 445730 h 1370103"/>
                <a:gd name="connsiteX716" fmla="*/ 803433 w 1943997"/>
                <a:gd name="connsiteY716" fmla="*/ 442832 h 1370103"/>
                <a:gd name="connsiteX717" fmla="*/ 800064 w 1943997"/>
                <a:gd name="connsiteY717" fmla="*/ 440418 h 1370103"/>
                <a:gd name="connsiteX718" fmla="*/ 797176 w 1943997"/>
                <a:gd name="connsiteY718" fmla="*/ 435105 h 1370103"/>
                <a:gd name="connsiteX719" fmla="*/ 796695 w 1943997"/>
                <a:gd name="connsiteY719" fmla="*/ 430275 h 1370103"/>
                <a:gd name="connsiteX720" fmla="*/ 794769 w 1943997"/>
                <a:gd name="connsiteY720" fmla="*/ 426895 h 1370103"/>
                <a:gd name="connsiteX721" fmla="*/ 794769 w 1943997"/>
                <a:gd name="connsiteY721" fmla="*/ 424480 h 1370103"/>
                <a:gd name="connsiteX722" fmla="*/ 798139 w 1943997"/>
                <a:gd name="connsiteY722" fmla="*/ 422549 h 1370103"/>
                <a:gd name="connsiteX723" fmla="*/ 800545 w 1943997"/>
                <a:gd name="connsiteY723" fmla="*/ 423998 h 1370103"/>
                <a:gd name="connsiteX724" fmla="*/ 799582 w 1943997"/>
                <a:gd name="connsiteY724" fmla="*/ 429793 h 1370103"/>
                <a:gd name="connsiteX725" fmla="*/ 800545 w 1943997"/>
                <a:gd name="connsiteY725" fmla="*/ 432207 h 1370103"/>
                <a:gd name="connsiteX726" fmla="*/ 805358 w 1943997"/>
                <a:gd name="connsiteY726" fmla="*/ 435105 h 1370103"/>
                <a:gd name="connsiteX727" fmla="*/ 808246 w 1943997"/>
                <a:gd name="connsiteY727" fmla="*/ 435588 h 1370103"/>
                <a:gd name="connsiteX728" fmla="*/ 810171 w 1943997"/>
                <a:gd name="connsiteY728" fmla="*/ 428344 h 1370103"/>
                <a:gd name="connsiteX729" fmla="*/ 810653 w 1943997"/>
                <a:gd name="connsiteY729" fmla="*/ 422549 h 1370103"/>
                <a:gd name="connsiteX730" fmla="*/ 812578 w 1943997"/>
                <a:gd name="connsiteY730" fmla="*/ 421583 h 1370103"/>
                <a:gd name="connsiteX731" fmla="*/ 817391 w 1943997"/>
                <a:gd name="connsiteY731" fmla="*/ 423515 h 1370103"/>
                <a:gd name="connsiteX732" fmla="*/ 824610 w 1943997"/>
                <a:gd name="connsiteY732" fmla="*/ 426895 h 1370103"/>
                <a:gd name="connsiteX733" fmla="*/ 826536 w 1943997"/>
                <a:gd name="connsiteY733" fmla="*/ 427378 h 1370103"/>
                <a:gd name="connsiteX734" fmla="*/ 830867 w 1943997"/>
                <a:gd name="connsiteY734" fmla="*/ 423031 h 1370103"/>
                <a:gd name="connsiteX735" fmla="*/ 833755 w 1943997"/>
                <a:gd name="connsiteY735" fmla="*/ 421100 h 1370103"/>
                <a:gd name="connsiteX736" fmla="*/ 836162 w 1943997"/>
                <a:gd name="connsiteY736" fmla="*/ 418202 h 1370103"/>
                <a:gd name="connsiteX737" fmla="*/ 840493 w 1943997"/>
                <a:gd name="connsiteY737" fmla="*/ 423515 h 1370103"/>
                <a:gd name="connsiteX738" fmla="*/ 843863 w 1943997"/>
                <a:gd name="connsiteY738" fmla="*/ 424963 h 1370103"/>
                <a:gd name="connsiteX739" fmla="*/ 847713 w 1943997"/>
                <a:gd name="connsiteY739" fmla="*/ 415304 h 1370103"/>
                <a:gd name="connsiteX740" fmla="*/ 849638 w 1943997"/>
                <a:gd name="connsiteY740" fmla="*/ 413373 h 1370103"/>
                <a:gd name="connsiteX741" fmla="*/ 847232 w 1943997"/>
                <a:gd name="connsiteY741" fmla="*/ 405163 h 1370103"/>
                <a:gd name="connsiteX742" fmla="*/ 852045 w 1943997"/>
                <a:gd name="connsiteY742" fmla="*/ 404680 h 1370103"/>
                <a:gd name="connsiteX743" fmla="*/ 857339 w 1943997"/>
                <a:gd name="connsiteY743" fmla="*/ 405163 h 1370103"/>
                <a:gd name="connsiteX744" fmla="*/ 862634 w 1943997"/>
                <a:gd name="connsiteY744" fmla="*/ 404680 h 1370103"/>
                <a:gd name="connsiteX745" fmla="*/ 866003 w 1943997"/>
                <a:gd name="connsiteY745" fmla="*/ 406612 h 1370103"/>
                <a:gd name="connsiteX746" fmla="*/ 866965 w 1943997"/>
                <a:gd name="connsiteY746" fmla="*/ 409509 h 1370103"/>
                <a:gd name="connsiteX747" fmla="*/ 870816 w 1943997"/>
                <a:gd name="connsiteY747" fmla="*/ 409992 h 1370103"/>
                <a:gd name="connsiteX748" fmla="*/ 872741 w 1943997"/>
                <a:gd name="connsiteY748" fmla="*/ 407577 h 1370103"/>
                <a:gd name="connsiteX749" fmla="*/ 881886 w 1943997"/>
                <a:gd name="connsiteY749" fmla="*/ 408060 h 1370103"/>
                <a:gd name="connsiteX750" fmla="*/ 884774 w 1943997"/>
                <a:gd name="connsiteY750" fmla="*/ 410475 h 1370103"/>
                <a:gd name="connsiteX751" fmla="*/ 889105 w 1943997"/>
                <a:gd name="connsiteY751" fmla="*/ 410958 h 1370103"/>
                <a:gd name="connsiteX752" fmla="*/ 891031 w 1943997"/>
                <a:gd name="connsiteY752" fmla="*/ 407577 h 1370103"/>
                <a:gd name="connsiteX753" fmla="*/ 894400 w 1943997"/>
                <a:gd name="connsiteY753" fmla="*/ 405163 h 1370103"/>
                <a:gd name="connsiteX754" fmla="*/ 894881 w 1943997"/>
                <a:gd name="connsiteY754" fmla="*/ 399851 h 1370103"/>
                <a:gd name="connsiteX755" fmla="*/ 893437 w 1943997"/>
                <a:gd name="connsiteY755" fmla="*/ 396470 h 1370103"/>
                <a:gd name="connsiteX756" fmla="*/ 890549 w 1943997"/>
                <a:gd name="connsiteY756" fmla="*/ 394538 h 1370103"/>
                <a:gd name="connsiteX757" fmla="*/ 891993 w 1943997"/>
                <a:gd name="connsiteY757" fmla="*/ 391157 h 1370103"/>
                <a:gd name="connsiteX758" fmla="*/ 896325 w 1943997"/>
                <a:gd name="connsiteY758" fmla="*/ 393089 h 1370103"/>
                <a:gd name="connsiteX759" fmla="*/ 901619 w 1943997"/>
                <a:gd name="connsiteY759" fmla="*/ 393089 h 1370103"/>
                <a:gd name="connsiteX760" fmla="*/ 905951 w 1943997"/>
                <a:gd name="connsiteY760" fmla="*/ 392124 h 1370103"/>
                <a:gd name="connsiteX761" fmla="*/ 913652 w 1943997"/>
                <a:gd name="connsiteY761" fmla="*/ 392124 h 1370103"/>
                <a:gd name="connsiteX762" fmla="*/ 917021 w 1943997"/>
                <a:gd name="connsiteY762" fmla="*/ 391640 h 1370103"/>
                <a:gd name="connsiteX763" fmla="*/ 918465 w 1943997"/>
                <a:gd name="connsiteY763" fmla="*/ 394055 h 1370103"/>
                <a:gd name="connsiteX764" fmla="*/ 923760 w 1943997"/>
                <a:gd name="connsiteY764" fmla="*/ 395021 h 1370103"/>
                <a:gd name="connsiteX765" fmla="*/ 922797 w 1943997"/>
                <a:gd name="connsiteY765" fmla="*/ 397436 h 1370103"/>
                <a:gd name="connsiteX766" fmla="*/ 924241 w 1943997"/>
                <a:gd name="connsiteY766" fmla="*/ 401782 h 1370103"/>
                <a:gd name="connsiteX767" fmla="*/ 922797 w 1943997"/>
                <a:gd name="connsiteY767" fmla="*/ 406128 h 1370103"/>
                <a:gd name="connsiteX768" fmla="*/ 925203 w 1943997"/>
                <a:gd name="connsiteY768" fmla="*/ 407577 h 1370103"/>
                <a:gd name="connsiteX769" fmla="*/ 927129 w 1943997"/>
                <a:gd name="connsiteY769" fmla="*/ 404680 h 1370103"/>
                <a:gd name="connsiteX770" fmla="*/ 930017 w 1943997"/>
                <a:gd name="connsiteY770" fmla="*/ 404680 h 1370103"/>
                <a:gd name="connsiteX771" fmla="*/ 930498 w 1943997"/>
                <a:gd name="connsiteY771" fmla="*/ 401299 h 1370103"/>
                <a:gd name="connsiteX772" fmla="*/ 934830 w 1943997"/>
                <a:gd name="connsiteY772" fmla="*/ 398884 h 1370103"/>
                <a:gd name="connsiteX773" fmla="*/ 936273 w 1943997"/>
                <a:gd name="connsiteY773" fmla="*/ 403231 h 1370103"/>
                <a:gd name="connsiteX774" fmla="*/ 931460 w 1943997"/>
                <a:gd name="connsiteY774" fmla="*/ 411441 h 1370103"/>
                <a:gd name="connsiteX775" fmla="*/ 927129 w 1943997"/>
                <a:gd name="connsiteY775" fmla="*/ 413373 h 1370103"/>
                <a:gd name="connsiteX776" fmla="*/ 928573 w 1943997"/>
                <a:gd name="connsiteY776" fmla="*/ 416753 h 1370103"/>
                <a:gd name="connsiteX777" fmla="*/ 932904 w 1943997"/>
                <a:gd name="connsiteY777" fmla="*/ 414822 h 1370103"/>
                <a:gd name="connsiteX778" fmla="*/ 933867 w 1943997"/>
                <a:gd name="connsiteY778" fmla="*/ 411924 h 1370103"/>
                <a:gd name="connsiteX779" fmla="*/ 936273 w 1943997"/>
                <a:gd name="connsiteY779" fmla="*/ 410475 h 1370103"/>
                <a:gd name="connsiteX780" fmla="*/ 939643 w 1943997"/>
                <a:gd name="connsiteY780" fmla="*/ 410958 h 1370103"/>
                <a:gd name="connsiteX781" fmla="*/ 945418 w 1943997"/>
                <a:gd name="connsiteY781" fmla="*/ 413373 h 1370103"/>
                <a:gd name="connsiteX782" fmla="*/ 950231 w 1943997"/>
                <a:gd name="connsiteY782" fmla="*/ 413373 h 1370103"/>
                <a:gd name="connsiteX783" fmla="*/ 955526 w 1943997"/>
                <a:gd name="connsiteY783" fmla="*/ 409027 h 1370103"/>
                <a:gd name="connsiteX784" fmla="*/ 955526 w 1943997"/>
                <a:gd name="connsiteY784" fmla="*/ 403231 h 1370103"/>
                <a:gd name="connsiteX785" fmla="*/ 957451 w 1943997"/>
                <a:gd name="connsiteY785" fmla="*/ 401782 h 1370103"/>
                <a:gd name="connsiteX786" fmla="*/ 961783 w 1943997"/>
                <a:gd name="connsiteY786" fmla="*/ 402265 h 1370103"/>
                <a:gd name="connsiteX787" fmla="*/ 965152 w 1943997"/>
                <a:gd name="connsiteY787" fmla="*/ 399851 h 1370103"/>
                <a:gd name="connsiteX788" fmla="*/ 967558 w 1943997"/>
                <a:gd name="connsiteY788" fmla="*/ 401299 h 1370103"/>
                <a:gd name="connsiteX789" fmla="*/ 967077 w 1943997"/>
                <a:gd name="connsiteY789" fmla="*/ 405646 h 1370103"/>
                <a:gd name="connsiteX790" fmla="*/ 962264 w 1943997"/>
                <a:gd name="connsiteY790" fmla="*/ 410475 h 1370103"/>
                <a:gd name="connsiteX791" fmla="*/ 962745 w 1943997"/>
                <a:gd name="connsiteY791" fmla="*/ 417236 h 1370103"/>
                <a:gd name="connsiteX792" fmla="*/ 961783 w 1943997"/>
                <a:gd name="connsiteY792" fmla="*/ 421100 h 1370103"/>
                <a:gd name="connsiteX793" fmla="*/ 964189 w 1943997"/>
                <a:gd name="connsiteY793" fmla="*/ 423998 h 1370103"/>
                <a:gd name="connsiteX794" fmla="*/ 970446 w 1943997"/>
                <a:gd name="connsiteY794" fmla="*/ 426895 h 1370103"/>
                <a:gd name="connsiteX795" fmla="*/ 968521 w 1943997"/>
                <a:gd name="connsiteY795" fmla="*/ 434622 h 1370103"/>
                <a:gd name="connsiteX796" fmla="*/ 966115 w 1943997"/>
                <a:gd name="connsiteY796" fmla="*/ 438486 h 1370103"/>
                <a:gd name="connsiteX797" fmla="*/ 968521 w 1943997"/>
                <a:gd name="connsiteY797" fmla="*/ 442349 h 1370103"/>
                <a:gd name="connsiteX798" fmla="*/ 972371 w 1943997"/>
                <a:gd name="connsiteY798" fmla="*/ 442349 h 1370103"/>
                <a:gd name="connsiteX799" fmla="*/ 976222 w 1943997"/>
                <a:gd name="connsiteY799" fmla="*/ 444281 h 1370103"/>
                <a:gd name="connsiteX800" fmla="*/ 978629 w 1943997"/>
                <a:gd name="connsiteY800" fmla="*/ 443798 h 1370103"/>
                <a:gd name="connsiteX801" fmla="*/ 984885 w 1943997"/>
                <a:gd name="connsiteY801" fmla="*/ 441383 h 1370103"/>
                <a:gd name="connsiteX802" fmla="*/ 986811 w 1943997"/>
                <a:gd name="connsiteY802" fmla="*/ 438969 h 1370103"/>
                <a:gd name="connsiteX803" fmla="*/ 988255 w 1943997"/>
                <a:gd name="connsiteY803" fmla="*/ 434622 h 1370103"/>
                <a:gd name="connsiteX804" fmla="*/ 993068 w 1943997"/>
                <a:gd name="connsiteY804" fmla="*/ 429310 h 1370103"/>
                <a:gd name="connsiteX805" fmla="*/ 997399 w 1943997"/>
                <a:gd name="connsiteY805" fmla="*/ 428344 h 1370103"/>
                <a:gd name="connsiteX806" fmla="*/ 1001731 w 1943997"/>
                <a:gd name="connsiteY806" fmla="*/ 425446 h 1370103"/>
                <a:gd name="connsiteX807" fmla="*/ 1005100 w 1943997"/>
                <a:gd name="connsiteY807" fmla="*/ 427378 h 1370103"/>
                <a:gd name="connsiteX808" fmla="*/ 1007026 w 1943997"/>
                <a:gd name="connsiteY808" fmla="*/ 435105 h 1370103"/>
                <a:gd name="connsiteX809" fmla="*/ 1011357 w 1943997"/>
                <a:gd name="connsiteY809" fmla="*/ 438003 h 1370103"/>
                <a:gd name="connsiteX810" fmla="*/ 1013764 w 1943997"/>
                <a:gd name="connsiteY810" fmla="*/ 438969 h 1370103"/>
                <a:gd name="connsiteX811" fmla="*/ 1016170 w 1943997"/>
                <a:gd name="connsiteY811" fmla="*/ 437520 h 1370103"/>
                <a:gd name="connsiteX812" fmla="*/ 1017133 w 1943997"/>
                <a:gd name="connsiteY812" fmla="*/ 428827 h 1370103"/>
                <a:gd name="connsiteX813" fmla="*/ 1019540 w 1943997"/>
                <a:gd name="connsiteY813" fmla="*/ 424480 h 1370103"/>
                <a:gd name="connsiteX814" fmla="*/ 1015208 w 1943997"/>
                <a:gd name="connsiteY814" fmla="*/ 422549 h 1370103"/>
                <a:gd name="connsiteX815" fmla="*/ 1014245 w 1943997"/>
                <a:gd name="connsiteY815" fmla="*/ 418685 h 1370103"/>
                <a:gd name="connsiteX816" fmla="*/ 1017133 w 1943997"/>
                <a:gd name="connsiteY816" fmla="*/ 411924 h 1370103"/>
                <a:gd name="connsiteX817" fmla="*/ 1020021 w 1943997"/>
                <a:gd name="connsiteY817" fmla="*/ 409992 h 1370103"/>
                <a:gd name="connsiteX818" fmla="*/ 1025797 w 1943997"/>
                <a:gd name="connsiteY818" fmla="*/ 413856 h 1370103"/>
                <a:gd name="connsiteX819" fmla="*/ 1028684 w 1943997"/>
                <a:gd name="connsiteY819" fmla="*/ 412890 h 1370103"/>
                <a:gd name="connsiteX820" fmla="*/ 1032535 w 1943997"/>
                <a:gd name="connsiteY820" fmla="*/ 414822 h 1370103"/>
                <a:gd name="connsiteX821" fmla="*/ 1035423 w 1943997"/>
                <a:gd name="connsiteY821" fmla="*/ 413856 h 1370103"/>
                <a:gd name="connsiteX822" fmla="*/ 1033016 w 1943997"/>
                <a:gd name="connsiteY822" fmla="*/ 409992 h 1370103"/>
                <a:gd name="connsiteX823" fmla="*/ 1033497 w 1943997"/>
                <a:gd name="connsiteY823" fmla="*/ 403231 h 1370103"/>
                <a:gd name="connsiteX824" fmla="*/ 1035423 w 1943997"/>
                <a:gd name="connsiteY824" fmla="*/ 400816 h 1370103"/>
                <a:gd name="connsiteX825" fmla="*/ 1035423 w 1943997"/>
                <a:gd name="connsiteY825" fmla="*/ 395504 h 1370103"/>
                <a:gd name="connsiteX826" fmla="*/ 1037829 w 1943997"/>
                <a:gd name="connsiteY826" fmla="*/ 393572 h 1370103"/>
                <a:gd name="connsiteX827" fmla="*/ 1041680 w 1943997"/>
                <a:gd name="connsiteY827" fmla="*/ 395021 h 1370103"/>
                <a:gd name="connsiteX828" fmla="*/ 1044567 w 1943997"/>
                <a:gd name="connsiteY828" fmla="*/ 391640 h 1370103"/>
                <a:gd name="connsiteX829" fmla="*/ 1047455 w 1943997"/>
                <a:gd name="connsiteY829" fmla="*/ 391640 h 1370103"/>
                <a:gd name="connsiteX830" fmla="*/ 1052268 w 1943997"/>
                <a:gd name="connsiteY830" fmla="*/ 393089 h 1370103"/>
                <a:gd name="connsiteX831" fmla="*/ 1056119 w 1943997"/>
                <a:gd name="connsiteY831" fmla="*/ 390192 h 1370103"/>
                <a:gd name="connsiteX832" fmla="*/ 1061895 w 1943997"/>
                <a:gd name="connsiteY832" fmla="*/ 392124 h 1370103"/>
                <a:gd name="connsiteX833" fmla="*/ 1067189 w 1943997"/>
                <a:gd name="connsiteY833" fmla="*/ 396470 h 1370103"/>
                <a:gd name="connsiteX834" fmla="*/ 1072965 w 1943997"/>
                <a:gd name="connsiteY834" fmla="*/ 402748 h 1370103"/>
                <a:gd name="connsiteX835" fmla="*/ 1076815 w 1943997"/>
                <a:gd name="connsiteY835" fmla="*/ 404197 h 1370103"/>
                <a:gd name="connsiteX836" fmla="*/ 1082110 w 1943997"/>
                <a:gd name="connsiteY836" fmla="*/ 409509 h 1370103"/>
                <a:gd name="connsiteX837" fmla="*/ 1084035 w 1943997"/>
                <a:gd name="connsiteY837" fmla="*/ 410475 h 1370103"/>
                <a:gd name="connsiteX838" fmla="*/ 1090292 w 1943997"/>
                <a:gd name="connsiteY838" fmla="*/ 409992 h 1370103"/>
                <a:gd name="connsiteX839" fmla="*/ 1091736 w 1943997"/>
                <a:gd name="connsiteY839" fmla="*/ 412890 h 1370103"/>
                <a:gd name="connsiteX840" fmla="*/ 1094624 w 1943997"/>
                <a:gd name="connsiteY840" fmla="*/ 413856 h 1370103"/>
                <a:gd name="connsiteX841" fmla="*/ 1097511 w 1943997"/>
                <a:gd name="connsiteY841" fmla="*/ 416271 h 1370103"/>
                <a:gd name="connsiteX842" fmla="*/ 1101362 w 1943997"/>
                <a:gd name="connsiteY842" fmla="*/ 416271 h 1370103"/>
                <a:gd name="connsiteX843" fmla="*/ 1105212 w 1943997"/>
                <a:gd name="connsiteY843" fmla="*/ 419168 h 1370103"/>
                <a:gd name="connsiteX844" fmla="*/ 1108100 w 1943997"/>
                <a:gd name="connsiteY844" fmla="*/ 419168 h 1370103"/>
                <a:gd name="connsiteX845" fmla="*/ 1112432 w 1943997"/>
                <a:gd name="connsiteY845" fmla="*/ 416753 h 1370103"/>
                <a:gd name="connsiteX846" fmla="*/ 1115801 w 1943997"/>
                <a:gd name="connsiteY846" fmla="*/ 417719 h 1370103"/>
                <a:gd name="connsiteX847" fmla="*/ 1119651 w 1943997"/>
                <a:gd name="connsiteY847" fmla="*/ 424963 h 1370103"/>
                <a:gd name="connsiteX848" fmla="*/ 1122539 w 1943997"/>
                <a:gd name="connsiteY848" fmla="*/ 431725 h 1370103"/>
                <a:gd name="connsiteX849" fmla="*/ 1123021 w 1943997"/>
                <a:gd name="connsiteY849" fmla="*/ 440418 h 1370103"/>
                <a:gd name="connsiteX850" fmla="*/ 1122058 w 1943997"/>
                <a:gd name="connsiteY850" fmla="*/ 449110 h 1370103"/>
                <a:gd name="connsiteX851" fmla="*/ 1119651 w 1943997"/>
                <a:gd name="connsiteY851" fmla="*/ 452491 h 1370103"/>
                <a:gd name="connsiteX852" fmla="*/ 1117726 w 1943997"/>
                <a:gd name="connsiteY852" fmla="*/ 461184 h 1370103"/>
                <a:gd name="connsiteX853" fmla="*/ 1115801 w 1943997"/>
                <a:gd name="connsiteY853" fmla="*/ 466013 h 1370103"/>
                <a:gd name="connsiteX854" fmla="*/ 1124464 w 1943997"/>
                <a:gd name="connsiteY854" fmla="*/ 471325 h 1370103"/>
                <a:gd name="connsiteX855" fmla="*/ 1125427 w 1943997"/>
                <a:gd name="connsiteY855" fmla="*/ 473257 h 1370103"/>
                <a:gd name="connsiteX856" fmla="*/ 1124464 w 1943997"/>
                <a:gd name="connsiteY856" fmla="*/ 477604 h 1370103"/>
                <a:gd name="connsiteX857" fmla="*/ 1125908 w 1943997"/>
                <a:gd name="connsiteY857" fmla="*/ 480984 h 1370103"/>
                <a:gd name="connsiteX858" fmla="*/ 1122058 w 1943997"/>
                <a:gd name="connsiteY858" fmla="*/ 485331 h 1370103"/>
                <a:gd name="connsiteX859" fmla="*/ 1116282 w 1943997"/>
                <a:gd name="connsiteY859" fmla="*/ 487746 h 1370103"/>
                <a:gd name="connsiteX860" fmla="*/ 1117245 w 1943997"/>
                <a:gd name="connsiteY860" fmla="*/ 489677 h 1370103"/>
                <a:gd name="connsiteX861" fmla="*/ 1115801 w 1943997"/>
                <a:gd name="connsiteY861" fmla="*/ 493541 h 1370103"/>
                <a:gd name="connsiteX862" fmla="*/ 1117726 w 1943997"/>
                <a:gd name="connsiteY862" fmla="*/ 499336 h 1370103"/>
                <a:gd name="connsiteX863" fmla="*/ 1119170 w 1943997"/>
                <a:gd name="connsiteY863" fmla="*/ 501268 h 1370103"/>
                <a:gd name="connsiteX864" fmla="*/ 1120614 w 1943997"/>
                <a:gd name="connsiteY864" fmla="*/ 505615 h 1370103"/>
                <a:gd name="connsiteX865" fmla="*/ 1119651 w 1943997"/>
                <a:gd name="connsiteY865" fmla="*/ 507546 h 1370103"/>
                <a:gd name="connsiteX866" fmla="*/ 1125908 w 1943997"/>
                <a:gd name="connsiteY866" fmla="*/ 512375 h 1370103"/>
                <a:gd name="connsiteX867" fmla="*/ 1127352 w 1943997"/>
                <a:gd name="connsiteY867" fmla="*/ 517688 h 1370103"/>
                <a:gd name="connsiteX868" fmla="*/ 1126390 w 1943997"/>
                <a:gd name="connsiteY868" fmla="*/ 521551 h 1370103"/>
                <a:gd name="connsiteX869" fmla="*/ 1128315 w 1943997"/>
                <a:gd name="connsiteY869" fmla="*/ 523483 h 1370103"/>
                <a:gd name="connsiteX870" fmla="*/ 1123502 w 1943997"/>
                <a:gd name="connsiteY870" fmla="*/ 529278 h 1370103"/>
                <a:gd name="connsiteX871" fmla="*/ 1123021 w 1943997"/>
                <a:gd name="connsiteY871" fmla="*/ 532177 h 1370103"/>
                <a:gd name="connsiteX872" fmla="*/ 1119170 w 1943997"/>
                <a:gd name="connsiteY872" fmla="*/ 536523 h 1370103"/>
                <a:gd name="connsiteX873" fmla="*/ 1119651 w 1943997"/>
                <a:gd name="connsiteY873" fmla="*/ 545699 h 1370103"/>
                <a:gd name="connsiteX874" fmla="*/ 1117245 w 1943997"/>
                <a:gd name="connsiteY874" fmla="*/ 553425 h 1370103"/>
                <a:gd name="connsiteX875" fmla="*/ 1117245 w 1943997"/>
                <a:gd name="connsiteY875" fmla="*/ 562119 h 1370103"/>
                <a:gd name="connsiteX876" fmla="*/ 1118689 w 1943997"/>
                <a:gd name="connsiteY876" fmla="*/ 566948 h 1370103"/>
                <a:gd name="connsiteX877" fmla="*/ 1123021 w 1943997"/>
                <a:gd name="connsiteY877" fmla="*/ 571777 h 1370103"/>
                <a:gd name="connsiteX878" fmla="*/ 1122539 w 1943997"/>
                <a:gd name="connsiteY878" fmla="*/ 576124 h 1370103"/>
                <a:gd name="connsiteX879" fmla="*/ 1119651 w 1943997"/>
                <a:gd name="connsiteY879" fmla="*/ 584817 h 1370103"/>
                <a:gd name="connsiteX880" fmla="*/ 1118689 w 1943997"/>
                <a:gd name="connsiteY880" fmla="*/ 586749 h 1370103"/>
                <a:gd name="connsiteX881" fmla="*/ 1119651 w 1943997"/>
                <a:gd name="connsiteY881" fmla="*/ 593027 h 1370103"/>
                <a:gd name="connsiteX882" fmla="*/ 1121095 w 1943997"/>
                <a:gd name="connsiteY882" fmla="*/ 595442 h 1370103"/>
                <a:gd name="connsiteX883" fmla="*/ 1122058 w 1943997"/>
                <a:gd name="connsiteY883" fmla="*/ 602203 h 1370103"/>
                <a:gd name="connsiteX884" fmla="*/ 1119651 w 1943997"/>
                <a:gd name="connsiteY884" fmla="*/ 611862 h 1370103"/>
                <a:gd name="connsiteX885" fmla="*/ 1122058 w 1943997"/>
                <a:gd name="connsiteY885" fmla="*/ 618140 h 1370103"/>
                <a:gd name="connsiteX886" fmla="*/ 1122539 w 1943997"/>
                <a:gd name="connsiteY886" fmla="*/ 623452 h 1370103"/>
                <a:gd name="connsiteX887" fmla="*/ 1125427 w 1943997"/>
                <a:gd name="connsiteY887" fmla="*/ 623452 h 1370103"/>
                <a:gd name="connsiteX888" fmla="*/ 1131203 w 1943997"/>
                <a:gd name="connsiteY888" fmla="*/ 622486 h 1370103"/>
                <a:gd name="connsiteX889" fmla="*/ 1135053 w 1943997"/>
                <a:gd name="connsiteY889" fmla="*/ 618623 h 1370103"/>
                <a:gd name="connsiteX890" fmla="*/ 1144679 w 1943997"/>
                <a:gd name="connsiteY890" fmla="*/ 631662 h 1370103"/>
                <a:gd name="connsiteX891" fmla="*/ 1142754 w 1943997"/>
                <a:gd name="connsiteY891" fmla="*/ 641321 h 1370103"/>
                <a:gd name="connsiteX892" fmla="*/ 1151899 w 1943997"/>
                <a:gd name="connsiteY892" fmla="*/ 640838 h 1370103"/>
                <a:gd name="connsiteX893" fmla="*/ 1153343 w 1943997"/>
                <a:gd name="connsiteY893" fmla="*/ 622486 h 1370103"/>
                <a:gd name="connsiteX894" fmla="*/ 1167782 w 1943997"/>
                <a:gd name="connsiteY894" fmla="*/ 623452 h 1370103"/>
                <a:gd name="connsiteX895" fmla="*/ 1190404 w 1943997"/>
                <a:gd name="connsiteY895" fmla="*/ 645184 h 1370103"/>
                <a:gd name="connsiteX896" fmla="*/ 1191366 w 1943997"/>
                <a:gd name="connsiteY896" fmla="*/ 641321 h 1370103"/>
                <a:gd name="connsiteX897" fmla="*/ 1196179 w 1943997"/>
                <a:gd name="connsiteY897" fmla="*/ 632628 h 1370103"/>
                <a:gd name="connsiteX898" fmla="*/ 1196660 w 1943997"/>
                <a:gd name="connsiteY898" fmla="*/ 627799 h 1370103"/>
                <a:gd name="connsiteX899" fmla="*/ 1193291 w 1943997"/>
                <a:gd name="connsiteY899" fmla="*/ 617174 h 1370103"/>
                <a:gd name="connsiteX900" fmla="*/ 1199548 w 1943997"/>
                <a:gd name="connsiteY900" fmla="*/ 599788 h 1370103"/>
                <a:gd name="connsiteX901" fmla="*/ 1208212 w 1943997"/>
                <a:gd name="connsiteY901" fmla="*/ 593993 h 1370103"/>
                <a:gd name="connsiteX902" fmla="*/ 1214950 w 1943997"/>
                <a:gd name="connsiteY902" fmla="*/ 592544 h 1370103"/>
                <a:gd name="connsiteX903" fmla="*/ 1220244 w 1943997"/>
                <a:gd name="connsiteY903" fmla="*/ 593027 h 1370103"/>
                <a:gd name="connsiteX904" fmla="*/ 1222651 w 1943997"/>
                <a:gd name="connsiteY904" fmla="*/ 593993 h 1370103"/>
                <a:gd name="connsiteX905" fmla="*/ 1230833 w 1943997"/>
                <a:gd name="connsiteY905" fmla="*/ 589646 h 1370103"/>
                <a:gd name="connsiteX906" fmla="*/ 1239497 w 1943997"/>
                <a:gd name="connsiteY906" fmla="*/ 588680 h 1370103"/>
                <a:gd name="connsiteX907" fmla="*/ 1244791 w 1943997"/>
                <a:gd name="connsiteY907" fmla="*/ 589646 h 1370103"/>
                <a:gd name="connsiteX908" fmla="*/ 1250086 w 1943997"/>
                <a:gd name="connsiteY908" fmla="*/ 589163 h 1370103"/>
                <a:gd name="connsiteX909" fmla="*/ 1253936 w 1943997"/>
                <a:gd name="connsiteY909" fmla="*/ 591095 h 1370103"/>
                <a:gd name="connsiteX910" fmla="*/ 1253455 w 1943997"/>
                <a:gd name="connsiteY910" fmla="*/ 597374 h 1370103"/>
                <a:gd name="connsiteX911" fmla="*/ 1257786 w 1943997"/>
                <a:gd name="connsiteY911" fmla="*/ 601720 h 1370103"/>
                <a:gd name="connsiteX912" fmla="*/ 1260674 w 1943997"/>
                <a:gd name="connsiteY912" fmla="*/ 605101 h 1370103"/>
                <a:gd name="connsiteX913" fmla="*/ 1263562 w 1943997"/>
                <a:gd name="connsiteY913" fmla="*/ 605101 h 1370103"/>
                <a:gd name="connsiteX914" fmla="*/ 1273188 w 1943997"/>
                <a:gd name="connsiteY914" fmla="*/ 601720 h 1370103"/>
                <a:gd name="connsiteX915" fmla="*/ 1288109 w 1943997"/>
                <a:gd name="connsiteY915" fmla="*/ 599305 h 1370103"/>
                <a:gd name="connsiteX916" fmla="*/ 1292440 w 1943997"/>
                <a:gd name="connsiteY916" fmla="*/ 600754 h 1370103"/>
                <a:gd name="connsiteX917" fmla="*/ 1294366 w 1943997"/>
                <a:gd name="connsiteY917" fmla="*/ 599788 h 1370103"/>
                <a:gd name="connsiteX918" fmla="*/ 1296772 w 1943997"/>
                <a:gd name="connsiteY918" fmla="*/ 596407 h 1370103"/>
                <a:gd name="connsiteX919" fmla="*/ 1299179 w 1943997"/>
                <a:gd name="connsiteY919" fmla="*/ 597374 h 1370103"/>
                <a:gd name="connsiteX920" fmla="*/ 1300623 w 1943997"/>
                <a:gd name="connsiteY920" fmla="*/ 601720 h 1370103"/>
                <a:gd name="connsiteX921" fmla="*/ 1303511 w 1943997"/>
                <a:gd name="connsiteY921" fmla="*/ 603169 h 1370103"/>
                <a:gd name="connsiteX922" fmla="*/ 1307361 w 1943997"/>
                <a:gd name="connsiteY922" fmla="*/ 599788 h 1370103"/>
                <a:gd name="connsiteX923" fmla="*/ 1306398 w 1943997"/>
                <a:gd name="connsiteY923" fmla="*/ 597856 h 1370103"/>
                <a:gd name="connsiteX924" fmla="*/ 1308324 w 1943997"/>
                <a:gd name="connsiteY924" fmla="*/ 593027 h 1370103"/>
                <a:gd name="connsiteX925" fmla="*/ 1317950 w 1943997"/>
                <a:gd name="connsiteY925" fmla="*/ 589646 h 1370103"/>
                <a:gd name="connsiteX926" fmla="*/ 1323725 w 1943997"/>
                <a:gd name="connsiteY926" fmla="*/ 589646 h 1370103"/>
                <a:gd name="connsiteX927" fmla="*/ 1328538 w 1943997"/>
                <a:gd name="connsiteY927" fmla="*/ 586749 h 1370103"/>
                <a:gd name="connsiteX928" fmla="*/ 1329020 w 1943997"/>
                <a:gd name="connsiteY928" fmla="*/ 589646 h 1370103"/>
                <a:gd name="connsiteX929" fmla="*/ 1338646 w 1943997"/>
                <a:gd name="connsiteY929" fmla="*/ 593510 h 1370103"/>
                <a:gd name="connsiteX930" fmla="*/ 1342015 w 1943997"/>
                <a:gd name="connsiteY930" fmla="*/ 597374 h 1370103"/>
                <a:gd name="connsiteX931" fmla="*/ 1344422 w 1943997"/>
                <a:gd name="connsiteY931" fmla="*/ 601720 h 1370103"/>
                <a:gd name="connsiteX932" fmla="*/ 1348753 w 1943997"/>
                <a:gd name="connsiteY932" fmla="*/ 604134 h 1370103"/>
                <a:gd name="connsiteX933" fmla="*/ 1352123 w 1943997"/>
                <a:gd name="connsiteY933" fmla="*/ 602686 h 1370103"/>
                <a:gd name="connsiteX934" fmla="*/ 1354529 w 1943997"/>
                <a:gd name="connsiteY934" fmla="*/ 603169 h 1370103"/>
                <a:gd name="connsiteX935" fmla="*/ 1360305 w 1943997"/>
                <a:gd name="connsiteY935" fmla="*/ 602203 h 1370103"/>
                <a:gd name="connsiteX936" fmla="*/ 1381482 w 1943997"/>
                <a:gd name="connsiteY936" fmla="*/ 602686 h 1370103"/>
                <a:gd name="connsiteX937" fmla="*/ 1401697 w 1943997"/>
                <a:gd name="connsiteY937" fmla="*/ 604134 h 1370103"/>
                <a:gd name="connsiteX938" fmla="*/ 1414692 w 1943997"/>
                <a:gd name="connsiteY938" fmla="*/ 601237 h 1370103"/>
                <a:gd name="connsiteX939" fmla="*/ 1427206 w 1943997"/>
                <a:gd name="connsiteY939" fmla="*/ 600271 h 1370103"/>
                <a:gd name="connsiteX940" fmla="*/ 1426725 w 1943997"/>
                <a:gd name="connsiteY940" fmla="*/ 595442 h 1370103"/>
                <a:gd name="connsiteX941" fmla="*/ 1428169 w 1943997"/>
                <a:gd name="connsiteY941" fmla="*/ 592061 h 1370103"/>
                <a:gd name="connsiteX942" fmla="*/ 1428169 w 1943997"/>
                <a:gd name="connsiteY942" fmla="*/ 587715 h 1370103"/>
                <a:gd name="connsiteX943" fmla="*/ 1426244 w 1943997"/>
                <a:gd name="connsiteY943" fmla="*/ 584817 h 1370103"/>
                <a:gd name="connsiteX944" fmla="*/ 1426725 w 1943997"/>
                <a:gd name="connsiteY944" fmla="*/ 582402 h 1370103"/>
                <a:gd name="connsiteX945" fmla="*/ 1432982 w 1943997"/>
                <a:gd name="connsiteY945" fmla="*/ 583851 h 1370103"/>
                <a:gd name="connsiteX946" fmla="*/ 1449828 w 1943997"/>
                <a:gd name="connsiteY946" fmla="*/ 583368 h 1370103"/>
                <a:gd name="connsiteX947" fmla="*/ 1461379 w 1943997"/>
                <a:gd name="connsiteY947" fmla="*/ 583851 h 1370103"/>
                <a:gd name="connsiteX948" fmla="*/ 1470043 w 1943997"/>
                <a:gd name="connsiteY948" fmla="*/ 585783 h 1370103"/>
                <a:gd name="connsiteX949" fmla="*/ 1474374 w 1943997"/>
                <a:gd name="connsiteY949" fmla="*/ 588198 h 1370103"/>
                <a:gd name="connsiteX950" fmla="*/ 1480632 w 1943997"/>
                <a:gd name="connsiteY950" fmla="*/ 595925 h 1370103"/>
                <a:gd name="connsiteX951" fmla="*/ 1491220 w 1943997"/>
                <a:gd name="connsiteY951" fmla="*/ 597374 h 1370103"/>
                <a:gd name="connsiteX952" fmla="*/ 1499884 w 1943997"/>
                <a:gd name="connsiteY952" fmla="*/ 597856 h 1370103"/>
                <a:gd name="connsiteX953" fmla="*/ 1497958 w 1943997"/>
                <a:gd name="connsiteY953" fmla="*/ 612827 h 1370103"/>
                <a:gd name="connsiteX954" fmla="*/ 1505659 w 1943997"/>
                <a:gd name="connsiteY954" fmla="*/ 614277 h 1370103"/>
                <a:gd name="connsiteX955" fmla="*/ 1519136 w 1943997"/>
                <a:gd name="connsiteY955" fmla="*/ 617657 h 1370103"/>
                <a:gd name="connsiteX956" fmla="*/ 1524430 w 1943997"/>
                <a:gd name="connsiteY956" fmla="*/ 617174 h 1370103"/>
                <a:gd name="connsiteX957" fmla="*/ 1526356 w 1943997"/>
                <a:gd name="connsiteY957" fmla="*/ 619589 h 1370103"/>
                <a:gd name="connsiteX958" fmla="*/ 1528281 w 1943997"/>
                <a:gd name="connsiteY958" fmla="*/ 626833 h 1370103"/>
                <a:gd name="connsiteX959" fmla="*/ 1529725 w 1943997"/>
                <a:gd name="connsiteY959" fmla="*/ 629730 h 1370103"/>
                <a:gd name="connsiteX960" fmla="*/ 1527800 w 1943997"/>
                <a:gd name="connsiteY960" fmla="*/ 634560 h 1370103"/>
                <a:gd name="connsiteX961" fmla="*/ 1530687 w 1943997"/>
                <a:gd name="connsiteY961" fmla="*/ 639389 h 1370103"/>
                <a:gd name="connsiteX962" fmla="*/ 1536463 w 1943997"/>
                <a:gd name="connsiteY962" fmla="*/ 631179 h 1370103"/>
                <a:gd name="connsiteX963" fmla="*/ 1541276 w 1943997"/>
                <a:gd name="connsiteY963" fmla="*/ 631179 h 1370103"/>
                <a:gd name="connsiteX964" fmla="*/ 1550902 w 1943997"/>
                <a:gd name="connsiteY964" fmla="*/ 636009 h 1370103"/>
                <a:gd name="connsiteX965" fmla="*/ 1561010 w 1943997"/>
                <a:gd name="connsiteY965" fmla="*/ 634560 h 1370103"/>
                <a:gd name="connsiteX966" fmla="*/ 1568711 w 1943997"/>
                <a:gd name="connsiteY966" fmla="*/ 635043 h 1370103"/>
                <a:gd name="connsiteX967" fmla="*/ 1579781 w 1943997"/>
                <a:gd name="connsiteY967" fmla="*/ 634077 h 1370103"/>
                <a:gd name="connsiteX968" fmla="*/ 1586519 w 1943997"/>
                <a:gd name="connsiteY968" fmla="*/ 630213 h 1370103"/>
                <a:gd name="connsiteX969" fmla="*/ 1591813 w 1943997"/>
                <a:gd name="connsiteY969" fmla="*/ 630696 h 1370103"/>
                <a:gd name="connsiteX970" fmla="*/ 1595664 w 1943997"/>
                <a:gd name="connsiteY970" fmla="*/ 632628 h 1370103"/>
                <a:gd name="connsiteX971" fmla="*/ 1600477 w 1943997"/>
                <a:gd name="connsiteY971" fmla="*/ 632145 h 1370103"/>
                <a:gd name="connsiteX972" fmla="*/ 1607696 w 1943997"/>
                <a:gd name="connsiteY972" fmla="*/ 633594 h 1370103"/>
                <a:gd name="connsiteX973" fmla="*/ 1609140 w 1943997"/>
                <a:gd name="connsiteY973" fmla="*/ 632145 h 1370103"/>
                <a:gd name="connsiteX974" fmla="*/ 1616841 w 1943997"/>
                <a:gd name="connsiteY974" fmla="*/ 632145 h 1370103"/>
                <a:gd name="connsiteX975" fmla="*/ 1625986 w 1943997"/>
                <a:gd name="connsiteY975" fmla="*/ 629248 h 1370103"/>
                <a:gd name="connsiteX976" fmla="*/ 1625024 w 1943997"/>
                <a:gd name="connsiteY976" fmla="*/ 625867 h 1370103"/>
                <a:gd name="connsiteX977" fmla="*/ 1625986 w 1943997"/>
                <a:gd name="connsiteY977" fmla="*/ 622486 h 1370103"/>
                <a:gd name="connsiteX978" fmla="*/ 1624542 w 1943997"/>
                <a:gd name="connsiteY978" fmla="*/ 616691 h 1370103"/>
                <a:gd name="connsiteX979" fmla="*/ 1628874 w 1943997"/>
                <a:gd name="connsiteY979" fmla="*/ 613793 h 1370103"/>
                <a:gd name="connsiteX980" fmla="*/ 1627430 w 1943997"/>
                <a:gd name="connsiteY980" fmla="*/ 609447 h 1370103"/>
                <a:gd name="connsiteX981" fmla="*/ 1630799 w 1943997"/>
                <a:gd name="connsiteY981" fmla="*/ 605583 h 1370103"/>
                <a:gd name="connsiteX982" fmla="*/ 1636094 w 1943997"/>
                <a:gd name="connsiteY982" fmla="*/ 602686 h 1370103"/>
                <a:gd name="connsiteX983" fmla="*/ 1643794 w 1943997"/>
                <a:gd name="connsiteY983" fmla="*/ 603651 h 1370103"/>
                <a:gd name="connsiteX984" fmla="*/ 1653420 w 1943997"/>
                <a:gd name="connsiteY984" fmla="*/ 605583 h 1370103"/>
                <a:gd name="connsiteX985" fmla="*/ 1670266 w 1943997"/>
                <a:gd name="connsiteY985" fmla="*/ 606549 h 1370103"/>
                <a:gd name="connsiteX986" fmla="*/ 1672673 w 1943997"/>
                <a:gd name="connsiteY986" fmla="*/ 605583 h 1370103"/>
                <a:gd name="connsiteX987" fmla="*/ 1682780 w 1943997"/>
                <a:gd name="connsiteY987" fmla="*/ 607998 h 1370103"/>
                <a:gd name="connsiteX988" fmla="*/ 1685187 w 1943997"/>
                <a:gd name="connsiteY988" fmla="*/ 612345 h 1370103"/>
                <a:gd name="connsiteX989" fmla="*/ 1688556 w 1943997"/>
                <a:gd name="connsiteY989" fmla="*/ 615725 h 1370103"/>
                <a:gd name="connsiteX990" fmla="*/ 1697220 w 1943997"/>
                <a:gd name="connsiteY990" fmla="*/ 622486 h 1370103"/>
                <a:gd name="connsiteX991" fmla="*/ 1703477 w 1943997"/>
                <a:gd name="connsiteY991" fmla="*/ 622969 h 1370103"/>
                <a:gd name="connsiteX992" fmla="*/ 1703477 w 1943997"/>
                <a:gd name="connsiteY992" fmla="*/ 621037 h 1370103"/>
                <a:gd name="connsiteX993" fmla="*/ 1710215 w 1943997"/>
                <a:gd name="connsiteY993" fmla="*/ 619106 h 1370103"/>
                <a:gd name="connsiteX994" fmla="*/ 1713103 w 1943997"/>
                <a:gd name="connsiteY994" fmla="*/ 620072 h 1370103"/>
                <a:gd name="connsiteX995" fmla="*/ 1717434 w 1943997"/>
                <a:gd name="connsiteY995" fmla="*/ 620072 h 1370103"/>
                <a:gd name="connsiteX996" fmla="*/ 1730911 w 1943997"/>
                <a:gd name="connsiteY996" fmla="*/ 613310 h 1370103"/>
                <a:gd name="connsiteX997" fmla="*/ 1737168 w 1943997"/>
                <a:gd name="connsiteY997" fmla="*/ 611862 h 1370103"/>
                <a:gd name="connsiteX998" fmla="*/ 1748719 w 1943997"/>
                <a:gd name="connsiteY998" fmla="*/ 605583 h 1370103"/>
                <a:gd name="connsiteX999" fmla="*/ 1759308 w 1943997"/>
                <a:gd name="connsiteY999" fmla="*/ 607515 h 1370103"/>
                <a:gd name="connsiteX1000" fmla="*/ 1763640 w 1943997"/>
                <a:gd name="connsiteY1000" fmla="*/ 603169 h 1370103"/>
                <a:gd name="connsiteX1001" fmla="*/ 1769897 w 1943997"/>
                <a:gd name="connsiteY1001" fmla="*/ 606549 h 1370103"/>
                <a:gd name="connsiteX1002" fmla="*/ 1771822 w 1943997"/>
                <a:gd name="connsiteY1002" fmla="*/ 606549 h 1370103"/>
                <a:gd name="connsiteX1003" fmla="*/ 1775673 w 1943997"/>
                <a:gd name="connsiteY1003" fmla="*/ 604618 h 1370103"/>
                <a:gd name="connsiteX1004" fmla="*/ 1781929 w 1943997"/>
                <a:gd name="connsiteY1004" fmla="*/ 603651 h 1370103"/>
                <a:gd name="connsiteX1005" fmla="*/ 1785299 w 1943997"/>
                <a:gd name="connsiteY1005" fmla="*/ 604618 h 1370103"/>
                <a:gd name="connsiteX1006" fmla="*/ 1798775 w 1943997"/>
                <a:gd name="connsiteY1006" fmla="*/ 605583 h 1370103"/>
                <a:gd name="connsiteX1007" fmla="*/ 1802626 w 1943997"/>
                <a:gd name="connsiteY1007" fmla="*/ 607998 h 1370103"/>
                <a:gd name="connsiteX1008" fmla="*/ 1805995 w 1943997"/>
                <a:gd name="connsiteY1008" fmla="*/ 607515 h 1370103"/>
                <a:gd name="connsiteX1009" fmla="*/ 1809364 w 1943997"/>
                <a:gd name="connsiteY1009" fmla="*/ 608964 h 1370103"/>
                <a:gd name="connsiteX1010" fmla="*/ 1814177 w 1943997"/>
                <a:gd name="connsiteY1010" fmla="*/ 608481 h 1370103"/>
                <a:gd name="connsiteX1011" fmla="*/ 1815621 w 1943997"/>
                <a:gd name="connsiteY1011" fmla="*/ 605101 h 1370103"/>
                <a:gd name="connsiteX1012" fmla="*/ 1818990 w 1943997"/>
                <a:gd name="connsiteY1012" fmla="*/ 605101 h 1370103"/>
                <a:gd name="connsiteX1013" fmla="*/ 1824766 w 1943997"/>
                <a:gd name="connsiteY1013" fmla="*/ 606549 h 1370103"/>
                <a:gd name="connsiteX1014" fmla="*/ 1826210 w 1943997"/>
                <a:gd name="connsiteY1014" fmla="*/ 609930 h 1370103"/>
                <a:gd name="connsiteX1015" fmla="*/ 1823322 w 1943997"/>
                <a:gd name="connsiteY1015" fmla="*/ 616691 h 1370103"/>
                <a:gd name="connsiteX1016" fmla="*/ 1826210 w 1943997"/>
                <a:gd name="connsiteY1016" fmla="*/ 622486 h 1370103"/>
                <a:gd name="connsiteX1017" fmla="*/ 1825728 w 1943997"/>
                <a:gd name="connsiteY1017" fmla="*/ 627316 h 1370103"/>
                <a:gd name="connsiteX1018" fmla="*/ 1827172 w 1943997"/>
                <a:gd name="connsiteY1018" fmla="*/ 631179 h 1370103"/>
                <a:gd name="connsiteX1019" fmla="*/ 1823803 w 1943997"/>
                <a:gd name="connsiteY1019" fmla="*/ 635043 h 1370103"/>
                <a:gd name="connsiteX1020" fmla="*/ 1818990 w 1943997"/>
                <a:gd name="connsiteY1020" fmla="*/ 638424 h 1370103"/>
                <a:gd name="connsiteX1021" fmla="*/ 1814658 w 1943997"/>
                <a:gd name="connsiteY1021" fmla="*/ 639872 h 1370103"/>
                <a:gd name="connsiteX1022" fmla="*/ 1814177 w 1943997"/>
                <a:gd name="connsiteY1022" fmla="*/ 642770 h 1370103"/>
                <a:gd name="connsiteX1023" fmla="*/ 1815621 w 1943997"/>
                <a:gd name="connsiteY1023" fmla="*/ 647599 h 1370103"/>
                <a:gd name="connsiteX1024" fmla="*/ 1814658 w 1943997"/>
                <a:gd name="connsiteY1024" fmla="*/ 650014 h 1370103"/>
                <a:gd name="connsiteX1025" fmla="*/ 1816102 w 1943997"/>
                <a:gd name="connsiteY1025" fmla="*/ 654843 h 1370103"/>
                <a:gd name="connsiteX1026" fmla="*/ 1816102 w 1943997"/>
                <a:gd name="connsiteY1026" fmla="*/ 660639 h 1370103"/>
                <a:gd name="connsiteX1027" fmla="*/ 1818990 w 1943997"/>
                <a:gd name="connsiteY1027" fmla="*/ 660156 h 1370103"/>
                <a:gd name="connsiteX1028" fmla="*/ 1826210 w 1943997"/>
                <a:gd name="connsiteY1028" fmla="*/ 664019 h 1370103"/>
                <a:gd name="connsiteX1029" fmla="*/ 1831023 w 1943997"/>
                <a:gd name="connsiteY1029" fmla="*/ 670780 h 1370103"/>
                <a:gd name="connsiteX1030" fmla="*/ 1830541 w 1943997"/>
                <a:gd name="connsiteY1030" fmla="*/ 672712 h 1370103"/>
                <a:gd name="connsiteX1031" fmla="*/ 1833429 w 1943997"/>
                <a:gd name="connsiteY1031" fmla="*/ 678025 h 1370103"/>
                <a:gd name="connsiteX1032" fmla="*/ 1836317 w 1943997"/>
                <a:gd name="connsiteY1032" fmla="*/ 680439 h 1370103"/>
                <a:gd name="connsiteX1033" fmla="*/ 1837761 w 1943997"/>
                <a:gd name="connsiteY1033" fmla="*/ 686234 h 1370103"/>
                <a:gd name="connsiteX1034" fmla="*/ 1840649 w 1943997"/>
                <a:gd name="connsiteY1034" fmla="*/ 689132 h 1370103"/>
                <a:gd name="connsiteX1035" fmla="*/ 1843055 w 1943997"/>
                <a:gd name="connsiteY1035" fmla="*/ 695410 h 1370103"/>
                <a:gd name="connsiteX1036" fmla="*/ 1840167 w 1943997"/>
                <a:gd name="connsiteY1036" fmla="*/ 698308 h 1370103"/>
                <a:gd name="connsiteX1037" fmla="*/ 1838724 w 1943997"/>
                <a:gd name="connsiteY1037" fmla="*/ 701206 h 1370103"/>
                <a:gd name="connsiteX1038" fmla="*/ 1839205 w 1943997"/>
                <a:gd name="connsiteY1038" fmla="*/ 703621 h 1370103"/>
                <a:gd name="connsiteX1039" fmla="*/ 1842093 w 1943997"/>
                <a:gd name="connsiteY1039" fmla="*/ 706035 h 1370103"/>
                <a:gd name="connsiteX1040" fmla="*/ 1853163 w 1943997"/>
                <a:gd name="connsiteY1040" fmla="*/ 704103 h 1370103"/>
                <a:gd name="connsiteX1041" fmla="*/ 1854607 w 1943997"/>
                <a:gd name="connsiteY1041" fmla="*/ 702654 h 1370103"/>
                <a:gd name="connsiteX1042" fmla="*/ 1862308 w 1943997"/>
                <a:gd name="connsiteY1042" fmla="*/ 705552 h 1370103"/>
                <a:gd name="connsiteX1043" fmla="*/ 1870009 w 1943997"/>
                <a:gd name="connsiteY1043" fmla="*/ 710865 h 1370103"/>
                <a:gd name="connsiteX1044" fmla="*/ 1881078 w 1943997"/>
                <a:gd name="connsiteY1044" fmla="*/ 714245 h 1370103"/>
                <a:gd name="connsiteX1045" fmla="*/ 1883967 w 1943997"/>
                <a:gd name="connsiteY1045" fmla="*/ 717143 h 1370103"/>
                <a:gd name="connsiteX1046" fmla="*/ 1888780 w 1943997"/>
                <a:gd name="connsiteY1046" fmla="*/ 721006 h 1370103"/>
                <a:gd name="connsiteX1047" fmla="*/ 1893593 w 1943997"/>
                <a:gd name="connsiteY1047" fmla="*/ 721006 h 1370103"/>
                <a:gd name="connsiteX1048" fmla="*/ 1897924 w 1943997"/>
                <a:gd name="connsiteY1048" fmla="*/ 725353 h 1370103"/>
                <a:gd name="connsiteX1049" fmla="*/ 1904181 w 1943997"/>
                <a:gd name="connsiteY1049" fmla="*/ 729699 h 1370103"/>
                <a:gd name="connsiteX1050" fmla="*/ 1909957 w 1943997"/>
                <a:gd name="connsiteY1050" fmla="*/ 731148 h 1370103"/>
                <a:gd name="connsiteX1051" fmla="*/ 1913808 w 1943997"/>
                <a:gd name="connsiteY1051" fmla="*/ 735495 h 1370103"/>
                <a:gd name="connsiteX1052" fmla="*/ 1914770 w 1943997"/>
                <a:gd name="connsiteY1052" fmla="*/ 747568 h 1370103"/>
                <a:gd name="connsiteX1053" fmla="*/ 1915733 w 1943997"/>
                <a:gd name="connsiteY1053" fmla="*/ 750949 h 1370103"/>
                <a:gd name="connsiteX1054" fmla="*/ 1919583 w 1943997"/>
                <a:gd name="connsiteY1054" fmla="*/ 755778 h 1370103"/>
                <a:gd name="connsiteX1055" fmla="*/ 1921508 w 1943997"/>
                <a:gd name="connsiteY1055" fmla="*/ 756261 h 1370103"/>
                <a:gd name="connsiteX1056" fmla="*/ 1924396 w 1943997"/>
                <a:gd name="connsiteY1056" fmla="*/ 760125 h 1370103"/>
                <a:gd name="connsiteX1057" fmla="*/ 1925840 w 1943997"/>
                <a:gd name="connsiteY1057" fmla="*/ 766403 h 1370103"/>
                <a:gd name="connsiteX1058" fmla="*/ 1927765 w 1943997"/>
                <a:gd name="connsiteY1058" fmla="*/ 766886 h 1370103"/>
                <a:gd name="connsiteX1059" fmla="*/ 1931616 w 1943997"/>
                <a:gd name="connsiteY1059" fmla="*/ 772198 h 1370103"/>
                <a:gd name="connsiteX1060" fmla="*/ 1933541 w 1943997"/>
                <a:gd name="connsiteY1060" fmla="*/ 772681 h 1370103"/>
                <a:gd name="connsiteX1061" fmla="*/ 1936910 w 1943997"/>
                <a:gd name="connsiteY1061" fmla="*/ 779442 h 1370103"/>
                <a:gd name="connsiteX1062" fmla="*/ 1937391 w 1943997"/>
                <a:gd name="connsiteY1062" fmla="*/ 784754 h 1370103"/>
                <a:gd name="connsiteX1063" fmla="*/ 1942205 w 1943997"/>
                <a:gd name="connsiteY1063" fmla="*/ 788135 h 1370103"/>
                <a:gd name="connsiteX1064" fmla="*/ 1943648 w 1943997"/>
                <a:gd name="connsiteY1064" fmla="*/ 791516 h 1370103"/>
                <a:gd name="connsiteX1065" fmla="*/ 1942205 w 1943997"/>
                <a:gd name="connsiteY1065" fmla="*/ 794413 h 1370103"/>
                <a:gd name="connsiteX1066" fmla="*/ 1938835 w 1943997"/>
                <a:gd name="connsiteY1066" fmla="*/ 795379 h 1370103"/>
                <a:gd name="connsiteX1067" fmla="*/ 1932578 w 1943997"/>
                <a:gd name="connsiteY1067" fmla="*/ 801657 h 1370103"/>
                <a:gd name="connsiteX1068" fmla="*/ 1927765 w 1943997"/>
                <a:gd name="connsiteY1068" fmla="*/ 815663 h 1370103"/>
                <a:gd name="connsiteX1069" fmla="*/ 1927284 w 1943997"/>
                <a:gd name="connsiteY1069" fmla="*/ 827253 h 1370103"/>
                <a:gd name="connsiteX1070" fmla="*/ 1929691 w 1943997"/>
                <a:gd name="connsiteY1070" fmla="*/ 833049 h 1370103"/>
                <a:gd name="connsiteX1071" fmla="*/ 1931616 w 1943997"/>
                <a:gd name="connsiteY1071" fmla="*/ 838844 h 1370103"/>
                <a:gd name="connsiteX1072" fmla="*/ 1934504 w 1943997"/>
                <a:gd name="connsiteY1072" fmla="*/ 843190 h 1370103"/>
                <a:gd name="connsiteX1073" fmla="*/ 1937391 w 1943997"/>
                <a:gd name="connsiteY1073" fmla="*/ 845605 h 1370103"/>
                <a:gd name="connsiteX1074" fmla="*/ 1937873 w 1943997"/>
                <a:gd name="connsiteY1074" fmla="*/ 850434 h 1370103"/>
                <a:gd name="connsiteX1075" fmla="*/ 1939317 w 1943997"/>
                <a:gd name="connsiteY1075" fmla="*/ 850918 h 1370103"/>
                <a:gd name="connsiteX1076" fmla="*/ 1939798 w 1943997"/>
                <a:gd name="connsiteY1076" fmla="*/ 857678 h 1370103"/>
                <a:gd name="connsiteX1077" fmla="*/ 1938354 w 1943997"/>
                <a:gd name="connsiteY1077" fmla="*/ 859610 h 1370103"/>
                <a:gd name="connsiteX1078" fmla="*/ 1940761 w 1943997"/>
                <a:gd name="connsiteY1078" fmla="*/ 865889 h 1370103"/>
                <a:gd name="connsiteX1079" fmla="*/ 1939317 w 1943997"/>
                <a:gd name="connsiteY1079" fmla="*/ 872167 h 1370103"/>
                <a:gd name="connsiteX1080" fmla="*/ 1941242 w 1943997"/>
                <a:gd name="connsiteY1080" fmla="*/ 873133 h 1370103"/>
                <a:gd name="connsiteX1081" fmla="*/ 1941242 w 1943997"/>
                <a:gd name="connsiteY1081" fmla="*/ 876996 h 1370103"/>
                <a:gd name="connsiteX1082" fmla="*/ 1943167 w 1943997"/>
                <a:gd name="connsiteY1082" fmla="*/ 877962 h 1370103"/>
                <a:gd name="connsiteX1083" fmla="*/ 1941723 w 1943997"/>
                <a:gd name="connsiteY1083" fmla="*/ 881343 h 1370103"/>
                <a:gd name="connsiteX1084" fmla="*/ 1939317 w 1943997"/>
                <a:gd name="connsiteY1084" fmla="*/ 882309 h 1370103"/>
                <a:gd name="connsiteX1085" fmla="*/ 1936429 w 1943997"/>
                <a:gd name="connsiteY1085" fmla="*/ 887621 h 1370103"/>
                <a:gd name="connsiteX1086" fmla="*/ 1937873 w 1943997"/>
                <a:gd name="connsiteY1086" fmla="*/ 894865 h 1370103"/>
                <a:gd name="connsiteX1087" fmla="*/ 1936429 w 1943997"/>
                <a:gd name="connsiteY1087" fmla="*/ 896797 h 1370103"/>
                <a:gd name="connsiteX1088" fmla="*/ 1936910 w 1943997"/>
                <a:gd name="connsiteY1088" fmla="*/ 900177 h 1370103"/>
                <a:gd name="connsiteX1089" fmla="*/ 1928247 w 1943997"/>
                <a:gd name="connsiteY1089" fmla="*/ 909353 h 1370103"/>
                <a:gd name="connsiteX1090" fmla="*/ 1922952 w 1943997"/>
                <a:gd name="connsiteY1090" fmla="*/ 912734 h 1370103"/>
                <a:gd name="connsiteX1091" fmla="*/ 1921508 w 1943997"/>
                <a:gd name="connsiteY1091" fmla="*/ 915148 h 1370103"/>
                <a:gd name="connsiteX1092" fmla="*/ 1896480 w 1943997"/>
                <a:gd name="connsiteY1092" fmla="*/ 924807 h 1370103"/>
                <a:gd name="connsiteX1093" fmla="*/ 1883004 w 1943997"/>
                <a:gd name="connsiteY1093" fmla="*/ 932051 h 1370103"/>
                <a:gd name="connsiteX1094" fmla="*/ 1879635 w 1943997"/>
                <a:gd name="connsiteY1094" fmla="*/ 934466 h 1370103"/>
                <a:gd name="connsiteX1095" fmla="*/ 1872897 w 1943997"/>
                <a:gd name="connsiteY1095" fmla="*/ 940262 h 1370103"/>
                <a:gd name="connsiteX1096" fmla="*/ 1871452 w 1943997"/>
                <a:gd name="connsiteY1096" fmla="*/ 943642 h 1370103"/>
                <a:gd name="connsiteX1097" fmla="*/ 1874822 w 1943997"/>
                <a:gd name="connsiteY1097" fmla="*/ 947022 h 1370103"/>
                <a:gd name="connsiteX1098" fmla="*/ 1875784 w 1943997"/>
                <a:gd name="connsiteY1098" fmla="*/ 951852 h 1370103"/>
                <a:gd name="connsiteX1099" fmla="*/ 1872897 w 1943997"/>
                <a:gd name="connsiteY1099" fmla="*/ 957648 h 1370103"/>
                <a:gd name="connsiteX1100" fmla="*/ 1861345 w 1943997"/>
                <a:gd name="connsiteY1100" fmla="*/ 966340 h 1370103"/>
                <a:gd name="connsiteX1101" fmla="*/ 1855569 w 1943997"/>
                <a:gd name="connsiteY1101" fmla="*/ 969721 h 1370103"/>
                <a:gd name="connsiteX1102" fmla="*/ 1852682 w 1943997"/>
                <a:gd name="connsiteY1102" fmla="*/ 977448 h 1370103"/>
                <a:gd name="connsiteX1103" fmla="*/ 1850275 w 1943997"/>
                <a:gd name="connsiteY1103" fmla="*/ 979380 h 1370103"/>
                <a:gd name="connsiteX1104" fmla="*/ 1846906 w 1943997"/>
                <a:gd name="connsiteY1104" fmla="*/ 983726 h 1370103"/>
                <a:gd name="connsiteX1105" fmla="*/ 1848350 w 1943997"/>
                <a:gd name="connsiteY1105" fmla="*/ 987107 h 1370103"/>
                <a:gd name="connsiteX1106" fmla="*/ 1841612 w 1943997"/>
                <a:gd name="connsiteY1106" fmla="*/ 990004 h 1370103"/>
                <a:gd name="connsiteX1107" fmla="*/ 1837280 w 1943997"/>
                <a:gd name="connsiteY1107" fmla="*/ 995317 h 1370103"/>
                <a:gd name="connsiteX1108" fmla="*/ 1813696 w 1943997"/>
                <a:gd name="connsiteY1108" fmla="*/ 1002561 h 1370103"/>
                <a:gd name="connsiteX1109" fmla="*/ 1790112 w 1943997"/>
                <a:gd name="connsiteY1109" fmla="*/ 1007390 h 1370103"/>
                <a:gd name="connsiteX1110" fmla="*/ 1779042 w 1943997"/>
                <a:gd name="connsiteY1110" fmla="*/ 1009322 h 1370103"/>
                <a:gd name="connsiteX1111" fmla="*/ 1766046 w 1943997"/>
                <a:gd name="connsiteY1111" fmla="*/ 1014151 h 1370103"/>
                <a:gd name="connsiteX1112" fmla="*/ 1730430 w 1943997"/>
                <a:gd name="connsiteY1112" fmla="*/ 1032986 h 1370103"/>
                <a:gd name="connsiteX1113" fmla="*/ 1703477 w 1943997"/>
                <a:gd name="connsiteY1113" fmla="*/ 1045543 h 1370103"/>
                <a:gd name="connsiteX1114" fmla="*/ 1692888 w 1943997"/>
                <a:gd name="connsiteY1114" fmla="*/ 1048440 h 1370103"/>
                <a:gd name="connsiteX1115" fmla="*/ 1684705 w 1943997"/>
                <a:gd name="connsiteY1115" fmla="*/ 1049889 h 1370103"/>
                <a:gd name="connsiteX1116" fmla="*/ 1677967 w 1943997"/>
                <a:gd name="connsiteY1116" fmla="*/ 1051821 h 1370103"/>
                <a:gd name="connsiteX1117" fmla="*/ 1659196 w 1943997"/>
                <a:gd name="connsiteY1117" fmla="*/ 1055684 h 1370103"/>
                <a:gd name="connsiteX1118" fmla="*/ 1650533 w 1943997"/>
                <a:gd name="connsiteY1118" fmla="*/ 1058582 h 1370103"/>
                <a:gd name="connsiteX1119" fmla="*/ 1641388 w 1943997"/>
                <a:gd name="connsiteY1119" fmla="*/ 1062446 h 1370103"/>
                <a:gd name="connsiteX1120" fmla="*/ 1636094 w 1943997"/>
                <a:gd name="connsiteY1120" fmla="*/ 1065343 h 1370103"/>
                <a:gd name="connsiteX1121" fmla="*/ 1626467 w 1943997"/>
                <a:gd name="connsiteY1121" fmla="*/ 1067275 h 1370103"/>
                <a:gd name="connsiteX1122" fmla="*/ 1621173 w 1943997"/>
                <a:gd name="connsiteY1122" fmla="*/ 1070656 h 1370103"/>
                <a:gd name="connsiteX1123" fmla="*/ 1617322 w 1943997"/>
                <a:gd name="connsiteY1123" fmla="*/ 1071139 h 1370103"/>
                <a:gd name="connsiteX1124" fmla="*/ 1615879 w 1943997"/>
                <a:gd name="connsiteY1124" fmla="*/ 1072587 h 1370103"/>
                <a:gd name="connsiteX1125" fmla="*/ 1604327 w 1943997"/>
                <a:gd name="connsiteY1125" fmla="*/ 1075968 h 1370103"/>
                <a:gd name="connsiteX1126" fmla="*/ 1594220 w 1943997"/>
                <a:gd name="connsiteY1126" fmla="*/ 1079831 h 1370103"/>
                <a:gd name="connsiteX1127" fmla="*/ 1587963 w 1943997"/>
                <a:gd name="connsiteY1127" fmla="*/ 1085627 h 1370103"/>
                <a:gd name="connsiteX1128" fmla="*/ 1587481 w 1943997"/>
                <a:gd name="connsiteY1128" fmla="*/ 1088525 h 1370103"/>
                <a:gd name="connsiteX1129" fmla="*/ 1587963 w 1943997"/>
                <a:gd name="connsiteY1129" fmla="*/ 1092388 h 1370103"/>
                <a:gd name="connsiteX1130" fmla="*/ 1590851 w 1943997"/>
                <a:gd name="connsiteY1130" fmla="*/ 1093837 h 1370103"/>
                <a:gd name="connsiteX1131" fmla="*/ 1591813 w 1943997"/>
                <a:gd name="connsiteY1131" fmla="*/ 1096251 h 1370103"/>
                <a:gd name="connsiteX1132" fmla="*/ 1586038 w 1943997"/>
                <a:gd name="connsiteY1132" fmla="*/ 1099632 h 1370103"/>
                <a:gd name="connsiteX1133" fmla="*/ 1582187 w 1943997"/>
                <a:gd name="connsiteY1133" fmla="*/ 1102530 h 1370103"/>
                <a:gd name="connsiteX1134" fmla="*/ 1571598 w 1943997"/>
                <a:gd name="connsiteY1134" fmla="*/ 1106393 h 1370103"/>
                <a:gd name="connsiteX1135" fmla="*/ 1568711 w 1943997"/>
                <a:gd name="connsiteY1135" fmla="*/ 1108325 h 1370103"/>
                <a:gd name="connsiteX1136" fmla="*/ 1565341 w 1943997"/>
                <a:gd name="connsiteY1136" fmla="*/ 1114603 h 1370103"/>
                <a:gd name="connsiteX1137" fmla="*/ 1559566 w 1943997"/>
                <a:gd name="connsiteY1137" fmla="*/ 1118950 h 1370103"/>
                <a:gd name="connsiteX1138" fmla="*/ 1560528 w 1943997"/>
                <a:gd name="connsiteY1138" fmla="*/ 1124745 h 1370103"/>
                <a:gd name="connsiteX1139" fmla="*/ 1556678 w 1943997"/>
                <a:gd name="connsiteY1139" fmla="*/ 1129575 h 1370103"/>
                <a:gd name="connsiteX1140" fmla="*/ 1539351 w 1943997"/>
                <a:gd name="connsiteY1140" fmla="*/ 1136819 h 1370103"/>
                <a:gd name="connsiteX1141" fmla="*/ 1536944 w 1943997"/>
                <a:gd name="connsiteY1141" fmla="*/ 1138268 h 1370103"/>
                <a:gd name="connsiteX1142" fmla="*/ 1531169 w 1943997"/>
                <a:gd name="connsiteY1142" fmla="*/ 1149375 h 1370103"/>
                <a:gd name="connsiteX1143" fmla="*/ 1526837 w 1943997"/>
                <a:gd name="connsiteY1143" fmla="*/ 1150824 h 1370103"/>
                <a:gd name="connsiteX1144" fmla="*/ 1523468 w 1943997"/>
                <a:gd name="connsiteY1144" fmla="*/ 1153722 h 1370103"/>
                <a:gd name="connsiteX1145" fmla="*/ 1522986 w 1943997"/>
                <a:gd name="connsiteY1145" fmla="*/ 1157585 h 1370103"/>
                <a:gd name="connsiteX1146" fmla="*/ 1524430 w 1943997"/>
                <a:gd name="connsiteY1146" fmla="*/ 1159517 h 1370103"/>
                <a:gd name="connsiteX1147" fmla="*/ 1519617 w 1943997"/>
                <a:gd name="connsiteY1147" fmla="*/ 1160966 h 1370103"/>
                <a:gd name="connsiteX1148" fmla="*/ 1517692 w 1943997"/>
                <a:gd name="connsiteY1148" fmla="*/ 1162415 h 1370103"/>
                <a:gd name="connsiteX1149" fmla="*/ 1509991 w 1943997"/>
                <a:gd name="connsiteY1149" fmla="*/ 1164829 h 1370103"/>
                <a:gd name="connsiteX1150" fmla="*/ 1507103 w 1943997"/>
                <a:gd name="connsiteY1150" fmla="*/ 1167244 h 1370103"/>
                <a:gd name="connsiteX1151" fmla="*/ 1506622 w 1943997"/>
                <a:gd name="connsiteY1151" fmla="*/ 1170142 h 1370103"/>
                <a:gd name="connsiteX1152" fmla="*/ 1497958 w 1943997"/>
                <a:gd name="connsiteY1152" fmla="*/ 1173522 h 1370103"/>
                <a:gd name="connsiteX1153" fmla="*/ 1487851 w 1943997"/>
                <a:gd name="connsiteY1153" fmla="*/ 1174971 h 1370103"/>
                <a:gd name="connsiteX1154" fmla="*/ 1480150 w 1943997"/>
                <a:gd name="connsiteY1154" fmla="*/ 1176903 h 1370103"/>
                <a:gd name="connsiteX1155" fmla="*/ 1455604 w 1943997"/>
                <a:gd name="connsiteY1155" fmla="*/ 1178834 h 1370103"/>
                <a:gd name="connsiteX1156" fmla="*/ 1442608 w 1943997"/>
                <a:gd name="connsiteY1156" fmla="*/ 1179800 h 1370103"/>
                <a:gd name="connsiteX1157" fmla="*/ 1436351 w 1943997"/>
                <a:gd name="connsiteY1157" fmla="*/ 1179800 h 1370103"/>
                <a:gd name="connsiteX1158" fmla="*/ 1427688 w 1943997"/>
                <a:gd name="connsiteY1158" fmla="*/ 1180766 h 1370103"/>
                <a:gd name="connsiteX1159" fmla="*/ 1408436 w 1943997"/>
                <a:gd name="connsiteY1159" fmla="*/ 1181249 h 1370103"/>
                <a:gd name="connsiteX1160" fmla="*/ 1405548 w 1943997"/>
                <a:gd name="connsiteY1160" fmla="*/ 1182215 h 1370103"/>
                <a:gd name="connsiteX1161" fmla="*/ 1391590 w 1943997"/>
                <a:gd name="connsiteY1161" fmla="*/ 1182698 h 1370103"/>
                <a:gd name="connsiteX1162" fmla="*/ 1385333 w 1943997"/>
                <a:gd name="connsiteY1162" fmla="*/ 1182698 h 1370103"/>
                <a:gd name="connsiteX1163" fmla="*/ 1374263 w 1943997"/>
                <a:gd name="connsiteY1163" fmla="*/ 1183181 h 1370103"/>
                <a:gd name="connsiteX1164" fmla="*/ 1329982 w 1943997"/>
                <a:gd name="connsiteY1164" fmla="*/ 1186078 h 1370103"/>
                <a:gd name="connsiteX1165" fmla="*/ 1321319 w 1943997"/>
                <a:gd name="connsiteY1165" fmla="*/ 1186078 h 1370103"/>
                <a:gd name="connsiteX1166" fmla="*/ 1273670 w 1943997"/>
                <a:gd name="connsiteY1166" fmla="*/ 1187045 h 1370103"/>
                <a:gd name="connsiteX1167" fmla="*/ 1270300 w 1943997"/>
                <a:gd name="connsiteY1167" fmla="*/ 1187045 h 1370103"/>
                <a:gd name="connsiteX1168" fmla="*/ 1245754 w 1943997"/>
                <a:gd name="connsiteY1168" fmla="*/ 1188493 h 1370103"/>
                <a:gd name="connsiteX1169" fmla="*/ 1225539 w 1943997"/>
                <a:gd name="connsiteY1169" fmla="*/ 1189942 h 1370103"/>
                <a:gd name="connsiteX1170" fmla="*/ 1207731 w 1943997"/>
                <a:gd name="connsiteY1170" fmla="*/ 1192357 h 1370103"/>
                <a:gd name="connsiteX1171" fmla="*/ 1200030 w 1943997"/>
                <a:gd name="connsiteY1171" fmla="*/ 1194772 h 1370103"/>
                <a:gd name="connsiteX1172" fmla="*/ 1192329 w 1943997"/>
                <a:gd name="connsiteY1172" fmla="*/ 1202498 h 1370103"/>
                <a:gd name="connsiteX1173" fmla="*/ 1187516 w 1943997"/>
                <a:gd name="connsiteY1173" fmla="*/ 1204430 h 1370103"/>
                <a:gd name="connsiteX1174" fmla="*/ 1182221 w 1943997"/>
                <a:gd name="connsiteY1174" fmla="*/ 1209743 h 1370103"/>
                <a:gd name="connsiteX1175" fmla="*/ 1174039 w 1943997"/>
                <a:gd name="connsiteY1175" fmla="*/ 1211674 h 1370103"/>
                <a:gd name="connsiteX1176" fmla="*/ 1169226 w 1943997"/>
                <a:gd name="connsiteY1176" fmla="*/ 1217470 h 1370103"/>
                <a:gd name="connsiteX1177" fmla="*/ 1158637 w 1943997"/>
                <a:gd name="connsiteY1177" fmla="*/ 1220368 h 1370103"/>
                <a:gd name="connsiteX1178" fmla="*/ 1149974 w 1943997"/>
                <a:gd name="connsiteY1178" fmla="*/ 1223748 h 1370103"/>
                <a:gd name="connsiteX1179" fmla="*/ 1146123 w 1943997"/>
                <a:gd name="connsiteY1179" fmla="*/ 1224231 h 1370103"/>
                <a:gd name="connsiteX1180" fmla="*/ 1137941 w 1943997"/>
                <a:gd name="connsiteY1180" fmla="*/ 1227128 h 1370103"/>
                <a:gd name="connsiteX1181" fmla="*/ 1134572 w 1943997"/>
                <a:gd name="connsiteY1181" fmla="*/ 1232441 h 1370103"/>
                <a:gd name="connsiteX1182" fmla="*/ 1130722 w 1943997"/>
                <a:gd name="connsiteY1182" fmla="*/ 1234372 h 1370103"/>
                <a:gd name="connsiteX1183" fmla="*/ 1125908 w 1943997"/>
                <a:gd name="connsiteY1183" fmla="*/ 1238236 h 1370103"/>
                <a:gd name="connsiteX1184" fmla="*/ 1125908 w 1943997"/>
                <a:gd name="connsiteY1184" fmla="*/ 1241134 h 1370103"/>
                <a:gd name="connsiteX1185" fmla="*/ 1120133 w 1943997"/>
                <a:gd name="connsiteY1185" fmla="*/ 1246446 h 1370103"/>
                <a:gd name="connsiteX1186" fmla="*/ 1114357 w 1943997"/>
                <a:gd name="connsiteY1186" fmla="*/ 1249827 h 1370103"/>
                <a:gd name="connsiteX1187" fmla="*/ 1107137 w 1943997"/>
                <a:gd name="connsiteY1187" fmla="*/ 1251759 h 1370103"/>
                <a:gd name="connsiteX1188" fmla="*/ 1091254 w 1943997"/>
                <a:gd name="connsiteY1188" fmla="*/ 1255139 h 1370103"/>
                <a:gd name="connsiteX1189" fmla="*/ 1086441 w 1943997"/>
                <a:gd name="connsiteY1189" fmla="*/ 1257554 h 1370103"/>
                <a:gd name="connsiteX1190" fmla="*/ 1084035 w 1943997"/>
                <a:gd name="connsiteY1190" fmla="*/ 1260934 h 1370103"/>
                <a:gd name="connsiteX1191" fmla="*/ 1084997 w 1943997"/>
                <a:gd name="connsiteY1191" fmla="*/ 1262866 h 1370103"/>
                <a:gd name="connsiteX1192" fmla="*/ 1084035 w 1943997"/>
                <a:gd name="connsiteY1192" fmla="*/ 1266730 h 1370103"/>
                <a:gd name="connsiteX1193" fmla="*/ 1077296 w 1943997"/>
                <a:gd name="connsiteY1193" fmla="*/ 1274457 h 1370103"/>
                <a:gd name="connsiteX1194" fmla="*/ 1068633 w 1943997"/>
                <a:gd name="connsiteY1194" fmla="*/ 1278321 h 1370103"/>
                <a:gd name="connsiteX1195" fmla="*/ 1062857 w 1943997"/>
                <a:gd name="connsiteY1195" fmla="*/ 1279769 h 1370103"/>
                <a:gd name="connsiteX1196" fmla="*/ 1051787 w 1943997"/>
                <a:gd name="connsiteY1196" fmla="*/ 1284598 h 1370103"/>
                <a:gd name="connsiteX1197" fmla="*/ 1047455 w 1943997"/>
                <a:gd name="connsiteY1197" fmla="*/ 1287979 h 1370103"/>
                <a:gd name="connsiteX1198" fmla="*/ 1043605 w 1943997"/>
                <a:gd name="connsiteY1198" fmla="*/ 1289911 h 1370103"/>
                <a:gd name="connsiteX1199" fmla="*/ 1040236 w 1943997"/>
                <a:gd name="connsiteY1199" fmla="*/ 1293292 h 1370103"/>
                <a:gd name="connsiteX1200" fmla="*/ 1032535 w 1943997"/>
                <a:gd name="connsiteY1200" fmla="*/ 1296189 h 1370103"/>
                <a:gd name="connsiteX1201" fmla="*/ 1026278 w 1943997"/>
                <a:gd name="connsiteY1201" fmla="*/ 1296189 h 1370103"/>
                <a:gd name="connsiteX1202" fmla="*/ 1022909 w 1943997"/>
                <a:gd name="connsiteY1202" fmla="*/ 1297638 h 1370103"/>
                <a:gd name="connsiteX1203" fmla="*/ 1013764 w 1943997"/>
                <a:gd name="connsiteY1203" fmla="*/ 1298121 h 1370103"/>
                <a:gd name="connsiteX1204" fmla="*/ 997399 w 1943997"/>
                <a:gd name="connsiteY1204" fmla="*/ 1298121 h 1370103"/>
                <a:gd name="connsiteX1205" fmla="*/ 982960 w 1943997"/>
                <a:gd name="connsiteY1205" fmla="*/ 1299570 h 1370103"/>
                <a:gd name="connsiteX1206" fmla="*/ 974778 w 1943997"/>
                <a:gd name="connsiteY1206" fmla="*/ 1298121 h 1370103"/>
                <a:gd name="connsiteX1207" fmla="*/ 956007 w 1943997"/>
                <a:gd name="connsiteY1207" fmla="*/ 1299570 h 1370103"/>
                <a:gd name="connsiteX1208" fmla="*/ 951675 w 1943997"/>
                <a:gd name="connsiteY1208" fmla="*/ 1300053 h 1370103"/>
                <a:gd name="connsiteX1209" fmla="*/ 948306 w 1943997"/>
                <a:gd name="connsiteY1209" fmla="*/ 1301984 h 1370103"/>
                <a:gd name="connsiteX1210" fmla="*/ 930979 w 1943997"/>
                <a:gd name="connsiteY1210" fmla="*/ 1305365 h 1370103"/>
                <a:gd name="connsiteX1211" fmla="*/ 925685 w 1943997"/>
                <a:gd name="connsiteY1211" fmla="*/ 1307780 h 1370103"/>
                <a:gd name="connsiteX1212" fmla="*/ 923278 w 1943997"/>
                <a:gd name="connsiteY1212" fmla="*/ 1310195 h 1370103"/>
                <a:gd name="connsiteX1213" fmla="*/ 922797 w 1943997"/>
                <a:gd name="connsiteY1213" fmla="*/ 1312609 h 1370103"/>
                <a:gd name="connsiteX1214" fmla="*/ 923760 w 1943997"/>
                <a:gd name="connsiteY1214" fmla="*/ 1316472 h 1370103"/>
                <a:gd name="connsiteX1215" fmla="*/ 917984 w 1943997"/>
                <a:gd name="connsiteY1215" fmla="*/ 1317439 h 1370103"/>
                <a:gd name="connsiteX1216" fmla="*/ 917021 w 1943997"/>
                <a:gd name="connsiteY1216" fmla="*/ 1318887 h 1370103"/>
                <a:gd name="connsiteX1217" fmla="*/ 900657 w 1943997"/>
                <a:gd name="connsiteY1217" fmla="*/ 1320819 h 1370103"/>
                <a:gd name="connsiteX1218" fmla="*/ 896325 w 1943997"/>
                <a:gd name="connsiteY1218" fmla="*/ 1322268 h 1370103"/>
                <a:gd name="connsiteX1219" fmla="*/ 892475 w 1943997"/>
                <a:gd name="connsiteY1219" fmla="*/ 1324683 h 1370103"/>
                <a:gd name="connsiteX1220" fmla="*/ 883811 w 1943997"/>
                <a:gd name="connsiteY1220" fmla="*/ 1324683 h 1370103"/>
                <a:gd name="connsiteX1221" fmla="*/ 877073 w 1943997"/>
                <a:gd name="connsiteY1221" fmla="*/ 1326615 h 1370103"/>
                <a:gd name="connsiteX1222" fmla="*/ 874666 w 1943997"/>
                <a:gd name="connsiteY1222" fmla="*/ 1328546 h 1370103"/>
                <a:gd name="connsiteX1223" fmla="*/ 867928 w 1943997"/>
                <a:gd name="connsiteY1223" fmla="*/ 1329512 h 1370103"/>
                <a:gd name="connsiteX1224" fmla="*/ 851082 w 1943997"/>
                <a:gd name="connsiteY1224" fmla="*/ 1330961 h 1370103"/>
                <a:gd name="connsiteX1225" fmla="*/ 843381 w 1943997"/>
                <a:gd name="connsiteY1225" fmla="*/ 1331927 h 1370103"/>
                <a:gd name="connsiteX1226" fmla="*/ 838568 w 1943997"/>
                <a:gd name="connsiteY1226" fmla="*/ 1334342 h 1370103"/>
                <a:gd name="connsiteX1227" fmla="*/ 827498 w 1943997"/>
                <a:gd name="connsiteY1227" fmla="*/ 1336274 h 1370103"/>
                <a:gd name="connsiteX1228" fmla="*/ 821723 w 1943997"/>
                <a:gd name="connsiteY1228" fmla="*/ 1341586 h 1370103"/>
                <a:gd name="connsiteX1229" fmla="*/ 804877 w 1943997"/>
                <a:gd name="connsiteY1229" fmla="*/ 1343518 h 1370103"/>
                <a:gd name="connsiteX1230" fmla="*/ 801989 w 1943997"/>
                <a:gd name="connsiteY1230" fmla="*/ 1343518 h 1370103"/>
                <a:gd name="connsiteX1231" fmla="*/ 791881 w 1943997"/>
                <a:gd name="connsiteY1231" fmla="*/ 1344483 h 1370103"/>
                <a:gd name="connsiteX1232" fmla="*/ 785625 w 1943997"/>
                <a:gd name="connsiteY1232" fmla="*/ 1345449 h 1370103"/>
                <a:gd name="connsiteX1233" fmla="*/ 781774 w 1943997"/>
                <a:gd name="connsiteY1233" fmla="*/ 1348347 h 1370103"/>
                <a:gd name="connsiteX1234" fmla="*/ 777442 w 1943997"/>
                <a:gd name="connsiteY1234" fmla="*/ 1348347 h 1370103"/>
                <a:gd name="connsiteX1235" fmla="*/ 771185 w 1943997"/>
                <a:gd name="connsiteY1235" fmla="*/ 1352693 h 1370103"/>
                <a:gd name="connsiteX1236" fmla="*/ 768297 w 1943997"/>
                <a:gd name="connsiteY1236" fmla="*/ 1352693 h 1370103"/>
                <a:gd name="connsiteX1237" fmla="*/ 760597 w 1943997"/>
                <a:gd name="connsiteY1237" fmla="*/ 1355108 h 1370103"/>
                <a:gd name="connsiteX1238" fmla="*/ 755783 w 1943997"/>
                <a:gd name="connsiteY1238" fmla="*/ 1357040 h 1370103"/>
                <a:gd name="connsiteX1239" fmla="*/ 754821 w 1943997"/>
                <a:gd name="connsiteY1239" fmla="*/ 1358489 h 1370103"/>
                <a:gd name="connsiteX1240" fmla="*/ 750970 w 1943997"/>
                <a:gd name="connsiteY1240" fmla="*/ 1358489 h 1370103"/>
                <a:gd name="connsiteX1241" fmla="*/ 730756 w 1943997"/>
                <a:gd name="connsiteY1241" fmla="*/ 1360421 h 1370103"/>
                <a:gd name="connsiteX1242" fmla="*/ 722573 w 1943997"/>
                <a:gd name="connsiteY1242" fmla="*/ 1362835 h 1370103"/>
                <a:gd name="connsiteX1243" fmla="*/ 714872 w 1943997"/>
                <a:gd name="connsiteY1243" fmla="*/ 1363801 h 1370103"/>
                <a:gd name="connsiteX1244" fmla="*/ 708615 w 1943997"/>
                <a:gd name="connsiteY1244" fmla="*/ 1364284 h 1370103"/>
                <a:gd name="connsiteX1245" fmla="*/ 703321 w 1943997"/>
                <a:gd name="connsiteY1245" fmla="*/ 1365733 h 1370103"/>
                <a:gd name="connsiteX1246" fmla="*/ 699471 w 1943997"/>
                <a:gd name="connsiteY1246" fmla="*/ 1366216 h 1370103"/>
                <a:gd name="connsiteX1247" fmla="*/ 697545 w 1943997"/>
                <a:gd name="connsiteY1247" fmla="*/ 1367181 h 1370103"/>
                <a:gd name="connsiteX1248" fmla="*/ 688882 w 1943997"/>
                <a:gd name="connsiteY1248" fmla="*/ 1368630 h 1370103"/>
                <a:gd name="connsiteX1249" fmla="*/ 673480 w 1943997"/>
                <a:gd name="connsiteY1249" fmla="*/ 1369113 h 137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</a:cxnLst>
              <a:rect l="l" t="t" r="r" b="b"/>
              <a:pathLst>
                <a:path w="1943997" h="1370103">
                  <a:moveTo>
                    <a:pt x="673480" y="1369113"/>
                  </a:moveTo>
                  <a:lnTo>
                    <a:pt x="674443" y="1356074"/>
                  </a:lnTo>
                  <a:lnTo>
                    <a:pt x="674443" y="1333375"/>
                  </a:lnTo>
                  <a:lnTo>
                    <a:pt x="671555" y="1296672"/>
                  </a:lnTo>
                  <a:lnTo>
                    <a:pt x="672999" y="1281701"/>
                  </a:lnTo>
                  <a:lnTo>
                    <a:pt x="673480" y="1252724"/>
                  </a:lnTo>
                  <a:lnTo>
                    <a:pt x="672036" y="1237271"/>
                  </a:lnTo>
                  <a:lnTo>
                    <a:pt x="675887" y="1233890"/>
                  </a:lnTo>
                  <a:lnTo>
                    <a:pt x="684069" y="1233407"/>
                  </a:lnTo>
                  <a:lnTo>
                    <a:pt x="694176" y="1231475"/>
                  </a:lnTo>
                  <a:lnTo>
                    <a:pt x="698508" y="1231958"/>
                  </a:lnTo>
                  <a:lnTo>
                    <a:pt x="701877" y="1230992"/>
                  </a:lnTo>
                  <a:lnTo>
                    <a:pt x="707653" y="1230992"/>
                  </a:lnTo>
                  <a:lnTo>
                    <a:pt x="712947" y="1227612"/>
                  </a:lnTo>
                  <a:lnTo>
                    <a:pt x="718242" y="1228095"/>
                  </a:lnTo>
                  <a:lnTo>
                    <a:pt x="722092" y="1224231"/>
                  </a:lnTo>
                  <a:lnTo>
                    <a:pt x="721129" y="1219884"/>
                  </a:lnTo>
                  <a:lnTo>
                    <a:pt x="724017" y="1216987"/>
                  </a:lnTo>
                  <a:lnTo>
                    <a:pt x="729793" y="1220850"/>
                  </a:lnTo>
                  <a:lnTo>
                    <a:pt x="732681" y="1219884"/>
                  </a:lnTo>
                  <a:lnTo>
                    <a:pt x="733162" y="1217953"/>
                  </a:lnTo>
                  <a:lnTo>
                    <a:pt x="731718" y="1215055"/>
                  </a:lnTo>
                  <a:lnTo>
                    <a:pt x="735087" y="1206845"/>
                  </a:lnTo>
                  <a:lnTo>
                    <a:pt x="733162" y="1202498"/>
                  </a:lnTo>
                  <a:lnTo>
                    <a:pt x="734125" y="1201050"/>
                  </a:lnTo>
                  <a:lnTo>
                    <a:pt x="732681" y="1197186"/>
                  </a:lnTo>
                  <a:lnTo>
                    <a:pt x="736050" y="1187045"/>
                  </a:lnTo>
                  <a:lnTo>
                    <a:pt x="743270" y="1183664"/>
                  </a:lnTo>
                  <a:lnTo>
                    <a:pt x="749045" y="1179318"/>
                  </a:lnTo>
                  <a:lnTo>
                    <a:pt x="751933" y="1181249"/>
                  </a:lnTo>
                  <a:lnTo>
                    <a:pt x="756265" y="1181732"/>
                  </a:lnTo>
                  <a:lnTo>
                    <a:pt x="766372" y="1181249"/>
                  </a:lnTo>
                  <a:lnTo>
                    <a:pt x="769741" y="1181249"/>
                  </a:lnTo>
                  <a:lnTo>
                    <a:pt x="772629" y="1178834"/>
                  </a:lnTo>
                  <a:lnTo>
                    <a:pt x="775998" y="1178834"/>
                  </a:lnTo>
                  <a:lnTo>
                    <a:pt x="780811" y="1177869"/>
                  </a:lnTo>
                  <a:lnTo>
                    <a:pt x="783218" y="1179318"/>
                  </a:lnTo>
                  <a:lnTo>
                    <a:pt x="797657" y="1178834"/>
                  </a:lnTo>
                  <a:lnTo>
                    <a:pt x="800545" y="1180283"/>
                  </a:lnTo>
                  <a:lnTo>
                    <a:pt x="806802" y="1178351"/>
                  </a:lnTo>
                  <a:lnTo>
                    <a:pt x="809209" y="1175937"/>
                  </a:lnTo>
                  <a:lnTo>
                    <a:pt x="814503" y="1177869"/>
                  </a:lnTo>
                  <a:lnTo>
                    <a:pt x="817391" y="1176903"/>
                  </a:lnTo>
                  <a:lnTo>
                    <a:pt x="818353" y="1170142"/>
                  </a:lnTo>
                  <a:lnTo>
                    <a:pt x="816428" y="1164346"/>
                  </a:lnTo>
                  <a:lnTo>
                    <a:pt x="814984" y="1156136"/>
                  </a:lnTo>
                  <a:lnTo>
                    <a:pt x="815947" y="1150824"/>
                  </a:lnTo>
                  <a:lnTo>
                    <a:pt x="815947" y="1136819"/>
                  </a:lnTo>
                  <a:lnTo>
                    <a:pt x="818353" y="1119433"/>
                  </a:lnTo>
                  <a:lnTo>
                    <a:pt x="819797" y="1114603"/>
                  </a:lnTo>
                  <a:lnTo>
                    <a:pt x="828942" y="1115086"/>
                  </a:lnTo>
                  <a:lnTo>
                    <a:pt x="837606" y="1091905"/>
                  </a:lnTo>
                  <a:lnTo>
                    <a:pt x="867447" y="1081763"/>
                  </a:lnTo>
                  <a:lnTo>
                    <a:pt x="859264" y="1066792"/>
                  </a:lnTo>
                  <a:lnTo>
                    <a:pt x="827017" y="1038298"/>
                  </a:lnTo>
                  <a:lnTo>
                    <a:pt x="821723" y="1036850"/>
                  </a:lnTo>
                  <a:lnTo>
                    <a:pt x="816909" y="1036367"/>
                  </a:lnTo>
                  <a:lnTo>
                    <a:pt x="809690" y="1031537"/>
                  </a:lnTo>
                  <a:lnTo>
                    <a:pt x="808246" y="1028157"/>
                  </a:lnTo>
                  <a:lnTo>
                    <a:pt x="806321" y="1027674"/>
                  </a:lnTo>
                  <a:lnTo>
                    <a:pt x="804877" y="1017532"/>
                  </a:lnTo>
                  <a:lnTo>
                    <a:pt x="800545" y="990971"/>
                  </a:lnTo>
                  <a:lnTo>
                    <a:pt x="791400" y="993385"/>
                  </a:lnTo>
                  <a:lnTo>
                    <a:pt x="786587" y="995317"/>
                  </a:lnTo>
                  <a:lnTo>
                    <a:pt x="786106" y="989039"/>
                  </a:lnTo>
                  <a:lnTo>
                    <a:pt x="782737" y="982760"/>
                  </a:lnTo>
                  <a:lnTo>
                    <a:pt x="777924" y="977448"/>
                  </a:lnTo>
                  <a:lnTo>
                    <a:pt x="775036" y="976482"/>
                  </a:lnTo>
                  <a:lnTo>
                    <a:pt x="771185" y="972136"/>
                  </a:lnTo>
                  <a:lnTo>
                    <a:pt x="766854" y="972619"/>
                  </a:lnTo>
                  <a:lnTo>
                    <a:pt x="757227" y="969721"/>
                  </a:lnTo>
                  <a:lnTo>
                    <a:pt x="752896" y="972619"/>
                  </a:lnTo>
                  <a:lnTo>
                    <a:pt x="745676" y="979380"/>
                  </a:lnTo>
                  <a:lnTo>
                    <a:pt x="741826" y="978414"/>
                  </a:lnTo>
                  <a:lnTo>
                    <a:pt x="740863" y="975033"/>
                  </a:lnTo>
                  <a:lnTo>
                    <a:pt x="735569" y="973584"/>
                  </a:lnTo>
                  <a:lnTo>
                    <a:pt x="735087" y="970204"/>
                  </a:lnTo>
                  <a:lnTo>
                    <a:pt x="729312" y="967306"/>
                  </a:lnTo>
                  <a:lnTo>
                    <a:pt x="726424" y="968272"/>
                  </a:lnTo>
                  <a:lnTo>
                    <a:pt x="718723" y="967306"/>
                  </a:lnTo>
                  <a:lnTo>
                    <a:pt x="718242" y="964892"/>
                  </a:lnTo>
                  <a:lnTo>
                    <a:pt x="710059" y="962477"/>
                  </a:lnTo>
                  <a:lnTo>
                    <a:pt x="708134" y="964409"/>
                  </a:lnTo>
                  <a:lnTo>
                    <a:pt x="702359" y="961994"/>
                  </a:lnTo>
                  <a:lnTo>
                    <a:pt x="697064" y="958613"/>
                  </a:lnTo>
                  <a:lnTo>
                    <a:pt x="691770" y="954750"/>
                  </a:lnTo>
                  <a:lnTo>
                    <a:pt x="686957" y="955716"/>
                  </a:lnTo>
                  <a:lnTo>
                    <a:pt x="685031" y="957165"/>
                  </a:lnTo>
                  <a:lnTo>
                    <a:pt x="674924" y="960062"/>
                  </a:lnTo>
                  <a:lnTo>
                    <a:pt x="672036" y="959579"/>
                  </a:lnTo>
                  <a:lnTo>
                    <a:pt x="663854" y="960062"/>
                  </a:lnTo>
                  <a:lnTo>
                    <a:pt x="660966" y="959096"/>
                  </a:lnTo>
                  <a:lnTo>
                    <a:pt x="655190" y="959579"/>
                  </a:lnTo>
                  <a:lnTo>
                    <a:pt x="651340" y="958130"/>
                  </a:lnTo>
                  <a:lnTo>
                    <a:pt x="647008" y="953784"/>
                  </a:lnTo>
                  <a:lnTo>
                    <a:pt x="645564" y="948954"/>
                  </a:lnTo>
                  <a:lnTo>
                    <a:pt x="642676" y="947506"/>
                  </a:lnTo>
                  <a:lnTo>
                    <a:pt x="639307" y="947022"/>
                  </a:lnTo>
                  <a:lnTo>
                    <a:pt x="633050" y="944125"/>
                  </a:lnTo>
                  <a:lnTo>
                    <a:pt x="628719" y="943642"/>
                  </a:lnTo>
                  <a:lnTo>
                    <a:pt x="627275" y="948472"/>
                  </a:lnTo>
                  <a:lnTo>
                    <a:pt x="624868" y="948954"/>
                  </a:lnTo>
                  <a:lnTo>
                    <a:pt x="621980" y="947022"/>
                  </a:lnTo>
                  <a:lnTo>
                    <a:pt x="622462" y="936881"/>
                  </a:lnTo>
                  <a:lnTo>
                    <a:pt x="626312" y="929637"/>
                  </a:lnTo>
                  <a:lnTo>
                    <a:pt x="628719" y="927222"/>
                  </a:lnTo>
                  <a:lnTo>
                    <a:pt x="635938" y="922875"/>
                  </a:lnTo>
                  <a:lnTo>
                    <a:pt x="643158" y="921427"/>
                  </a:lnTo>
                  <a:lnTo>
                    <a:pt x="647008" y="919495"/>
                  </a:lnTo>
                  <a:lnTo>
                    <a:pt x="650377" y="916598"/>
                  </a:lnTo>
                  <a:lnTo>
                    <a:pt x="649415" y="909836"/>
                  </a:lnTo>
                  <a:lnTo>
                    <a:pt x="645564" y="908387"/>
                  </a:lnTo>
                  <a:lnTo>
                    <a:pt x="640270" y="903558"/>
                  </a:lnTo>
                  <a:lnTo>
                    <a:pt x="638345" y="900177"/>
                  </a:lnTo>
                  <a:lnTo>
                    <a:pt x="638826" y="888104"/>
                  </a:lnTo>
                  <a:lnTo>
                    <a:pt x="636419" y="881343"/>
                  </a:lnTo>
                  <a:lnTo>
                    <a:pt x="636419" y="876030"/>
                  </a:lnTo>
                  <a:lnTo>
                    <a:pt x="634976" y="866372"/>
                  </a:lnTo>
                  <a:lnTo>
                    <a:pt x="633532" y="861542"/>
                  </a:lnTo>
                  <a:lnTo>
                    <a:pt x="634494" y="851883"/>
                  </a:lnTo>
                  <a:lnTo>
                    <a:pt x="635457" y="848986"/>
                  </a:lnTo>
                  <a:lnTo>
                    <a:pt x="634976" y="840293"/>
                  </a:lnTo>
                  <a:lnTo>
                    <a:pt x="638826" y="836912"/>
                  </a:lnTo>
                  <a:lnTo>
                    <a:pt x="641233" y="830151"/>
                  </a:lnTo>
                  <a:lnTo>
                    <a:pt x="643158" y="828219"/>
                  </a:lnTo>
                  <a:lnTo>
                    <a:pt x="650377" y="828219"/>
                  </a:lnTo>
                  <a:lnTo>
                    <a:pt x="654228" y="830151"/>
                  </a:lnTo>
                  <a:lnTo>
                    <a:pt x="657597" y="831117"/>
                  </a:lnTo>
                  <a:lnTo>
                    <a:pt x="658560" y="829185"/>
                  </a:lnTo>
                  <a:lnTo>
                    <a:pt x="657116" y="824839"/>
                  </a:lnTo>
                  <a:lnTo>
                    <a:pt x="659041" y="816146"/>
                  </a:lnTo>
                  <a:lnTo>
                    <a:pt x="659041" y="813731"/>
                  </a:lnTo>
                  <a:lnTo>
                    <a:pt x="661447" y="808901"/>
                  </a:lnTo>
                  <a:lnTo>
                    <a:pt x="662410" y="803589"/>
                  </a:lnTo>
                  <a:lnTo>
                    <a:pt x="660003" y="800692"/>
                  </a:lnTo>
                  <a:lnTo>
                    <a:pt x="660966" y="798760"/>
                  </a:lnTo>
                  <a:lnTo>
                    <a:pt x="657597" y="792481"/>
                  </a:lnTo>
                  <a:lnTo>
                    <a:pt x="654228" y="792481"/>
                  </a:lnTo>
                  <a:lnTo>
                    <a:pt x="652303" y="790550"/>
                  </a:lnTo>
                  <a:lnTo>
                    <a:pt x="646527" y="791516"/>
                  </a:lnTo>
                  <a:lnTo>
                    <a:pt x="644602" y="789584"/>
                  </a:lnTo>
                  <a:lnTo>
                    <a:pt x="641714" y="783306"/>
                  </a:lnTo>
                  <a:lnTo>
                    <a:pt x="641714" y="780891"/>
                  </a:lnTo>
                  <a:lnTo>
                    <a:pt x="636419" y="776062"/>
                  </a:lnTo>
                  <a:lnTo>
                    <a:pt x="633050" y="770266"/>
                  </a:lnTo>
                  <a:lnTo>
                    <a:pt x="632569" y="764471"/>
                  </a:lnTo>
                  <a:lnTo>
                    <a:pt x="631125" y="763022"/>
                  </a:lnTo>
                  <a:lnTo>
                    <a:pt x="628719" y="755295"/>
                  </a:lnTo>
                  <a:lnTo>
                    <a:pt x="627275" y="752398"/>
                  </a:lnTo>
                  <a:lnTo>
                    <a:pt x="622943" y="750949"/>
                  </a:lnTo>
                  <a:lnTo>
                    <a:pt x="621018" y="747085"/>
                  </a:lnTo>
                  <a:lnTo>
                    <a:pt x="617649" y="743704"/>
                  </a:lnTo>
                  <a:lnTo>
                    <a:pt x="611391" y="740324"/>
                  </a:lnTo>
                  <a:lnTo>
                    <a:pt x="606097" y="736460"/>
                  </a:lnTo>
                  <a:lnTo>
                    <a:pt x="601765" y="735012"/>
                  </a:lnTo>
                  <a:lnTo>
                    <a:pt x="594546" y="735495"/>
                  </a:lnTo>
                  <a:lnTo>
                    <a:pt x="591177" y="734046"/>
                  </a:lnTo>
                  <a:lnTo>
                    <a:pt x="582513" y="738875"/>
                  </a:lnTo>
                  <a:lnTo>
                    <a:pt x="576737" y="743222"/>
                  </a:lnTo>
                  <a:lnTo>
                    <a:pt x="570480" y="743222"/>
                  </a:lnTo>
                  <a:lnTo>
                    <a:pt x="570480" y="737427"/>
                  </a:lnTo>
                  <a:lnTo>
                    <a:pt x="569518" y="727284"/>
                  </a:lnTo>
                  <a:lnTo>
                    <a:pt x="567593" y="716660"/>
                  </a:lnTo>
                  <a:lnTo>
                    <a:pt x="563261" y="712796"/>
                  </a:lnTo>
                  <a:lnTo>
                    <a:pt x="559892" y="708450"/>
                  </a:lnTo>
                  <a:lnTo>
                    <a:pt x="552191" y="708933"/>
                  </a:lnTo>
                  <a:lnTo>
                    <a:pt x="548340" y="711348"/>
                  </a:lnTo>
                  <a:lnTo>
                    <a:pt x="541121" y="712796"/>
                  </a:lnTo>
                  <a:lnTo>
                    <a:pt x="538233" y="714245"/>
                  </a:lnTo>
                  <a:lnTo>
                    <a:pt x="530051" y="714728"/>
                  </a:lnTo>
                  <a:lnTo>
                    <a:pt x="526200" y="717625"/>
                  </a:lnTo>
                  <a:lnTo>
                    <a:pt x="525238" y="720040"/>
                  </a:lnTo>
                  <a:lnTo>
                    <a:pt x="521387" y="722455"/>
                  </a:lnTo>
                  <a:lnTo>
                    <a:pt x="516093" y="722938"/>
                  </a:lnTo>
                  <a:lnTo>
                    <a:pt x="508873" y="724387"/>
                  </a:lnTo>
                  <a:lnTo>
                    <a:pt x="503097" y="728733"/>
                  </a:lnTo>
                  <a:lnTo>
                    <a:pt x="493953" y="727284"/>
                  </a:lnTo>
                  <a:lnTo>
                    <a:pt x="490102" y="725353"/>
                  </a:lnTo>
                  <a:lnTo>
                    <a:pt x="434271" y="750466"/>
                  </a:lnTo>
                  <a:lnTo>
                    <a:pt x="411649" y="761090"/>
                  </a:lnTo>
                  <a:lnTo>
                    <a:pt x="410205" y="761574"/>
                  </a:lnTo>
                  <a:lnTo>
                    <a:pt x="402023" y="762539"/>
                  </a:lnTo>
                  <a:lnTo>
                    <a:pt x="405392" y="750466"/>
                  </a:lnTo>
                  <a:lnTo>
                    <a:pt x="408280" y="728733"/>
                  </a:lnTo>
                  <a:lnTo>
                    <a:pt x="410205" y="718109"/>
                  </a:lnTo>
                  <a:lnTo>
                    <a:pt x="411649" y="707001"/>
                  </a:lnTo>
                  <a:lnTo>
                    <a:pt x="414537" y="690098"/>
                  </a:lnTo>
                  <a:lnTo>
                    <a:pt x="417425" y="673195"/>
                  </a:lnTo>
                  <a:lnTo>
                    <a:pt x="423201" y="671746"/>
                  </a:lnTo>
                  <a:lnTo>
                    <a:pt x="426088" y="669815"/>
                  </a:lnTo>
                  <a:lnTo>
                    <a:pt x="428495" y="665468"/>
                  </a:lnTo>
                  <a:lnTo>
                    <a:pt x="432345" y="660156"/>
                  </a:lnTo>
                  <a:lnTo>
                    <a:pt x="435714" y="657741"/>
                  </a:lnTo>
                  <a:lnTo>
                    <a:pt x="441490" y="655327"/>
                  </a:lnTo>
                  <a:lnTo>
                    <a:pt x="445341" y="650497"/>
                  </a:lnTo>
                  <a:lnTo>
                    <a:pt x="446785" y="646633"/>
                  </a:lnTo>
                  <a:lnTo>
                    <a:pt x="444859" y="643253"/>
                  </a:lnTo>
                  <a:lnTo>
                    <a:pt x="446303" y="635043"/>
                  </a:lnTo>
                  <a:lnTo>
                    <a:pt x="452560" y="623452"/>
                  </a:lnTo>
                  <a:lnTo>
                    <a:pt x="454004" y="618140"/>
                  </a:lnTo>
                  <a:lnTo>
                    <a:pt x="454004" y="614759"/>
                  </a:lnTo>
                  <a:lnTo>
                    <a:pt x="451116" y="610413"/>
                  </a:lnTo>
                  <a:lnTo>
                    <a:pt x="446785" y="610896"/>
                  </a:lnTo>
                  <a:lnTo>
                    <a:pt x="439565" y="613310"/>
                  </a:lnTo>
                  <a:lnTo>
                    <a:pt x="429939" y="615242"/>
                  </a:lnTo>
                  <a:lnTo>
                    <a:pt x="427532" y="617174"/>
                  </a:lnTo>
                  <a:lnTo>
                    <a:pt x="418869" y="618623"/>
                  </a:lnTo>
                  <a:lnTo>
                    <a:pt x="417906" y="617174"/>
                  </a:lnTo>
                  <a:lnTo>
                    <a:pt x="419831" y="612827"/>
                  </a:lnTo>
                  <a:lnTo>
                    <a:pt x="422719" y="611378"/>
                  </a:lnTo>
                  <a:lnTo>
                    <a:pt x="421275" y="608964"/>
                  </a:lnTo>
                  <a:lnTo>
                    <a:pt x="421757" y="606066"/>
                  </a:lnTo>
                  <a:lnTo>
                    <a:pt x="425607" y="606066"/>
                  </a:lnTo>
                  <a:lnTo>
                    <a:pt x="425126" y="602203"/>
                  </a:lnTo>
                  <a:lnTo>
                    <a:pt x="428976" y="598822"/>
                  </a:lnTo>
                  <a:lnTo>
                    <a:pt x="432345" y="600271"/>
                  </a:lnTo>
                  <a:lnTo>
                    <a:pt x="436196" y="597374"/>
                  </a:lnTo>
                  <a:lnTo>
                    <a:pt x="437159" y="594959"/>
                  </a:lnTo>
                  <a:lnTo>
                    <a:pt x="435714" y="590612"/>
                  </a:lnTo>
                  <a:lnTo>
                    <a:pt x="432345" y="588198"/>
                  </a:lnTo>
                  <a:lnTo>
                    <a:pt x="424645" y="581436"/>
                  </a:lnTo>
                  <a:lnTo>
                    <a:pt x="407317" y="579022"/>
                  </a:lnTo>
                  <a:lnTo>
                    <a:pt x="403948" y="578539"/>
                  </a:lnTo>
                  <a:lnTo>
                    <a:pt x="389028" y="575158"/>
                  </a:lnTo>
                  <a:lnTo>
                    <a:pt x="385659" y="574675"/>
                  </a:lnTo>
                  <a:lnTo>
                    <a:pt x="382290" y="572260"/>
                  </a:lnTo>
                  <a:lnTo>
                    <a:pt x="385177" y="569363"/>
                  </a:lnTo>
                  <a:lnTo>
                    <a:pt x="389990" y="561153"/>
                  </a:lnTo>
                  <a:lnTo>
                    <a:pt x="393360" y="556806"/>
                  </a:lnTo>
                  <a:lnTo>
                    <a:pt x="399135" y="552943"/>
                  </a:lnTo>
                  <a:lnTo>
                    <a:pt x="404911" y="554392"/>
                  </a:lnTo>
                  <a:lnTo>
                    <a:pt x="403948" y="551011"/>
                  </a:lnTo>
                  <a:lnTo>
                    <a:pt x="404430" y="546181"/>
                  </a:lnTo>
                  <a:lnTo>
                    <a:pt x="400098" y="543767"/>
                  </a:lnTo>
                  <a:lnTo>
                    <a:pt x="397210" y="547148"/>
                  </a:lnTo>
                  <a:lnTo>
                    <a:pt x="395766" y="543767"/>
                  </a:lnTo>
                  <a:lnTo>
                    <a:pt x="397210" y="542801"/>
                  </a:lnTo>
                  <a:lnTo>
                    <a:pt x="392397" y="536523"/>
                  </a:lnTo>
                  <a:lnTo>
                    <a:pt x="391916" y="534591"/>
                  </a:lnTo>
                  <a:lnTo>
                    <a:pt x="394322" y="527830"/>
                  </a:lnTo>
                  <a:lnTo>
                    <a:pt x="393360" y="525415"/>
                  </a:lnTo>
                  <a:lnTo>
                    <a:pt x="402023" y="514790"/>
                  </a:lnTo>
                  <a:lnTo>
                    <a:pt x="402504" y="511410"/>
                  </a:lnTo>
                  <a:lnTo>
                    <a:pt x="401542" y="507546"/>
                  </a:lnTo>
                  <a:lnTo>
                    <a:pt x="408761" y="493058"/>
                  </a:lnTo>
                  <a:lnTo>
                    <a:pt x="409243" y="491127"/>
                  </a:lnTo>
                  <a:lnTo>
                    <a:pt x="411649" y="485331"/>
                  </a:lnTo>
                  <a:lnTo>
                    <a:pt x="412130" y="479536"/>
                  </a:lnTo>
                  <a:lnTo>
                    <a:pt x="414537" y="477121"/>
                  </a:lnTo>
                  <a:lnTo>
                    <a:pt x="417425" y="471809"/>
                  </a:lnTo>
                  <a:lnTo>
                    <a:pt x="420313" y="465048"/>
                  </a:lnTo>
                  <a:lnTo>
                    <a:pt x="421757" y="463599"/>
                  </a:lnTo>
                  <a:lnTo>
                    <a:pt x="419831" y="459252"/>
                  </a:lnTo>
                  <a:lnTo>
                    <a:pt x="421275" y="457321"/>
                  </a:lnTo>
                  <a:lnTo>
                    <a:pt x="421757" y="451525"/>
                  </a:lnTo>
                  <a:lnTo>
                    <a:pt x="420794" y="446213"/>
                  </a:lnTo>
                  <a:lnTo>
                    <a:pt x="420794" y="440418"/>
                  </a:lnTo>
                  <a:lnTo>
                    <a:pt x="416462" y="436071"/>
                  </a:lnTo>
                  <a:lnTo>
                    <a:pt x="412130" y="434139"/>
                  </a:lnTo>
                  <a:lnTo>
                    <a:pt x="411649" y="431242"/>
                  </a:lnTo>
                  <a:lnTo>
                    <a:pt x="407799" y="428827"/>
                  </a:lnTo>
                  <a:lnTo>
                    <a:pt x="403467" y="428344"/>
                  </a:lnTo>
                  <a:lnTo>
                    <a:pt x="403948" y="433174"/>
                  </a:lnTo>
                  <a:lnTo>
                    <a:pt x="397210" y="433656"/>
                  </a:lnTo>
                  <a:lnTo>
                    <a:pt x="393841" y="431242"/>
                  </a:lnTo>
                  <a:lnTo>
                    <a:pt x="393360" y="428344"/>
                  </a:lnTo>
                  <a:lnTo>
                    <a:pt x="390953" y="427378"/>
                  </a:lnTo>
                  <a:lnTo>
                    <a:pt x="389028" y="428827"/>
                  </a:lnTo>
                  <a:lnTo>
                    <a:pt x="378439" y="433656"/>
                  </a:lnTo>
                  <a:lnTo>
                    <a:pt x="375551" y="441866"/>
                  </a:lnTo>
                  <a:lnTo>
                    <a:pt x="373145" y="443798"/>
                  </a:lnTo>
                  <a:lnTo>
                    <a:pt x="369294" y="442349"/>
                  </a:lnTo>
                  <a:lnTo>
                    <a:pt x="363518" y="445730"/>
                  </a:lnTo>
                  <a:lnTo>
                    <a:pt x="360631" y="445730"/>
                  </a:lnTo>
                  <a:lnTo>
                    <a:pt x="354374" y="440901"/>
                  </a:lnTo>
                  <a:lnTo>
                    <a:pt x="349079" y="438486"/>
                  </a:lnTo>
                  <a:lnTo>
                    <a:pt x="345710" y="433174"/>
                  </a:lnTo>
                  <a:lnTo>
                    <a:pt x="341860" y="431242"/>
                  </a:lnTo>
                  <a:lnTo>
                    <a:pt x="342341" y="419168"/>
                  </a:lnTo>
                  <a:lnTo>
                    <a:pt x="337528" y="411441"/>
                  </a:lnTo>
                  <a:lnTo>
                    <a:pt x="334640" y="409992"/>
                  </a:lnTo>
                  <a:lnTo>
                    <a:pt x="325495" y="409509"/>
                  </a:lnTo>
                  <a:lnTo>
                    <a:pt x="324533" y="405646"/>
                  </a:lnTo>
                  <a:lnTo>
                    <a:pt x="318276" y="397919"/>
                  </a:lnTo>
                  <a:lnTo>
                    <a:pt x="316350" y="393089"/>
                  </a:lnTo>
                  <a:lnTo>
                    <a:pt x="319238" y="388260"/>
                  </a:lnTo>
                  <a:lnTo>
                    <a:pt x="306243" y="385362"/>
                  </a:lnTo>
                  <a:lnTo>
                    <a:pt x="298542" y="382465"/>
                  </a:lnTo>
                  <a:lnTo>
                    <a:pt x="296617" y="378601"/>
                  </a:lnTo>
                  <a:lnTo>
                    <a:pt x="293248" y="376669"/>
                  </a:lnTo>
                  <a:lnTo>
                    <a:pt x="289879" y="369425"/>
                  </a:lnTo>
                  <a:lnTo>
                    <a:pt x="286991" y="367977"/>
                  </a:lnTo>
                  <a:lnTo>
                    <a:pt x="285066" y="365562"/>
                  </a:lnTo>
                  <a:lnTo>
                    <a:pt x="287472" y="358318"/>
                  </a:lnTo>
                  <a:lnTo>
                    <a:pt x="286991" y="353005"/>
                  </a:lnTo>
                  <a:lnTo>
                    <a:pt x="282178" y="345278"/>
                  </a:lnTo>
                  <a:lnTo>
                    <a:pt x="281215" y="338034"/>
                  </a:lnTo>
                  <a:lnTo>
                    <a:pt x="276883" y="339483"/>
                  </a:lnTo>
                  <a:lnTo>
                    <a:pt x="271108" y="337068"/>
                  </a:lnTo>
                  <a:lnTo>
                    <a:pt x="269182" y="333204"/>
                  </a:lnTo>
                  <a:lnTo>
                    <a:pt x="263407" y="326927"/>
                  </a:lnTo>
                  <a:lnTo>
                    <a:pt x="257631" y="322580"/>
                  </a:lnTo>
                  <a:lnTo>
                    <a:pt x="255224" y="318716"/>
                  </a:lnTo>
                  <a:lnTo>
                    <a:pt x="248968" y="316784"/>
                  </a:lnTo>
                  <a:lnTo>
                    <a:pt x="247042" y="314370"/>
                  </a:lnTo>
                  <a:lnTo>
                    <a:pt x="238379" y="309057"/>
                  </a:lnTo>
                  <a:lnTo>
                    <a:pt x="237416" y="302296"/>
                  </a:lnTo>
                  <a:lnTo>
                    <a:pt x="229715" y="296501"/>
                  </a:lnTo>
                  <a:lnTo>
                    <a:pt x="219126" y="292637"/>
                  </a:lnTo>
                  <a:lnTo>
                    <a:pt x="211907" y="293603"/>
                  </a:lnTo>
                  <a:lnTo>
                    <a:pt x="201800" y="290223"/>
                  </a:lnTo>
                  <a:lnTo>
                    <a:pt x="198430" y="282013"/>
                  </a:lnTo>
                  <a:lnTo>
                    <a:pt x="191692" y="273803"/>
                  </a:lnTo>
                  <a:lnTo>
                    <a:pt x="188323" y="272354"/>
                  </a:lnTo>
                  <a:lnTo>
                    <a:pt x="185435" y="272837"/>
                  </a:lnTo>
                  <a:lnTo>
                    <a:pt x="181103" y="268974"/>
                  </a:lnTo>
                  <a:lnTo>
                    <a:pt x="177253" y="268007"/>
                  </a:lnTo>
                  <a:lnTo>
                    <a:pt x="173402" y="268007"/>
                  </a:lnTo>
                  <a:lnTo>
                    <a:pt x="169552" y="265110"/>
                  </a:lnTo>
                  <a:lnTo>
                    <a:pt x="165702" y="265593"/>
                  </a:lnTo>
                  <a:lnTo>
                    <a:pt x="170033" y="259315"/>
                  </a:lnTo>
                  <a:lnTo>
                    <a:pt x="170033" y="255934"/>
                  </a:lnTo>
                  <a:lnTo>
                    <a:pt x="158001" y="242412"/>
                  </a:lnTo>
                  <a:lnTo>
                    <a:pt x="145005" y="238065"/>
                  </a:lnTo>
                  <a:lnTo>
                    <a:pt x="136823" y="236616"/>
                  </a:lnTo>
                  <a:lnTo>
                    <a:pt x="110832" y="227924"/>
                  </a:lnTo>
                  <a:lnTo>
                    <a:pt x="81473" y="219230"/>
                  </a:lnTo>
                  <a:lnTo>
                    <a:pt x="76660" y="220680"/>
                  </a:lnTo>
                  <a:lnTo>
                    <a:pt x="70403" y="221162"/>
                  </a:lnTo>
                  <a:lnTo>
                    <a:pt x="68959" y="217781"/>
                  </a:lnTo>
                  <a:lnTo>
                    <a:pt x="69440" y="211504"/>
                  </a:lnTo>
                  <a:lnTo>
                    <a:pt x="66552" y="209572"/>
                  </a:lnTo>
                  <a:lnTo>
                    <a:pt x="63664" y="210537"/>
                  </a:lnTo>
                  <a:lnTo>
                    <a:pt x="61258" y="207157"/>
                  </a:lnTo>
                  <a:lnTo>
                    <a:pt x="59333" y="207157"/>
                  </a:lnTo>
                  <a:lnTo>
                    <a:pt x="55001" y="204742"/>
                  </a:lnTo>
                  <a:lnTo>
                    <a:pt x="51632" y="198947"/>
                  </a:lnTo>
                  <a:lnTo>
                    <a:pt x="48744" y="197015"/>
                  </a:lnTo>
                  <a:lnTo>
                    <a:pt x="46819" y="189771"/>
                  </a:lnTo>
                  <a:lnTo>
                    <a:pt x="38155" y="185907"/>
                  </a:lnTo>
                  <a:lnTo>
                    <a:pt x="35749" y="185907"/>
                  </a:lnTo>
                  <a:lnTo>
                    <a:pt x="32861" y="188805"/>
                  </a:lnTo>
                  <a:lnTo>
                    <a:pt x="28529" y="190254"/>
                  </a:lnTo>
                  <a:lnTo>
                    <a:pt x="25641" y="188805"/>
                  </a:lnTo>
                  <a:lnTo>
                    <a:pt x="24679" y="182527"/>
                  </a:lnTo>
                  <a:lnTo>
                    <a:pt x="17940" y="160312"/>
                  </a:lnTo>
                  <a:lnTo>
                    <a:pt x="6389" y="124574"/>
                  </a:lnTo>
                  <a:lnTo>
                    <a:pt x="-349" y="104774"/>
                  </a:lnTo>
                  <a:lnTo>
                    <a:pt x="9758" y="101876"/>
                  </a:lnTo>
                  <a:lnTo>
                    <a:pt x="32380" y="87387"/>
                  </a:lnTo>
                  <a:lnTo>
                    <a:pt x="55001" y="65172"/>
                  </a:lnTo>
                  <a:lnTo>
                    <a:pt x="61739" y="60826"/>
                  </a:lnTo>
                  <a:lnTo>
                    <a:pt x="69440" y="48269"/>
                  </a:lnTo>
                  <a:lnTo>
                    <a:pt x="80029" y="38610"/>
                  </a:lnTo>
                  <a:lnTo>
                    <a:pt x="81473" y="43440"/>
                  </a:lnTo>
                  <a:lnTo>
                    <a:pt x="84842" y="47786"/>
                  </a:lnTo>
                  <a:lnTo>
                    <a:pt x="90618" y="48752"/>
                  </a:lnTo>
                  <a:lnTo>
                    <a:pt x="92543" y="49718"/>
                  </a:lnTo>
                  <a:lnTo>
                    <a:pt x="99762" y="50684"/>
                  </a:lnTo>
                  <a:lnTo>
                    <a:pt x="102650" y="52616"/>
                  </a:lnTo>
                  <a:lnTo>
                    <a:pt x="106501" y="52616"/>
                  </a:lnTo>
                  <a:lnTo>
                    <a:pt x="108426" y="56480"/>
                  </a:lnTo>
                  <a:lnTo>
                    <a:pt x="113720" y="59860"/>
                  </a:lnTo>
                  <a:lnTo>
                    <a:pt x="115164" y="59377"/>
                  </a:lnTo>
                  <a:lnTo>
                    <a:pt x="116127" y="52133"/>
                  </a:lnTo>
                  <a:lnTo>
                    <a:pt x="119015" y="50684"/>
                  </a:lnTo>
                  <a:lnTo>
                    <a:pt x="120459" y="47786"/>
                  </a:lnTo>
                  <a:lnTo>
                    <a:pt x="123828" y="44889"/>
                  </a:lnTo>
                  <a:lnTo>
                    <a:pt x="126234" y="40542"/>
                  </a:lnTo>
                  <a:lnTo>
                    <a:pt x="124790" y="38128"/>
                  </a:lnTo>
                  <a:lnTo>
                    <a:pt x="130085" y="32815"/>
                  </a:lnTo>
                  <a:lnTo>
                    <a:pt x="129604" y="29434"/>
                  </a:lnTo>
                  <a:lnTo>
                    <a:pt x="132010" y="25088"/>
                  </a:lnTo>
                  <a:lnTo>
                    <a:pt x="133935" y="24122"/>
                  </a:lnTo>
                  <a:lnTo>
                    <a:pt x="135860" y="17844"/>
                  </a:lnTo>
                  <a:lnTo>
                    <a:pt x="135379" y="16395"/>
                  </a:lnTo>
                  <a:lnTo>
                    <a:pt x="138267" y="9151"/>
                  </a:lnTo>
                  <a:lnTo>
                    <a:pt x="135860" y="4322"/>
                  </a:lnTo>
                  <a:lnTo>
                    <a:pt x="139230" y="4804"/>
                  </a:lnTo>
                  <a:lnTo>
                    <a:pt x="141636" y="-25"/>
                  </a:lnTo>
                  <a:lnTo>
                    <a:pt x="144524" y="-991"/>
                  </a:lnTo>
                  <a:lnTo>
                    <a:pt x="152706" y="1424"/>
                  </a:lnTo>
                  <a:lnTo>
                    <a:pt x="153669" y="2873"/>
                  </a:lnTo>
                  <a:lnTo>
                    <a:pt x="159926" y="3839"/>
                  </a:lnTo>
                  <a:lnTo>
                    <a:pt x="166183" y="7702"/>
                  </a:lnTo>
                  <a:lnTo>
                    <a:pt x="170033" y="8185"/>
                  </a:lnTo>
                  <a:lnTo>
                    <a:pt x="171477" y="11083"/>
                  </a:lnTo>
                  <a:lnTo>
                    <a:pt x="181103" y="7702"/>
                  </a:lnTo>
                  <a:lnTo>
                    <a:pt x="189767" y="8185"/>
                  </a:lnTo>
                  <a:lnTo>
                    <a:pt x="195542" y="4804"/>
                  </a:lnTo>
                  <a:lnTo>
                    <a:pt x="201318" y="2873"/>
                  </a:lnTo>
                  <a:lnTo>
                    <a:pt x="203725" y="4804"/>
                  </a:lnTo>
                  <a:lnTo>
                    <a:pt x="209982" y="2873"/>
                  </a:lnTo>
                  <a:lnTo>
                    <a:pt x="211426" y="6254"/>
                  </a:lnTo>
                  <a:lnTo>
                    <a:pt x="209019" y="9634"/>
                  </a:lnTo>
                  <a:lnTo>
                    <a:pt x="210463" y="13498"/>
                  </a:lnTo>
                  <a:lnTo>
                    <a:pt x="206131" y="24122"/>
                  </a:lnTo>
                  <a:lnTo>
                    <a:pt x="206613" y="29434"/>
                  </a:lnTo>
                  <a:lnTo>
                    <a:pt x="201800" y="30883"/>
                  </a:lnTo>
                  <a:lnTo>
                    <a:pt x="197468" y="39093"/>
                  </a:lnTo>
                  <a:lnTo>
                    <a:pt x="198430" y="41025"/>
                  </a:lnTo>
                  <a:lnTo>
                    <a:pt x="196505" y="44889"/>
                  </a:lnTo>
                  <a:lnTo>
                    <a:pt x="197949" y="48269"/>
                  </a:lnTo>
                  <a:lnTo>
                    <a:pt x="196505" y="50684"/>
                  </a:lnTo>
                  <a:lnTo>
                    <a:pt x="197468" y="54065"/>
                  </a:lnTo>
                  <a:lnTo>
                    <a:pt x="196986" y="57928"/>
                  </a:lnTo>
                  <a:lnTo>
                    <a:pt x="199874" y="63240"/>
                  </a:lnTo>
                  <a:lnTo>
                    <a:pt x="197949" y="69519"/>
                  </a:lnTo>
                  <a:lnTo>
                    <a:pt x="198430" y="76763"/>
                  </a:lnTo>
                  <a:lnTo>
                    <a:pt x="194099" y="79660"/>
                  </a:lnTo>
                  <a:lnTo>
                    <a:pt x="191211" y="86422"/>
                  </a:lnTo>
                  <a:lnTo>
                    <a:pt x="187360" y="91734"/>
                  </a:lnTo>
                  <a:lnTo>
                    <a:pt x="183991" y="91251"/>
                  </a:lnTo>
                  <a:lnTo>
                    <a:pt x="180141" y="95115"/>
                  </a:lnTo>
                  <a:lnTo>
                    <a:pt x="179178" y="103807"/>
                  </a:lnTo>
                  <a:lnTo>
                    <a:pt x="177734" y="105256"/>
                  </a:lnTo>
                  <a:lnTo>
                    <a:pt x="179178" y="108154"/>
                  </a:lnTo>
                  <a:lnTo>
                    <a:pt x="182547" y="111052"/>
                  </a:lnTo>
                  <a:lnTo>
                    <a:pt x="183991" y="114915"/>
                  </a:lnTo>
                  <a:lnTo>
                    <a:pt x="187360" y="118296"/>
                  </a:lnTo>
                  <a:lnTo>
                    <a:pt x="191211" y="126023"/>
                  </a:lnTo>
                  <a:lnTo>
                    <a:pt x="196986" y="131818"/>
                  </a:lnTo>
                  <a:lnTo>
                    <a:pt x="196986" y="135199"/>
                  </a:lnTo>
                  <a:lnTo>
                    <a:pt x="195542" y="138096"/>
                  </a:lnTo>
                  <a:lnTo>
                    <a:pt x="197468" y="140028"/>
                  </a:lnTo>
                  <a:lnTo>
                    <a:pt x="195542" y="142926"/>
                  </a:lnTo>
                  <a:lnTo>
                    <a:pt x="195542" y="151619"/>
                  </a:lnTo>
                  <a:lnTo>
                    <a:pt x="199874" y="153068"/>
                  </a:lnTo>
                  <a:lnTo>
                    <a:pt x="199874" y="156448"/>
                  </a:lnTo>
                  <a:lnTo>
                    <a:pt x="197468" y="157414"/>
                  </a:lnTo>
                  <a:lnTo>
                    <a:pt x="194099" y="162727"/>
                  </a:lnTo>
                  <a:lnTo>
                    <a:pt x="193617" y="167073"/>
                  </a:lnTo>
                  <a:lnTo>
                    <a:pt x="195542" y="168039"/>
                  </a:lnTo>
                  <a:lnTo>
                    <a:pt x="194580" y="172868"/>
                  </a:lnTo>
                  <a:lnTo>
                    <a:pt x="195542" y="174800"/>
                  </a:lnTo>
                  <a:lnTo>
                    <a:pt x="199874" y="179146"/>
                  </a:lnTo>
                  <a:lnTo>
                    <a:pt x="201800" y="179146"/>
                  </a:lnTo>
                  <a:lnTo>
                    <a:pt x="205650" y="183493"/>
                  </a:lnTo>
                  <a:lnTo>
                    <a:pt x="204206" y="190254"/>
                  </a:lnTo>
                  <a:lnTo>
                    <a:pt x="205650" y="192186"/>
                  </a:lnTo>
                  <a:lnTo>
                    <a:pt x="206131" y="197015"/>
                  </a:lnTo>
                  <a:lnTo>
                    <a:pt x="211907" y="199913"/>
                  </a:lnTo>
                  <a:lnTo>
                    <a:pt x="213351" y="193152"/>
                  </a:lnTo>
                  <a:lnTo>
                    <a:pt x="215276" y="191703"/>
                  </a:lnTo>
                  <a:lnTo>
                    <a:pt x="220089" y="193634"/>
                  </a:lnTo>
                  <a:lnTo>
                    <a:pt x="224421" y="193634"/>
                  </a:lnTo>
                  <a:lnTo>
                    <a:pt x="231640" y="184459"/>
                  </a:lnTo>
                  <a:lnTo>
                    <a:pt x="233566" y="187356"/>
                  </a:lnTo>
                  <a:lnTo>
                    <a:pt x="241267" y="190254"/>
                  </a:lnTo>
                  <a:lnTo>
                    <a:pt x="244154" y="194118"/>
                  </a:lnTo>
                  <a:lnTo>
                    <a:pt x="244154" y="198464"/>
                  </a:lnTo>
                  <a:lnTo>
                    <a:pt x="240785" y="196049"/>
                  </a:lnTo>
                  <a:lnTo>
                    <a:pt x="235972" y="196049"/>
                  </a:lnTo>
                  <a:lnTo>
                    <a:pt x="234047" y="203293"/>
                  </a:lnTo>
                  <a:lnTo>
                    <a:pt x="234528" y="208123"/>
                  </a:lnTo>
                  <a:lnTo>
                    <a:pt x="236454" y="212469"/>
                  </a:lnTo>
                  <a:lnTo>
                    <a:pt x="242711" y="217781"/>
                  </a:lnTo>
                  <a:lnTo>
                    <a:pt x="246080" y="217781"/>
                  </a:lnTo>
                  <a:lnTo>
                    <a:pt x="248005" y="220196"/>
                  </a:lnTo>
                  <a:lnTo>
                    <a:pt x="247042" y="224060"/>
                  </a:lnTo>
                  <a:lnTo>
                    <a:pt x="245117" y="227440"/>
                  </a:lnTo>
                  <a:lnTo>
                    <a:pt x="247042" y="231787"/>
                  </a:lnTo>
                  <a:lnTo>
                    <a:pt x="249930" y="234684"/>
                  </a:lnTo>
                  <a:lnTo>
                    <a:pt x="248005" y="236616"/>
                  </a:lnTo>
                  <a:lnTo>
                    <a:pt x="249449" y="239997"/>
                  </a:lnTo>
                  <a:lnTo>
                    <a:pt x="253781" y="244827"/>
                  </a:lnTo>
                  <a:lnTo>
                    <a:pt x="250893" y="253036"/>
                  </a:lnTo>
                  <a:lnTo>
                    <a:pt x="252337" y="254485"/>
                  </a:lnTo>
                  <a:lnTo>
                    <a:pt x="255224" y="262695"/>
                  </a:lnTo>
                  <a:lnTo>
                    <a:pt x="259075" y="262212"/>
                  </a:lnTo>
                  <a:lnTo>
                    <a:pt x="258594" y="257866"/>
                  </a:lnTo>
                  <a:lnTo>
                    <a:pt x="263888" y="256900"/>
                  </a:lnTo>
                  <a:lnTo>
                    <a:pt x="265332" y="261246"/>
                  </a:lnTo>
                  <a:lnTo>
                    <a:pt x="267738" y="264144"/>
                  </a:lnTo>
                  <a:lnTo>
                    <a:pt x="271589" y="266559"/>
                  </a:lnTo>
                  <a:lnTo>
                    <a:pt x="273514" y="263178"/>
                  </a:lnTo>
                  <a:lnTo>
                    <a:pt x="271108" y="259315"/>
                  </a:lnTo>
                  <a:lnTo>
                    <a:pt x="273514" y="257866"/>
                  </a:lnTo>
                  <a:lnTo>
                    <a:pt x="276883" y="260763"/>
                  </a:lnTo>
                  <a:lnTo>
                    <a:pt x="277365" y="265593"/>
                  </a:lnTo>
                  <a:lnTo>
                    <a:pt x="278327" y="267042"/>
                  </a:lnTo>
                  <a:lnTo>
                    <a:pt x="281696" y="268490"/>
                  </a:lnTo>
                  <a:lnTo>
                    <a:pt x="286509" y="272837"/>
                  </a:lnTo>
                  <a:lnTo>
                    <a:pt x="286991" y="274769"/>
                  </a:lnTo>
                  <a:lnTo>
                    <a:pt x="294692" y="282013"/>
                  </a:lnTo>
                  <a:lnTo>
                    <a:pt x="301430" y="281047"/>
                  </a:lnTo>
                  <a:lnTo>
                    <a:pt x="302393" y="282496"/>
                  </a:lnTo>
                  <a:lnTo>
                    <a:pt x="299986" y="286842"/>
                  </a:lnTo>
                  <a:lnTo>
                    <a:pt x="301430" y="290706"/>
                  </a:lnTo>
                  <a:lnTo>
                    <a:pt x="304799" y="294086"/>
                  </a:lnTo>
                  <a:lnTo>
                    <a:pt x="308168" y="301813"/>
                  </a:lnTo>
                  <a:lnTo>
                    <a:pt x="312500" y="305194"/>
                  </a:lnTo>
                  <a:lnTo>
                    <a:pt x="313463" y="307125"/>
                  </a:lnTo>
                  <a:lnTo>
                    <a:pt x="316350" y="307609"/>
                  </a:lnTo>
                  <a:lnTo>
                    <a:pt x="318276" y="305194"/>
                  </a:lnTo>
                  <a:lnTo>
                    <a:pt x="321164" y="306643"/>
                  </a:lnTo>
                  <a:lnTo>
                    <a:pt x="324051" y="304711"/>
                  </a:lnTo>
                  <a:lnTo>
                    <a:pt x="325014" y="308092"/>
                  </a:lnTo>
                  <a:lnTo>
                    <a:pt x="331752" y="303262"/>
                  </a:lnTo>
                  <a:lnTo>
                    <a:pt x="337528" y="302779"/>
                  </a:lnTo>
                  <a:lnTo>
                    <a:pt x="337528" y="300365"/>
                  </a:lnTo>
                  <a:lnTo>
                    <a:pt x="339453" y="298433"/>
                  </a:lnTo>
                  <a:lnTo>
                    <a:pt x="337528" y="296501"/>
                  </a:lnTo>
                  <a:lnTo>
                    <a:pt x="339934" y="288774"/>
                  </a:lnTo>
                  <a:lnTo>
                    <a:pt x="344748" y="287808"/>
                  </a:lnTo>
                  <a:lnTo>
                    <a:pt x="344748" y="285393"/>
                  </a:lnTo>
                  <a:lnTo>
                    <a:pt x="348117" y="283462"/>
                  </a:lnTo>
                  <a:lnTo>
                    <a:pt x="351967" y="289740"/>
                  </a:lnTo>
                  <a:lnTo>
                    <a:pt x="357262" y="293603"/>
                  </a:lnTo>
                  <a:lnTo>
                    <a:pt x="359668" y="298433"/>
                  </a:lnTo>
                  <a:lnTo>
                    <a:pt x="358705" y="302296"/>
                  </a:lnTo>
                  <a:lnTo>
                    <a:pt x="360631" y="304228"/>
                  </a:lnTo>
                  <a:lnTo>
                    <a:pt x="361112" y="307125"/>
                  </a:lnTo>
                  <a:lnTo>
                    <a:pt x="363518" y="309540"/>
                  </a:lnTo>
                  <a:lnTo>
                    <a:pt x="367369" y="309057"/>
                  </a:lnTo>
                  <a:lnTo>
                    <a:pt x="373626" y="305194"/>
                  </a:lnTo>
                  <a:lnTo>
                    <a:pt x="377958" y="306160"/>
                  </a:lnTo>
                  <a:lnTo>
                    <a:pt x="381808" y="304228"/>
                  </a:lnTo>
                  <a:lnTo>
                    <a:pt x="379883" y="298916"/>
                  </a:lnTo>
                  <a:lnTo>
                    <a:pt x="383252" y="296984"/>
                  </a:lnTo>
                  <a:lnTo>
                    <a:pt x="385177" y="291672"/>
                  </a:lnTo>
                  <a:lnTo>
                    <a:pt x="384696" y="288291"/>
                  </a:lnTo>
                  <a:lnTo>
                    <a:pt x="389028" y="287325"/>
                  </a:lnTo>
                  <a:lnTo>
                    <a:pt x="389509" y="284428"/>
                  </a:lnTo>
                  <a:lnTo>
                    <a:pt x="393360" y="284428"/>
                  </a:lnTo>
                  <a:lnTo>
                    <a:pt x="396247" y="281530"/>
                  </a:lnTo>
                  <a:lnTo>
                    <a:pt x="400098" y="281530"/>
                  </a:lnTo>
                  <a:lnTo>
                    <a:pt x="405392" y="282978"/>
                  </a:lnTo>
                  <a:lnTo>
                    <a:pt x="412130" y="277183"/>
                  </a:lnTo>
                  <a:lnTo>
                    <a:pt x="414056" y="279115"/>
                  </a:lnTo>
                  <a:lnTo>
                    <a:pt x="411168" y="283945"/>
                  </a:lnTo>
                  <a:lnTo>
                    <a:pt x="411168" y="287808"/>
                  </a:lnTo>
                  <a:lnTo>
                    <a:pt x="415981" y="287808"/>
                  </a:lnTo>
                  <a:lnTo>
                    <a:pt x="417906" y="289257"/>
                  </a:lnTo>
                  <a:lnTo>
                    <a:pt x="421275" y="286842"/>
                  </a:lnTo>
                  <a:lnTo>
                    <a:pt x="428495" y="284910"/>
                  </a:lnTo>
                  <a:lnTo>
                    <a:pt x="432345" y="288291"/>
                  </a:lnTo>
                  <a:lnTo>
                    <a:pt x="434752" y="291672"/>
                  </a:lnTo>
                  <a:lnTo>
                    <a:pt x="432345" y="294569"/>
                  </a:lnTo>
                  <a:lnTo>
                    <a:pt x="428976" y="296018"/>
                  </a:lnTo>
                  <a:lnTo>
                    <a:pt x="428976" y="299881"/>
                  </a:lnTo>
                  <a:lnTo>
                    <a:pt x="425126" y="303745"/>
                  </a:lnTo>
                  <a:lnTo>
                    <a:pt x="422719" y="307609"/>
                  </a:lnTo>
                  <a:lnTo>
                    <a:pt x="425607" y="309057"/>
                  </a:lnTo>
                  <a:lnTo>
                    <a:pt x="425607" y="313404"/>
                  </a:lnTo>
                  <a:lnTo>
                    <a:pt x="428014" y="318233"/>
                  </a:lnTo>
                  <a:lnTo>
                    <a:pt x="430420" y="318233"/>
                  </a:lnTo>
                  <a:lnTo>
                    <a:pt x="430901" y="321131"/>
                  </a:lnTo>
                  <a:lnTo>
                    <a:pt x="434271" y="325477"/>
                  </a:lnTo>
                  <a:lnTo>
                    <a:pt x="436196" y="322580"/>
                  </a:lnTo>
                  <a:lnTo>
                    <a:pt x="439565" y="324995"/>
                  </a:lnTo>
                  <a:lnTo>
                    <a:pt x="440528" y="327409"/>
                  </a:lnTo>
                  <a:lnTo>
                    <a:pt x="444859" y="330790"/>
                  </a:lnTo>
                  <a:lnTo>
                    <a:pt x="445341" y="332722"/>
                  </a:lnTo>
                  <a:lnTo>
                    <a:pt x="451116" y="336102"/>
                  </a:lnTo>
                  <a:lnTo>
                    <a:pt x="457855" y="336585"/>
                  </a:lnTo>
                  <a:lnTo>
                    <a:pt x="464112" y="341898"/>
                  </a:lnTo>
                  <a:lnTo>
                    <a:pt x="461224" y="346727"/>
                  </a:lnTo>
                  <a:lnTo>
                    <a:pt x="460743" y="351074"/>
                  </a:lnTo>
                  <a:lnTo>
                    <a:pt x="462668" y="354937"/>
                  </a:lnTo>
                  <a:lnTo>
                    <a:pt x="468443" y="362664"/>
                  </a:lnTo>
                  <a:lnTo>
                    <a:pt x="470850" y="359283"/>
                  </a:lnTo>
                  <a:lnTo>
                    <a:pt x="473738" y="353005"/>
                  </a:lnTo>
                  <a:lnTo>
                    <a:pt x="476626" y="353488"/>
                  </a:lnTo>
                  <a:lnTo>
                    <a:pt x="477588" y="355903"/>
                  </a:lnTo>
                  <a:lnTo>
                    <a:pt x="483845" y="359283"/>
                  </a:lnTo>
                  <a:lnTo>
                    <a:pt x="487696" y="359766"/>
                  </a:lnTo>
                  <a:lnTo>
                    <a:pt x="491546" y="363630"/>
                  </a:lnTo>
                  <a:lnTo>
                    <a:pt x="493953" y="360249"/>
                  </a:lnTo>
                  <a:lnTo>
                    <a:pt x="491546" y="359766"/>
                  </a:lnTo>
                  <a:lnTo>
                    <a:pt x="492027" y="355903"/>
                  </a:lnTo>
                  <a:lnTo>
                    <a:pt x="496841" y="355903"/>
                  </a:lnTo>
                  <a:lnTo>
                    <a:pt x="499247" y="356869"/>
                  </a:lnTo>
                  <a:lnTo>
                    <a:pt x="500691" y="353488"/>
                  </a:lnTo>
                  <a:lnTo>
                    <a:pt x="505023" y="352522"/>
                  </a:lnTo>
                  <a:lnTo>
                    <a:pt x="508392" y="354937"/>
                  </a:lnTo>
                  <a:lnTo>
                    <a:pt x="510317" y="358801"/>
                  </a:lnTo>
                  <a:lnTo>
                    <a:pt x="513205" y="361698"/>
                  </a:lnTo>
                  <a:lnTo>
                    <a:pt x="514649" y="366045"/>
                  </a:lnTo>
                  <a:lnTo>
                    <a:pt x="517537" y="371357"/>
                  </a:lnTo>
                  <a:lnTo>
                    <a:pt x="519943" y="371357"/>
                  </a:lnTo>
                  <a:lnTo>
                    <a:pt x="523794" y="367010"/>
                  </a:lnTo>
                  <a:lnTo>
                    <a:pt x="528607" y="366045"/>
                  </a:lnTo>
                  <a:lnTo>
                    <a:pt x="533901" y="368942"/>
                  </a:lnTo>
                  <a:lnTo>
                    <a:pt x="531976" y="371840"/>
                  </a:lnTo>
                  <a:lnTo>
                    <a:pt x="532939" y="375221"/>
                  </a:lnTo>
                  <a:lnTo>
                    <a:pt x="528607" y="379084"/>
                  </a:lnTo>
                  <a:lnTo>
                    <a:pt x="531013" y="382948"/>
                  </a:lnTo>
                  <a:lnTo>
                    <a:pt x="529569" y="384879"/>
                  </a:lnTo>
                  <a:lnTo>
                    <a:pt x="530051" y="388743"/>
                  </a:lnTo>
                  <a:lnTo>
                    <a:pt x="531976" y="389225"/>
                  </a:lnTo>
                  <a:lnTo>
                    <a:pt x="533420" y="392606"/>
                  </a:lnTo>
                  <a:lnTo>
                    <a:pt x="535826" y="394055"/>
                  </a:lnTo>
                  <a:lnTo>
                    <a:pt x="536308" y="396953"/>
                  </a:lnTo>
                  <a:lnTo>
                    <a:pt x="540158" y="398401"/>
                  </a:lnTo>
                  <a:lnTo>
                    <a:pt x="541121" y="395504"/>
                  </a:lnTo>
                  <a:lnTo>
                    <a:pt x="544009" y="394538"/>
                  </a:lnTo>
                  <a:lnTo>
                    <a:pt x="547378" y="391157"/>
                  </a:lnTo>
                  <a:lnTo>
                    <a:pt x="548822" y="385845"/>
                  </a:lnTo>
                  <a:lnTo>
                    <a:pt x="551228" y="381499"/>
                  </a:lnTo>
                  <a:lnTo>
                    <a:pt x="555079" y="383913"/>
                  </a:lnTo>
                  <a:lnTo>
                    <a:pt x="553635" y="388260"/>
                  </a:lnTo>
                  <a:lnTo>
                    <a:pt x="551709" y="390192"/>
                  </a:lnTo>
                  <a:lnTo>
                    <a:pt x="552672" y="394055"/>
                  </a:lnTo>
                  <a:lnTo>
                    <a:pt x="556523" y="393572"/>
                  </a:lnTo>
                  <a:lnTo>
                    <a:pt x="560854" y="396470"/>
                  </a:lnTo>
                  <a:lnTo>
                    <a:pt x="565667" y="402265"/>
                  </a:lnTo>
                  <a:lnTo>
                    <a:pt x="571443" y="402748"/>
                  </a:lnTo>
                  <a:lnTo>
                    <a:pt x="569999" y="406612"/>
                  </a:lnTo>
                  <a:lnTo>
                    <a:pt x="573850" y="411924"/>
                  </a:lnTo>
                  <a:lnTo>
                    <a:pt x="581069" y="410475"/>
                  </a:lnTo>
                  <a:lnTo>
                    <a:pt x="583957" y="406612"/>
                  </a:lnTo>
                  <a:lnTo>
                    <a:pt x="585401" y="402265"/>
                  </a:lnTo>
                  <a:lnTo>
                    <a:pt x="592621" y="404680"/>
                  </a:lnTo>
                  <a:lnTo>
                    <a:pt x="596471" y="402748"/>
                  </a:lnTo>
                  <a:lnTo>
                    <a:pt x="600803" y="402265"/>
                  </a:lnTo>
                  <a:lnTo>
                    <a:pt x="603691" y="394055"/>
                  </a:lnTo>
                  <a:lnTo>
                    <a:pt x="609948" y="392124"/>
                  </a:lnTo>
                  <a:lnTo>
                    <a:pt x="612835" y="394538"/>
                  </a:lnTo>
                  <a:lnTo>
                    <a:pt x="613317" y="397919"/>
                  </a:lnTo>
                  <a:lnTo>
                    <a:pt x="619574" y="396953"/>
                  </a:lnTo>
                  <a:lnTo>
                    <a:pt x="625831" y="399368"/>
                  </a:lnTo>
                  <a:lnTo>
                    <a:pt x="628719" y="395021"/>
                  </a:lnTo>
                  <a:lnTo>
                    <a:pt x="630163" y="397919"/>
                  </a:lnTo>
                  <a:lnTo>
                    <a:pt x="637863" y="397436"/>
                  </a:lnTo>
                  <a:lnTo>
                    <a:pt x="642195" y="401299"/>
                  </a:lnTo>
                  <a:lnTo>
                    <a:pt x="647008" y="397919"/>
                  </a:lnTo>
                  <a:lnTo>
                    <a:pt x="651340" y="396953"/>
                  </a:lnTo>
                  <a:lnTo>
                    <a:pt x="654228" y="397919"/>
                  </a:lnTo>
                  <a:lnTo>
                    <a:pt x="656634" y="402748"/>
                  </a:lnTo>
                  <a:lnTo>
                    <a:pt x="659522" y="401782"/>
                  </a:lnTo>
                  <a:lnTo>
                    <a:pt x="662891" y="397919"/>
                  </a:lnTo>
                  <a:lnTo>
                    <a:pt x="661447" y="395987"/>
                  </a:lnTo>
                  <a:lnTo>
                    <a:pt x="661929" y="392606"/>
                  </a:lnTo>
                  <a:lnTo>
                    <a:pt x="664817" y="393089"/>
                  </a:lnTo>
                  <a:lnTo>
                    <a:pt x="671555" y="398884"/>
                  </a:lnTo>
                  <a:lnTo>
                    <a:pt x="669148" y="404197"/>
                  </a:lnTo>
                  <a:lnTo>
                    <a:pt x="670111" y="408060"/>
                  </a:lnTo>
                  <a:lnTo>
                    <a:pt x="672517" y="409509"/>
                  </a:lnTo>
                  <a:lnTo>
                    <a:pt x="675887" y="404197"/>
                  </a:lnTo>
                  <a:lnTo>
                    <a:pt x="681181" y="402265"/>
                  </a:lnTo>
                  <a:lnTo>
                    <a:pt x="682144" y="400816"/>
                  </a:lnTo>
                  <a:lnTo>
                    <a:pt x="680218" y="394055"/>
                  </a:lnTo>
                  <a:lnTo>
                    <a:pt x="682144" y="392606"/>
                  </a:lnTo>
                  <a:lnTo>
                    <a:pt x="687438" y="395021"/>
                  </a:lnTo>
                  <a:lnTo>
                    <a:pt x="685994" y="398884"/>
                  </a:lnTo>
                  <a:lnTo>
                    <a:pt x="694176" y="399851"/>
                  </a:lnTo>
                  <a:lnTo>
                    <a:pt x="696583" y="402748"/>
                  </a:lnTo>
                  <a:lnTo>
                    <a:pt x="699952" y="396953"/>
                  </a:lnTo>
                  <a:lnTo>
                    <a:pt x="709578" y="399368"/>
                  </a:lnTo>
                  <a:lnTo>
                    <a:pt x="712466" y="395987"/>
                  </a:lnTo>
                  <a:lnTo>
                    <a:pt x="715835" y="395987"/>
                  </a:lnTo>
                  <a:lnTo>
                    <a:pt x="714391" y="392606"/>
                  </a:lnTo>
                  <a:lnTo>
                    <a:pt x="710059" y="391640"/>
                  </a:lnTo>
                  <a:lnTo>
                    <a:pt x="710059" y="386328"/>
                  </a:lnTo>
                  <a:lnTo>
                    <a:pt x="718723" y="385362"/>
                  </a:lnTo>
                  <a:lnTo>
                    <a:pt x="722092" y="387294"/>
                  </a:lnTo>
                  <a:lnTo>
                    <a:pt x="726424" y="385845"/>
                  </a:lnTo>
                  <a:lnTo>
                    <a:pt x="728349" y="387777"/>
                  </a:lnTo>
                  <a:lnTo>
                    <a:pt x="730756" y="390675"/>
                  </a:lnTo>
                  <a:lnTo>
                    <a:pt x="726424" y="395021"/>
                  </a:lnTo>
                  <a:lnTo>
                    <a:pt x="726424" y="403714"/>
                  </a:lnTo>
                  <a:lnTo>
                    <a:pt x="732199" y="405163"/>
                  </a:lnTo>
                  <a:lnTo>
                    <a:pt x="733162" y="398401"/>
                  </a:lnTo>
                  <a:lnTo>
                    <a:pt x="735087" y="396953"/>
                  </a:lnTo>
                  <a:lnTo>
                    <a:pt x="738938" y="399368"/>
                  </a:lnTo>
                  <a:lnTo>
                    <a:pt x="737975" y="403714"/>
                  </a:lnTo>
                  <a:lnTo>
                    <a:pt x="741826" y="413373"/>
                  </a:lnTo>
                  <a:lnTo>
                    <a:pt x="744713" y="415304"/>
                  </a:lnTo>
                  <a:lnTo>
                    <a:pt x="748083" y="415787"/>
                  </a:lnTo>
                  <a:lnTo>
                    <a:pt x="750008" y="418202"/>
                  </a:lnTo>
                  <a:lnTo>
                    <a:pt x="754821" y="419168"/>
                  </a:lnTo>
                  <a:lnTo>
                    <a:pt x="759153" y="422549"/>
                  </a:lnTo>
                  <a:lnTo>
                    <a:pt x="759634" y="426412"/>
                  </a:lnTo>
                  <a:lnTo>
                    <a:pt x="756265" y="428827"/>
                  </a:lnTo>
                  <a:lnTo>
                    <a:pt x="753858" y="433174"/>
                  </a:lnTo>
                  <a:lnTo>
                    <a:pt x="757709" y="433656"/>
                  </a:lnTo>
                  <a:lnTo>
                    <a:pt x="761559" y="438003"/>
                  </a:lnTo>
                  <a:lnTo>
                    <a:pt x="761078" y="439451"/>
                  </a:lnTo>
                  <a:lnTo>
                    <a:pt x="754340" y="442349"/>
                  </a:lnTo>
                  <a:lnTo>
                    <a:pt x="751933" y="442349"/>
                  </a:lnTo>
                  <a:lnTo>
                    <a:pt x="750489" y="438486"/>
                  </a:lnTo>
                  <a:lnTo>
                    <a:pt x="747601" y="438003"/>
                  </a:lnTo>
                  <a:lnTo>
                    <a:pt x="741344" y="439934"/>
                  </a:lnTo>
                  <a:lnTo>
                    <a:pt x="741344" y="443315"/>
                  </a:lnTo>
                  <a:lnTo>
                    <a:pt x="739419" y="448145"/>
                  </a:lnTo>
                  <a:lnTo>
                    <a:pt x="738938" y="451042"/>
                  </a:lnTo>
                  <a:lnTo>
                    <a:pt x="736050" y="455872"/>
                  </a:lnTo>
                  <a:lnTo>
                    <a:pt x="739419" y="457803"/>
                  </a:lnTo>
                  <a:lnTo>
                    <a:pt x="742307" y="458286"/>
                  </a:lnTo>
                  <a:lnTo>
                    <a:pt x="747120" y="454423"/>
                  </a:lnTo>
                  <a:lnTo>
                    <a:pt x="750489" y="453940"/>
                  </a:lnTo>
                  <a:lnTo>
                    <a:pt x="755302" y="455389"/>
                  </a:lnTo>
                  <a:lnTo>
                    <a:pt x="758190" y="453457"/>
                  </a:lnTo>
                  <a:lnTo>
                    <a:pt x="760597" y="456354"/>
                  </a:lnTo>
                  <a:lnTo>
                    <a:pt x="758671" y="463116"/>
                  </a:lnTo>
                  <a:lnTo>
                    <a:pt x="762522" y="462633"/>
                  </a:lnTo>
                  <a:lnTo>
                    <a:pt x="765410" y="464081"/>
                  </a:lnTo>
                  <a:lnTo>
                    <a:pt x="767335" y="467462"/>
                  </a:lnTo>
                  <a:lnTo>
                    <a:pt x="770223" y="469394"/>
                  </a:lnTo>
                  <a:lnTo>
                    <a:pt x="773111" y="468911"/>
                  </a:lnTo>
                  <a:lnTo>
                    <a:pt x="774073" y="466496"/>
                  </a:lnTo>
                  <a:lnTo>
                    <a:pt x="771667" y="465048"/>
                  </a:lnTo>
                  <a:lnTo>
                    <a:pt x="773111" y="462150"/>
                  </a:lnTo>
                  <a:lnTo>
                    <a:pt x="777924" y="464565"/>
                  </a:lnTo>
                  <a:lnTo>
                    <a:pt x="783218" y="468911"/>
                  </a:lnTo>
                  <a:lnTo>
                    <a:pt x="783218" y="475672"/>
                  </a:lnTo>
                  <a:lnTo>
                    <a:pt x="785625" y="477604"/>
                  </a:lnTo>
                  <a:lnTo>
                    <a:pt x="789956" y="474224"/>
                  </a:lnTo>
                  <a:lnTo>
                    <a:pt x="791881" y="470843"/>
                  </a:lnTo>
                  <a:lnTo>
                    <a:pt x="794769" y="469394"/>
                  </a:lnTo>
                  <a:lnTo>
                    <a:pt x="801026" y="469877"/>
                  </a:lnTo>
                  <a:lnTo>
                    <a:pt x="801026" y="462150"/>
                  </a:lnTo>
                  <a:lnTo>
                    <a:pt x="801989" y="456354"/>
                  </a:lnTo>
                  <a:lnTo>
                    <a:pt x="801026" y="452974"/>
                  </a:lnTo>
                  <a:lnTo>
                    <a:pt x="803433" y="445730"/>
                  </a:lnTo>
                  <a:lnTo>
                    <a:pt x="803433" y="442832"/>
                  </a:lnTo>
                  <a:lnTo>
                    <a:pt x="800064" y="440418"/>
                  </a:lnTo>
                  <a:lnTo>
                    <a:pt x="797176" y="435105"/>
                  </a:lnTo>
                  <a:lnTo>
                    <a:pt x="796695" y="430275"/>
                  </a:lnTo>
                  <a:lnTo>
                    <a:pt x="794769" y="426895"/>
                  </a:lnTo>
                  <a:lnTo>
                    <a:pt x="794769" y="424480"/>
                  </a:lnTo>
                  <a:lnTo>
                    <a:pt x="798139" y="422549"/>
                  </a:lnTo>
                  <a:lnTo>
                    <a:pt x="800545" y="423998"/>
                  </a:lnTo>
                  <a:lnTo>
                    <a:pt x="799582" y="429793"/>
                  </a:lnTo>
                  <a:lnTo>
                    <a:pt x="800545" y="432207"/>
                  </a:lnTo>
                  <a:lnTo>
                    <a:pt x="805358" y="435105"/>
                  </a:lnTo>
                  <a:lnTo>
                    <a:pt x="808246" y="435588"/>
                  </a:lnTo>
                  <a:lnTo>
                    <a:pt x="810171" y="428344"/>
                  </a:lnTo>
                  <a:lnTo>
                    <a:pt x="810653" y="422549"/>
                  </a:lnTo>
                  <a:lnTo>
                    <a:pt x="812578" y="421583"/>
                  </a:lnTo>
                  <a:lnTo>
                    <a:pt x="817391" y="423515"/>
                  </a:lnTo>
                  <a:lnTo>
                    <a:pt x="824610" y="426895"/>
                  </a:lnTo>
                  <a:lnTo>
                    <a:pt x="826536" y="427378"/>
                  </a:lnTo>
                  <a:lnTo>
                    <a:pt x="830867" y="423031"/>
                  </a:lnTo>
                  <a:lnTo>
                    <a:pt x="833755" y="421100"/>
                  </a:lnTo>
                  <a:lnTo>
                    <a:pt x="836162" y="418202"/>
                  </a:lnTo>
                  <a:lnTo>
                    <a:pt x="840493" y="423515"/>
                  </a:lnTo>
                  <a:lnTo>
                    <a:pt x="843863" y="424963"/>
                  </a:lnTo>
                  <a:lnTo>
                    <a:pt x="847713" y="415304"/>
                  </a:lnTo>
                  <a:lnTo>
                    <a:pt x="849638" y="413373"/>
                  </a:lnTo>
                  <a:lnTo>
                    <a:pt x="847232" y="405163"/>
                  </a:lnTo>
                  <a:lnTo>
                    <a:pt x="852045" y="404680"/>
                  </a:lnTo>
                  <a:lnTo>
                    <a:pt x="857339" y="405163"/>
                  </a:lnTo>
                  <a:lnTo>
                    <a:pt x="862634" y="404680"/>
                  </a:lnTo>
                  <a:lnTo>
                    <a:pt x="866003" y="406612"/>
                  </a:lnTo>
                  <a:lnTo>
                    <a:pt x="866965" y="409509"/>
                  </a:lnTo>
                  <a:lnTo>
                    <a:pt x="870816" y="409992"/>
                  </a:lnTo>
                  <a:lnTo>
                    <a:pt x="872741" y="407577"/>
                  </a:lnTo>
                  <a:lnTo>
                    <a:pt x="881886" y="408060"/>
                  </a:lnTo>
                  <a:lnTo>
                    <a:pt x="884774" y="410475"/>
                  </a:lnTo>
                  <a:lnTo>
                    <a:pt x="889105" y="410958"/>
                  </a:lnTo>
                  <a:lnTo>
                    <a:pt x="891031" y="407577"/>
                  </a:lnTo>
                  <a:lnTo>
                    <a:pt x="894400" y="405163"/>
                  </a:lnTo>
                  <a:lnTo>
                    <a:pt x="894881" y="399851"/>
                  </a:lnTo>
                  <a:lnTo>
                    <a:pt x="893437" y="396470"/>
                  </a:lnTo>
                  <a:lnTo>
                    <a:pt x="890549" y="394538"/>
                  </a:lnTo>
                  <a:lnTo>
                    <a:pt x="891993" y="391157"/>
                  </a:lnTo>
                  <a:lnTo>
                    <a:pt x="896325" y="393089"/>
                  </a:lnTo>
                  <a:lnTo>
                    <a:pt x="901619" y="393089"/>
                  </a:lnTo>
                  <a:lnTo>
                    <a:pt x="905951" y="392124"/>
                  </a:lnTo>
                  <a:lnTo>
                    <a:pt x="913652" y="392124"/>
                  </a:lnTo>
                  <a:lnTo>
                    <a:pt x="917021" y="391640"/>
                  </a:lnTo>
                  <a:lnTo>
                    <a:pt x="918465" y="394055"/>
                  </a:lnTo>
                  <a:lnTo>
                    <a:pt x="923760" y="395021"/>
                  </a:lnTo>
                  <a:lnTo>
                    <a:pt x="922797" y="397436"/>
                  </a:lnTo>
                  <a:lnTo>
                    <a:pt x="924241" y="401782"/>
                  </a:lnTo>
                  <a:lnTo>
                    <a:pt x="922797" y="406128"/>
                  </a:lnTo>
                  <a:lnTo>
                    <a:pt x="925203" y="407577"/>
                  </a:lnTo>
                  <a:lnTo>
                    <a:pt x="927129" y="404680"/>
                  </a:lnTo>
                  <a:lnTo>
                    <a:pt x="930017" y="404680"/>
                  </a:lnTo>
                  <a:lnTo>
                    <a:pt x="930498" y="401299"/>
                  </a:lnTo>
                  <a:lnTo>
                    <a:pt x="934830" y="398884"/>
                  </a:lnTo>
                  <a:lnTo>
                    <a:pt x="936273" y="403231"/>
                  </a:lnTo>
                  <a:lnTo>
                    <a:pt x="931460" y="411441"/>
                  </a:lnTo>
                  <a:lnTo>
                    <a:pt x="927129" y="413373"/>
                  </a:lnTo>
                  <a:lnTo>
                    <a:pt x="928573" y="416753"/>
                  </a:lnTo>
                  <a:lnTo>
                    <a:pt x="932904" y="414822"/>
                  </a:lnTo>
                  <a:lnTo>
                    <a:pt x="933867" y="411924"/>
                  </a:lnTo>
                  <a:lnTo>
                    <a:pt x="936273" y="410475"/>
                  </a:lnTo>
                  <a:lnTo>
                    <a:pt x="939643" y="410958"/>
                  </a:lnTo>
                  <a:lnTo>
                    <a:pt x="945418" y="413373"/>
                  </a:lnTo>
                  <a:lnTo>
                    <a:pt x="950231" y="413373"/>
                  </a:lnTo>
                  <a:lnTo>
                    <a:pt x="955526" y="409027"/>
                  </a:lnTo>
                  <a:lnTo>
                    <a:pt x="955526" y="403231"/>
                  </a:lnTo>
                  <a:lnTo>
                    <a:pt x="957451" y="401782"/>
                  </a:lnTo>
                  <a:lnTo>
                    <a:pt x="961783" y="402265"/>
                  </a:lnTo>
                  <a:lnTo>
                    <a:pt x="965152" y="399851"/>
                  </a:lnTo>
                  <a:lnTo>
                    <a:pt x="967558" y="401299"/>
                  </a:lnTo>
                  <a:lnTo>
                    <a:pt x="967077" y="405646"/>
                  </a:lnTo>
                  <a:lnTo>
                    <a:pt x="962264" y="410475"/>
                  </a:lnTo>
                  <a:lnTo>
                    <a:pt x="962745" y="417236"/>
                  </a:lnTo>
                  <a:lnTo>
                    <a:pt x="961783" y="421100"/>
                  </a:lnTo>
                  <a:lnTo>
                    <a:pt x="964189" y="423998"/>
                  </a:lnTo>
                  <a:lnTo>
                    <a:pt x="970446" y="426895"/>
                  </a:lnTo>
                  <a:lnTo>
                    <a:pt x="968521" y="434622"/>
                  </a:lnTo>
                  <a:lnTo>
                    <a:pt x="966115" y="438486"/>
                  </a:lnTo>
                  <a:lnTo>
                    <a:pt x="968521" y="442349"/>
                  </a:lnTo>
                  <a:lnTo>
                    <a:pt x="972371" y="442349"/>
                  </a:lnTo>
                  <a:lnTo>
                    <a:pt x="976222" y="444281"/>
                  </a:lnTo>
                  <a:lnTo>
                    <a:pt x="978629" y="443798"/>
                  </a:lnTo>
                  <a:lnTo>
                    <a:pt x="984885" y="441383"/>
                  </a:lnTo>
                  <a:lnTo>
                    <a:pt x="986811" y="438969"/>
                  </a:lnTo>
                  <a:lnTo>
                    <a:pt x="988255" y="434622"/>
                  </a:lnTo>
                  <a:lnTo>
                    <a:pt x="993068" y="429310"/>
                  </a:lnTo>
                  <a:lnTo>
                    <a:pt x="997399" y="428344"/>
                  </a:lnTo>
                  <a:lnTo>
                    <a:pt x="1001731" y="425446"/>
                  </a:lnTo>
                  <a:lnTo>
                    <a:pt x="1005100" y="427378"/>
                  </a:lnTo>
                  <a:lnTo>
                    <a:pt x="1007026" y="435105"/>
                  </a:lnTo>
                  <a:lnTo>
                    <a:pt x="1011357" y="438003"/>
                  </a:lnTo>
                  <a:lnTo>
                    <a:pt x="1013764" y="438969"/>
                  </a:lnTo>
                  <a:lnTo>
                    <a:pt x="1016170" y="437520"/>
                  </a:lnTo>
                  <a:lnTo>
                    <a:pt x="1017133" y="428827"/>
                  </a:lnTo>
                  <a:lnTo>
                    <a:pt x="1019540" y="424480"/>
                  </a:lnTo>
                  <a:lnTo>
                    <a:pt x="1015208" y="422549"/>
                  </a:lnTo>
                  <a:lnTo>
                    <a:pt x="1014245" y="418685"/>
                  </a:lnTo>
                  <a:lnTo>
                    <a:pt x="1017133" y="411924"/>
                  </a:lnTo>
                  <a:lnTo>
                    <a:pt x="1020021" y="409992"/>
                  </a:lnTo>
                  <a:lnTo>
                    <a:pt x="1025797" y="413856"/>
                  </a:lnTo>
                  <a:lnTo>
                    <a:pt x="1028684" y="412890"/>
                  </a:lnTo>
                  <a:lnTo>
                    <a:pt x="1032535" y="414822"/>
                  </a:lnTo>
                  <a:lnTo>
                    <a:pt x="1035423" y="413856"/>
                  </a:lnTo>
                  <a:lnTo>
                    <a:pt x="1033016" y="409992"/>
                  </a:lnTo>
                  <a:lnTo>
                    <a:pt x="1033497" y="403231"/>
                  </a:lnTo>
                  <a:lnTo>
                    <a:pt x="1035423" y="400816"/>
                  </a:lnTo>
                  <a:lnTo>
                    <a:pt x="1035423" y="395504"/>
                  </a:lnTo>
                  <a:lnTo>
                    <a:pt x="1037829" y="393572"/>
                  </a:lnTo>
                  <a:lnTo>
                    <a:pt x="1041680" y="395021"/>
                  </a:lnTo>
                  <a:lnTo>
                    <a:pt x="1044567" y="391640"/>
                  </a:lnTo>
                  <a:lnTo>
                    <a:pt x="1047455" y="391640"/>
                  </a:lnTo>
                  <a:lnTo>
                    <a:pt x="1052268" y="393089"/>
                  </a:lnTo>
                  <a:lnTo>
                    <a:pt x="1056119" y="390192"/>
                  </a:lnTo>
                  <a:lnTo>
                    <a:pt x="1061895" y="392124"/>
                  </a:lnTo>
                  <a:lnTo>
                    <a:pt x="1067189" y="396470"/>
                  </a:lnTo>
                  <a:lnTo>
                    <a:pt x="1072965" y="402748"/>
                  </a:lnTo>
                  <a:lnTo>
                    <a:pt x="1076815" y="404197"/>
                  </a:lnTo>
                  <a:lnTo>
                    <a:pt x="1082110" y="409509"/>
                  </a:lnTo>
                  <a:lnTo>
                    <a:pt x="1084035" y="410475"/>
                  </a:lnTo>
                  <a:lnTo>
                    <a:pt x="1090292" y="409992"/>
                  </a:lnTo>
                  <a:lnTo>
                    <a:pt x="1091736" y="412890"/>
                  </a:lnTo>
                  <a:lnTo>
                    <a:pt x="1094624" y="413856"/>
                  </a:lnTo>
                  <a:lnTo>
                    <a:pt x="1097511" y="416271"/>
                  </a:lnTo>
                  <a:lnTo>
                    <a:pt x="1101362" y="416271"/>
                  </a:lnTo>
                  <a:lnTo>
                    <a:pt x="1105212" y="419168"/>
                  </a:lnTo>
                  <a:lnTo>
                    <a:pt x="1108100" y="419168"/>
                  </a:lnTo>
                  <a:lnTo>
                    <a:pt x="1112432" y="416753"/>
                  </a:lnTo>
                  <a:lnTo>
                    <a:pt x="1115801" y="417719"/>
                  </a:lnTo>
                  <a:lnTo>
                    <a:pt x="1119651" y="424963"/>
                  </a:lnTo>
                  <a:lnTo>
                    <a:pt x="1122539" y="431725"/>
                  </a:lnTo>
                  <a:lnTo>
                    <a:pt x="1123021" y="440418"/>
                  </a:lnTo>
                  <a:lnTo>
                    <a:pt x="1122058" y="449110"/>
                  </a:lnTo>
                  <a:lnTo>
                    <a:pt x="1119651" y="452491"/>
                  </a:lnTo>
                  <a:lnTo>
                    <a:pt x="1117726" y="461184"/>
                  </a:lnTo>
                  <a:lnTo>
                    <a:pt x="1115801" y="466013"/>
                  </a:lnTo>
                  <a:lnTo>
                    <a:pt x="1124464" y="471325"/>
                  </a:lnTo>
                  <a:lnTo>
                    <a:pt x="1125427" y="473257"/>
                  </a:lnTo>
                  <a:lnTo>
                    <a:pt x="1124464" y="477604"/>
                  </a:lnTo>
                  <a:lnTo>
                    <a:pt x="1125908" y="480984"/>
                  </a:lnTo>
                  <a:lnTo>
                    <a:pt x="1122058" y="485331"/>
                  </a:lnTo>
                  <a:lnTo>
                    <a:pt x="1116282" y="487746"/>
                  </a:lnTo>
                  <a:lnTo>
                    <a:pt x="1117245" y="489677"/>
                  </a:lnTo>
                  <a:lnTo>
                    <a:pt x="1115801" y="493541"/>
                  </a:lnTo>
                  <a:lnTo>
                    <a:pt x="1117726" y="499336"/>
                  </a:lnTo>
                  <a:lnTo>
                    <a:pt x="1119170" y="501268"/>
                  </a:lnTo>
                  <a:lnTo>
                    <a:pt x="1120614" y="505615"/>
                  </a:lnTo>
                  <a:lnTo>
                    <a:pt x="1119651" y="507546"/>
                  </a:lnTo>
                  <a:lnTo>
                    <a:pt x="1125908" y="512375"/>
                  </a:lnTo>
                  <a:lnTo>
                    <a:pt x="1127352" y="517688"/>
                  </a:lnTo>
                  <a:lnTo>
                    <a:pt x="1126390" y="521551"/>
                  </a:lnTo>
                  <a:lnTo>
                    <a:pt x="1128315" y="523483"/>
                  </a:lnTo>
                  <a:lnTo>
                    <a:pt x="1123502" y="529278"/>
                  </a:lnTo>
                  <a:lnTo>
                    <a:pt x="1123021" y="532177"/>
                  </a:lnTo>
                  <a:lnTo>
                    <a:pt x="1119170" y="536523"/>
                  </a:lnTo>
                  <a:lnTo>
                    <a:pt x="1119651" y="545699"/>
                  </a:lnTo>
                  <a:lnTo>
                    <a:pt x="1117245" y="553425"/>
                  </a:lnTo>
                  <a:lnTo>
                    <a:pt x="1117245" y="562119"/>
                  </a:lnTo>
                  <a:lnTo>
                    <a:pt x="1118689" y="566948"/>
                  </a:lnTo>
                  <a:lnTo>
                    <a:pt x="1123021" y="571777"/>
                  </a:lnTo>
                  <a:lnTo>
                    <a:pt x="1122539" y="576124"/>
                  </a:lnTo>
                  <a:lnTo>
                    <a:pt x="1119651" y="584817"/>
                  </a:lnTo>
                  <a:lnTo>
                    <a:pt x="1118689" y="586749"/>
                  </a:lnTo>
                  <a:lnTo>
                    <a:pt x="1119651" y="593027"/>
                  </a:lnTo>
                  <a:lnTo>
                    <a:pt x="1121095" y="595442"/>
                  </a:lnTo>
                  <a:lnTo>
                    <a:pt x="1122058" y="602203"/>
                  </a:lnTo>
                  <a:lnTo>
                    <a:pt x="1119651" y="611862"/>
                  </a:lnTo>
                  <a:lnTo>
                    <a:pt x="1122058" y="618140"/>
                  </a:lnTo>
                  <a:lnTo>
                    <a:pt x="1122539" y="623452"/>
                  </a:lnTo>
                  <a:lnTo>
                    <a:pt x="1125427" y="623452"/>
                  </a:lnTo>
                  <a:lnTo>
                    <a:pt x="1131203" y="622486"/>
                  </a:lnTo>
                  <a:lnTo>
                    <a:pt x="1135053" y="618623"/>
                  </a:lnTo>
                  <a:lnTo>
                    <a:pt x="1144679" y="631662"/>
                  </a:lnTo>
                  <a:lnTo>
                    <a:pt x="1142754" y="641321"/>
                  </a:lnTo>
                  <a:lnTo>
                    <a:pt x="1151899" y="640838"/>
                  </a:lnTo>
                  <a:lnTo>
                    <a:pt x="1153343" y="622486"/>
                  </a:lnTo>
                  <a:lnTo>
                    <a:pt x="1167782" y="623452"/>
                  </a:lnTo>
                  <a:lnTo>
                    <a:pt x="1190404" y="645184"/>
                  </a:lnTo>
                  <a:lnTo>
                    <a:pt x="1191366" y="641321"/>
                  </a:lnTo>
                  <a:lnTo>
                    <a:pt x="1196179" y="632628"/>
                  </a:lnTo>
                  <a:lnTo>
                    <a:pt x="1196660" y="627799"/>
                  </a:lnTo>
                  <a:lnTo>
                    <a:pt x="1193291" y="617174"/>
                  </a:lnTo>
                  <a:lnTo>
                    <a:pt x="1199548" y="599788"/>
                  </a:lnTo>
                  <a:lnTo>
                    <a:pt x="1208212" y="593993"/>
                  </a:lnTo>
                  <a:lnTo>
                    <a:pt x="1214950" y="592544"/>
                  </a:lnTo>
                  <a:lnTo>
                    <a:pt x="1220244" y="593027"/>
                  </a:lnTo>
                  <a:lnTo>
                    <a:pt x="1222651" y="593993"/>
                  </a:lnTo>
                  <a:lnTo>
                    <a:pt x="1230833" y="589646"/>
                  </a:lnTo>
                  <a:lnTo>
                    <a:pt x="1239497" y="588680"/>
                  </a:lnTo>
                  <a:lnTo>
                    <a:pt x="1244791" y="589646"/>
                  </a:lnTo>
                  <a:lnTo>
                    <a:pt x="1250086" y="589163"/>
                  </a:lnTo>
                  <a:lnTo>
                    <a:pt x="1253936" y="591095"/>
                  </a:lnTo>
                  <a:lnTo>
                    <a:pt x="1253455" y="597374"/>
                  </a:lnTo>
                  <a:lnTo>
                    <a:pt x="1257786" y="601720"/>
                  </a:lnTo>
                  <a:lnTo>
                    <a:pt x="1260674" y="605101"/>
                  </a:lnTo>
                  <a:lnTo>
                    <a:pt x="1263562" y="605101"/>
                  </a:lnTo>
                  <a:lnTo>
                    <a:pt x="1273188" y="601720"/>
                  </a:lnTo>
                  <a:lnTo>
                    <a:pt x="1288109" y="599305"/>
                  </a:lnTo>
                  <a:lnTo>
                    <a:pt x="1292440" y="600754"/>
                  </a:lnTo>
                  <a:lnTo>
                    <a:pt x="1294366" y="599788"/>
                  </a:lnTo>
                  <a:lnTo>
                    <a:pt x="1296772" y="596407"/>
                  </a:lnTo>
                  <a:lnTo>
                    <a:pt x="1299179" y="597374"/>
                  </a:lnTo>
                  <a:lnTo>
                    <a:pt x="1300623" y="601720"/>
                  </a:lnTo>
                  <a:lnTo>
                    <a:pt x="1303511" y="603169"/>
                  </a:lnTo>
                  <a:lnTo>
                    <a:pt x="1307361" y="599788"/>
                  </a:lnTo>
                  <a:lnTo>
                    <a:pt x="1306398" y="597856"/>
                  </a:lnTo>
                  <a:lnTo>
                    <a:pt x="1308324" y="593027"/>
                  </a:lnTo>
                  <a:lnTo>
                    <a:pt x="1317950" y="589646"/>
                  </a:lnTo>
                  <a:lnTo>
                    <a:pt x="1323725" y="589646"/>
                  </a:lnTo>
                  <a:lnTo>
                    <a:pt x="1328538" y="586749"/>
                  </a:lnTo>
                  <a:lnTo>
                    <a:pt x="1329020" y="589646"/>
                  </a:lnTo>
                  <a:lnTo>
                    <a:pt x="1338646" y="593510"/>
                  </a:lnTo>
                  <a:lnTo>
                    <a:pt x="1342015" y="597374"/>
                  </a:lnTo>
                  <a:lnTo>
                    <a:pt x="1344422" y="601720"/>
                  </a:lnTo>
                  <a:lnTo>
                    <a:pt x="1348753" y="604134"/>
                  </a:lnTo>
                  <a:lnTo>
                    <a:pt x="1352123" y="602686"/>
                  </a:lnTo>
                  <a:lnTo>
                    <a:pt x="1354529" y="603169"/>
                  </a:lnTo>
                  <a:lnTo>
                    <a:pt x="1360305" y="602203"/>
                  </a:lnTo>
                  <a:lnTo>
                    <a:pt x="1381482" y="602686"/>
                  </a:lnTo>
                  <a:lnTo>
                    <a:pt x="1401697" y="604134"/>
                  </a:lnTo>
                  <a:lnTo>
                    <a:pt x="1414692" y="601237"/>
                  </a:lnTo>
                  <a:lnTo>
                    <a:pt x="1427206" y="600271"/>
                  </a:lnTo>
                  <a:lnTo>
                    <a:pt x="1426725" y="595442"/>
                  </a:lnTo>
                  <a:lnTo>
                    <a:pt x="1428169" y="592061"/>
                  </a:lnTo>
                  <a:lnTo>
                    <a:pt x="1428169" y="587715"/>
                  </a:lnTo>
                  <a:lnTo>
                    <a:pt x="1426244" y="584817"/>
                  </a:lnTo>
                  <a:lnTo>
                    <a:pt x="1426725" y="582402"/>
                  </a:lnTo>
                  <a:lnTo>
                    <a:pt x="1432982" y="583851"/>
                  </a:lnTo>
                  <a:lnTo>
                    <a:pt x="1449828" y="583368"/>
                  </a:lnTo>
                  <a:lnTo>
                    <a:pt x="1461379" y="583851"/>
                  </a:lnTo>
                  <a:lnTo>
                    <a:pt x="1470043" y="585783"/>
                  </a:lnTo>
                  <a:lnTo>
                    <a:pt x="1474374" y="588198"/>
                  </a:lnTo>
                  <a:lnTo>
                    <a:pt x="1480632" y="595925"/>
                  </a:lnTo>
                  <a:lnTo>
                    <a:pt x="1491220" y="597374"/>
                  </a:lnTo>
                  <a:lnTo>
                    <a:pt x="1499884" y="597856"/>
                  </a:lnTo>
                  <a:lnTo>
                    <a:pt x="1497958" y="612827"/>
                  </a:lnTo>
                  <a:lnTo>
                    <a:pt x="1505659" y="614277"/>
                  </a:lnTo>
                  <a:lnTo>
                    <a:pt x="1519136" y="617657"/>
                  </a:lnTo>
                  <a:lnTo>
                    <a:pt x="1524430" y="617174"/>
                  </a:lnTo>
                  <a:lnTo>
                    <a:pt x="1526356" y="619589"/>
                  </a:lnTo>
                  <a:lnTo>
                    <a:pt x="1528281" y="626833"/>
                  </a:lnTo>
                  <a:lnTo>
                    <a:pt x="1529725" y="629730"/>
                  </a:lnTo>
                  <a:lnTo>
                    <a:pt x="1527800" y="634560"/>
                  </a:lnTo>
                  <a:lnTo>
                    <a:pt x="1530687" y="639389"/>
                  </a:lnTo>
                  <a:lnTo>
                    <a:pt x="1536463" y="631179"/>
                  </a:lnTo>
                  <a:lnTo>
                    <a:pt x="1541276" y="631179"/>
                  </a:lnTo>
                  <a:lnTo>
                    <a:pt x="1550902" y="636009"/>
                  </a:lnTo>
                  <a:lnTo>
                    <a:pt x="1561010" y="634560"/>
                  </a:lnTo>
                  <a:lnTo>
                    <a:pt x="1568711" y="635043"/>
                  </a:lnTo>
                  <a:lnTo>
                    <a:pt x="1579781" y="634077"/>
                  </a:lnTo>
                  <a:lnTo>
                    <a:pt x="1586519" y="630213"/>
                  </a:lnTo>
                  <a:lnTo>
                    <a:pt x="1591813" y="630696"/>
                  </a:lnTo>
                  <a:lnTo>
                    <a:pt x="1595664" y="632628"/>
                  </a:lnTo>
                  <a:lnTo>
                    <a:pt x="1600477" y="632145"/>
                  </a:lnTo>
                  <a:lnTo>
                    <a:pt x="1607696" y="633594"/>
                  </a:lnTo>
                  <a:lnTo>
                    <a:pt x="1609140" y="632145"/>
                  </a:lnTo>
                  <a:lnTo>
                    <a:pt x="1616841" y="632145"/>
                  </a:lnTo>
                  <a:lnTo>
                    <a:pt x="1625986" y="629248"/>
                  </a:lnTo>
                  <a:lnTo>
                    <a:pt x="1625024" y="625867"/>
                  </a:lnTo>
                  <a:lnTo>
                    <a:pt x="1625986" y="622486"/>
                  </a:lnTo>
                  <a:lnTo>
                    <a:pt x="1624542" y="616691"/>
                  </a:lnTo>
                  <a:lnTo>
                    <a:pt x="1628874" y="613793"/>
                  </a:lnTo>
                  <a:lnTo>
                    <a:pt x="1627430" y="609447"/>
                  </a:lnTo>
                  <a:lnTo>
                    <a:pt x="1630799" y="605583"/>
                  </a:lnTo>
                  <a:lnTo>
                    <a:pt x="1636094" y="602686"/>
                  </a:lnTo>
                  <a:lnTo>
                    <a:pt x="1643794" y="603651"/>
                  </a:lnTo>
                  <a:lnTo>
                    <a:pt x="1653420" y="605583"/>
                  </a:lnTo>
                  <a:lnTo>
                    <a:pt x="1670266" y="606549"/>
                  </a:lnTo>
                  <a:lnTo>
                    <a:pt x="1672673" y="605583"/>
                  </a:lnTo>
                  <a:lnTo>
                    <a:pt x="1682780" y="607998"/>
                  </a:lnTo>
                  <a:lnTo>
                    <a:pt x="1685187" y="612345"/>
                  </a:lnTo>
                  <a:lnTo>
                    <a:pt x="1688556" y="615725"/>
                  </a:lnTo>
                  <a:lnTo>
                    <a:pt x="1697220" y="622486"/>
                  </a:lnTo>
                  <a:lnTo>
                    <a:pt x="1703477" y="622969"/>
                  </a:lnTo>
                  <a:lnTo>
                    <a:pt x="1703477" y="621037"/>
                  </a:lnTo>
                  <a:lnTo>
                    <a:pt x="1710215" y="619106"/>
                  </a:lnTo>
                  <a:lnTo>
                    <a:pt x="1713103" y="620072"/>
                  </a:lnTo>
                  <a:lnTo>
                    <a:pt x="1717434" y="620072"/>
                  </a:lnTo>
                  <a:lnTo>
                    <a:pt x="1730911" y="613310"/>
                  </a:lnTo>
                  <a:lnTo>
                    <a:pt x="1737168" y="611862"/>
                  </a:lnTo>
                  <a:lnTo>
                    <a:pt x="1748719" y="605583"/>
                  </a:lnTo>
                  <a:lnTo>
                    <a:pt x="1759308" y="607515"/>
                  </a:lnTo>
                  <a:lnTo>
                    <a:pt x="1763640" y="603169"/>
                  </a:lnTo>
                  <a:lnTo>
                    <a:pt x="1769897" y="606549"/>
                  </a:lnTo>
                  <a:lnTo>
                    <a:pt x="1771822" y="606549"/>
                  </a:lnTo>
                  <a:lnTo>
                    <a:pt x="1775673" y="604618"/>
                  </a:lnTo>
                  <a:lnTo>
                    <a:pt x="1781929" y="603651"/>
                  </a:lnTo>
                  <a:lnTo>
                    <a:pt x="1785299" y="604618"/>
                  </a:lnTo>
                  <a:lnTo>
                    <a:pt x="1798775" y="605583"/>
                  </a:lnTo>
                  <a:lnTo>
                    <a:pt x="1802626" y="607998"/>
                  </a:lnTo>
                  <a:lnTo>
                    <a:pt x="1805995" y="607515"/>
                  </a:lnTo>
                  <a:lnTo>
                    <a:pt x="1809364" y="608964"/>
                  </a:lnTo>
                  <a:lnTo>
                    <a:pt x="1814177" y="608481"/>
                  </a:lnTo>
                  <a:lnTo>
                    <a:pt x="1815621" y="605101"/>
                  </a:lnTo>
                  <a:lnTo>
                    <a:pt x="1818990" y="605101"/>
                  </a:lnTo>
                  <a:lnTo>
                    <a:pt x="1824766" y="606549"/>
                  </a:lnTo>
                  <a:lnTo>
                    <a:pt x="1826210" y="609930"/>
                  </a:lnTo>
                  <a:lnTo>
                    <a:pt x="1823322" y="616691"/>
                  </a:lnTo>
                  <a:lnTo>
                    <a:pt x="1826210" y="622486"/>
                  </a:lnTo>
                  <a:lnTo>
                    <a:pt x="1825728" y="627316"/>
                  </a:lnTo>
                  <a:lnTo>
                    <a:pt x="1827172" y="631179"/>
                  </a:lnTo>
                  <a:lnTo>
                    <a:pt x="1823803" y="635043"/>
                  </a:lnTo>
                  <a:lnTo>
                    <a:pt x="1818990" y="638424"/>
                  </a:lnTo>
                  <a:lnTo>
                    <a:pt x="1814658" y="639872"/>
                  </a:lnTo>
                  <a:lnTo>
                    <a:pt x="1814177" y="642770"/>
                  </a:lnTo>
                  <a:lnTo>
                    <a:pt x="1815621" y="647599"/>
                  </a:lnTo>
                  <a:lnTo>
                    <a:pt x="1814658" y="650014"/>
                  </a:lnTo>
                  <a:lnTo>
                    <a:pt x="1816102" y="654843"/>
                  </a:lnTo>
                  <a:lnTo>
                    <a:pt x="1816102" y="660639"/>
                  </a:lnTo>
                  <a:lnTo>
                    <a:pt x="1818990" y="660156"/>
                  </a:lnTo>
                  <a:lnTo>
                    <a:pt x="1826210" y="664019"/>
                  </a:lnTo>
                  <a:lnTo>
                    <a:pt x="1831023" y="670780"/>
                  </a:lnTo>
                  <a:lnTo>
                    <a:pt x="1830541" y="672712"/>
                  </a:lnTo>
                  <a:lnTo>
                    <a:pt x="1833429" y="678025"/>
                  </a:lnTo>
                  <a:lnTo>
                    <a:pt x="1836317" y="680439"/>
                  </a:lnTo>
                  <a:lnTo>
                    <a:pt x="1837761" y="686234"/>
                  </a:lnTo>
                  <a:lnTo>
                    <a:pt x="1840649" y="689132"/>
                  </a:lnTo>
                  <a:lnTo>
                    <a:pt x="1843055" y="695410"/>
                  </a:lnTo>
                  <a:lnTo>
                    <a:pt x="1840167" y="698308"/>
                  </a:lnTo>
                  <a:lnTo>
                    <a:pt x="1838724" y="701206"/>
                  </a:lnTo>
                  <a:lnTo>
                    <a:pt x="1839205" y="703621"/>
                  </a:lnTo>
                  <a:lnTo>
                    <a:pt x="1842093" y="706035"/>
                  </a:lnTo>
                  <a:lnTo>
                    <a:pt x="1853163" y="704103"/>
                  </a:lnTo>
                  <a:lnTo>
                    <a:pt x="1854607" y="702654"/>
                  </a:lnTo>
                  <a:lnTo>
                    <a:pt x="1862308" y="705552"/>
                  </a:lnTo>
                  <a:lnTo>
                    <a:pt x="1870009" y="710865"/>
                  </a:lnTo>
                  <a:lnTo>
                    <a:pt x="1881078" y="714245"/>
                  </a:lnTo>
                  <a:lnTo>
                    <a:pt x="1883967" y="717143"/>
                  </a:lnTo>
                  <a:lnTo>
                    <a:pt x="1888780" y="721006"/>
                  </a:lnTo>
                  <a:lnTo>
                    <a:pt x="1893593" y="721006"/>
                  </a:lnTo>
                  <a:lnTo>
                    <a:pt x="1897924" y="725353"/>
                  </a:lnTo>
                  <a:lnTo>
                    <a:pt x="1904181" y="729699"/>
                  </a:lnTo>
                  <a:lnTo>
                    <a:pt x="1909957" y="731148"/>
                  </a:lnTo>
                  <a:lnTo>
                    <a:pt x="1913808" y="735495"/>
                  </a:lnTo>
                  <a:lnTo>
                    <a:pt x="1914770" y="747568"/>
                  </a:lnTo>
                  <a:lnTo>
                    <a:pt x="1915733" y="750949"/>
                  </a:lnTo>
                  <a:lnTo>
                    <a:pt x="1919583" y="755778"/>
                  </a:lnTo>
                  <a:lnTo>
                    <a:pt x="1921508" y="756261"/>
                  </a:lnTo>
                  <a:lnTo>
                    <a:pt x="1924396" y="760125"/>
                  </a:lnTo>
                  <a:lnTo>
                    <a:pt x="1925840" y="766403"/>
                  </a:lnTo>
                  <a:lnTo>
                    <a:pt x="1927765" y="766886"/>
                  </a:lnTo>
                  <a:lnTo>
                    <a:pt x="1931616" y="772198"/>
                  </a:lnTo>
                  <a:lnTo>
                    <a:pt x="1933541" y="772681"/>
                  </a:lnTo>
                  <a:lnTo>
                    <a:pt x="1936910" y="779442"/>
                  </a:lnTo>
                  <a:lnTo>
                    <a:pt x="1937391" y="784754"/>
                  </a:lnTo>
                  <a:lnTo>
                    <a:pt x="1942205" y="788135"/>
                  </a:lnTo>
                  <a:lnTo>
                    <a:pt x="1943648" y="791516"/>
                  </a:lnTo>
                  <a:lnTo>
                    <a:pt x="1942205" y="794413"/>
                  </a:lnTo>
                  <a:lnTo>
                    <a:pt x="1938835" y="795379"/>
                  </a:lnTo>
                  <a:lnTo>
                    <a:pt x="1932578" y="801657"/>
                  </a:lnTo>
                  <a:lnTo>
                    <a:pt x="1927765" y="815663"/>
                  </a:lnTo>
                  <a:lnTo>
                    <a:pt x="1927284" y="827253"/>
                  </a:lnTo>
                  <a:lnTo>
                    <a:pt x="1929691" y="833049"/>
                  </a:lnTo>
                  <a:lnTo>
                    <a:pt x="1931616" y="838844"/>
                  </a:lnTo>
                  <a:lnTo>
                    <a:pt x="1934504" y="843190"/>
                  </a:lnTo>
                  <a:lnTo>
                    <a:pt x="1937391" y="845605"/>
                  </a:lnTo>
                  <a:lnTo>
                    <a:pt x="1937873" y="850434"/>
                  </a:lnTo>
                  <a:lnTo>
                    <a:pt x="1939317" y="850918"/>
                  </a:lnTo>
                  <a:lnTo>
                    <a:pt x="1939798" y="857678"/>
                  </a:lnTo>
                  <a:lnTo>
                    <a:pt x="1938354" y="859610"/>
                  </a:lnTo>
                  <a:lnTo>
                    <a:pt x="1940761" y="865889"/>
                  </a:lnTo>
                  <a:lnTo>
                    <a:pt x="1939317" y="872167"/>
                  </a:lnTo>
                  <a:lnTo>
                    <a:pt x="1941242" y="873133"/>
                  </a:lnTo>
                  <a:lnTo>
                    <a:pt x="1941242" y="876996"/>
                  </a:lnTo>
                  <a:lnTo>
                    <a:pt x="1943167" y="877962"/>
                  </a:lnTo>
                  <a:lnTo>
                    <a:pt x="1941723" y="881343"/>
                  </a:lnTo>
                  <a:lnTo>
                    <a:pt x="1939317" y="882309"/>
                  </a:lnTo>
                  <a:lnTo>
                    <a:pt x="1936429" y="887621"/>
                  </a:lnTo>
                  <a:lnTo>
                    <a:pt x="1937873" y="894865"/>
                  </a:lnTo>
                  <a:lnTo>
                    <a:pt x="1936429" y="896797"/>
                  </a:lnTo>
                  <a:lnTo>
                    <a:pt x="1936910" y="900177"/>
                  </a:lnTo>
                  <a:lnTo>
                    <a:pt x="1928247" y="909353"/>
                  </a:lnTo>
                  <a:lnTo>
                    <a:pt x="1922952" y="912734"/>
                  </a:lnTo>
                  <a:lnTo>
                    <a:pt x="1921508" y="915148"/>
                  </a:lnTo>
                  <a:lnTo>
                    <a:pt x="1896480" y="924807"/>
                  </a:lnTo>
                  <a:lnTo>
                    <a:pt x="1883004" y="932051"/>
                  </a:lnTo>
                  <a:lnTo>
                    <a:pt x="1879635" y="934466"/>
                  </a:lnTo>
                  <a:lnTo>
                    <a:pt x="1872897" y="940262"/>
                  </a:lnTo>
                  <a:lnTo>
                    <a:pt x="1871452" y="943642"/>
                  </a:lnTo>
                  <a:lnTo>
                    <a:pt x="1874822" y="947022"/>
                  </a:lnTo>
                  <a:lnTo>
                    <a:pt x="1875784" y="951852"/>
                  </a:lnTo>
                  <a:lnTo>
                    <a:pt x="1872897" y="957648"/>
                  </a:lnTo>
                  <a:lnTo>
                    <a:pt x="1861345" y="966340"/>
                  </a:lnTo>
                  <a:lnTo>
                    <a:pt x="1855569" y="969721"/>
                  </a:lnTo>
                  <a:lnTo>
                    <a:pt x="1852682" y="977448"/>
                  </a:lnTo>
                  <a:lnTo>
                    <a:pt x="1850275" y="979380"/>
                  </a:lnTo>
                  <a:lnTo>
                    <a:pt x="1846906" y="983726"/>
                  </a:lnTo>
                  <a:lnTo>
                    <a:pt x="1848350" y="987107"/>
                  </a:lnTo>
                  <a:lnTo>
                    <a:pt x="1841612" y="990004"/>
                  </a:lnTo>
                  <a:lnTo>
                    <a:pt x="1837280" y="995317"/>
                  </a:lnTo>
                  <a:lnTo>
                    <a:pt x="1813696" y="1002561"/>
                  </a:lnTo>
                  <a:lnTo>
                    <a:pt x="1790112" y="1007390"/>
                  </a:lnTo>
                  <a:lnTo>
                    <a:pt x="1779042" y="1009322"/>
                  </a:lnTo>
                  <a:lnTo>
                    <a:pt x="1766046" y="1014151"/>
                  </a:lnTo>
                  <a:lnTo>
                    <a:pt x="1730430" y="1032986"/>
                  </a:lnTo>
                  <a:lnTo>
                    <a:pt x="1703477" y="1045543"/>
                  </a:lnTo>
                  <a:lnTo>
                    <a:pt x="1692888" y="1048440"/>
                  </a:lnTo>
                  <a:lnTo>
                    <a:pt x="1684705" y="1049889"/>
                  </a:lnTo>
                  <a:lnTo>
                    <a:pt x="1677967" y="1051821"/>
                  </a:lnTo>
                  <a:lnTo>
                    <a:pt x="1659196" y="1055684"/>
                  </a:lnTo>
                  <a:lnTo>
                    <a:pt x="1650533" y="1058582"/>
                  </a:lnTo>
                  <a:lnTo>
                    <a:pt x="1641388" y="1062446"/>
                  </a:lnTo>
                  <a:lnTo>
                    <a:pt x="1636094" y="1065343"/>
                  </a:lnTo>
                  <a:lnTo>
                    <a:pt x="1626467" y="1067275"/>
                  </a:lnTo>
                  <a:lnTo>
                    <a:pt x="1621173" y="1070656"/>
                  </a:lnTo>
                  <a:lnTo>
                    <a:pt x="1617322" y="1071139"/>
                  </a:lnTo>
                  <a:lnTo>
                    <a:pt x="1615879" y="1072587"/>
                  </a:lnTo>
                  <a:lnTo>
                    <a:pt x="1604327" y="1075968"/>
                  </a:lnTo>
                  <a:lnTo>
                    <a:pt x="1594220" y="1079831"/>
                  </a:lnTo>
                  <a:lnTo>
                    <a:pt x="1587963" y="1085627"/>
                  </a:lnTo>
                  <a:lnTo>
                    <a:pt x="1587481" y="1088525"/>
                  </a:lnTo>
                  <a:lnTo>
                    <a:pt x="1587963" y="1092388"/>
                  </a:lnTo>
                  <a:lnTo>
                    <a:pt x="1590851" y="1093837"/>
                  </a:lnTo>
                  <a:lnTo>
                    <a:pt x="1591813" y="1096251"/>
                  </a:lnTo>
                  <a:lnTo>
                    <a:pt x="1586038" y="1099632"/>
                  </a:lnTo>
                  <a:lnTo>
                    <a:pt x="1582187" y="1102530"/>
                  </a:lnTo>
                  <a:lnTo>
                    <a:pt x="1571598" y="1106393"/>
                  </a:lnTo>
                  <a:lnTo>
                    <a:pt x="1568711" y="1108325"/>
                  </a:lnTo>
                  <a:lnTo>
                    <a:pt x="1565341" y="1114603"/>
                  </a:lnTo>
                  <a:lnTo>
                    <a:pt x="1559566" y="1118950"/>
                  </a:lnTo>
                  <a:lnTo>
                    <a:pt x="1560528" y="1124745"/>
                  </a:lnTo>
                  <a:lnTo>
                    <a:pt x="1556678" y="1129575"/>
                  </a:lnTo>
                  <a:lnTo>
                    <a:pt x="1539351" y="1136819"/>
                  </a:lnTo>
                  <a:lnTo>
                    <a:pt x="1536944" y="1138268"/>
                  </a:lnTo>
                  <a:lnTo>
                    <a:pt x="1531169" y="1149375"/>
                  </a:lnTo>
                  <a:lnTo>
                    <a:pt x="1526837" y="1150824"/>
                  </a:lnTo>
                  <a:lnTo>
                    <a:pt x="1523468" y="1153722"/>
                  </a:lnTo>
                  <a:lnTo>
                    <a:pt x="1522986" y="1157585"/>
                  </a:lnTo>
                  <a:lnTo>
                    <a:pt x="1524430" y="1159517"/>
                  </a:lnTo>
                  <a:lnTo>
                    <a:pt x="1519617" y="1160966"/>
                  </a:lnTo>
                  <a:lnTo>
                    <a:pt x="1517692" y="1162415"/>
                  </a:lnTo>
                  <a:lnTo>
                    <a:pt x="1509991" y="1164829"/>
                  </a:lnTo>
                  <a:lnTo>
                    <a:pt x="1507103" y="1167244"/>
                  </a:lnTo>
                  <a:lnTo>
                    <a:pt x="1506622" y="1170142"/>
                  </a:lnTo>
                  <a:lnTo>
                    <a:pt x="1497958" y="1173522"/>
                  </a:lnTo>
                  <a:lnTo>
                    <a:pt x="1487851" y="1174971"/>
                  </a:lnTo>
                  <a:lnTo>
                    <a:pt x="1480150" y="1176903"/>
                  </a:lnTo>
                  <a:lnTo>
                    <a:pt x="1455604" y="1178834"/>
                  </a:lnTo>
                  <a:lnTo>
                    <a:pt x="1442608" y="1179800"/>
                  </a:lnTo>
                  <a:lnTo>
                    <a:pt x="1436351" y="1179800"/>
                  </a:lnTo>
                  <a:lnTo>
                    <a:pt x="1427688" y="1180766"/>
                  </a:lnTo>
                  <a:lnTo>
                    <a:pt x="1408436" y="1181249"/>
                  </a:lnTo>
                  <a:lnTo>
                    <a:pt x="1405548" y="1182215"/>
                  </a:lnTo>
                  <a:lnTo>
                    <a:pt x="1391590" y="1182698"/>
                  </a:lnTo>
                  <a:lnTo>
                    <a:pt x="1385333" y="1182698"/>
                  </a:lnTo>
                  <a:lnTo>
                    <a:pt x="1374263" y="1183181"/>
                  </a:lnTo>
                  <a:lnTo>
                    <a:pt x="1329982" y="1186078"/>
                  </a:lnTo>
                  <a:lnTo>
                    <a:pt x="1321319" y="1186078"/>
                  </a:lnTo>
                  <a:lnTo>
                    <a:pt x="1273670" y="1187045"/>
                  </a:lnTo>
                  <a:lnTo>
                    <a:pt x="1270300" y="1187045"/>
                  </a:lnTo>
                  <a:lnTo>
                    <a:pt x="1245754" y="1188493"/>
                  </a:lnTo>
                  <a:lnTo>
                    <a:pt x="1225539" y="1189942"/>
                  </a:lnTo>
                  <a:lnTo>
                    <a:pt x="1207731" y="1192357"/>
                  </a:lnTo>
                  <a:lnTo>
                    <a:pt x="1200030" y="1194772"/>
                  </a:lnTo>
                  <a:lnTo>
                    <a:pt x="1192329" y="1202498"/>
                  </a:lnTo>
                  <a:lnTo>
                    <a:pt x="1187516" y="1204430"/>
                  </a:lnTo>
                  <a:lnTo>
                    <a:pt x="1182221" y="1209743"/>
                  </a:lnTo>
                  <a:lnTo>
                    <a:pt x="1174039" y="1211674"/>
                  </a:lnTo>
                  <a:lnTo>
                    <a:pt x="1169226" y="1217470"/>
                  </a:lnTo>
                  <a:lnTo>
                    <a:pt x="1158637" y="1220368"/>
                  </a:lnTo>
                  <a:lnTo>
                    <a:pt x="1149974" y="1223748"/>
                  </a:lnTo>
                  <a:lnTo>
                    <a:pt x="1146123" y="1224231"/>
                  </a:lnTo>
                  <a:lnTo>
                    <a:pt x="1137941" y="1227128"/>
                  </a:lnTo>
                  <a:lnTo>
                    <a:pt x="1134572" y="1232441"/>
                  </a:lnTo>
                  <a:lnTo>
                    <a:pt x="1130722" y="1234372"/>
                  </a:lnTo>
                  <a:lnTo>
                    <a:pt x="1125908" y="1238236"/>
                  </a:lnTo>
                  <a:lnTo>
                    <a:pt x="1125908" y="1241134"/>
                  </a:lnTo>
                  <a:lnTo>
                    <a:pt x="1120133" y="1246446"/>
                  </a:lnTo>
                  <a:lnTo>
                    <a:pt x="1114357" y="1249827"/>
                  </a:lnTo>
                  <a:lnTo>
                    <a:pt x="1107137" y="1251759"/>
                  </a:lnTo>
                  <a:lnTo>
                    <a:pt x="1091254" y="1255139"/>
                  </a:lnTo>
                  <a:lnTo>
                    <a:pt x="1086441" y="1257554"/>
                  </a:lnTo>
                  <a:lnTo>
                    <a:pt x="1084035" y="1260934"/>
                  </a:lnTo>
                  <a:lnTo>
                    <a:pt x="1084997" y="1262866"/>
                  </a:lnTo>
                  <a:lnTo>
                    <a:pt x="1084035" y="1266730"/>
                  </a:lnTo>
                  <a:lnTo>
                    <a:pt x="1077296" y="1274457"/>
                  </a:lnTo>
                  <a:lnTo>
                    <a:pt x="1068633" y="1278321"/>
                  </a:lnTo>
                  <a:lnTo>
                    <a:pt x="1062857" y="1279769"/>
                  </a:lnTo>
                  <a:lnTo>
                    <a:pt x="1051787" y="1284598"/>
                  </a:lnTo>
                  <a:lnTo>
                    <a:pt x="1047455" y="1287979"/>
                  </a:lnTo>
                  <a:lnTo>
                    <a:pt x="1043605" y="1289911"/>
                  </a:lnTo>
                  <a:lnTo>
                    <a:pt x="1040236" y="1293292"/>
                  </a:lnTo>
                  <a:lnTo>
                    <a:pt x="1032535" y="1296189"/>
                  </a:lnTo>
                  <a:lnTo>
                    <a:pt x="1026278" y="1296189"/>
                  </a:lnTo>
                  <a:lnTo>
                    <a:pt x="1022909" y="1297638"/>
                  </a:lnTo>
                  <a:lnTo>
                    <a:pt x="1013764" y="1298121"/>
                  </a:lnTo>
                  <a:lnTo>
                    <a:pt x="997399" y="1298121"/>
                  </a:lnTo>
                  <a:lnTo>
                    <a:pt x="982960" y="1299570"/>
                  </a:lnTo>
                  <a:lnTo>
                    <a:pt x="974778" y="1298121"/>
                  </a:lnTo>
                  <a:lnTo>
                    <a:pt x="956007" y="1299570"/>
                  </a:lnTo>
                  <a:lnTo>
                    <a:pt x="951675" y="1300053"/>
                  </a:lnTo>
                  <a:lnTo>
                    <a:pt x="948306" y="1301984"/>
                  </a:lnTo>
                  <a:lnTo>
                    <a:pt x="930979" y="1305365"/>
                  </a:lnTo>
                  <a:lnTo>
                    <a:pt x="925685" y="1307780"/>
                  </a:lnTo>
                  <a:lnTo>
                    <a:pt x="923278" y="1310195"/>
                  </a:lnTo>
                  <a:lnTo>
                    <a:pt x="922797" y="1312609"/>
                  </a:lnTo>
                  <a:lnTo>
                    <a:pt x="923760" y="1316472"/>
                  </a:lnTo>
                  <a:lnTo>
                    <a:pt x="917984" y="1317439"/>
                  </a:lnTo>
                  <a:lnTo>
                    <a:pt x="917021" y="1318887"/>
                  </a:lnTo>
                  <a:lnTo>
                    <a:pt x="900657" y="1320819"/>
                  </a:lnTo>
                  <a:lnTo>
                    <a:pt x="896325" y="1322268"/>
                  </a:lnTo>
                  <a:lnTo>
                    <a:pt x="892475" y="1324683"/>
                  </a:lnTo>
                  <a:lnTo>
                    <a:pt x="883811" y="1324683"/>
                  </a:lnTo>
                  <a:lnTo>
                    <a:pt x="877073" y="1326615"/>
                  </a:lnTo>
                  <a:lnTo>
                    <a:pt x="874666" y="1328546"/>
                  </a:lnTo>
                  <a:lnTo>
                    <a:pt x="867928" y="1329512"/>
                  </a:lnTo>
                  <a:lnTo>
                    <a:pt x="851082" y="1330961"/>
                  </a:lnTo>
                  <a:lnTo>
                    <a:pt x="843381" y="1331927"/>
                  </a:lnTo>
                  <a:lnTo>
                    <a:pt x="838568" y="1334342"/>
                  </a:lnTo>
                  <a:lnTo>
                    <a:pt x="827498" y="1336274"/>
                  </a:lnTo>
                  <a:lnTo>
                    <a:pt x="821723" y="1341586"/>
                  </a:lnTo>
                  <a:lnTo>
                    <a:pt x="804877" y="1343518"/>
                  </a:lnTo>
                  <a:lnTo>
                    <a:pt x="801989" y="1343518"/>
                  </a:lnTo>
                  <a:lnTo>
                    <a:pt x="791881" y="1344483"/>
                  </a:lnTo>
                  <a:lnTo>
                    <a:pt x="785625" y="1345449"/>
                  </a:lnTo>
                  <a:lnTo>
                    <a:pt x="781774" y="1348347"/>
                  </a:lnTo>
                  <a:lnTo>
                    <a:pt x="777442" y="1348347"/>
                  </a:lnTo>
                  <a:lnTo>
                    <a:pt x="771185" y="1352693"/>
                  </a:lnTo>
                  <a:lnTo>
                    <a:pt x="768297" y="1352693"/>
                  </a:lnTo>
                  <a:lnTo>
                    <a:pt x="760597" y="1355108"/>
                  </a:lnTo>
                  <a:lnTo>
                    <a:pt x="755783" y="1357040"/>
                  </a:lnTo>
                  <a:lnTo>
                    <a:pt x="754821" y="1358489"/>
                  </a:lnTo>
                  <a:lnTo>
                    <a:pt x="750970" y="1358489"/>
                  </a:lnTo>
                  <a:lnTo>
                    <a:pt x="730756" y="1360421"/>
                  </a:lnTo>
                  <a:lnTo>
                    <a:pt x="722573" y="1362835"/>
                  </a:lnTo>
                  <a:lnTo>
                    <a:pt x="714872" y="1363801"/>
                  </a:lnTo>
                  <a:lnTo>
                    <a:pt x="708615" y="1364284"/>
                  </a:lnTo>
                  <a:lnTo>
                    <a:pt x="703321" y="1365733"/>
                  </a:lnTo>
                  <a:lnTo>
                    <a:pt x="699471" y="1366216"/>
                  </a:lnTo>
                  <a:lnTo>
                    <a:pt x="697545" y="1367181"/>
                  </a:lnTo>
                  <a:lnTo>
                    <a:pt x="688882" y="1368630"/>
                  </a:lnTo>
                  <a:lnTo>
                    <a:pt x="673480" y="1369113"/>
                  </a:lnTo>
                  <a:close/>
                </a:path>
              </a:pathLst>
            </a:custGeom>
            <a:solidFill>
              <a:srgbClr val="88A4BC">
                <a:alpha val="10192"/>
              </a:srgbClr>
            </a:solidFill>
            <a:ln w="479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H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9A0F0F2-F9D0-7DDB-64CF-7EB82766BD62}"/>
                </a:ext>
              </a:extLst>
            </p:cNvPr>
            <p:cNvSpPr/>
            <p:nvPr/>
          </p:nvSpPr>
          <p:spPr>
            <a:xfrm>
              <a:off x="16874837" y="2293200"/>
              <a:ext cx="1727409" cy="976024"/>
            </a:xfrm>
            <a:custGeom>
              <a:avLst/>
              <a:gdLst>
                <a:gd name="connsiteX0" fmla="*/ 149724 w 1727409"/>
                <a:gd name="connsiteY0" fmla="*/ 767795 h 976024"/>
                <a:gd name="connsiteX1" fmla="*/ 145873 w 1727409"/>
                <a:gd name="connsiteY1" fmla="*/ 766346 h 976024"/>
                <a:gd name="connsiteX2" fmla="*/ 136247 w 1727409"/>
                <a:gd name="connsiteY2" fmla="*/ 766346 h 976024"/>
                <a:gd name="connsiteX3" fmla="*/ 134803 w 1727409"/>
                <a:gd name="connsiteY3" fmla="*/ 764898 h 976024"/>
                <a:gd name="connsiteX4" fmla="*/ 134322 w 1727409"/>
                <a:gd name="connsiteY4" fmla="*/ 757653 h 976024"/>
                <a:gd name="connsiteX5" fmla="*/ 131915 w 1727409"/>
                <a:gd name="connsiteY5" fmla="*/ 754756 h 976024"/>
                <a:gd name="connsiteX6" fmla="*/ 125177 w 1727409"/>
                <a:gd name="connsiteY6" fmla="*/ 755722 h 976024"/>
                <a:gd name="connsiteX7" fmla="*/ 122289 w 1727409"/>
                <a:gd name="connsiteY7" fmla="*/ 754756 h 976024"/>
                <a:gd name="connsiteX8" fmla="*/ 118439 w 1727409"/>
                <a:gd name="connsiteY8" fmla="*/ 748961 h 976024"/>
                <a:gd name="connsiteX9" fmla="*/ 114107 w 1727409"/>
                <a:gd name="connsiteY9" fmla="*/ 747029 h 976024"/>
                <a:gd name="connsiteX10" fmla="*/ 114107 w 1727409"/>
                <a:gd name="connsiteY10" fmla="*/ 745097 h 976024"/>
                <a:gd name="connsiteX11" fmla="*/ 121327 w 1727409"/>
                <a:gd name="connsiteY11" fmla="*/ 735921 h 976024"/>
                <a:gd name="connsiteX12" fmla="*/ 121808 w 1727409"/>
                <a:gd name="connsiteY12" fmla="*/ 732058 h 976024"/>
                <a:gd name="connsiteX13" fmla="*/ 119883 w 1727409"/>
                <a:gd name="connsiteY13" fmla="*/ 730126 h 976024"/>
                <a:gd name="connsiteX14" fmla="*/ 117957 w 1727409"/>
                <a:gd name="connsiteY14" fmla="*/ 724331 h 976024"/>
                <a:gd name="connsiteX15" fmla="*/ 119401 w 1727409"/>
                <a:gd name="connsiteY15" fmla="*/ 720950 h 976024"/>
                <a:gd name="connsiteX16" fmla="*/ 131915 w 1727409"/>
                <a:gd name="connsiteY16" fmla="*/ 716603 h 976024"/>
                <a:gd name="connsiteX17" fmla="*/ 133841 w 1727409"/>
                <a:gd name="connsiteY17" fmla="*/ 712740 h 976024"/>
                <a:gd name="connsiteX18" fmla="*/ 132397 w 1727409"/>
                <a:gd name="connsiteY18" fmla="*/ 710325 h 976024"/>
                <a:gd name="connsiteX19" fmla="*/ 131915 w 1727409"/>
                <a:gd name="connsiteY19" fmla="*/ 705013 h 976024"/>
                <a:gd name="connsiteX20" fmla="*/ 126621 w 1727409"/>
                <a:gd name="connsiteY20" fmla="*/ 699218 h 976024"/>
                <a:gd name="connsiteX21" fmla="*/ 124696 w 1727409"/>
                <a:gd name="connsiteY21" fmla="*/ 695837 h 976024"/>
                <a:gd name="connsiteX22" fmla="*/ 120364 w 1727409"/>
                <a:gd name="connsiteY22" fmla="*/ 694388 h 976024"/>
                <a:gd name="connsiteX23" fmla="*/ 116995 w 1727409"/>
                <a:gd name="connsiteY23" fmla="*/ 691491 h 976024"/>
                <a:gd name="connsiteX24" fmla="*/ 109775 w 1727409"/>
                <a:gd name="connsiteY24" fmla="*/ 691491 h 976024"/>
                <a:gd name="connsiteX25" fmla="*/ 108331 w 1727409"/>
                <a:gd name="connsiteY25" fmla="*/ 692456 h 976024"/>
                <a:gd name="connsiteX26" fmla="*/ 103518 w 1727409"/>
                <a:gd name="connsiteY26" fmla="*/ 692456 h 976024"/>
                <a:gd name="connsiteX27" fmla="*/ 93892 w 1727409"/>
                <a:gd name="connsiteY27" fmla="*/ 690042 h 976024"/>
                <a:gd name="connsiteX28" fmla="*/ 91004 w 1727409"/>
                <a:gd name="connsiteY28" fmla="*/ 687627 h 976024"/>
                <a:gd name="connsiteX29" fmla="*/ 91967 w 1727409"/>
                <a:gd name="connsiteY29" fmla="*/ 682315 h 976024"/>
                <a:gd name="connsiteX30" fmla="*/ 89560 w 1727409"/>
                <a:gd name="connsiteY30" fmla="*/ 677002 h 976024"/>
                <a:gd name="connsiteX31" fmla="*/ 83785 w 1727409"/>
                <a:gd name="connsiteY31" fmla="*/ 675553 h 976024"/>
                <a:gd name="connsiteX32" fmla="*/ 79934 w 1727409"/>
                <a:gd name="connsiteY32" fmla="*/ 673139 h 976024"/>
                <a:gd name="connsiteX33" fmla="*/ 73196 w 1727409"/>
                <a:gd name="connsiteY33" fmla="*/ 665895 h 976024"/>
                <a:gd name="connsiteX34" fmla="*/ 66939 w 1727409"/>
                <a:gd name="connsiteY34" fmla="*/ 666378 h 976024"/>
                <a:gd name="connsiteX35" fmla="*/ 58757 w 1727409"/>
                <a:gd name="connsiteY35" fmla="*/ 663963 h 976024"/>
                <a:gd name="connsiteX36" fmla="*/ 57313 w 1727409"/>
                <a:gd name="connsiteY36" fmla="*/ 658168 h 976024"/>
                <a:gd name="connsiteX37" fmla="*/ 61163 w 1727409"/>
                <a:gd name="connsiteY37" fmla="*/ 649475 h 976024"/>
                <a:gd name="connsiteX38" fmla="*/ 58757 w 1727409"/>
                <a:gd name="connsiteY38" fmla="*/ 644162 h 976024"/>
                <a:gd name="connsiteX39" fmla="*/ 49612 w 1727409"/>
                <a:gd name="connsiteY39" fmla="*/ 634986 h 976024"/>
                <a:gd name="connsiteX40" fmla="*/ 46243 w 1727409"/>
                <a:gd name="connsiteY40" fmla="*/ 634021 h 976024"/>
                <a:gd name="connsiteX41" fmla="*/ 41430 w 1727409"/>
                <a:gd name="connsiteY41" fmla="*/ 635469 h 976024"/>
                <a:gd name="connsiteX42" fmla="*/ 25547 w 1727409"/>
                <a:gd name="connsiteY42" fmla="*/ 635469 h 976024"/>
                <a:gd name="connsiteX43" fmla="*/ 21215 w 1727409"/>
                <a:gd name="connsiteY43" fmla="*/ 637401 h 976024"/>
                <a:gd name="connsiteX44" fmla="*/ 17846 w 1727409"/>
                <a:gd name="connsiteY44" fmla="*/ 634986 h 976024"/>
                <a:gd name="connsiteX45" fmla="*/ 16883 w 1727409"/>
                <a:gd name="connsiteY45" fmla="*/ 631123 h 976024"/>
                <a:gd name="connsiteX46" fmla="*/ 14476 w 1727409"/>
                <a:gd name="connsiteY46" fmla="*/ 627259 h 976024"/>
                <a:gd name="connsiteX47" fmla="*/ 8701 w 1727409"/>
                <a:gd name="connsiteY47" fmla="*/ 625328 h 976024"/>
                <a:gd name="connsiteX48" fmla="*/ 6294 w 1727409"/>
                <a:gd name="connsiteY48" fmla="*/ 620015 h 976024"/>
                <a:gd name="connsiteX49" fmla="*/ 6294 w 1727409"/>
                <a:gd name="connsiteY49" fmla="*/ 615186 h 976024"/>
                <a:gd name="connsiteX50" fmla="*/ 7738 w 1727409"/>
                <a:gd name="connsiteY50" fmla="*/ 610356 h 976024"/>
                <a:gd name="connsiteX51" fmla="*/ 7738 w 1727409"/>
                <a:gd name="connsiteY51" fmla="*/ 600215 h 976024"/>
                <a:gd name="connsiteX52" fmla="*/ 7257 w 1727409"/>
                <a:gd name="connsiteY52" fmla="*/ 593936 h 976024"/>
                <a:gd name="connsiteX53" fmla="*/ 5813 w 1727409"/>
                <a:gd name="connsiteY53" fmla="*/ 590073 h 976024"/>
                <a:gd name="connsiteX54" fmla="*/ 5813 w 1727409"/>
                <a:gd name="connsiteY54" fmla="*/ 584278 h 976024"/>
                <a:gd name="connsiteX55" fmla="*/ 4850 w 1727409"/>
                <a:gd name="connsiteY55" fmla="*/ 578965 h 976024"/>
                <a:gd name="connsiteX56" fmla="*/ 5813 w 1727409"/>
                <a:gd name="connsiteY56" fmla="*/ 573170 h 976024"/>
                <a:gd name="connsiteX57" fmla="*/ 1963 w 1727409"/>
                <a:gd name="connsiteY57" fmla="*/ 562062 h 976024"/>
                <a:gd name="connsiteX58" fmla="*/ 1481 w 1727409"/>
                <a:gd name="connsiteY58" fmla="*/ 552403 h 976024"/>
                <a:gd name="connsiteX59" fmla="*/ -444 w 1727409"/>
                <a:gd name="connsiteY59" fmla="*/ 549023 h 976024"/>
                <a:gd name="connsiteX60" fmla="*/ 37 w 1727409"/>
                <a:gd name="connsiteY60" fmla="*/ 535018 h 976024"/>
                <a:gd name="connsiteX61" fmla="*/ 1481 w 1727409"/>
                <a:gd name="connsiteY61" fmla="*/ 527774 h 976024"/>
                <a:gd name="connsiteX62" fmla="*/ 1963 w 1727409"/>
                <a:gd name="connsiteY62" fmla="*/ 520529 h 976024"/>
                <a:gd name="connsiteX63" fmla="*/ 3406 w 1727409"/>
                <a:gd name="connsiteY63" fmla="*/ 518598 h 976024"/>
                <a:gd name="connsiteX64" fmla="*/ 4850 w 1727409"/>
                <a:gd name="connsiteY64" fmla="*/ 510871 h 976024"/>
                <a:gd name="connsiteX65" fmla="*/ 3888 w 1727409"/>
                <a:gd name="connsiteY65" fmla="*/ 506524 h 976024"/>
                <a:gd name="connsiteX66" fmla="*/ 5813 w 1727409"/>
                <a:gd name="connsiteY66" fmla="*/ 503143 h 976024"/>
                <a:gd name="connsiteX67" fmla="*/ 5813 w 1727409"/>
                <a:gd name="connsiteY67" fmla="*/ 487689 h 976024"/>
                <a:gd name="connsiteX68" fmla="*/ 9663 w 1727409"/>
                <a:gd name="connsiteY68" fmla="*/ 482860 h 976024"/>
                <a:gd name="connsiteX69" fmla="*/ 11589 w 1727409"/>
                <a:gd name="connsiteY69" fmla="*/ 482377 h 976024"/>
                <a:gd name="connsiteX70" fmla="*/ 13033 w 1727409"/>
                <a:gd name="connsiteY70" fmla="*/ 476582 h 976024"/>
                <a:gd name="connsiteX71" fmla="*/ 12070 w 1727409"/>
                <a:gd name="connsiteY71" fmla="*/ 473201 h 976024"/>
                <a:gd name="connsiteX72" fmla="*/ 15439 w 1727409"/>
                <a:gd name="connsiteY72" fmla="*/ 465957 h 976024"/>
                <a:gd name="connsiteX73" fmla="*/ 16883 w 1727409"/>
                <a:gd name="connsiteY73" fmla="*/ 461611 h 976024"/>
                <a:gd name="connsiteX74" fmla="*/ 19771 w 1727409"/>
                <a:gd name="connsiteY74" fmla="*/ 460162 h 976024"/>
                <a:gd name="connsiteX75" fmla="*/ 23140 w 1727409"/>
                <a:gd name="connsiteY75" fmla="*/ 456781 h 976024"/>
                <a:gd name="connsiteX76" fmla="*/ 34210 w 1727409"/>
                <a:gd name="connsiteY76" fmla="*/ 458230 h 976024"/>
                <a:gd name="connsiteX77" fmla="*/ 38542 w 1727409"/>
                <a:gd name="connsiteY77" fmla="*/ 460162 h 976024"/>
                <a:gd name="connsiteX78" fmla="*/ 42874 w 1727409"/>
                <a:gd name="connsiteY78" fmla="*/ 459196 h 976024"/>
                <a:gd name="connsiteX79" fmla="*/ 44317 w 1727409"/>
                <a:gd name="connsiteY79" fmla="*/ 456298 h 976024"/>
                <a:gd name="connsiteX80" fmla="*/ 47205 w 1727409"/>
                <a:gd name="connsiteY80" fmla="*/ 454366 h 976024"/>
                <a:gd name="connsiteX81" fmla="*/ 48168 w 1727409"/>
                <a:gd name="connsiteY81" fmla="*/ 449054 h 976024"/>
                <a:gd name="connsiteX82" fmla="*/ 50574 w 1727409"/>
                <a:gd name="connsiteY82" fmla="*/ 444225 h 976024"/>
                <a:gd name="connsiteX83" fmla="*/ 47687 w 1727409"/>
                <a:gd name="connsiteY83" fmla="*/ 441810 h 976024"/>
                <a:gd name="connsiteX84" fmla="*/ 48649 w 1727409"/>
                <a:gd name="connsiteY84" fmla="*/ 435049 h 976024"/>
                <a:gd name="connsiteX85" fmla="*/ 51056 w 1727409"/>
                <a:gd name="connsiteY85" fmla="*/ 432151 h 976024"/>
                <a:gd name="connsiteX86" fmla="*/ 51537 w 1727409"/>
                <a:gd name="connsiteY86" fmla="*/ 429253 h 976024"/>
                <a:gd name="connsiteX87" fmla="*/ 53944 w 1727409"/>
                <a:gd name="connsiteY87" fmla="*/ 427322 h 976024"/>
                <a:gd name="connsiteX88" fmla="*/ 65014 w 1727409"/>
                <a:gd name="connsiteY88" fmla="*/ 425873 h 976024"/>
                <a:gd name="connsiteX89" fmla="*/ 67901 w 1727409"/>
                <a:gd name="connsiteY89" fmla="*/ 424907 h 976024"/>
                <a:gd name="connsiteX90" fmla="*/ 72233 w 1727409"/>
                <a:gd name="connsiteY90" fmla="*/ 425873 h 976024"/>
                <a:gd name="connsiteX91" fmla="*/ 78972 w 1727409"/>
                <a:gd name="connsiteY91" fmla="*/ 422492 h 976024"/>
                <a:gd name="connsiteX92" fmla="*/ 79453 w 1727409"/>
                <a:gd name="connsiteY92" fmla="*/ 418146 h 976024"/>
                <a:gd name="connsiteX93" fmla="*/ 82822 w 1727409"/>
                <a:gd name="connsiteY93" fmla="*/ 417180 h 976024"/>
                <a:gd name="connsiteX94" fmla="*/ 82341 w 1727409"/>
                <a:gd name="connsiteY94" fmla="*/ 413799 h 976024"/>
                <a:gd name="connsiteX95" fmla="*/ 84266 w 1727409"/>
                <a:gd name="connsiteY95" fmla="*/ 409936 h 976024"/>
                <a:gd name="connsiteX96" fmla="*/ 87635 w 1727409"/>
                <a:gd name="connsiteY96" fmla="*/ 395931 h 976024"/>
                <a:gd name="connsiteX97" fmla="*/ 87154 w 1727409"/>
                <a:gd name="connsiteY97" fmla="*/ 393999 h 976024"/>
                <a:gd name="connsiteX98" fmla="*/ 78009 w 1727409"/>
                <a:gd name="connsiteY98" fmla="*/ 388203 h 976024"/>
                <a:gd name="connsiteX99" fmla="*/ 78009 w 1727409"/>
                <a:gd name="connsiteY99" fmla="*/ 386755 h 976024"/>
                <a:gd name="connsiteX100" fmla="*/ 85229 w 1727409"/>
                <a:gd name="connsiteY100" fmla="*/ 372266 h 976024"/>
                <a:gd name="connsiteX101" fmla="*/ 84266 w 1727409"/>
                <a:gd name="connsiteY101" fmla="*/ 370335 h 976024"/>
                <a:gd name="connsiteX102" fmla="*/ 88116 w 1727409"/>
                <a:gd name="connsiteY102" fmla="*/ 365988 h 976024"/>
                <a:gd name="connsiteX103" fmla="*/ 93411 w 1727409"/>
                <a:gd name="connsiteY103" fmla="*/ 368403 h 976024"/>
                <a:gd name="connsiteX104" fmla="*/ 98705 w 1727409"/>
                <a:gd name="connsiteY104" fmla="*/ 367920 h 976024"/>
                <a:gd name="connsiteX105" fmla="*/ 101112 w 1727409"/>
                <a:gd name="connsiteY105" fmla="*/ 368886 h 976024"/>
                <a:gd name="connsiteX106" fmla="*/ 102556 w 1727409"/>
                <a:gd name="connsiteY106" fmla="*/ 366471 h 976024"/>
                <a:gd name="connsiteX107" fmla="*/ 104481 w 1727409"/>
                <a:gd name="connsiteY107" fmla="*/ 357778 h 976024"/>
                <a:gd name="connsiteX108" fmla="*/ 107850 w 1727409"/>
                <a:gd name="connsiteY108" fmla="*/ 355846 h 976024"/>
                <a:gd name="connsiteX109" fmla="*/ 109775 w 1727409"/>
                <a:gd name="connsiteY109" fmla="*/ 353432 h 976024"/>
                <a:gd name="connsiteX110" fmla="*/ 115070 w 1727409"/>
                <a:gd name="connsiteY110" fmla="*/ 353432 h 976024"/>
                <a:gd name="connsiteX111" fmla="*/ 118439 w 1727409"/>
                <a:gd name="connsiteY111" fmla="*/ 351500 h 976024"/>
                <a:gd name="connsiteX112" fmla="*/ 119401 w 1727409"/>
                <a:gd name="connsiteY112" fmla="*/ 347636 h 976024"/>
                <a:gd name="connsiteX113" fmla="*/ 123252 w 1727409"/>
                <a:gd name="connsiteY113" fmla="*/ 348602 h 976024"/>
                <a:gd name="connsiteX114" fmla="*/ 124214 w 1727409"/>
                <a:gd name="connsiteY114" fmla="*/ 344256 h 976024"/>
                <a:gd name="connsiteX115" fmla="*/ 124696 w 1727409"/>
                <a:gd name="connsiteY115" fmla="*/ 334114 h 976024"/>
                <a:gd name="connsiteX116" fmla="*/ 128546 w 1727409"/>
                <a:gd name="connsiteY116" fmla="*/ 329768 h 976024"/>
                <a:gd name="connsiteX117" fmla="*/ 127102 w 1727409"/>
                <a:gd name="connsiteY117" fmla="*/ 326387 h 976024"/>
                <a:gd name="connsiteX118" fmla="*/ 127583 w 1727409"/>
                <a:gd name="connsiteY118" fmla="*/ 323489 h 976024"/>
                <a:gd name="connsiteX119" fmla="*/ 126621 w 1727409"/>
                <a:gd name="connsiteY119" fmla="*/ 321075 h 976024"/>
                <a:gd name="connsiteX120" fmla="*/ 124214 w 1727409"/>
                <a:gd name="connsiteY120" fmla="*/ 319143 h 976024"/>
                <a:gd name="connsiteX121" fmla="*/ 123252 w 1727409"/>
                <a:gd name="connsiteY121" fmla="*/ 315279 h 976024"/>
                <a:gd name="connsiteX122" fmla="*/ 126621 w 1727409"/>
                <a:gd name="connsiteY122" fmla="*/ 312382 h 976024"/>
                <a:gd name="connsiteX123" fmla="*/ 129990 w 1727409"/>
                <a:gd name="connsiteY123" fmla="*/ 304655 h 976024"/>
                <a:gd name="connsiteX124" fmla="*/ 129027 w 1727409"/>
                <a:gd name="connsiteY124" fmla="*/ 302723 h 976024"/>
                <a:gd name="connsiteX125" fmla="*/ 129509 w 1727409"/>
                <a:gd name="connsiteY125" fmla="*/ 297411 h 976024"/>
                <a:gd name="connsiteX126" fmla="*/ 128546 w 1727409"/>
                <a:gd name="connsiteY126" fmla="*/ 287269 h 976024"/>
                <a:gd name="connsiteX127" fmla="*/ 130471 w 1727409"/>
                <a:gd name="connsiteY127" fmla="*/ 284371 h 976024"/>
                <a:gd name="connsiteX128" fmla="*/ 128065 w 1727409"/>
                <a:gd name="connsiteY128" fmla="*/ 280991 h 976024"/>
                <a:gd name="connsiteX129" fmla="*/ 125658 w 1727409"/>
                <a:gd name="connsiteY129" fmla="*/ 279542 h 976024"/>
                <a:gd name="connsiteX130" fmla="*/ 127583 w 1727409"/>
                <a:gd name="connsiteY130" fmla="*/ 274229 h 976024"/>
                <a:gd name="connsiteX131" fmla="*/ 130471 w 1727409"/>
                <a:gd name="connsiteY131" fmla="*/ 272781 h 976024"/>
                <a:gd name="connsiteX132" fmla="*/ 129990 w 1727409"/>
                <a:gd name="connsiteY132" fmla="*/ 269883 h 976024"/>
                <a:gd name="connsiteX133" fmla="*/ 132397 w 1727409"/>
                <a:gd name="connsiteY133" fmla="*/ 266019 h 976024"/>
                <a:gd name="connsiteX134" fmla="*/ 132397 w 1727409"/>
                <a:gd name="connsiteY134" fmla="*/ 263122 h 976024"/>
                <a:gd name="connsiteX135" fmla="*/ 135284 w 1727409"/>
                <a:gd name="connsiteY135" fmla="*/ 257326 h 976024"/>
                <a:gd name="connsiteX136" fmla="*/ 136247 w 1727409"/>
                <a:gd name="connsiteY136" fmla="*/ 244287 h 976024"/>
                <a:gd name="connsiteX137" fmla="*/ 137210 w 1727409"/>
                <a:gd name="connsiteY137" fmla="*/ 242838 h 976024"/>
                <a:gd name="connsiteX138" fmla="*/ 137691 w 1727409"/>
                <a:gd name="connsiteY138" fmla="*/ 234145 h 976024"/>
                <a:gd name="connsiteX139" fmla="*/ 134803 w 1727409"/>
                <a:gd name="connsiteY139" fmla="*/ 231248 h 976024"/>
                <a:gd name="connsiteX140" fmla="*/ 135766 w 1727409"/>
                <a:gd name="connsiteY140" fmla="*/ 225452 h 976024"/>
                <a:gd name="connsiteX141" fmla="*/ 134322 w 1727409"/>
                <a:gd name="connsiteY141" fmla="*/ 222555 h 976024"/>
                <a:gd name="connsiteX142" fmla="*/ 137691 w 1727409"/>
                <a:gd name="connsiteY142" fmla="*/ 216759 h 976024"/>
                <a:gd name="connsiteX143" fmla="*/ 137691 w 1727409"/>
                <a:gd name="connsiteY143" fmla="*/ 213862 h 976024"/>
                <a:gd name="connsiteX144" fmla="*/ 139135 w 1727409"/>
                <a:gd name="connsiteY144" fmla="*/ 209515 h 976024"/>
                <a:gd name="connsiteX145" fmla="*/ 141541 w 1727409"/>
                <a:gd name="connsiteY145" fmla="*/ 207584 h 976024"/>
                <a:gd name="connsiteX146" fmla="*/ 141060 w 1727409"/>
                <a:gd name="connsiteY146" fmla="*/ 202271 h 976024"/>
                <a:gd name="connsiteX147" fmla="*/ 144911 w 1727409"/>
                <a:gd name="connsiteY147" fmla="*/ 192612 h 976024"/>
                <a:gd name="connsiteX148" fmla="*/ 148280 w 1727409"/>
                <a:gd name="connsiteY148" fmla="*/ 191164 h 976024"/>
                <a:gd name="connsiteX149" fmla="*/ 149724 w 1727409"/>
                <a:gd name="connsiteY149" fmla="*/ 188749 h 976024"/>
                <a:gd name="connsiteX150" fmla="*/ 154537 w 1727409"/>
                <a:gd name="connsiteY150" fmla="*/ 187300 h 976024"/>
                <a:gd name="connsiteX151" fmla="*/ 155981 w 1727409"/>
                <a:gd name="connsiteY151" fmla="*/ 182954 h 976024"/>
                <a:gd name="connsiteX152" fmla="*/ 155981 w 1727409"/>
                <a:gd name="connsiteY152" fmla="*/ 179573 h 976024"/>
                <a:gd name="connsiteX153" fmla="*/ 156943 w 1727409"/>
                <a:gd name="connsiteY153" fmla="*/ 153494 h 976024"/>
                <a:gd name="connsiteX154" fmla="*/ 170420 w 1727409"/>
                <a:gd name="connsiteY154" fmla="*/ 153494 h 976024"/>
                <a:gd name="connsiteX155" fmla="*/ 215181 w 1727409"/>
                <a:gd name="connsiteY155" fmla="*/ 182954 h 976024"/>
                <a:gd name="connsiteX156" fmla="*/ 404816 w 1727409"/>
                <a:gd name="connsiteY156" fmla="*/ 183919 h 976024"/>
                <a:gd name="connsiteX157" fmla="*/ 518886 w 1727409"/>
                <a:gd name="connsiteY157" fmla="*/ 184402 h 976024"/>
                <a:gd name="connsiteX158" fmla="*/ 516961 w 1727409"/>
                <a:gd name="connsiteY158" fmla="*/ 169431 h 976024"/>
                <a:gd name="connsiteX159" fmla="*/ 518405 w 1727409"/>
                <a:gd name="connsiteY159" fmla="*/ 166051 h 976024"/>
                <a:gd name="connsiteX160" fmla="*/ 556909 w 1727409"/>
                <a:gd name="connsiteY160" fmla="*/ 166534 h 976024"/>
                <a:gd name="connsiteX161" fmla="*/ 631030 w 1727409"/>
                <a:gd name="connsiteY161" fmla="*/ 167016 h 976024"/>
                <a:gd name="connsiteX162" fmla="*/ 632474 w 1727409"/>
                <a:gd name="connsiteY162" fmla="*/ 175709 h 976024"/>
                <a:gd name="connsiteX163" fmla="*/ 722479 w 1727409"/>
                <a:gd name="connsiteY163" fmla="*/ 175709 h 976024"/>
                <a:gd name="connsiteX164" fmla="*/ 729698 w 1727409"/>
                <a:gd name="connsiteY164" fmla="*/ 198891 h 976024"/>
                <a:gd name="connsiteX165" fmla="*/ 748469 w 1727409"/>
                <a:gd name="connsiteY165" fmla="*/ 200822 h 976024"/>
                <a:gd name="connsiteX166" fmla="*/ 741731 w 1727409"/>
                <a:gd name="connsiteY166" fmla="*/ 215311 h 976024"/>
                <a:gd name="connsiteX167" fmla="*/ 763871 w 1727409"/>
                <a:gd name="connsiteY167" fmla="*/ 214828 h 976024"/>
                <a:gd name="connsiteX168" fmla="*/ 774460 w 1727409"/>
                <a:gd name="connsiteY168" fmla="*/ 185368 h 976024"/>
                <a:gd name="connsiteX169" fmla="*/ 806707 w 1727409"/>
                <a:gd name="connsiteY169" fmla="*/ 184885 h 976024"/>
                <a:gd name="connsiteX170" fmla="*/ 810558 w 1727409"/>
                <a:gd name="connsiteY170" fmla="*/ 175709 h 976024"/>
                <a:gd name="connsiteX171" fmla="*/ 810076 w 1727409"/>
                <a:gd name="connsiteY171" fmla="*/ 173778 h 976024"/>
                <a:gd name="connsiteX172" fmla="*/ 829810 w 1727409"/>
                <a:gd name="connsiteY172" fmla="*/ 173295 h 976024"/>
                <a:gd name="connsiteX173" fmla="*/ 831735 w 1727409"/>
                <a:gd name="connsiteY173" fmla="*/ 184885 h 976024"/>
                <a:gd name="connsiteX174" fmla="*/ 858207 w 1727409"/>
                <a:gd name="connsiteY174" fmla="*/ 184885 h 976024"/>
                <a:gd name="connsiteX175" fmla="*/ 872646 w 1727409"/>
                <a:gd name="connsiteY175" fmla="*/ 185368 h 976024"/>
                <a:gd name="connsiteX176" fmla="*/ 889973 w 1727409"/>
                <a:gd name="connsiteY176" fmla="*/ 185368 h 976024"/>
                <a:gd name="connsiteX177" fmla="*/ 902969 w 1727409"/>
                <a:gd name="connsiteY177" fmla="*/ 185368 h 976024"/>
                <a:gd name="connsiteX178" fmla="*/ 956875 w 1727409"/>
                <a:gd name="connsiteY178" fmla="*/ 183919 h 976024"/>
                <a:gd name="connsiteX179" fmla="*/ 954950 w 1727409"/>
                <a:gd name="connsiteY179" fmla="*/ 186817 h 976024"/>
                <a:gd name="connsiteX180" fmla="*/ 953506 w 1727409"/>
                <a:gd name="connsiteY180" fmla="*/ 192612 h 976024"/>
                <a:gd name="connsiteX181" fmla="*/ 955431 w 1727409"/>
                <a:gd name="connsiteY181" fmla="*/ 198891 h 976024"/>
                <a:gd name="connsiteX182" fmla="*/ 960244 w 1727409"/>
                <a:gd name="connsiteY182" fmla="*/ 201305 h 976024"/>
                <a:gd name="connsiteX183" fmla="*/ 963613 w 1727409"/>
                <a:gd name="connsiteY183" fmla="*/ 201788 h 976024"/>
                <a:gd name="connsiteX184" fmla="*/ 965539 w 1727409"/>
                <a:gd name="connsiteY184" fmla="*/ 199374 h 976024"/>
                <a:gd name="connsiteX185" fmla="*/ 968426 w 1727409"/>
                <a:gd name="connsiteY185" fmla="*/ 193578 h 976024"/>
                <a:gd name="connsiteX186" fmla="*/ 970833 w 1727409"/>
                <a:gd name="connsiteY186" fmla="*/ 193095 h 976024"/>
                <a:gd name="connsiteX187" fmla="*/ 974683 w 1727409"/>
                <a:gd name="connsiteY187" fmla="*/ 195027 h 976024"/>
                <a:gd name="connsiteX188" fmla="*/ 981903 w 1727409"/>
                <a:gd name="connsiteY188" fmla="*/ 194544 h 976024"/>
                <a:gd name="connsiteX189" fmla="*/ 989604 w 1727409"/>
                <a:gd name="connsiteY189" fmla="*/ 195993 h 976024"/>
                <a:gd name="connsiteX190" fmla="*/ 991048 w 1727409"/>
                <a:gd name="connsiteY190" fmla="*/ 202271 h 976024"/>
                <a:gd name="connsiteX191" fmla="*/ 988641 w 1727409"/>
                <a:gd name="connsiteY191" fmla="*/ 205652 h 976024"/>
                <a:gd name="connsiteX192" fmla="*/ 987679 w 1727409"/>
                <a:gd name="connsiteY192" fmla="*/ 208549 h 976024"/>
                <a:gd name="connsiteX193" fmla="*/ 985753 w 1727409"/>
                <a:gd name="connsiteY193" fmla="*/ 210481 h 976024"/>
                <a:gd name="connsiteX194" fmla="*/ 980940 w 1727409"/>
                <a:gd name="connsiteY194" fmla="*/ 209515 h 976024"/>
                <a:gd name="connsiteX195" fmla="*/ 978534 w 1727409"/>
                <a:gd name="connsiteY195" fmla="*/ 210481 h 976024"/>
                <a:gd name="connsiteX196" fmla="*/ 972758 w 1727409"/>
                <a:gd name="connsiteY196" fmla="*/ 219657 h 976024"/>
                <a:gd name="connsiteX197" fmla="*/ 970352 w 1727409"/>
                <a:gd name="connsiteY197" fmla="*/ 224969 h 976024"/>
                <a:gd name="connsiteX198" fmla="*/ 971796 w 1727409"/>
                <a:gd name="connsiteY198" fmla="*/ 228833 h 976024"/>
                <a:gd name="connsiteX199" fmla="*/ 974202 w 1727409"/>
                <a:gd name="connsiteY199" fmla="*/ 228833 h 976024"/>
                <a:gd name="connsiteX200" fmla="*/ 979496 w 1727409"/>
                <a:gd name="connsiteY200" fmla="*/ 230765 h 976024"/>
                <a:gd name="connsiteX201" fmla="*/ 982384 w 1727409"/>
                <a:gd name="connsiteY201" fmla="*/ 230282 h 976024"/>
                <a:gd name="connsiteX202" fmla="*/ 986716 w 1727409"/>
                <a:gd name="connsiteY202" fmla="*/ 223038 h 976024"/>
                <a:gd name="connsiteX203" fmla="*/ 989604 w 1727409"/>
                <a:gd name="connsiteY203" fmla="*/ 222555 h 976024"/>
                <a:gd name="connsiteX204" fmla="*/ 992010 w 1727409"/>
                <a:gd name="connsiteY204" fmla="*/ 226418 h 976024"/>
                <a:gd name="connsiteX205" fmla="*/ 998267 w 1727409"/>
                <a:gd name="connsiteY205" fmla="*/ 230282 h 976024"/>
                <a:gd name="connsiteX206" fmla="*/ 997786 w 1727409"/>
                <a:gd name="connsiteY206" fmla="*/ 234628 h 976024"/>
                <a:gd name="connsiteX207" fmla="*/ 995379 w 1727409"/>
                <a:gd name="connsiteY207" fmla="*/ 237526 h 976024"/>
                <a:gd name="connsiteX208" fmla="*/ 1003080 w 1727409"/>
                <a:gd name="connsiteY208" fmla="*/ 241389 h 976024"/>
                <a:gd name="connsiteX209" fmla="*/ 1003080 w 1727409"/>
                <a:gd name="connsiteY209" fmla="*/ 242355 h 976024"/>
                <a:gd name="connsiteX210" fmla="*/ 1008856 w 1727409"/>
                <a:gd name="connsiteY210" fmla="*/ 246219 h 976024"/>
                <a:gd name="connsiteX211" fmla="*/ 1015594 w 1727409"/>
                <a:gd name="connsiteY211" fmla="*/ 246702 h 976024"/>
                <a:gd name="connsiteX212" fmla="*/ 1018964 w 1727409"/>
                <a:gd name="connsiteY212" fmla="*/ 249599 h 976024"/>
                <a:gd name="connsiteX213" fmla="*/ 1021851 w 1727409"/>
                <a:gd name="connsiteY213" fmla="*/ 254912 h 976024"/>
                <a:gd name="connsiteX214" fmla="*/ 1021370 w 1727409"/>
                <a:gd name="connsiteY214" fmla="*/ 257326 h 976024"/>
                <a:gd name="connsiteX215" fmla="*/ 1023295 w 1727409"/>
                <a:gd name="connsiteY215" fmla="*/ 264088 h 976024"/>
                <a:gd name="connsiteX216" fmla="*/ 1023777 w 1727409"/>
                <a:gd name="connsiteY216" fmla="*/ 269400 h 976024"/>
                <a:gd name="connsiteX217" fmla="*/ 1027146 w 1727409"/>
                <a:gd name="connsiteY217" fmla="*/ 274229 h 976024"/>
                <a:gd name="connsiteX218" fmla="*/ 1026183 w 1727409"/>
                <a:gd name="connsiteY218" fmla="*/ 277127 h 976024"/>
                <a:gd name="connsiteX219" fmla="*/ 1027146 w 1727409"/>
                <a:gd name="connsiteY219" fmla="*/ 280991 h 976024"/>
                <a:gd name="connsiteX220" fmla="*/ 1037253 w 1727409"/>
                <a:gd name="connsiteY220" fmla="*/ 275678 h 976024"/>
                <a:gd name="connsiteX221" fmla="*/ 1044954 w 1727409"/>
                <a:gd name="connsiteY221" fmla="*/ 269883 h 976024"/>
                <a:gd name="connsiteX222" fmla="*/ 1050249 w 1727409"/>
                <a:gd name="connsiteY222" fmla="*/ 265054 h 976024"/>
                <a:gd name="connsiteX223" fmla="*/ 1051692 w 1727409"/>
                <a:gd name="connsiteY223" fmla="*/ 258292 h 976024"/>
                <a:gd name="connsiteX224" fmla="*/ 1053618 w 1727409"/>
                <a:gd name="connsiteY224" fmla="*/ 249599 h 976024"/>
                <a:gd name="connsiteX225" fmla="*/ 1055543 w 1727409"/>
                <a:gd name="connsiteY225" fmla="*/ 241872 h 976024"/>
                <a:gd name="connsiteX226" fmla="*/ 1060837 w 1727409"/>
                <a:gd name="connsiteY226" fmla="*/ 238009 h 976024"/>
                <a:gd name="connsiteX227" fmla="*/ 1065650 w 1727409"/>
                <a:gd name="connsiteY227" fmla="*/ 226901 h 976024"/>
                <a:gd name="connsiteX228" fmla="*/ 1069501 w 1727409"/>
                <a:gd name="connsiteY228" fmla="*/ 217242 h 976024"/>
                <a:gd name="connsiteX229" fmla="*/ 1073351 w 1727409"/>
                <a:gd name="connsiteY229" fmla="*/ 205652 h 976024"/>
                <a:gd name="connsiteX230" fmla="*/ 1075758 w 1727409"/>
                <a:gd name="connsiteY230" fmla="*/ 195993 h 976024"/>
                <a:gd name="connsiteX231" fmla="*/ 1086828 w 1727409"/>
                <a:gd name="connsiteY231" fmla="*/ 189232 h 976024"/>
                <a:gd name="connsiteX232" fmla="*/ 1092122 w 1727409"/>
                <a:gd name="connsiteY232" fmla="*/ 189232 h 976024"/>
                <a:gd name="connsiteX233" fmla="*/ 1102711 w 1727409"/>
                <a:gd name="connsiteY233" fmla="*/ 191646 h 976024"/>
                <a:gd name="connsiteX234" fmla="*/ 1117631 w 1727409"/>
                <a:gd name="connsiteY234" fmla="*/ 195993 h 976024"/>
                <a:gd name="connsiteX235" fmla="*/ 1140253 w 1727409"/>
                <a:gd name="connsiteY235" fmla="*/ 188266 h 976024"/>
                <a:gd name="connsiteX236" fmla="*/ 1152286 w 1727409"/>
                <a:gd name="connsiteY236" fmla="*/ 191646 h 976024"/>
                <a:gd name="connsiteX237" fmla="*/ 1162393 w 1727409"/>
                <a:gd name="connsiteY237" fmla="*/ 187300 h 976024"/>
                <a:gd name="connsiteX238" fmla="*/ 1168650 w 1727409"/>
                <a:gd name="connsiteY238" fmla="*/ 181505 h 976024"/>
                <a:gd name="connsiteX239" fmla="*/ 1171056 w 1727409"/>
                <a:gd name="connsiteY239" fmla="*/ 173295 h 976024"/>
                <a:gd name="connsiteX240" fmla="*/ 1174907 w 1727409"/>
                <a:gd name="connsiteY240" fmla="*/ 168465 h 976024"/>
                <a:gd name="connsiteX241" fmla="*/ 1186458 w 1727409"/>
                <a:gd name="connsiteY241" fmla="*/ 165568 h 976024"/>
                <a:gd name="connsiteX242" fmla="*/ 1197528 w 1727409"/>
                <a:gd name="connsiteY242" fmla="*/ 158806 h 976024"/>
                <a:gd name="connsiteX243" fmla="*/ 1206192 w 1727409"/>
                <a:gd name="connsiteY243" fmla="*/ 155909 h 976024"/>
                <a:gd name="connsiteX244" fmla="*/ 1211967 w 1727409"/>
                <a:gd name="connsiteY244" fmla="*/ 149631 h 976024"/>
                <a:gd name="connsiteX245" fmla="*/ 1224000 w 1727409"/>
                <a:gd name="connsiteY245" fmla="*/ 144801 h 976024"/>
                <a:gd name="connsiteX246" fmla="*/ 1229295 w 1727409"/>
                <a:gd name="connsiteY246" fmla="*/ 140938 h 976024"/>
                <a:gd name="connsiteX247" fmla="*/ 1230739 w 1727409"/>
                <a:gd name="connsiteY247" fmla="*/ 133694 h 976024"/>
                <a:gd name="connsiteX248" fmla="*/ 1222075 w 1727409"/>
                <a:gd name="connsiteY248" fmla="*/ 120171 h 976024"/>
                <a:gd name="connsiteX249" fmla="*/ 1224000 w 1727409"/>
                <a:gd name="connsiteY249" fmla="*/ 111961 h 976024"/>
                <a:gd name="connsiteX250" fmla="*/ 1228813 w 1727409"/>
                <a:gd name="connsiteY250" fmla="*/ 103268 h 976024"/>
                <a:gd name="connsiteX251" fmla="*/ 1232664 w 1727409"/>
                <a:gd name="connsiteY251" fmla="*/ 93609 h 976024"/>
                <a:gd name="connsiteX252" fmla="*/ 1234108 w 1727409"/>
                <a:gd name="connsiteY252" fmla="*/ 82502 h 976024"/>
                <a:gd name="connsiteX253" fmla="*/ 1238439 w 1727409"/>
                <a:gd name="connsiteY253" fmla="*/ 75741 h 976024"/>
                <a:gd name="connsiteX254" fmla="*/ 1249028 w 1727409"/>
                <a:gd name="connsiteY254" fmla="*/ 69462 h 976024"/>
                <a:gd name="connsiteX255" fmla="*/ 1273093 w 1727409"/>
                <a:gd name="connsiteY255" fmla="*/ 64633 h 976024"/>
                <a:gd name="connsiteX256" fmla="*/ 1282238 w 1727409"/>
                <a:gd name="connsiteY256" fmla="*/ 63667 h 976024"/>
                <a:gd name="connsiteX257" fmla="*/ 1288977 w 1727409"/>
                <a:gd name="connsiteY257" fmla="*/ 67048 h 976024"/>
                <a:gd name="connsiteX258" fmla="*/ 1293790 w 1727409"/>
                <a:gd name="connsiteY258" fmla="*/ 74775 h 976024"/>
                <a:gd name="connsiteX259" fmla="*/ 1292346 w 1727409"/>
                <a:gd name="connsiteY259" fmla="*/ 81053 h 976024"/>
                <a:gd name="connsiteX260" fmla="*/ 1295234 w 1727409"/>
                <a:gd name="connsiteY260" fmla="*/ 88780 h 976024"/>
                <a:gd name="connsiteX261" fmla="*/ 1298603 w 1727409"/>
                <a:gd name="connsiteY261" fmla="*/ 93126 h 976024"/>
                <a:gd name="connsiteX262" fmla="*/ 1304860 w 1727409"/>
                <a:gd name="connsiteY262" fmla="*/ 96024 h 976024"/>
                <a:gd name="connsiteX263" fmla="*/ 1305341 w 1727409"/>
                <a:gd name="connsiteY263" fmla="*/ 98439 h 976024"/>
                <a:gd name="connsiteX264" fmla="*/ 1303897 w 1727409"/>
                <a:gd name="connsiteY264" fmla="*/ 106166 h 976024"/>
                <a:gd name="connsiteX265" fmla="*/ 1305822 w 1727409"/>
                <a:gd name="connsiteY265" fmla="*/ 106649 h 976024"/>
                <a:gd name="connsiteX266" fmla="*/ 1310635 w 1727409"/>
                <a:gd name="connsiteY266" fmla="*/ 102785 h 976024"/>
                <a:gd name="connsiteX267" fmla="*/ 1312079 w 1727409"/>
                <a:gd name="connsiteY267" fmla="*/ 95541 h 976024"/>
                <a:gd name="connsiteX268" fmla="*/ 1311598 w 1727409"/>
                <a:gd name="connsiteY268" fmla="*/ 92161 h 976024"/>
                <a:gd name="connsiteX269" fmla="*/ 1312561 w 1727409"/>
                <a:gd name="connsiteY269" fmla="*/ 89263 h 976024"/>
                <a:gd name="connsiteX270" fmla="*/ 1320261 w 1727409"/>
                <a:gd name="connsiteY270" fmla="*/ 89263 h 976024"/>
                <a:gd name="connsiteX271" fmla="*/ 1325556 w 1727409"/>
                <a:gd name="connsiteY271" fmla="*/ 88297 h 976024"/>
                <a:gd name="connsiteX272" fmla="*/ 1327963 w 1727409"/>
                <a:gd name="connsiteY272" fmla="*/ 84916 h 976024"/>
                <a:gd name="connsiteX273" fmla="*/ 1331813 w 1727409"/>
                <a:gd name="connsiteY273" fmla="*/ 71877 h 976024"/>
                <a:gd name="connsiteX274" fmla="*/ 1330850 w 1727409"/>
                <a:gd name="connsiteY274" fmla="*/ 65116 h 976024"/>
                <a:gd name="connsiteX275" fmla="*/ 1338551 w 1727409"/>
                <a:gd name="connsiteY275" fmla="*/ 61735 h 976024"/>
                <a:gd name="connsiteX276" fmla="*/ 1345771 w 1727409"/>
                <a:gd name="connsiteY276" fmla="*/ 56423 h 976024"/>
                <a:gd name="connsiteX277" fmla="*/ 1348177 w 1727409"/>
                <a:gd name="connsiteY277" fmla="*/ 55940 h 976024"/>
                <a:gd name="connsiteX278" fmla="*/ 1359247 w 1727409"/>
                <a:gd name="connsiteY278" fmla="*/ 55940 h 976024"/>
                <a:gd name="connsiteX279" fmla="*/ 1366467 w 1727409"/>
                <a:gd name="connsiteY279" fmla="*/ 51111 h 976024"/>
                <a:gd name="connsiteX280" fmla="*/ 1374649 w 1727409"/>
                <a:gd name="connsiteY280" fmla="*/ 52076 h 976024"/>
                <a:gd name="connsiteX281" fmla="*/ 1393420 w 1727409"/>
                <a:gd name="connsiteY281" fmla="*/ 47247 h 976024"/>
                <a:gd name="connsiteX282" fmla="*/ 1398715 w 1727409"/>
                <a:gd name="connsiteY282" fmla="*/ 46281 h 976024"/>
                <a:gd name="connsiteX283" fmla="*/ 1402084 w 1727409"/>
                <a:gd name="connsiteY283" fmla="*/ 40969 h 976024"/>
                <a:gd name="connsiteX284" fmla="*/ 1400640 w 1727409"/>
                <a:gd name="connsiteY284" fmla="*/ 31310 h 976024"/>
                <a:gd name="connsiteX285" fmla="*/ 1399196 w 1727409"/>
                <a:gd name="connsiteY285" fmla="*/ 29378 h 976024"/>
                <a:gd name="connsiteX286" fmla="*/ 1388126 w 1727409"/>
                <a:gd name="connsiteY286" fmla="*/ 25998 h 976024"/>
                <a:gd name="connsiteX287" fmla="*/ 1385238 w 1727409"/>
                <a:gd name="connsiteY287" fmla="*/ 24066 h 976024"/>
                <a:gd name="connsiteX288" fmla="*/ 1381387 w 1727409"/>
                <a:gd name="connsiteY288" fmla="*/ 19719 h 976024"/>
                <a:gd name="connsiteX289" fmla="*/ 1382831 w 1727409"/>
                <a:gd name="connsiteY289" fmla="*/ 15856 h 976024"/>
                <a:gd name="connsiteX290" fmla="*/ 1386682 w 1727409"/>
                <a:gd name="connsiteY290" fmla="*/ 13924 h 976024"/>
                <a:gd name="connsiteX291" fmla="*/ 1387644 w 1727409"/>
                <a:gd name="connsiteY291" fmla="*/ -81 h 976024"/>
                <a:gd name="connsiteX292" fmla="*/ 1417967 w 1727409"/>
                <a:gd name="connsiteY292" fmla="*/ 5231 h 976024"/>
                <a:gd name="connsiteX293" fmla="*/ 1524336 w 1727409"/>
                <a:gd name="connsiteY293" fmla="*/ 25032 h 976024"/>
                <a:gd name="connsiteX294" fmla="*/ 1546476 w 1727409"/>
                <a:gd name="connsiteY294" fmla="*/ 28412 h 976024"/>
                <a:gd name="connsiteX295" fmla="*/ 1548882 w 1727409"/>
                <a:gd name="connsiteY295" fmla="*/ 32759 h 976024"/>
                <a:gd name="connsiteX296" fmla="*/ 1548882 w 1727409"/>
                <a:gd name="connsiteY296" fmla="*/ 40003 h 976024"/>
                <a:gd name="connsiteX297" fmla="*/ 1544551 w 1727409"/>
                <a:gd name="connsiteY297" fmla="*/ 44832 h 976024"/>
                <a:gd name="connsiteX298" fmla="*/ 1540700 w 1727409"/>
                <a:gd name="connsiteY298" fmla="*/ 46764 h 976024"/>
                <a:gd name="connsiteX299" fmla="*/ 1538294 w 1727409"/>
                <a:gd name="connsiteY299" fmla="*/ 51594 h 976024"/>
                <a:gd name="connsiteX300" fmla="*/ 1539737 w 1727409"/>
                <a:gd name="connsiteY300" fmla="*/ 62701 h 976024"/>
                <a:gd name="connsiteX301" fmla="*/ 1538775 w 1727409"/>
                <a:gd name="connsiteY301" fmla="*/ 64633 h 976024"/>
                <a:gd name="connsiteX302" fmla="*/ 1541181 w 1727409"/>
                <a:gd name="connsiteY302" fmla="*/ 67048 h 976024"/>
                <a:gd name="connsiteX303" fmla="*/ 1544551 w 1727409"/>
                <a:gd name="connsiteY303" fmla="*/ 65116 h 976024"/>
                <a:gd name="connsiteX304" fmla="*/ 1550807 w 1727409"/>
                <a:gd name="connsiteY304" fmla="*/ 66565 h 976024"/>
                <a:gd name="connsiteX305" fmla="*/ 1552733 w 1727409"/>
                <a:gd name="connsiteY305" fmla="*/ 65599 h 976024"/>
                <a:gd name="connsiteX306" fmla="*/ 1560434 w 1727409"/>
                <a:gd name="connsiteY306" fmla="*/ 68014 h 976024"/>
                <a:gd name="connsiteX307" fmla="*/ 1565247 w 1727409"/>
                <a:gd name="connsiteY307" fmla="*/ 73326 h 976024"/>
                <a:gd name="connsiteX308" fmla="*/ 1569579 w 1727409"/>
                <a:gd name="connsiteY308" fmla="*/ 73809 h 976024"/>
                <a:gd name="connsiteX309" fmla="*/ 1574392 w 1727409"/>
                <a:gd name="connsiteY309" fmla="*/ 76706 h 976024"/>
                <a:gd name="connsiteX310" fmla="*/ 1577761 w 1727409"/>
                <a:gd name="connsiteY310" fmla="*/ 77189 h 976024"/>
                <a:gd name="connsiteX311" fmla="*/ 1583055 w 1727409"/>
                <a:gd name="connsiteY311" fmla="*/ 80570 h 976024"/>
                <a:gd name="connsiteX312" fmla="*/ 1584499 w 1727409"/>
                <a:gd name="connsiteY312" fmla="*/ 84916 h 976024"/>
                <a:gd name="connsiteX313" fmla="*/ 1588831 w 1727409"/>
                <a:gd name="connsiteY313" fmla="*/ 87331 h 976024"/>
                <a:gd name="connsiteX314" fmla="*/ 1594125 w 1727409"/>
                <a:gd name="connsiteY314" fmla="*/ 88297 h 976024"/>
                <a:gd name="connsiteX315" fmla="*/ 1598938 w 1727409"/>
                <a:gd name="connsiteY315" fmla="*/ 86848 h 976024"/>
                <a:gd name="connsiteX316" fmla="*/ 1606158 w 1727409"/>
                <a:gd name="connsiteY316" fmla="*/ 89746 h 976024"/>
                <a:gd name="connsiteX317" fmla="*/ 1611452 w 1727409"/>
                <a:gd name="connsiteY317" fmla="*/ 89263 h 976024"/>
                <a:gd name="connsiteX318" fmla="*/ 1614821 w 1727409"/>
                <a:gd name="connsiteY318" fmla="*/ 87814 h 976024"/>
                <a:gd name="connsiteX319" fmla="*/ 1621078 w 1727409"/>
                <a:gd name="connsiteY319" fmla="*/ 89263 h 976024"/>
                <a:gd name="connsiteX320" fmla="*/ 1625410 w 1727409"/>
                <a:gd name="connsiteY320" fmla="*/ 86848 h 976024"/>
                <a:gd name="connsiteX321" fmla="*/ 1630704 w 1727409"/>
                <a:gd name="connsiteY321" fmla="*/ 87814 h 976024"/>
                <a:gd name="connsiteX322" fmla="*/ 1634555 w 1727409"/>
                <a:gd name="connsiteY322" fmla="*/ 87814 h 976024"/>
                <a:gd name="connsiteX323" fmla="*/ 1635999 w 1727409"/>
                <a:gd name="connsiteY323" fmla="*/ 82985 h 976024"/>
                <a:gd name="connsiteX324" fmla="*/ 1639849 w 1727409"/>
                <a:gd name="connsiteY324" fmla="*/ 77672 h 976024"/>
                <a:gd name="connsiteX325" fmla="*/ 1643218 w 1727409"/>
                <a:gd name="connsiteY325" fmla="*/ 74292 h 976024"/>
                <a:gd name="connsiteX326" fmla="*/ 1643700 w 1727409"/>
                <a:gd name="connsiteY326" fmla="*/ 71877 h 976024"/>
                <a:gd name="connsiteX327" fmla="*/ 1646588 w 1727409"/>
                <a:gd name="connsiteY327" fmla="*/ 70911 h 976024"/>
                <a:gd name="connsiteX328" fmla="*/ 1648994 w 1727409"/>
                <a:gd name="connsiteY328" fmla="*/ 67531 h 976024"/>
                <a:gd name="connsiteX329" fmla="*/ 1651401 w 1727409"/>
                <a:gd name="connsiteY329" fmla="*/ 67048 h 976024"/>
                <a:gd name="connsiteX330" fmla="*/ 1654288 w 1727409"/>
                <a:gd name="connsiteY330" fmla="*/ 64150 h 976024"/>
                <a:gd name="connsiteX331" fmla="*/ 1662952 w 1727409"/>
                <a:gd name="connsiteY331" fmla="*/ 59804 h 976024"/>
                <a:gd name="connsiteX332" fmla="*/ 1669690 w 1727409"/>
                <a:gd name="connsiteY332" fmla="*/ 59804 h 976024"/>
                <a:gd name="connsiteX333" fmla="*/ 1673059 w 1727409"/>
                <a:gd name="connsiteY333" fmla="*/ 56906 h 976024"/>
                <a:gd name="connsiteX334" fmla="*/ 1676910 w 1727409"/>
                <a:gd name="connsiteY334" fmla="*/ 58355 h 976024"/>
                <a:gd name="connsiteX335" fmla="*/ 1679798 w 1727409"/>
                <a:gd name="connsiteY335" fmla="*/ 60769 h 976024"/>
                <a:gd name="connsiteX336" fmla="*/ 1688461 w 1727409"/>
                <a:gd name="connsiteY336" fmla="*/ 65116 h 976024"/>
                <a:gd name="connsiteX337" fmla="*/ 1688461 w 1727409"/>
                <a:gd name="connsiteY337" fmla="*/ 72360 h 976024"/>
                <a:gd name="connsiteX338" fmla="*/ 1694718 w 1727409"/>
                <a:gd name="connsiteY338" fmla="*/ 77189 h 976024"/>
                <a:gd name="connsiteX339" fmla="*/ 1698087 w 1727409"/>
                <a:gd name="connsiteY339" fmla="*/ 83468 h 976024"/>
                <a:gd name="connsiteX340" fmla="*/ 1710120 w 1727409"/>
                <a:gd name="connsiteY340" fmla="*/ 94575 h 976024"/>
                <a:gd name="connsiteX341" fmla="*/ 1719265 w 1727409"/>
                <a:gd name="connsiteY341" fmla="*/ 113410 h 976024"/>
                <a:gd name="connsiteX342" fmla="*/ 1721190 w 1727409"/>
                <a:gd name="connsiteY342" fmla="*/ 126932 h 976024"/>
                <a:gd name="connsiteX343" fmla="*/ 1721190 w 1727409"/>
                <a:gd name="connsiteY343" fmla="*/ 143352 h 976024"/>
                <a:gd name="connsiteX344" fmla="*/ 1722153 w 1727409"/>
                <a:gd name="connsiteY344" fmla="*/ 157841 h 976024"/>
                <a:gd name="connsiteX345" fmla="*/ 1723597 w 1727409"/>
                <a:gd name="connsiteY345" fmla="*/ 171846 h 976024"/>
                <a:gd name="connsiteX346" fmla="*/ 1723597 w 1727409"/>
                <a:gd name="connsiteY346" fmla="*/ 182471 h 976024"/>
                <a:gd name="connsiteX347" fmla="*/ 1726966 w 1727409"/>
                <a:gd name="connsiteY347" fmla="*/ 199374 h 976024"/>
                <a:gd name="connsiteX348" fmla="*/ 1726003 w 1727409"/>
                <a:gd name="connsiteY348" fmla="*/ 205652 h 976024"/>
                <a:gd name="connsiteX349" fmla="*/ 1721190 w 1727409"/>
                <a:gd name="connsiteY349" fmla="*/ 209998 h 976024"/>
                <a:gd name="connsiteX350" fmla="*/ 1713489 w 1727409"/>
                <a:gd name="connsiteY350" fmla="*/ 212413 h 976024"/>
                <a:gd name="connsiteX351" fmla="*/ 1707713 w 1727409"/>
                <a:gd name="connsiteY351" fmla="*/ 216276 h 976024"/>
                <a:gd name="connsiteX352" fmla="*/ 1700494 w 1727409"/>
                <a:gd name="connsiteY352" fmla="*/ 224969 h 976024"/>
                <a:gd name="connsiteX353" fmla="*/ 1690386 w 1727409"/>
                <a:gd name="connsiteY353" fmla="*/ 226418 h 976024"/>
                <a:gd name="connsiteX354" fmla="*/ 1680760 w 1727409"/>
                <a:gd name="connsiteY354" fmla="*/ 230282 h 976024"/>
                <a:gd name="connsiteX355" fmla="*/ 1678835 w 1727409"/>
                <a:gd name="connsiteY355" fmla="*/ 240906 h 976024"/>
                <a:gd name="connsiteX356" fmla="*/ 1676428 w 1727409"/>
                <a:gd name="connsiteY356" fmla="*/ 259258 h 976024"/>
                <a:gd name="connsiteX357" fmla="*/ 1677873 w 1727409"/>
                <a:gd name="connsiteY357" fmla="*/ 280991 h 976024"/>
                <a:gd name="connsiteX358" fmla="*/ 1671134 w 1727409"/>
                <a:gd name="connsiteY358" fmla="*/ 293064 h 976024"/>
                <a:gd name="connsiteX359" fmla="*/ 1659583 w 1727409"/>
                <a:gd name="connsiteY359" fmla="*/ 322524 h 976024"/>
                <a:gd name="connsiteX360" fmla="*/ 1656695 w 1727409"/>
                <a:gd name="connsiteY360" fmla="*/ 347154 h 976024"/>
                <a:gd name="connsiteX361" fmla="*/ 1660064 w 1727409"/>
                <a:gd name="connsiteY361" fmla="*/ 362608 h 976024"/>
                <a:gd name="connsiteX362" fmla="*/ 1664877 w 1727409"/>
                <a:gd name="connsiteY362" fmla="*/ 374198 h 976024"/>
                <a:gd name="connsiteX363" fmla="*/ 1661989 w 1727409"/>
                <a:gd name="connsiteY363" fmla="*/ 385306 h 976024"/>
                <a:gd name="connsiteX364" fmla="*/ 1655732 w 1727409"/>
                <a:gd name="connsiteY364" fmla="*/ 395448 h 976024"/>
                <a:gd name="connsiteX365" fmla="*/ 1644181 w 1727409"/>
                <a:gd name="connsiteY365" fmla="*/ 402692 h 976024"/>
                <a:gd name="connsiteX366" fmla="*/ 1642256 w 1727409"/>
                <a:gd name="connsiteY366" fmla="*/ 411385 h 976024"/>
                <a:gd name="connsiteX367" fmla="*/ 1635517 w 1727409"/>
                <a:gd name="connsiteY367" fmla="*/ 419112 h 976024"/>
                <a:gd name="connsiteX368" fmla="*/ 1631667 w 1727409"/>
                <a:gd name="connsiteY368" fmla="*/ 418146 h 976024"/>
                <a:gd name="connsiteX369" fmla="*/ 1628779 w 1727409"/>
                <a:gd name="connsiteY369" fmla="*/ 422975 h 976024"/>
                <a:gd name="connsiteX370" fmla="*/ 1623485 w 1727409"/>
                <a:gd name="connsiteY370" fmla="*/ 432634 h 976024"/>
                <a:gd name="connsiteX371" fmla="*/ 1620597 w 1727409"/>
                <a:gd name="connsiteY371" fmla="*/ 431668 h 976024"/>
                <a:gd name="connsiteX372" fmla="*/ 1614821 w 1727409"/>
                <a:gd name="connsiteY372" fmla="*/ 435532 h 976024"/>
                <a:gd name="connsiteX373" fmla="*/ 1617228 w 1727409"/>
                <a:gd name="connsiteY373" fmla="*/ 442293 h 976024"/>
                <a:gd name="connsiteX374" fmla="*/ 1613859 w 1727409"/>
                <a:gd name="connsiteY374" fmla="*/ 446639 h 976024"/>
                <a:gd name="connsiteX375" fmla="*/ 1612896 w 1727409"/>
                <a:gd name="connsiteY375" fmla="*/ 450020 h 976024"/>
                <a:gd name="connsiteX376" fmla="*/ 1613859 w 1727409"/>
                <a:gd name="connsiteY376" fmla="*/ 455815 h 976024"/>
                <a:gd name="connsiteX377" fmla="*/ 1614340 w 1727409"/>
                <a:gd name="connsiteY377" fmla="*/ 462093 h 976024"/>
                <a:gd name="connsiteX378" fmla="*/ 1616265 w 1727409"/>
                <a:gd name="connsiteY378" fmla="*/ 466440 h 976024"/>
                <a:gd name="connsiteX379" fmla="*/ 1614821 w 1727409"/>
                <a:gd name="connsiteY379" fmla="*/ 471752 h 976024"/>
                <a:gd name="connsiteX380" fmla="*/ 1612896 w 1727409"/>
                <a:gd name="connsiteY380" fmla="*/ 477065 h 976024"/>
                <a:gd name="connsiteX381" fmla="*/ 1614821 w 1727409"/>
                <a:gd name="connsiteY381" fmla="*/ 488172 h 976024"/>
                <a:gd name="connsiteX382" fmla="*/ 1613859 w 1727409"/>
                <a:gd name="connsiteY382" fmla="*/ 491553 h 976024"/>
                <a:gd name="connsiteX383" fmla="*/ 1610971 w 1727409"/>
                <a:gd name="connsiteY383" fmla="*/ 493002 h 976024"/>
                <a:gd name="connsiteX384" fmla="*/ 1603751 w 1727409"/>
                <a:gd name="connsiteY384" fmla="*/ 493002 h 976024"/>
                <a:gd name="connsiteX385" fmla="*/ 1599419 w 1727409"/>
                <a:gd name="connsiteY385" fmla="*/ 494933 h 976024"/>
                <a:gd name="connsiteX386" fmla="*/ 1593644 w 1727409"/>
                <a:gd name="connsiteY386" fmla="*/ 500246 h 976024"/>
                <a:gd name="connsiteX387" fmla="*/ 1589793 w 1727409"/>
                <a:gd name="connsiteY387" fmla="*/ 502178 h 976024"/>
                <a:gd name="connsiteX388" fmla="*/ 1584018 w 1727409"/>
                <a:gd name="connsiteY388" fmla="*/ 506524 h 976024"/>
                <a:gd name="connsiteX389" fmla="*/ 1581130 w 1727409"/>
                <a:gd name="connsiteY389" fmla="*/ 507007 h 976024"/>
                <a:gd name="connsiteX390" fmla="*/ 1580649 w 1727409"/>
                <a:gd name="connsiteY390" fmla="*/ 509422 h 976024"/>
                <a:gd name="connsiteX391" fmla="*/ 1577279 w 1727409"/>
                <a:gd name="connsiteY391" fmla="*/ 510388 h 976024"/>
                <a:gd name="connsiteX392" fmla="*/ 1574392 w 1727409"/>
                <a:gd name="connsiteY392" fmla="*/ 513285 h 976024"/>
                <a:gd name="connsiteX393" fmla="*/ 1575354 w 1727409"/>
                <a:gd name="connsiteY393" fmla="*/ 515700 h 976024"/>
                <a:gd name="connsiteX394" fmla="*/ 1572947 w 1727409"/>
                <a:gd name="connsiteY394" fmla="*/ 518598 h 976024"/>
                <a:gd name="connsiteX395" fmla="*/ 1568616 w 1727409"/>
                <a:gd name="connsiteY395" fmla="*/ 519563 h 976024"/>
                <a:gd name="connsiteX396" fmla="*/ 1562359 w 1727409"/>
                <a:gd name="connsiteY396" fmla="*/ 524393 h 976024"/>
                <a:gd name="connsiteX397" fmla="*/ 1560915 w 1727409"/>
                <a:gd name="connsiteY397" fmla="*/ 528256 h 976024"/>
                <a:gd name="connsiteX398" fmla="*/ 1557546 w 1727409"/>
                <a:gd name="connsiteY398" fmla="*/ 527774 h 976024"/>
                <a:gd name="connsiteX399" fmla="*/ 1551770 w 1727409"/>
                <a:gd name="connsiteY399" fmla="*/ 528739 h 976024"/>
                <a:gd name="connsiteX400" fmla="*/ 1545994 w 1727409"/>
                <a:gd name="connsiteY400" fmla="*/ 531154 h 976024"/>
                <a:gd name="connsiteX401" fmla="*/ 1543107 w 1727409"/>
                <a:gd name="connsiteY401" fmla="*/ 531637 h 976024"/>
                <a:gd name="connsiteX402" fmla="*/ 1534443 w 1727409"/>
                <a:gd name="connsiteY402" fmla="*/ 537432 h 976024"/>
                <a:gd name="connsiteX403" fmla="*/ 1527705 w 1727409"/>
                <a:gd name="connsiteY403" fmla="*/ 543711 h 976024"/>
                <a:gd name="connsiteX404" fmla="*/ 1525298 w 1727409"/>
                <a:gd name="connsiteY404" fmla="*/ 543228 h 976024"/>
                <a:gd name="connsiteX405" fmla="*/ 1518079 w 1727409"/>
                <a:gd name="connsiteY405" fmla="*/ 544676 h 976024"/>
                <a:gd name="connsiteX406" fmla="*/ 1507490 w 1727409"/>
                <a:gd name="connsiteY406" fmla="*/ 544676 h 976024"/>
                <a:gd name="connsiteX407" fmla="*/ 1500751 w 1727409"/>
                <a:gd name="connsiteY407" fmla="*/ 548057 h 976024"/>
                <a:gd name="connsiteX408" fmla="*/ 1497864 w 1727409"/>
                <a:gd name="connsiteY408" fmla="*/ 545642 h 976024"/>
                <a:gd name="connsiteX409" fmla="*/ 1492088 w 1727409"/>
                <a:gd name="connsiteY409" fmla="*/ 547091 h 976024"/>
                <a:gd name="connsiteX410" fmla="*/ 1490644 w 1727409"/>
                <a:gd name="connsiteY410" fmla="*/ 549506 h 976024"/>
                <a:gd name="connsiteX411" fmla="*/ 1488238 w 1727409"/>
                <a:gd name="connsiteY411" fmla="*/ 549506 h 976024"/>
                <a:gd name="connsiteX412" fmla="*/ 1482943 w 1727409"/>
                <a:gd name="connsiteY412" fmla="*/ 553369 h 976024"/>
                <a:gd name="connsiteX413" fmla="*/ 1481499 w 1727409"/>
                <a:gd name="connsiteY413" fmla="*/ 552403 h 976024"/>
                <a:gd name="connsiteX414" fmla="*/ 1475724 w 1727409"/>
                <a:gd name="connsiteY414" fmla="*/ 555784 h 976024"/>
                <a:gd name="connsiteX415" fmla="*/ 1472836 w 1727409"/>
                <a:gd name="connsiteY415" fmla="*/ 558682 h 976024"/>
                <a:gd name="connsiteX416" fmla="*/ 1468504 w 1727409"/>
                <a:gd name="connsiteY416" fmla="*/ 559648 h 976024"/>
                <a:gd name="connsiteX417" fmla="*/ 1463691 w 1727409"/>
                <a:gd name="connsiteY417" fmla="*/ 559165 h 976024"/>
                <a:gd name="connsiteX418" fmla="*/ 1460803 w 1727409"/>
                <a:gd name="connsiteY418" fmla="*/ 560131 h 976024"/>
                <a:gd name="connsiteX419" fmla="*/ 1456471 w 1727409"/>
                <a:gd name="connsiteY419" fmla="*/ 559165 h 976024"/>
                <a:gd name="connsiteX420" fmla="*/ 1450696 w 1727409"/>
                <a:gd name="connsiteY420" fmla="*/ 561096 h 976024"/>
                <a:gd name="connsiteX421" fmla="*/ 1446364 w 1727409"/>
                <a:gd name="connsiteY421" fmla="*/ 561096 h 976024"/>
                <a:gd name="connsiteX422" fmla="*/ 1442032 w 1727409"/>
                <a:gd name="connsiteY422" fmla="*/ 564477 h 976024"/>
                <a:gd name="connsiteX423" fmla="*/ 1439626 w 1727409"/>
                <a:gd name="connsiteY423" fmla="*/ 568823 h 976024"/>
                <a:gd name="connsiteX424" fmla="*/ 1431443 w 1727409"/>
                <a:gd name="connsiteY424" fmla="*/ 574136 h 976024"/>
                <a:gd name="connsiteX425" fmla="*/ 1426149 w 1727409"/>
                <a:gd name="connsiteY425" fmla="*/ 575585 h 976024"/>
                <a:gd name="connsiteX426" fmla="*/ 1422780 w 1727409"/>
                <a:gd name="connsiteY426" fmla="*/ 575585 h 976024"/>
                <a:gd name="connsiteX427" fmla="*/ 1413635 w 1727409"/>
                <a:gd name="connsiteY427" fmla="*/ 581863 h 976024"/>
                <a:gd name="connsiteX428" fmla="*/ 1413154 w 1727409"/>
                <a:gd name="connsiteY428" fmla="*/ 587175 h 976024"/>
                <a:gd name="connsiteX429" fmla="*/ 1408822 w 1727409"/>
                <a:gd name="connsiteY429" fmla="*/ 587658 h 976024"/>
                <a:gd name="connsiteX430" fmla="*/ 1408341 w 1727409"/>
                <a:gd name="connsiteY430" fmla="*/ 585243 h 976024"/>
                <a:gd name="connsiteX431" fmla="*/ 1404490 w 1727409"/>
                <a:gd name="connsiteY431" fmla="*/ 585243 h 976024"/>
                <a:gd name="connsiteX432" fmla="*/ 1402084 w 1727409"/>
                <a:gd name="connsiteY432" fmla="*/ 583312 h 976024"/>
                <a:gd name="connsiteX433" fmla="*/ 1402084 w 1727409"/>
                <a:gd name="connsiteY433" fmla="*/ 580414 h 976024"/>
                <a:gd name="connsiteX434" fmla="*/ 1397271 w 1727409"/>
                <a:gd name="connsiteY434" fmla="*/ 581380 h 976024"/>
                <a:gd name="connsiteX435" fmla="*/ 1394864 w 1727409"/>
                <a:gd name="connsiteY435" fmla="*/ 579448 h 976024"/>
                <a:gd name="connsiteX436" fmla="*/ 1389089 w 1727409"/>
                <a:gd name="connsiteY436" fmla="*/ 579448 h 976024"/>
                <a:gd name="connsiteX437" fmla="*/ 1388607 w 1727409"/>
                <a:gd name="connsiteY437" fmla="*/ 582829 h 976024"/>
                <a:gd name="connsiteX438" fmla="*/ 1385719 w 1727409"/>
                <a:gd name="connsiteY438" fmla="*/ 584278 h 976024"/>
                <a:gd name="connsiteX439" fmla="*/ 1380906 w 1727409"/>
                <a:gd name="connsiteY439" fmla="*/ 581863 h 976024"/>
                <a:gd name="connsiteX440" fmla="*/ 1375612 w 1727409"/>
                <a:gd name="connsiteY440" fmla="*/ 583312 h 976024"/>
                <a:gd name="connsiteX441" fmla="*/ 1373687 w 1727409"/>
                <a:gd name="connsiteY441" fmla="*/ 587175 h 976024"/>
                <a:gd name="connsiteX442" fmla="*/ 1370799 w 1727409"/>
                <a:gd name="connsiteY442" fmla="*/ 585243 h 976024"/>
                <a:gd name="connsiteX443" fmla="*/ 1367430 w 1727409"/>
                <a:gd name="connsiteY443" fmla="*/ 590556 h 976024"/>
                <a:gd name="connsiteX444" fmla="*/ 1362617 w 1727409"/>
                <a:gd name="connsiteY444" fmla="*/ 591522 h 976024"/>
                <a:gd name="connsiteX445" fmla="*/ 1359247 w 1727409"/>
                <a:gd name="connsiteY445" fmla="*/ 596351 h 976024"/>
                <a:gd name="connsiteX446" fmla="*/ 1356841 w 1727409"/>
                <a:gd name="connsiteY446" fmla="*/ 596351 h 976024"/>
                <a:gd name="connsiteX447" fmla="*/ 1355878 w 1727409"/>
                <a:gd name="connsiteY447" fmla="*/ 598766 h 976024"/>
                <a:gd name="connsiteX448" fmla="*/ 1352991 w 1727409"/>
                <a:gd name="connsiteY448" fmla="*/ 596351 h 976024"/>
                <a:gd name="connsiteX449" fmla="*/ 1347215 w 1727409"/>
                <a:gd name="connsiteY449" fmla="*/ 598283 h 976024"/>
                <a:gd name="connsiteX450" fmla="*/ 1344808 w 1727409"/>
                <a:gd name="connsiteY450" fmla="*/ 598283 h 976024"/>
                <a:gd name="connsiteX451" fmla="*/ 1343846 w 1727409"/>
                <a:gd name="connsiteY451" fmla="*/ 595385 h 976024"/>
                <a:gd name="connsiteX452" fmla="*/ 1340476 w 1727409"/>
                <a:gd name="connsiteY452" fmla="*/ 594902 h 976024"/>
                <a:gd name="connsiteX453" fmla="*/ 1338551 w 1727409"/>
                <a:gd name="connsiteY453" fmla="*/ 596351 h 976024"/>
                <a:gd name="connsiteX454" fmla="*/ 1336145 w 1727409"/>
                <a:gd name="connsiteY454" fmla="*/ 594419 h 976024"/>
                <a:gd name="connsiteX455" fmla="*/ 1333738 w 1727409"/>
                <a:gd name="connsiteY455" fmla="*/ 596351 h 976024"/>
                <a:gd name="connsiteX456" fmla="*/ 1333257 w 1727409"/>
                <a:gd name="connsiteY456" fmla="*/ 599249 h 976024"/>
                <a:gd name="connsiteX457" fmla="*/ 1329888 w 1727409"/>
                <a:gd name="connsiteY457" fmla="*/ 599732 h 976024"/>
                <a:gd name="connsiteX458" fmla="*/ 1324112 w 1727409"/>
                <a:gd name="connsiteY458" fmla="*/ 599732 h 976024"/>
                <a:gd name="connsiteX459" fmla="*/ 1319299 w 1727409"/>
                <a:gd name="connsiteY459" fmla="*/ 601181 h 976024"/>
                <a:gd name="connsiteX460" fmla="*/ 1314486 w 1727409"/>
                <a:gd name="connsiteY460" fmla="*/ 596351 h 976024"/>
                <a:gd name="connsiteX461" fmla="*/ 1310635 w 1727409"/>
                <a:gd name="connsiteY461" fmla="*/ 594419 h 976024"/>
                <a:gd name="connsiteX462" fmla="*/ 1307266 w 1727409"/>
                <a:gd name="connsiteY462" fmla="*/ 593936 h 976024"/>
                <a:gd name="connsiteX463" fmla="*/ 1299565 w 1727409"/>
                <a:gd name="connsiteY463" fmla="*/ 594902 h 976024"/>
                <a:gd name="connsiteX464" fmla="*/ 1295234 w 1727409"/>
                <a:gd name="connsiteY464" fmla="*/ 595868 h 976024"/>
                <a:gd name="connsiteX465" fmla="*/ 1289939 w 1727409"/>
                <a:gd name="connsiteY465" fmla="*/ 598766 h 976024"/>
                <a:gd name="connsiteX466" fmla="*/ 1286089 w 1727409"/>
                <a:gd name="connsiteY466" fmla="*/ 602146 h 976024"/>
                <a:gd name="connsiteX467" fmla="*/ 1281276 w 1727409"/>
                <a:gd name="connsiteY467" fmla="*/ 606976 h 976024"/>
                <a:gd name="connsiteX468" fmla="*/ 1275019 w 1727409"/>
                <a:gd name="connsiteY468" fmla="*/ 610356 h 976024"/>
                <a:gd name="connsiteX469" fmla="*/ 1263949 w 1727409"/>
                <a:gd name="connsiteY469" fmla="*/ 614220 h 976024"/>
                <a:gd name="connsiteX470" fmla="*/ 1258173 w 1727409"/>
                <a:gd name="connsiteY470" fmla="*/ 614703 h 976024"/>
                <a:gd name="connsiteX471" fmla="*/ 1251435 w 1727409"/>
                <a:gd name="connsiteY471" fmla="*/ 617118 h 976024"/>
                <a:gd name="connsiteX472" fmla="*/ 1243734 w 1727409"/>
                <a:gd name="connsiteY472" fmla="*/ 619049 h 976024"/>
                <a:gd name="connsiteX473" fmla="*/ 1235552 w 1727409"/>
                <a:gd name="connsiteY473" fmla="*/ 618083 h 976024"/>
                <a:gd name="connsiteX474" fmla="*/ 1227369 w 1727409"/>
                <a:gd name="connsiteY474" fmla="*/ 618566 h 976024"/>
                <a:gd name="connsiteX475" fmla="*/ 1222556 w 1727409"/>
                <a:gd name="connsiteY475" fmla="*/ 620015 h 976024"/>
                <a:gd name="connsiteX476" fmla="*/ 1214855 w 1727409"/>
                <a:gd name="connsiteY476" fmla="*/ 622430 h 976024"/>
                <a:gd name="connsiteX477" fmla="*/ 1211486 w 1727409"/>
                <a:gd name="connsiteY477" fmla="*/ 620498 h 976024"/>
                <a:gd name="connsiteX478" fmla="*/ 1208117 w 1727409"/>
                <a:gd name="connsiteY478" fmla="*/ 620981 h 976024"/>
                <a:gd name="connsiteX479" fmla="*/ 1204267 w 1727409"/>
                <a:gd name="connsiteY479" fmla="*/ 619532 h 976024"/>
                <a:gd name="connsiteX480" fmla="*/ 1196566 w 1727409"/>
                <a:gd name="connsiteY480" fmla="*/ 613737 h 976024"/>
                <a:gd name="connsiteX481" fmla="*/ 1190790 w 1727409"/>
                <a:gd name="connsiteY481" fmla="*/ 604078 h 976024"/>
                <a:gd name="connsiteX482" fmla="*/ 1186940 w 1727409"/>
                <a:gd name="connsiteY482" fmla="*/ 601663 h 976024"/>
                <a:gd name="connsiteX483" fmla="*/ 1179239 w 1727409"/>
                <a:gd name="connsiteY483" fmla="*/ 601181 h 976024"/>
                <a:gd name="connsiteX484" fmla="*/ 1175869 w 1727409"/>
                <a:gd name="connsiteY484" fmla="*/ 599249 h 976024"/>
                <a:gd name="connsiteX485" fmla="*/ 1162393 w 1727409"/>
                <a:gd name="connsiteY485" fmla="*/ 595868 h 976024"/>
                <a:gd name="connsiteX486" fmla="*/ 1155173 w 1727409"/>
                <a:gd name="connsiteY486" fmla="*/ 596834 h 976024"/>
                <a:gd name="connsiteX487" fmla="*/ 1152767 w 1727409"/>
                <a:gd name="connsiteY487" fmla="*/ 600215 h 976024"/>
                <a:gd name="connsiteX488" fmla="*/ 1149879 w 1727409"/>
                <a:gd name="connsiteY488" fmla="*/ 607942 h 976024"/>
                <a:gd name="connsiteX489" fmla="*/ 1147954 w 1727409"/>
                <a:gd name="connsiteY489" fmla="*/ 612288 h 976024"/>
                <a:gd name="connsiteX490" fmla="*/ 1147473 w 1727409"/>
                <a:gd name="connsiteY490" fmla="*/ 615669 h 976024"/>
                <a:gd name="connsiteX491" fmla="*/ 1149398 w 1727409"/>
                <a:gd name="connsiteY491" fmla="*/ 620498 h 976024"/>
                <a:gd name="connsiteX492" fmla="*/ 1146991 w 1727409"/>
                <a:gd name="connsiteY492" fmla="*/ 629674 h 976024"/>
                <a:gd name="connsiteX493" fmla="*/ 1146029 w 1727409"/>
                <a:gd name="connsiteY493" fmla="*/ 632089 h 976024"/>
                <a:gd name="connsiteX494" fmla="*/ 1146029 w 1727409"/>
                <a:gd name="connsiteY494" fmla="*/ 644162 h 976024"/>
                <a:gd name="connsiteX495" fmla="*/ 1145066 w 1727409"/>
                <a:gd name="connsiteY495" fmla="*/ 646577 h 976024"/>
                <a:gd name="connsiteX496" fmla="*/ 1146029 w 1727409"/>
                <a:gd name="connsiteY496" fmla="*/ 651889 h 976024"/>
                <a:gd name="connsiteX497" fmla="*/ 1145547 w 1727409"/>
                <a:gd name="connsiteY497" fmla="*/ 659133 h 976024"/>
                <a:gd name="connsiteX498" fmla="*/ 1137846 w 1727409"/>
                <a:gd name="connsiteY498" fmla="*/ 665895 h 976024"/>
                <a:gd name="connsiteX499" fmla="*/ 1133033 w 1727409"/>
                <a:gd name="connsiteY499" fmla="*/ 667826 h 976024"/>
                <a:gd name="connsiteX500" fmla="*/ 1127739 w 1727409"/>
                <a:gd name="connsiteY500" fmla="*/ 668792 h 976024"/>
                <a:gd name="connsiteX501" fmla="*/ 1121963 w 1727409"/>
                <a:gd name="connsiteY501" fmla="*/ 666378 h 976024"/>
                <a:gd name="connsiteX502" fmla="*/ 1113300 w 1727409"/>
                <a:gd name="connsiteY502" fmla="*/ 661548 h 976024"/>
                <a:gd name="connsiteX503" fmla="*/ 1109931 w 1727409"/>
                <a:gd name="connsiteY503" fmla="*/ 660099 h 976024"/>
                <a:gd name="connsiteX504" fmla="*/ 1107043 w 1727409"/>
                <a:gd name="connsiteY504" fmla="*/ 657202 h 976024"/>
                <a:gd name="connsiteX505" fmla="*/ 1102711 w 1727409"/>
                <a:gd name="connsiteY505" fmla="*/ 654787 h 976024"/>
                <a:gd name="connsiteX506" fmla="*/ 1096935 w 1727409"/>
                <a:gd name="connsiteY506" fmla="*/ 653338 h 976024"/>
                <a:gd name="connsiteX507" fmla="*/ 1090197 w 1727409"/>
                <a:gd name="connsiteY507" fmla="*/ 654787 h 976024"/>
                <a:gd name="connsiteX508" fmla="*/ 1082496 w 1727409"/>
                <a:gd name="connsiteY508" fmla="*/ 661065 h 976024"/>
                <a:gd name="connsiteX509" fmla="*/ 1077202 w 1727409"/>
                <a:gd name="connsiteY509" fmla="*/ 666378 h 976024"/>
                <a:gd name="connsiteX510" fmla="*/ 1072389 w 1727409"/>
                <a:gd name="connsiteY510" fmla="*/ 675553 h 976024"/>
                <a:gd name="connsiteX511" fmla="*/ 1069982 w 1727409"/>
                <a:gd name="connsiteY511" fmla="*/ 677968 h 976024"/>
                <a:gd name="connsiteX512" fmla="*/ 1065169 w 1727409"/>
                <a:gd name="connsiteY512" fmla="*/ 678934 h 976024"/>
                <a:gd name="connsiteX513" fmla="*/ 1059875 w 1727409"/>
                <a:gd name="connsiteY513" fmla="*/ 678934 h 976024"/>
                <a:gd name="connsiteX514" fmla="*/ 1054099 w 1727409"/>
                <a:gd name="connsiteY514" fmla="*/ 681349 h 976024"/>
                <a:gd name="connsiteX515" fmla="*/ 1047842 w 1727409"/>
                <a:gd name="connsiteY515" fmla="*/ 679900 h 976024"/>
                <a:gd name="connsiteX516" fmla="*/ 1043992 w 1727409"/>
                <a:gd name="connsiteY516" fmla="*/ 676036 h 976024"/>
                <a:gd name="connsiteX517" fmla="*/ 1037735 w 1727409"/>
                <a:gd name="connsiteY517" fmla="*/ 673622 h 976024"/>
                <a:gd name="connsiteX518" fmla="*/ 1033403 w 1727409"/>
                <a:gd name="connsiteY518" fmla="*/ 673622 h 976024"/>
                <a:gd name="connsiteX519" fmla="*/ 1030515 w 1727409"/>
                <a:gd name="connsiteY519" fmla="*/ 671690 h 976024"/>
                <a:gd name="connsiteX520" fmla="*/ 1026664 w 1727409"/>
                <a:gd name="connsiteY520" fmla="*/ 671207 h 976024"/>
                <a:gd name="connsiteX521" fmla="*/ 1017038 w 1727409"/>
                <a:gd name="connsiteY521" fmla="*/ 674105 h 976024"/>
                <a:gd name="connsiteX522" fmla="*/ 1014150 w 1727409"/>
                <a:gd name="connsiteY522" fmla="*/ 674105 h 976024"/>
                <a:gd name="connsiteX523" fmla="*/ 1011263 w 1727409"/>
                <a:gd name="connsiteY523" fmla="*/ 672173 h 976024"/>
                <a:gd name="connsiteX524" fmla="*/ 1005487 w 1727409"/>
                <a:gd name="connsiteY524" fmla="*/ 670724 h 976024"/>
                <a:gd name="connsiteX525" fmla="*/ 997305 w 1727409"/>
                <a:gd name="connsiteY525" fmla="*/ 673139 h 976024"/>
                <a:gd name="connsiteX526" fmla="*/ 991048 w 1727409"/>
                <a:gd name="connsiteY526" fmla="*/ 677002 h 976024"/>
                <a:gd name="connsiteX527" fmla="*/ 989122 w 1727409"/>
                <a:gd name="connsiteY527" fmla="*/ 678934 h 976024"/>
                <a:gd name="connsiteX528" fmla="*/ 983828 w 1727409"/>
                <a:gd name="connsiteY528" fmla="*/ 687627 h 976024"/>
                <a:gd name="connsiteX529" fmla="*/ 981422 w 1727409"/>
                <a:gd name="connsiteY529" fmla="*/ 690042 h 976024"/>
                <a:gd name="connsiteX530" fmla="*/ 977090 w 1727409"/>
                <a:gd name="connsiteY530" fmla="*/ 699700 h 976024"/>
                <a:gd name="connsiteX531" fmla="*/ 974683 w 1727409"/>
                <a:gd name="connsiteY531" fmla="*/ 702598 h 976024"/>
                <a:gd name="connsiteX532" fmla="*/ 970833 w 1727409"/>
                <a:gd name="connsiteY532" fmla="*/ 704530 h 976024"/>
                <a:gd name="connsiteX533" fmla="*/ 965057 w 1727409"/>
                <a:gd name="connsiteY533" fmla="*/ 704530 h 976024"/>
                <a:gd name="connsiteX534" fmla="*/ 959763 w 1727409"/>
                <a:gd name="connsiteY534" fmla="*/ 703081 h 976024"/>
                <a:gd name="connsiteX535" fmla="*/ 956394 w 1727409"/>
                <a:gd name="connsiteY535" fmla="*/ 700183 h 976024"/>
                <a:gd name="connsiteX536" fmla="*/ 954468 w 1727409"/>
                <a:gd name="connsiteY536" fmla="*/ 696803 h 976024"/>
                <a:gd name="connsiteX537" fmla="*/ 953987 w 1727409"/>
                <a:gd name="connsiteY537" fmla="*/ 687627 h 976024"/>
                <a:gd name="connsiteX538" fmla="*/ 950618 w 1727409"/>
                <a:gd name="connsiteY538" fmla="*/ 685695 h 976024"/>
                <a:gd name="connsiteX539" fmla="*/ 946768 w 1727409"/>
                <a:gd name="connsiteY539" fmla="*/ 686178 h 976024"/>
                <a:gd name="connsiteX540" fmla="*/ 937623 w 1727409"/>
                <a:gd name="connsiteY540" fmla="*/ 696320 h 976024"/>
                <a:gd name="connsiteX541" fmla="*/ 937141 w 1727409"/>
                <a:gd name="connsiteY541" fmla="*/ 704047 h 976024"/>
                <a:gd name="connsiteX542" fmla="*/ 932810 w 1727409"/>
                <a:gd name="connsiteY542" fmla="*/ 706945 h 976024"/>
                <a:gd name="connsiteX543" fmla="*/ 929922 w 1727409"/>
                <a:gd name="connsiteY543" fmla="*/ 706462 h 976024"/>
                <a:gd name="connsiteX544" fmla="*/ 926071 w 1727409"/>
                <a:gd name="connsiteY544" fmla="*/ 704047 h 976024"/>
                <a:gd name="connsiteX545" fmla="*/ 922702 w 1727409"/>
                <a:gd name="connsiteY545" fmla="*/ 699700 h 976024"/>
                <a:gd name="connsiteX546" fmla="*/ 922221 w 1727409"/>
                <a:gd name="connsiteY546" fmla="*/ 694871 h 976024"/>
                <a:gd name="connsiteX547" fmla="*/ 923183 w 1727409"/>
                <a:gd name="connsiteY547" fmla="*/ 691491 h 976024"/>
                <a:gd name="connsiteX548" fmla="*/ 928478 w 1727409"/>
                <a:gd name="connsiteY548" fmla="*/ 687144 h 976024"/>
                <a:gd name="connsiteX549" fmla="*/ 932810 w 1727409"/>
                <a:gd name="connsiteY549" fmla="*/ 685212 h 976024"/>
                <a:gd name="connsiteX550" fmla="*/ 939067 w 1727409"/>
                <a:gd name="connsiteY550" fmla="*/ 676036 h 976024"/>
                <a:gd name="connsiteX551" fmla="*/ 953506 w 1727409"/>
                <a:gd name="connsiteY551" fmla="*/ 662514 h 976024"/>
                <a:gd name="connsiteX552" fmla="*/ 954950 w 1727409"/>
                <a:gd name="connsiteY552" fmla="*/ 659133 h 976024"/>
                <a:gd name="connsiteX553" fmla="*/ 954468 w 1727409"/>
                <a:gd name="connsiteY553" fmla="*/ 654787 h 976024"/>
                <a:gd name="connsiteX554" fmla="*/ 949655 w 1727409"/>
                <a:gd name="connsiteY554" fmla="*/ 645128 h 976024"/>
                <a:gd name="connsiteX555" fmla="*/ 947730 w 1727409"/>
                <a:gd name="connsiteY555" fmla="*/ 636918 h 976024"/>
                <a:gd name="connsiteX556" fmla="*/ 941954 w 1727409"/>
                <a:gd name="connsiteY556" fmla="*/ 630157 h 976024"/>
                <a:gd name="connsiteX557" fmla="*/ 933772 w 1727409"/>
                <a:gd name="connsiteY557" fmla="*/ 624362 h 976024"/>
                <a:gd name="connsiteX558" fmla="*/ 927034 w 1727409"/>
                <a:gd name="connsiteY558" fmla="*/ 622913 h 976024"/>
                <a:gd name="connsiteX559" fmla="*/ 924146 w 1727409"/>
                <a:gd name="connsiteY559" fmla="*/ 621464 h 976024"/>
                <a:gd name="connsiteX560" fmla="*/ 920296 w 1727409"/>
                <a:gd name="connsiteY560" fmla="*/ 616152 h 976024"/>
                <a:gd name="connsiteX561" fmla="*/ 918852 w 1727409"/>
                <a:gd name="connsiteY561" fmla="*/ 610356 h 976024"/>
                <a:gd name="connsiteX562" fmla="*/ 920296 w 1727409"/>
                <a:gd name="connsiteY562" fmla="*/ 605527 h 976024"/>
                <a:gd name="connsiteX563" fmla="*/ 926553 w 1727409"/>
                <a:gd name="connsiteY563" fmla="*/ 605527 h 976024"/>
                <a:gd name="connsiteX564" fmla="*/ 929922 w 1727409"/>
                <a:gd name="connsiteY564" fmla="*/ 604078 h 976024"/>
                <a:gd name="connsiteX565" fmla="*/ 932328 w 1727409"/>
                <a:gd name="connsiteY565" fmla="*/ 601663 h 976024"/>
                <a:gd name="connsiteX566" fmla="*/ 933291 w 1727409"/>
                <a:gd name="connsiteY566" fmla="*/ 598283 h 976024"/>
                <a:gd name="connsiteX567" fmla="*/ 930403 w 1727409"/>
                <a:gd name="connsiteY567" fmla="*/ 592488 h 976024"/>
                <a:gd name="connsiteX568" fmla="*/ 928478 w 1727409"/>
                <a:gd name="connsiteY568" fmla="*/ 580414 h 976024"/>
                <a:gd name="connsiteX569" fmla="*/ 926553 w 1727409"/>
                <a:gd name="connsiteY569" fmla="*/ 576551 h 976024"/>
                <a:gd name="connsiteX570" fmla="*/ 921740 w 1727409"/>
                <a:gd name="connsiteY570" fmla="*/ 573653 h 976024"/>
                <a:gd name="connsiteX571" fmla="*/ 916445 w 1727409"/>
                <a:gd name="connsiteY571" fmla="*/ 567375 h 976024"/>
                <a:gd name="connsiteX572" fmla="*/ 913557 w 1727409"/>
                <a:gd name="connsiteY572" fmla="*/ 565443 h 976024"/>
                <a:gd name="connsiteX573" fmla="*/ 905856 w 1727409"/>
                <a:gd name="connsiteY573" fmla="*/ 565926 h 976024"/>
                <a:gd name="connsiteX574" fmla="*/ 899600 w 1727409"/>
                <a:gd name="connsiteY574" fmla="*/ 567858 h 976024"/>
                <a:gd name="connsiteX575" fmla="*/ 891898 w 1727409"/>
                <a:gd name="connsiteY575" fmla="*/ 571238 h 976024"/>
                <a:gd name="connsiteX576" fmla="*/ 887567 w 1727409"/>
                <a:gd name="connsiteY576" fmla="*/ 572204 h 976024"/>
                <a:gd name="connsiteX577" fmla="*/ 882754 w 1727409"/>
                <a:gd name="connsiteY577" fmla="*/ 576551 h 976024"/>
                <a:gd name="connsiteX578" fmla="*/ 880347 w 1727409"/>
                <a:gd name="connsiteY578" fmla="*/ 577999 h 976024"/>
                <a:gd name="connsiteX579" fmla="*/ 876015 w 1727409"/>
                <a:gd name="connsiteY579" fmla="*/ 577516 h 976024"/>
                <a:gd name="connsiteX580" fmla="*/ 868796 w 1727409"/>
                <a:gd name="connsiteY580" fmla="*/ 574136 h 976024"/>
                <a:gd name="connsiteX581" fmla="*/ 862058 w 1727409"/>
                <a:gd name="connsiteY581" fmla="*/ 567375 h 976024"/>
                <a:gd name="connsiteX582" fmla="*/ 854838 w 1727409"/>
                <a:gd name="connsiteY582" fmla="*/ 564960 h 976024"/>
                <a:gd name="connsiteX583" fmla="*/ 850987 w 1727409"/>
                <a:gd name="connsiteY583" fmla="*/ 565443 h 976024"/>
                <a:gd name="connsiteX584" fmla="*/ 843287 w 1727409"/>
                <a:gd name="connsiteY584" fmla="*/ 564477 h 976024"/>
                <a:gd name="connsiteX585" fmla="*/ 839917 w 1727409"/>
                <a:gd name="connsiteY585" fmla="*/ 565443 h 976024"/>
                <a:gd name="connsiteX586" fmla="*/ 836548 w 1727409"/>
                <a:gd name="connsiteY586" fmla="*/ 568341 h 976024"/>
                <a:gd name="connsiteX587" fmla="*/ 835104 w 1727409"/>
                <a:gd name="connsiteY587" fmla="*/ 572204 h 976024"/>
                <a:gd name="connsiteX588" fmla="*/ 835104 w 1727409"/>
                <a:gd name="connsiteY588" fmla="*/ 579448 h 976024"/>
                <a:gd name="connsiteX589" fmla="*/ 836548 w 1727409"/>
                <a:gd name="connsiteY589" fmla="*/ 598283 h 976024"/>
                <a:gd name="connsiteX590" fmla="*/ 834623 w 1727409"/>
                <a:gd name="connsiteY590" fmla="*/ 600698 h 976024"/>
                <a:gd name="connsiteX591" fmla="*/ 830773 w 1727409"/>
                <a:gd name="connsiteY591" fmla="*/ 602146 h 976024"/>
                <a:gd name="connsiteX592" fmla="*/ 826441 w 1727409"/>
                <a:gd name="connsiteY592" fmla="*/ 606010 h 976024"/>
                <a:gd name="connsiteX593" fmla="*/ 817296 w 1727409"/>
                <a:gd name="connsiteY593" fmla="*/ 613254 h 976024"/>
                <a:gd name="connsiteX594" fmla="*/ 812002 w 1727409"/>
                <a:gd name="connsiteY594" fmla="*/ 618083 h 976024"/>
                <a:gd name="connsiteX595" fmla="*/ 806707 w 1727409"/>
                <a:gd name="connsiteY595" fmla="*/ 621464 h 976024"/>
                <a:gd name="connsiteX596" fmla="*/ 801413 w 1727409"/>
                <a:gd name="connsiteY596" fmla="*/ 622430 h 976024"/>
                <a:gd name="connsiteX597" fmla="*/ 791787 w 1727409"/>
                <a:gd name="connsiteY597" fmla="*/ 620498 h 976024"/>
                <a:gd name="connsiteX598" fmla="*/ 789862 w 1727409"/>
                <a:gd name="connsiteY598" fmla="*/ 622430 h 976024"/>
                <a:gd name="connsiteX599" fmla="*/ 789380 w 1727409"/>
                <a:gd name="connsiteY599" fmla="*/ 628708 h 976024"/>
                <a:gd name="connsiteX600" fmla="*/ 786974 w 1727409"/>
                <a:gd name="connsiteY600" fmla="*/ 636435 h 976024"/>
                <a:gd name="connsiteX601" fmla="*/ 786974 w 1727409"/>
                <a:gd name="connsiteY601" fmla="*/ 642231 h 976024"/>
                <a:gd name="connsiteX602" fmla="*/ 787455 w 1727409"/>
                <a:gd name="connsiteY602" fmla="*/ 646577 h 976024"/>
                <a:gd name="connsiteX603" fmla="*/ 785530 w 1727409"/>
                <a:gd name="connsiteY603" fmla="*/ 649958 h 976024"/>
                <a:gd name="connsiteX604" fmla="*/ 780717 w 1727409"/>
                <a:gd name="connsiteY604" fmla="*/ 647543 h 976024"/>
                <a:gd name="connsiteX605" fmla="*/ 779754 w 1727409"/>
                <a:gd name="connsiteY605" fmla="*/ 644645 h 976024"/>
                <a:gd name="connsiteX606" fmla="*/ 777348 w 1727409"/>
                <a:gd name="connsiteY606" fmla="*/ 645128 h 976024"/>
                <a:gd name="connsiteX607" fmla="*/ 773497 w 1727409"/>
                <a:gd name="connsiteY607" fmla="*/ 643679 h 976024"/>
                <a:gd name="connsiteX608" fmla="*/ 771091 w 1727409"/>
                <a:gd name="connsiteY608" fmla="*/ 639333 h 976024"/>
                <a:gd name="connsiteX609" fmla="*/ 770609 w 1727409"/>
                <a:gd name="connsiteY609" fmla="*/ 636435 h 976024"/>
                <a:gd name="connsiteX610" fmla="*/ 766278 w 1727409"/>
                <a:gd name="connsiteY610" fmla="*/ 631606 h 976024"/>
                <a:gd name="connsiteX611" fmla="*/ 759539 w 1727409"/>
                <a:gd name="connsiteY611" fmla="*/ 631123 h 976024"/>
                <a:gd name="connsiteX612" fmla="*/ 753764 w 1727409"/>
                <a:gd name="connsiteY612" fmla="*/ 629191 h 976024"/>
                <a:gd name="connsiteX613" fmla="*/ 751838 w 1727409"/>
                <a:gd name="connsiteY613" fmla="*/ 627742 h 976024"/>
                <a:gd name="connsiteX614" fmla="*/ 743175 w 1727409"/>
                <a:gd name="connsiteY614" fmla="*/ 632089 h 976024"/>
                <a:gd name="connsiteX615" fmla="*/ 714296 w 1727409"/>
                <a:gd name="connsiteY615" fmla="*/ 648992 h 976024"/>
                <a:gd name="connsiteX616" fmla="*/ 715259 w 1727409"/>
                <a:gd name="connsiteY616" fmla="*/ 664929 h 976024"/>
                <a:gd name="connsiteX617" fmla="*/ 734511 w 1727409"/>
                <a:gd name="connsiteY617" fmla="*/ 711774 h 976024"/>
                <a:gd name="connsiteX618" fmla="*/ 725848 w 1727409"/>
                <a:gd name="connsiteY618" fmla="*/ 717569 h 976024"/>
                <a:gd name="connsiteX619" fmla="*/ 723441 w 1727409"/>
                <a:gd name="connsiteY619" fmla="*/ 720467 h 976024"/>
                <a:gd name="connsiteX620" fmla="*/ 721997 w 1727409"/>
                <a:gd name="connsiteY620" fmla="*/ 723848 h 976024"/>
                <a:gd name="connsiteX621" fmla="*/ 718147 w 1727409"/>
                <a:gd name="connsiteY621" fmla="*/ 727228 h 976024"/>
                <a:gd name="connsiteX622" fmla="*/ 709483 w 1727409"/>
                <a:gd name="connsiteY622" fmla="*/ 735921 h 976024"/>
                <a:gd name="connsiteX623" fmla="*/ 705152 w 1727409"/>
                <a:gd name="connsiteY623" fmla="*/ 745097 h 976024"/>
                <a:gd name="connsiteX624" fmla="*/ 700820 w 1727409"/>
                <a:gd name="connsiteY624" fmla="*/ 750409 h 976024"/>
                <a:gd name="connsiteX625" fmla="*/ 695525 w 1727409"/>
                <a:gd name="connsiteY625" fmla="*/ 753790 h 976024"/>
                <a:gd name="connsiteX626" fmla="*/ 690712 w 1727409"/>
                <a:gd name="connsiteY626" fmla="*/ 753790 h 976024"/>
                <a:gd name="connsiteX627" fmla="*/ 686862 w 1727409"/>
                <a:gd name="connsiteY627" fmla="*/ 750409 h 976024"/>
                <a:gd name="connsiteX628" fmla="*/ 686862 w 1727409"/>
                <a:gd name="connsiteY628" fmla="*/ 747029 h 976024"/>
                <a:gd name="connsiteX629" fmla="*/ 695525 w 1727409"/>
                <a:gd name="connsiteY629" fmla="*/ 736404 h 976024"/>
                <a:gd name="connsiteX630" fmla="*/ 702264 w 1727409"/>
                <a:gd name="connsiteY630" fmla="*/ 731092 h 976024"/>
                <a:gd name="connsiteX631" fmla="*/ 709002 w 1727409"/>
                <a:gd name="connsiteY631" fmla="*/ 721433 h 976024"/>
                <a:gd name="connsiteX632" fmla="*/ 709965 w 1727409"/>
                <a:gd name="connsiteY632" fmla="*/ 718052 h 976024"/>
                <a:gd name="connsiteX633" fmla="*/ 714296 w 1727409"/>
                <a:gd name="connsiteY633" fmla="*/ 712257 h 976024"/>
                <a:gd name="connsiteX634" fmla="*/ 714778 w 1727409"/>
                <a:gd name="connsiteY634" fmla="*/ 708393 h 976024"/>
                <a:gd name="connsiteX635" fmla="*/ 713815 w 1727409"/>
                <a:gd name="connsiteY635" fmla="*/ 705496 h 976024"/>
                <a:gd name="connsiteX636" fmla="*/ 709965 w 1727409"/>
                <a:gd name="connsiteY636" fmla="*/ 701632 h 976024"/>
                <a:gd name="connsiteX637" fmla="*/ 706595 w 1727409"/>
                <a:gd name="connsiteY637" fmla="*/ 701149 h 976024"/>
                <a:gd name="connsiteX638" fmla="*/ 699376 w 1727409"/>
                <a:gd name="connsiteY638" fmla="*/ 704047 h 976024"/>
                <a:gd name="connsiteX639" fmla="*/ 692156 w 1727409"/>
                <a:gd name="connsiteY639" fmla="*/ 705496 h 976024"/>
                <a:gd name="connsiteX640" fmla="*/ 686862 w 1727409"/>
                <a:gd name="connsiteY640" fmla="*/ 704047 h 976024"/>
                <a:gd name="connsiteX641" fmla="*/ 680605 w 1727409"/>
                <a:gd name="connsiteY641" fmla="*/ 701149 h 976024"/>
                <a:gd name="connsiteX642" fmla="*/ 672423 w 1727409"/>
                <a:gd name="connsiteY642" fmla="*/ 694871 h 976024"/>
                <a:gd name="connsiteX643" fmla="*/ 669535 w 1727409"/>
                <a:gd name="connsiteY643" fmla="*/ 696320 h 976024"/>
                <a:gd name="connsiteX644" fmla="*/ 664722 w 1727409"/>
                <a:gd name="connsiteY644" fmla="*/ 700666 h 976024"/>
                <a:gd name="connsiteX645" fmla="*/ 660871 w 1727409"/>
                <a:gd name="connsiteY645" fmla="*/ 700666 h 976024"/>
                <a:gd name="connsiteX646" fmla="*/ 657021 w 1727409"/>
                <a:gd name="connsiteY646" fmla="*/ 696320 h 976024"/>
                <a:gd name="connsiteX647" fmla="*/ 654614 w 1727409"/>
                <a:gd name="connsiteY647" fmla="*/ 691973 h 976024"/>
                <a:gd name="connsiteX648" fmla="*/ 651727 w 1727409"/>
                <a:gd name="connsiteY648" fmla="*/ 691973 h 976024"/>
                <a:gd name="connsiteX649" fmla="*/ 639213 w 1727409"/>
                <a:gd name="connsiteY649" fmla="*/ 696803 h 976024"/>
                <a:gd name="connsiteX650" fmla="*/ 632474 w 1727409"/>
                <a:gd name="connsiteY650" fmla="*/ 695837 h 976024"/>
                <a:gd name="connsiteX651" fmla="*/ 626699 w 1727409"/>
                <a:gd name="connsiteY651" fmla="*/ 693422 h 976024"/>
                <a:gd name="connsiteX652" fmla="*/ 619960 w 1727409"/>
                <a:gd name="connsiteY652" fmla="*/ 693905 h 976024"/>
                <a:gd name="connsiteX653" fmla="*/ 611297 w 1727409"/>
                <a:gd name="connsiteY653" fmla="*/ 691008 h 976024"/>
                <a:gd name="connsiteX654" fmla="*/ 605521 w 1727409"/>
                <a:gd name="connsiteY654" fmla="*/ 691008 h 976024"/>
                <a:gd name="connsiteX655" fmla="*/ 600708 w 1727409"/>
                <a:gd name="connsiteY655" fmla="*/ 693422 h 976024"/>
                <a:gd name="connsiteX656" fmla="*/ 594451 w 1727409"/>
                <a:gd name="connsiteY656" fmla="*/ 695354 h 976024"/>
                <a:gd name="connsiteX657" fmla="*/ 587713 w 1727409"/>
                <a:gd name="connsiteY657" fmla="*/ 699700 h 976024"/>
                <a:gd name="connsiteX658" fmla="*/ 584344 w 1727409"/>
                <a:gd name="connsiteY658" fmla="*/ 700183 h 976024"/>
                <a:gd name="connsiteX659" fmla="*/ 580012 w 1727409"/>
                <a:gd name="connsiteY659" fmla="*/ 703564 h 976024"/>
                <a:gd name="connsiteX660" fmla="*/ 577605 w 1727409"/>
                <a:gd name="connsiteY660" fmla="*/ 707428 h 976024"/>
                <a:gd name="connsiteX661" fmla="*/ 573755 w 1727409"/>
                <a:gd name="connsiteY661" fmla="*/ 707911 h 976024"/>
                <a:gd name="connsiteX662" fmla="*/ 571830 w 1727409"/>
                <a:gd name="connsiteY662" fmla="*/ 709842 h 976024"/>
                <a:gd name="connsiteX663" fmla="*/ 570867 w 1727409"/>
                <a:gd name="connsiteY663" fmla="*/ 715155 h 976024"/>
                <a:gd name="connsiteX664" fmla="*/ 569423 w 1727409"/>
                <a:gd name="connsiteY664" fmla="*/ 717086 h 976024"/>
                <a:gd name="connsiteX665" fmla="*/ 563647 w 1727409"/>
                <a:gd name="connsiteY665" fmla="*/ 719984 h 976024"/>
                <a:gd name="connsiteX666" fmla="*/ 561241 w 1727409"/>
                <a:gd name="connsiteY666" fmla="*/ 724331 h 976024"/>
                <a:gd name="connsiteX667" fmla="*/ 559316 w 1727409"/>
                <a:gd name="connsiteY667" fmla="*/ 732058 h 976024"/>
                <a:gd name="connsiteX668" fmla="*/ 555946 w 1727409"/>
                <a:gd name="connsiteY668" fmla="*/ 734472 h 976024"/>
                <a:gd name="connsiteX669" fmla="*/ 545839 w 1727409"/>
                <a:gd name="connsiteY669" fmla="*/ 735438 h 976024"/>
                <a:gd name="connsiteX670" fmla="*/ 542951 w 1727409"/>
                <a:gd name="connsiteY670" fmla="*/ 737370 h 976024"/>
                <a:gd name="connsiteX671" fmla="*/ 541026 w 1727409"/>
                <a:gd name="connsiteY671" fmla="*/ 742199 h 976024"/>
                <a:gd name="connsiteX672" fmla="*/ 531400 w 1727409"/>
                <a:gd name="connsiteY672" fmla="*/ 745580 h 976024"/>
                <a:gd name="connsiteX673" fmla="*/ 514073 w 1727409"/>
                <a:gd name="connsiteY673" fmla="*/ 750409 h 976024"/>
                <a:gd name="connsiteX674" fmla="*/ 511666 w 1727409"/>
                <a:gd name="connsiteY674" fmla="*/ 750409 h 976024"/>
                <a:gd name="connsiteX675" fmla="*/ 507816 w 1727409"/>
                <a:gd name="connsiteY675" fmla="*/ 753307 h 976024"/>
                <a:gd name="connsiteX676" fmla="*/ 498190 w 1727409"/>
                <a:gd name="connsiteY676" fmla="*/ 758619 h 976024"/>
                <a:gd name="connsiteX677" fmla="*/ 473162 w 1727409"/>
                <a:gd name="connsiteY677" fmla="*/ 777937 h 976024"/>
                <a:gd name="connsiteX678" fmla="*/ 469311 w 1727409"/>
                <a:gd name="connsiteY678" fmla="*/ 785664 h 976024"/>
                <a:gd name="connsiteX679" fmla="*/ 458241 w 1727409"/>
                <a:gd name="connsiteY679" fmla="*/ 799186 h 976024"/>
                <a:gd name="connsiteX680" fmla="*/ 454391 w 1727409"/>
                <a:gd name="connsiteY680" fmla="*/ 804499 h 976024"/>
                <a:gd name="connsiteX681" fmla="*/ 438508 w 1727409"/>
                <a:gd name="connsiteY681" fmla="*/ 828163 h 976024"/>
                <a:gd name="connsiteX682" fmla="*/ 413480 w 1727409"/>
                <a:gd name="connsiteY682" fmla="*/ 836373 h 976024"/>
                <a:gd name="connsiteX683" fmla="*/ 400966 w 1727409"/>
                <a:gd name="connsiteY683" fmla="*/ 840719 h 976024"/>
                <a:gd name="connsiteX684" fmla="*/ 381713 w 1727409"/>
                <a:gd name="connsiteY684" fmla="*/ 848446 h 976024"/>
                <a:gd name="connsiteX685" fmla="*/ 372569 w 1727409"/>
                <a:gd name="connsiteY685" fmla="*/ 851344 h 976024"/>
                <a:gd name="connsiteX686" fmla="*/ 366793 w 1727409"/>
                <a:gd name="connsiteY686" fmla="*/ 856173 h 976024"/>
                <a:gd name="connsiteX687" fmla="*/ 364386 w 1727409"/>
                <a:gd name="connsiteY687" fmla="*/ 863900 h 976024"/>
                <a:gd name="connsiteX688" fmla="*/ 364386 w 1727409"/>
                <a:gd name="connsiteY688" fmla="*/ 869213 h 976024"/>
                <a:gd name="connsiteX689" fmla="*/ 366793 w 1727409"/>
                <a:gd name="connsiteY689" fmla="*/ 878389 h 976024"/>
                <a:gd name="connsiteX690" fmla="*/ 373050 w 1727409"/>
                <a:gd name="connsiteY690" fmla="*/ 885150 h 976024"/>
                <a:gd name="connsiteX691" fmla="*/ 377863 w 1727409"/>
                <a:gd name="connsiteY691" fmla="*/ 891428 h 976024"/>
                <a:gd name="connsiteX692" fmla="*/ 382195 w 1727409"/>
                <a:gd name="connsiteY692" fmla="*/ 896740 h 976024"/>
                <a:gd name="connsiteX693" fmla="*/ 386527 w 1727409"/>
                <a:gd name="connsiteY693" fmla="*/ 903019 h 976024"/>
                <a:gd name="connsiteX694" fmla="*/ 388933 w 1727409"/>
                <a:gd name="connsiteY694" fmla="*/ 913161 h 976024"/>
                <a:gd name="connsiteX695" fmla="*/ 390377 w 1727409"/>
                <a:gd name="connsiteY695" fmla="*/ 919439 h 976024"/>
                <a:gd name="connsiteX696" fmla="*/ 389414 w 1727409"/>
                <a:gd name="connsiteY696" fmla="*/ 925234 h 976024"/>
                <a:gd name="connsiteX697" fmla="*/ 386045 w 1727409"/>
                <a:gd name="connsiteY697" fmla="*/ 936825 h 976024"/>
                <a:gd name="connsiteX698" fmla="*/ 382676 w 1727409"/>
                <a:gd name="connsiteY698" fmla="*/ 942620 h 976024"/>
                <a:gd name="connsiteX699" fmla="*/ 375456 w 1727409"/>
                <a:gd name="connsiteY699" fmla="*/ 949864 h 976024"/>
                <a:gd name="connsiteX700" fmla="*/ 376900 w 1727409"/>
                <a:gd name="connsiteY700" fmla="*/ 951796 h 976024"/>
                <a:gd name="connsiteX701" fmla="*/ 376900 w 1727409"/>
                <a:gd name="connsiteY701" fmla="*/ 957108 h 976024"/>
                <a:gd name="connsiteX702" fmla="*/ 371125 w 1727409"/>
                <a:gd name="connsiteY702" fmla="*/ 958074 h 976024"/>
                <a:gd name="connsiteX703" fmla="*/ 366793 w 1727409"/>
                <a:gd name="connsiteY703" fmla="*/ 960006 h 976024"/>
                <a:gd name="connsiteX704" fmla="*/ 367274 w 1727409"/>
                <a:gd name="connsiteY704" fmla="*/ 961455 h 976024"/>
                <a:gd name="connsiteX705" fmla="*/ 371125 w 1727409"/>
                <a:gd name="connsiteY705" fmla="*/ 964835 h 976024"/>
                <a:gd name="connsiteX706" fmla="*/ 371125 w 1727409"/>
                <a:gd name="connsiteY706" fmla="*/ 966284 h 976024"/>
                <a:gd name="connsiteX707" fmla="*/ 365349 w 1727409"/>
                <a:gd name="connsiteY707" fmla="*/ 968699 h 976024"/>
                <a:gd name="connsiteX708" fmla="*/ 362943 w 1727409"/>
                <a:gd name="connsiteY708" fmla="*/ 965801 h 976024"/>
                <a:gd name="connsiteX709" fmla="*/ 357167 w 1727409"/>
                <a:gd name="connsiteY709" fmla="*/ 968216 h 976024"/>
                <a:gd name="connsiteX710" fmla="*/ 358129 w 1727409"/>
                <a:gd name="connsiteY710" fmla="*/ 972562 h 976024"/>
                <a:gd name="connsiteX711" fmla="*/ 350910 w 1727409"/>
                <a:gd name="connsiteY711" fmla="*/ 972562 h 976024"/>
                <a:gd name="connsiteX712" fmla="*/ 348022 w 1727409"/>
                <a:gd name="connsiteY712" fmla="*/ 974977 h 976024"/>
                <a:gd name="connsiteX713" fmla="*/ 343690 w 1727409"/>
                <a:gd name="connsiteY713" fmla="*/ 975943 h 976024"/>
                <a:gd name="connsiteX714" fmla="*/ 343209 w 1727409"/>
                <a:gd name="connsiteY714" fmla="*/ 971596 h 976024"/>
                <a:gd name="connsiteX715" fmla="*/ 340802 w 1727409"/>
                <a:gd name="connsiteY715" fmla="*/ 967733 h 976024"/>
                <a:gd name="connsiteX716" fmla="*/ 341765 w 1727409"/>
                <a:gd name="connsiteY716" fmla="*/ 964352 h 976024"/>
                <a:gd name="connsiteX717" fmla="*/ 340321 w 1727409"/>
                <a:gd name="connsiteY717" fmla="*/ 962903 h 976024"/>
                <a:gd name="connsiteX718" fmla="*/ 339840 w 1727409"/>
                <a:gd name="connsiteY718" fmla="*/ 959040 h 976024"/>
                <a:gd name="connsiteX719" fmla="*/ 342728 w 1727409"/>
                <a:gd name="connsiteY719" fmla="*/ 957108 h 976024"/>
                <a:gd name="connsiteX720" fmla="*/ 340802 w 1727409"/>
                <a:gd name="connsiteY720" fmla="*/ 948415 h 976024"/>
                <a:gd name="connsiteX721" fmla="*/ 336952 w 1727409"/>
                <a:gd name="connsiteY721" fmla="*/ 946966 h 976024"/>
                <a:gd name="connsiteX722" fmla="*/ 333101 w 1727409"/>
                <a:gd name="connsiteY722" fmla="*/ 943586 h 976024"/>
                <a:gd name="connsiteX723" fmla="*/ 332139 w 1727409"/>
                <a:gd name="connsiteY723" fmla="*/ 939722 h 976024"/>
                <a:gd name="connsiteX724" fmla="*/ 327807 w 1727409"/>
                <a:gd name="connsiteY724" fmla="*/ 940205 h 976024"/>
                <a:gd name="connsiteX725" fmla="*/ 323957 w 1727409"/>
                <a:gd name="connsiteY725" fmla="*/ 935859 h 976024"/>
                <a:gd name="connsiteX726" fmla="*/ 326363 w 1727409"/>
                <a:gd name="connsiteY726" fmla="*/ 932961 h 976024"/>
                <a:gd name="connsiteX727" fmla="*/ 327807 w 1727409"/>
                <a:gd name="connsiteY727" fmla="*/ 925717 h 976024"/>
                <a:gd name="connsiteX728" fmla="*/ 327326 w 1727409"/>
                <a:gd name="connsiteY728" fmla="*/ 924268 h 976024"/>
                <a:gd name="connsiteX729" fmla="*/ 322994 w 1727409"/>
                <a:gd name="connsiteY729" fmla="*/ 922336 h 976024"/>
                <a:gd name="connsiteX730" fmla="*/ 324438 w 1727409"/>
                <a:gd name="connsiteY730" fmla="*/ 927649 h 976024"/>
                <a:gd name="connsiteX731" fmla="*/ 322031 w 1727409"/>
                <a:gd name="connsiteY731" fmla="*/ 928615 h 976024"/>
                <a:gd name="connsiteX732" fmla="*/ 308073 w 1727409"/>
                <a:gd name="connsiteY732" fmla="*/ 927166 h 976024"/>
                <a:gd name="connsiteX733" fmla="*/ 305667 w 1727409"/>
                <a:gd name="connsiteY733" fmla="*/ 922819 h 976024"/>
                <a:gd name="connsiteX734" fmla="*/ 300373 w 1727409"/>
                <a:gd name="connsiteY734" fmla="*/ 924751 h 976024"/>
                <a:gd name="connsiteX735" fmla="*/ 295560 w 1727409"/>
                <a:gd name="connsiteY735" fmla="*/ 924751 h 976024"/>
                <a:gd name="connsiteX736" fmla="*/ 292672 w 1727409"/>
                <a:gd name="connsiteY736" fmla="*/ 922819 h 976024"/>
                <a:gd name="connsiteX737" fmla="*/ 287377 w 1727409"/>
                <a:gd name="connsiteY737" fmla="*/ 921853 h 976024"/>
                <a:gd name="connsiteX738" fmla="*/ 280639 w 1727409"/>
                <a:gd name="connsiteY738" fmla="*/ 921371 h 976024"/>
                <a:gd name="connsiteX739" fmla="*/ 279195 w 1727409"/>
                <a:gd name="connsiteY739" fmla="*/ 918956 h 976024"/>
                <a:gd name="connsiteX740" fmla="*/ 275345 w 1727409"/>
                <a:gd name="connsiteY740" fmla="*/ 917507 h 976024"/>
                <a:gd name="connsiteX741" fmla="*/ 269569 w 1727409"/>
                <a:gd name="connsiteY741" fmla="*/ 917990 h 976024"/>
                <a:gd name="connsiteX742" fmla="*/ 265237 w 1727409"/>
                <a:gd name="connsiteY742" fmla="*/ 916541 h 976024"/>
                <a:gd name="connsiteX743" fmla="*/ 268125 w 1727409"/>
                <a:gd name="connsiteY743" fmla="*/ 912678 h 976024"/>
                <a:gd name="connsiteX744" fmla="*/ 267162 w 1727409"/>
                <a:gd name="connsiteY744" fmla="*/ 907848 h 976024"/>
                <a:gd name="connsiteX745" fmla="*/ 261868 w 1727409"/>
                <a:gd name="connsiteY745" fmla="*/ 905916 h 976024"/>
                <a:gd name="connsiteX746" fmla="*/ 256092 w 1727409"/>
                <a:gd name="connsiteY746" fmla="*/ 900121 h 976024"/>
                <a:gd name="connsiteX747" fmla="*/ 251761 w 1727409"/>
                <a:gd name="connsiteY747" fmla="*/ 899638 h 976024"/>
                <a:gd name="connsiteX748" fmla="*/ 249835 w 1727409"/>
                <a:gd name="connsiteY748" fmla="*/ 903502 h 976024"/>
                <a:gd name="connsiteX749" fmla="*/ 246948 w 1727409"/>
                <a:gd name="connsiteY749" fmla="*/ 901087 h 976024"/>
                <a:gd name="connsiteX750" fmla="*/ 242135 w 1727409"/>
                <a:gd name="connsiteY750" fmla="*/ 900121 h 976024"/>
                <a:gd name="connsiteX751" fmla="*/ 241172 w 1727409"/>
                <a:gd name="connsiteY751" fmla="*/ 898189 h 976024"/>
                <a:gd name="connsiteX752" fmla="*/ 245985 w 1727409"/>
                <a:gd name="connsiteY752" fmla="*/ 896258 h 976024"/>
                <a:gd name="connsiteX753" fmla="*/ 245504 w 1727409"/>
                <a:gd name="connsiteY753" fmla="*/ 891911 h 976024"/>
                <a:gd name="connsiteX754" fmla="*/ 245985 w 1727409"/>
                <a:gd name="connsiteY754" fmla="*/ 882735 h 976024"/>
                <a:gd name="connsiteX755" fmla="*/ 243578 w 1727409"/>
                <a:gd name="connsiteY755" fmla="*/ 877423 h 976024"/>
                <a:gd name="connsiteX756" fmla="*/ 239728 w 1727409"/>
                <a:gd name="connsiteY756" fmla="*/ 871628 h 976024"/>
                <a:gd name="connsiteX757" fmla="*/ 234434 w 1727409"/>
                <a:gd name="connsiteY757" fmla="*/ 866798 h 976024"/>
                <a:gd name="connsiteX758" fmla="*/ 232508 w 1727409"/>
                <a:gd name="connsiteY758" fmla="*/ 867281 h 976024"/>
                <a:gd name="connsiteX759" fmla="*/ 225770 w 1727409"/>
                <a:gd name="connsiteY759" fmla="*/ 866798 h 976024"/>
                <a:gd name="connsiteX760" fmla="*/ 217588 w 1727409"/>
                <a:gd name="connsiteY760" fmla="*/ 862935 h 976024"/>
                <a:gd name="connsiteX761" fmla="*/ 214700 w 1727409"/>
                <a:gd name="connsiteY761" fmla="*/ 861969 h 976024"/>
                <a:gd name="connsiteX762" fmla="*/ 210850 w 1727409"/>
                <a:gd name="connsiteY762" fmla="*/ 856173 h 976024"/>
                <a:gd name="connsiteX763" fmla="*/ 206037 w 1727409"/>
                <a:gd name="connsiteY763" fmla="*/ 852793 h 976024"/>
                <a:gd name="connsiteX764" fmla="*/ 205555 w 1727409"/>
                <a:gd name="connsiteY764" fmla="*/ 848446 h 976024"/>
                <a:gd name="connsiteX765" fmla="*/ 203630 w 1727409"/>
                <a:gd name="connsiteY765" fmla="*/ 845066 h 976024"/>
                <a:gd name="connsiteX766" fmla="*/ 202186 w 1727409"/>
                <a:gd name="connsiteY766" fmla="*/ 837339 h 976024"/>
                <a:gd name="connsiteX767" fmla="*/ 203149 w 1727409"/>
                <a:gd name="connsiteY767" fmla="*/ 835407 h 976024"/>
                <a:gd name="connsiteX768" fmla="*/ 208924 w 1727409"/>
                <a:gd name="connsiteY768" fmla="*/ 836373 h 976024"/>
                <a:gd name="connsiteX769" fmla="*/ 214700 w 1727409"/>
                <a:gd name="connsiteY769" fmla="*/ 835890 h 976024"/>
                <a:gd name="connsiteX770" fmla="*/ 216144 w 1727409"/>
                <a:gd name="connsiteY770" fmla="*/ 832026 h 976024"/>
                <a:gd name="connsiteX771" fmla="*/ 221920 w 1727409"/>
                <a:gd name="connsiteY771" fmla="*/ 826714 h 976024"/>
                <a:gd name="connsiteX772" fmla="*/ 224807 w 1727409"/>
                <a:gd name="connsiteY772" fmla="*/ 817538 h 976024"/>
                <a:gd name="connsiteX773" fmla="*/ 222882 w 1727409"/>
                <a:gd name="connsiteY773" fmla="*/ 816089 h 976024"/>
                <a:gd name="connsiteX774" fmla="*/ 220476 w 1727409"/>
                <a:gd name="connsiteY774" fmla="*/ 816572 h 976024"/>
                <a:gd name="connsiteX775" fmla="*/ 217107 w 1727409"/>
                <a:gd name="connsiteY775" fmla="*/ 815606 h 976024"/>
                <a:gd name="connsiteX776" fmla="*/ 215663 w 1727409"/>
                <a:gd name="connsiteY776" fmla="*/ 813675 h 976024"/>
                <a:gd name="connsiteX777" fmla="*/ 223845 w 1727409"/>
                <a:gd name="connsiteY777" fmla="*/ 809811 h 976024"/>
                <a:gd name="connsiteX778" fmla="*/ 226733 w 1727409"/>
                <a:gd name="connsiteY778" fmla="*/ 803533 h 976024"/>
                <a:gd name="connsiteX779" fmla="*/ 224807 w 1727409"/>
                <a:gd name="connsiteY779" fmla="*/ 798221 h 976024"/>
                <a:gd name="connsiteX780" fmla="*/ 220476 w 1727409"/>
                <a:gd name="connsiteY780" fmla="*/ 793874 h 976024"/>
                <a:gd name="connsiteX781" fmla="*/ 217588 w 1727409"/>
                <a:gd name="connsiteY781" fmla="*/ 790011 h 976024"/>
                <a:gd name="connsiteX782" fmla="*/ 212293 w 1727409"/>
                <a:gd name="connsiteY782" fmla="*/ 786147 h 976024"/>
                <a:gd name="connsiteX783" fmla="*/ 208443 w 1727409"/>
                <a:gd name="connsiteY783" fmla="*/ 782283 h 976024"/>
                <a:gd name="connsiteX784" fmla="*/ 207480 w 1727409"/>
                <a:gd name="connsiteY784" fmla="*/ 779386 h 976024"/>
                <a:gd name="connsiteX785" fmla="*/ 212775 w 1727409"/>
                <a:gd name="connsiteY785" fmla="*/ 778903 h 976024"/>
                <a:gd name="connsiteX786" fmla="*/ 214700 w 1727409"/>
                <a:gd name="connsiteY786" fmla="*/ 776488 h 976024"/>
                <a:gd name="connsiteX787" fmla="*/ 214219 w 1727409"/>
                <a:gd name="connsiteY787" fmla="*/ 773108 h 976024"/>
                <a:gd name="connsiteX788" fmla="*/ 210368 w 1727409"/>
                <a:gd name="connsiteY788" fmla="*/ 768761 h 976024"/>
                <a:gd name="connsiteX789" fmla="*/ 204593 w 1727409"/>
                <a:gd name="connsiteY789" fmla="*/ 765863 h 976024"/>
                <a:gd name="connsiteX790" fmla="*/ 202667 w 1727409"/>
                <a:gd name="connsiteY790" fmla="*/ 763449 h 976024"/>
                <a:gd name="connsiteX791" fmla="*/ 194004 w 1727409"/>
                <a:gd name="connsiteY791" fmla="*/ 759102 h 976024"/>
                <a:gd name="connsiteX792" fmla="*/ 189672 w 1727409"/>
                <a:gd name="connsiteY792" fmla="*/ 754756 h 976024"/>
                <a:gd name="connsiteX793" fmla="*/ 186784 w 1727409"/>
                <a:gd name="connsiteY793" fmla="*/ 750409 h 976024"/>
                <a:gd name="connsiteX794" fmla="*/ 181971 w 1727409"/>
                <a:gd name="connsiteY794" fmla="*/ 749443 h 976024"/>
                <a:gd name="connsiteX795" fmla="*/ 179565 w 1727409"/>
                <a:gd name="connsiteY795" fmla="*/ 752341 h 976024"/>
                <a:gd name="connsiteX796" fmla="*/ 173789 w 1727409"/>
                <a:gd name="connsiteY796" fmla="*/ 757171 h 976024"/>
                <a:gd name="connsiteX797" fmla="*/ 166569 w 1727409"/>
                <a:gd name="connsiteY797" fmla="*/ 769727 h 976024"/>
                <a:gd name="connsiteX798" fmla="*/ 159350 w 1727409"/>
                <a:gd name="connsiteY798" fmla="*/ 768761 h 976024"/>
                <a:gd name="connsiteX799" fmla="*/ 154537 w 1727409"/>
                <a:gd name="connsiteY799" fmla="*/ 772142 h 976024"/>
                <a:gd name="connsiteX800" fmla="*/ 149724 w 1727409"/>
                <a:gd name="connsiteY800" fmla="*/ 767795 h 97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</a:cxnLst>
              <a:rect l="l" t="t" r="r" b="b"/>
              <a:pathLst>
                <a:path w="1727409" h="976024">
                  <a:moveTo>
                    <a:pt x="149724" y="767795"/>
                  </a:moveTo>
                  <a:lnTo>
                    <a:pt x="145873" y="766346"/>
                  </a:lnTo>
                  <a:lnTo>
                    <a:pt x="136247" y="766346"/>
                  </a:lnTo>
                  <a:lnTo>
                    <a:pt x="134803" y="764898"/>
                  </a:lnTo>
                  <a:lnTo>
                    <a:pt x="134322" y="757653"/>
                  </a:lnTo>
                  <a:lnTo>
                    <a:pt x="131915" y="754756"/>
                  </a:lnTo>
                  <a:lnTo>
                    <a:pt x="125177" y="755722"/>
                  </a:lnTo>
                  <a:lnTo>
                    <a:pt x="122289" y="754756"/>
                  </a:lnTo>
                  <a:lnTo>
                    <a:pt x="118439" y="748961"/>
                  </a:lnTo>
                  <a:lnTo>
                    <a:pt x="114107" y="747029"/>
                  </a:lnTo>
                  <a:lnTo>
                    <a:pt x="114107" y="745097"/>
                  </a:lnTo>
                  <a:lnTo>
                    <a:pt x="121327" y="735921"/>
                  </a:lnTo>
                  <a:lnTo>
                    <a:pt x="121808" y="732058"/>
                  </a:lnTo>
                  <a:lnTo>
                    <a:pt x="119883" y="730126"/>
                  </a:lnTo>
                  <a:lnTo>
                    <a:pt x="117957" y="724331"/>
                  </a:lnTo>
                  <a:lnTo>
                    <a:pt x="119401" y="720950"/>
                  </a:lnTo>
                  <a:lnTo>
                    <a:pt x="131915" y="716603"/>
                  </a:lnTo>
                  <a:lnTo>
                    <a:pt x="133841" y="712740"/>
                  </a:lnTo>
                  <a:lnTo>
                    <a:pt x="132397" y="710325"/>
                  </a:lnTo>
                  <a:lnTo>
                    <a:pt x="131915" y="705013"/>
                  </a:lnTo>
                  <a:lnTo>
                    <a:pt x="126621" y="699218"/>
                  </a:lnTo>
                  <a:lnTo>
                    <a:pt x="124696" y="695837"/>
                  </a:lnTo>
                  <a:lnTo>
                    <a:pt x="120364" y="694388"/>
                  </a:lnTo>
                  <a:lnTo>
                    <a:pt x="116995" y="691491"/>
                  </a:lnTo>
                  <a:lnTo>
                    <a:pt x="109775" y="691491"/>
                  </a:lnTo>
                  <a:lnTo>
                    <a:pt x="108331" y="692456"/>
                  </a:lnTo>
                  <a:lnTo>
                    <a:pt x="103518" y="692456"/>
                  </a:lnTo>
                  <a:lnTo>
                    <a:pt x="93892" y="690042"/>
                  </a:lnTo>
                  <a:lnTo>
                    <a:pt x="91004" y="687627"/>
                  </a:lnTo>
                  <a:lnTo>
                    <a:pt x="91967" y="682315"/>
                  </a:lnTo>
                  <a:lnTo>
                    <a:pt x="89560" y="677002"/>
                  </a:lnTo>
                  <a:lnTo>
                    <a:pt x="83785" y="675553"/>
                  </a:lnTo>
                  <a:lnTo>
                    <a:pt x="79934" y="673139"/>
                  </a:lnTo>
                  <a:lnTo>
                    <a:pt x="73196" y="665895"/>
                  </a:lnTo>
                  <a:lnTo>
                    <a:pt x="66939" y="666378"/>
                  </a:lnTo>
                  <a:lnTo>
                    <a:pt x="58757" y="663963"/>
                  </a:lnTo>
                  <a:lnTo>
                    <a:pt x="57313" y="658168"/>
                  </a:lnTo>
                  <a:lnTo>
                    <a:pt x="61163" y="649475"/>
                  </a:lnTo>
                  <a:lnTo>
                    <a:pt x="58757" y="644162"/>
                  </a:lnTo>
                  <a:lnTo>
                    <a:pt x="49612" y="634986"/>
                  </a:lnTo>
                  <a:lnTo>
                    <a:pt x="46243" y="634021"/>
                  </a:lnTo>
                  <a:lnTo>
                    <a:pt x="41430" y="635469"/>
                  </a:lnTo>
                  <a:lnTo>
                    <a:pt x="25547" y="635469"/>
                  </a:lnTo>
                  <a:lnTo>
                    <a:pt x="21215" y="637401"/>
                  </a:lnTo>
                  <a:lnTo>
                    <a:pt x="17846" y="634986"/>
                  </a:lnTo>
                  <a:lnTo>
                    <a:pt x="16883" y="631123"/>
                  </a:lnTo>
                  <a:lnTo>
                    <a:pt x="14476" y="627259"/>
                  </a:lnTo>
                  <a:lnTo>
                    <a:pt x="8701" y="625328"/>
                  </a:lnTo>
                  <a:lnTo>
                    <a:pt x="6294" y="620015"/>
                  </a:lnTo>
                  <a:lnTo>
                    <a:pt x="6294" y="615186"/>
                  </a:lnTo>
                  <a:lnTo>
                    <a:pt x="7738" y="610356"/>
                  </a:lnTo>
                  <a:lnTo>
                    <a:pt x="7738" y="600215"/>
                  </a:lnTo>
                  <a:lnTo>
                    <a:pt x="7257" y="593936"/>
                  </a:lnTo>
                  <a:lnTo>
                    <a:pt x="5813" y="590073"/>
                  </a:lnTo>
                  <a:lnTo>
                    <a:pt x="5813" y="584278"/>
                  </a:lnTo>
                  <a:lnTo>
                    <a:pt x="4850" y="578965"/>
                  </a:lnTo>
                  <a:lnTo>
                    <a:pt x="5813" y="573170"/>
                  </a:lnTo>
                  <a:lnTo>
                    <a:pt x="1963" y="562062"/>
                  </a:lnTo>
                  <a:lnTo>
                    <a:pt x="1481" y="552403"/>
                  </a:lnTo>
                  <a:lnTo>
                    <a:pt x="-444" y="549023"/>
                  </a:lnTo>
                  <a:lnTo>
                    <a:pt x="37" y="535018"/>
                  </a:lnTo>
                  <a:lnTo>
                    <a:pt x="1481" y="527774"/>
                  </a:lnTo>
                  <a:lnTo>
                    <a:pt x="1963" y="520529"/>
                  </a:lnTo>
                  <a:lnTo>
                    <a:pt x="3406" y="518598"/>
                  </a:lnTo>
                  <a:lnTo>
                    <a:pt x="4850" y="510871"/>
                  </a:lnTo>
                  <a:lnTo>
                    <a:pt x="3888" y="506524"/>
                  </a:lnTo>
                  <a:lnTo>
                    <a:pt x="5813" y="503143"/>
                  </a:lnTo>
                  <a:lnTo>
                    <a:pt x="5813" y="487689"/>
                  </a:lnTo>
                  <a:lnTo>
                    <a:pt x="9663" y="482860"/>
                  </a:lnTo>
                  <a:lnTo>
                    <a:pt x="11589" y="482377"/>
                  </a:lnTo>
                  <a:lnTo>
                    <a:pt x="13033" y="476582"/>
                  </a:lnTo>
                  <a:lnTo>
                    <a:pt x="12070" y="473201"/>
                  </a:lnTo>
                  <a:lnTo>
                    <a:pt x="15439" y="465957"/>
                  </a:lnTo>
                  <a:lnTo>
                    <a:pt x="16883" y="461611"/>
                  </a:lnTo>
                  <a:lnTo>
                    <a:pt x="19771" y="460162"/>
                  </a:lnTo>
                  <a:lnTo>
                    <a:pt x="23140" y="456781"/>
                  </a:lnTo>
                  <a:lnTo>
                    <a:pt x="34210" y="458230"/>
                  </a:lnTo>
                  <a:lnTo>
                    <a:pt x="38542" y="460162"/>
                  </a:lnTo>
                  <a:lnTo>
                    <a:pt x="42874" y="459196"/>
                  </a:lnTo>
                  <a:lnTo>
                    <a:pt x="44317" y="456298"/>
                  </a:lnTo>
                  <a:lnTo>
                    <a:pt x="47205" y="454366"/>
                  </a:lnTo>
                  <a:lnTo>
                    <a:pt x="48168" y="449054"/>
                  </a:lnTo>
                  <a:lnTo>
                    <a:pt x="50574" y="444225"/>
                  </a:lnTo>
                  <a:lnTo>
                    <a:pt x="47687" y="441810"/>
                  </a:lnTo>
                  <a:lnTo>
                    <a:pt x="48649" y="435049"/>
                  </a:lnTo>
                  <a:lnTo>
                    <a:pt x="51056" y="432151"/>
                  </a:lnTo>
                  <a:lnTo>
                    <a:pt x="51537" y="429253"/>
                  </a:lnTo>
                  <a:lnTo>
                    <a:pt x="53944" y="427322"/>
                  </a:lnTo>
                  <a:lnTo>
                    <a:pt x="65014" y="425873"/>
                  </a:lnTo>
                  <a:lnTo>
                    <a:pt x="67901" y="424907"/>
                  </a:lnTo>
                  <a:lnTo>
                    <a:pt x="72233" y="425873"/>
                  </a:lnTo>
                  <a:lnTo>
                    <a:pt x="78972" y="422492"/>
                  </a:lnTo>
                  <a:lnTo>
                    <a:pt x="79453" y="418146"/>
                  </a:lnTo>
                  <a:lnTo>
                    <a:pt x="82822" y="417180"/>
                  </a:lnTo>
                  <a:lnTo>
                    <a:pt x="82341" y="413799"/>
                  </a:lnTo>
                  <a:lnTo>
                    <a:pt x="84266" y="409936"/>
                  </a:lnTo>
                  <a:lnTo>
                    <a:pt x="87635" y="395931"/>
                  </a:lnTo>
                  <a:lnTo>
                    <a:pt x="87154" y="393999"/>
                  </a:lnTo>
                  <a:lnTo>
                    <a:pt x="78009" y="388203"/>
                  </a:lnTo>
                  <a:lnTo>
                    <a:pt x="78009" y="386755"/>
                  </a:lnTo>
                  <a:lnTo>
                    <a:pt x="85229" y="372266"/>
                  </a:lnTo>
                  <a:lnTo>
                    <a:pt x="84266" y="370335"/>
                  </a:lnTo>
                  <a:lnTo>
                    <a:pt x="88116" y="365988"/>
                  </a:lnTo>
                  <a:lnTo>
                    <a:pt x="93411" y="368403"/>
                  </a:lnTo>
                  <a:lnTo>
                    <a:pt x="98705" y="367920"/>
                  </a:lnTo>
                  <a:lnTo>
                    <a:pt x="101112" y="368886"/>
                  </a:lnTo>
                  <a:lnTo>
                    <a:pt x="102556" y="366471"/>
                  </a:lnTo>
                  <a:lnTo>
                    <a:pt x="104481" y="357778"/>
                  </a:lnTo>
                  <a:lnTo>
                    <a:pt x="107850" y="355846"/>
                  </a:lnTo>
                  <a:lnTo>
                    <a:pt x="109775" y="353432"/>
                  </a:lnTo>
                  <a:lnTo>
                    <a:pt x="115070" y="353432"/>
                  </a:lnTo>
                  <a:lnTo>
                    <a:pt x="118439" y="351500"/>
                  </a:lnTo>
                  <a:lnTo>
                    <a:pt x="119401" y="347636"/>
                  </a:lnTo>
                  <a:lnTo>
                    <a:pt x="123252" y="348602"/>
                  </a:lnTo>
                  <a:lnTo>
                    <a:pt x="124214" y="344256"/>
                  </a:lnTo>
                  <a:lnTo>
                    <a:pt x="124696" y="334114"/>
                  </a:lnTo>
                  <a:lnTo>
                    <a:pt x="128546" y="329768"/>
                  </a:lnTo>
                  <a:lnTo>
                    <a:pt x="127102" y="326387"/>
                  </a:lnTo>
                  <a:lnTo>
                    <a:pt x="127583" y="323489"/>
                  </a:lnTo>
                  <a:lnTo>
                    <a:pt x="126621" y="321075"/>
                  </a:lnTo>
                  <a:lnTo>
                    <a:pt x="124214" y="319143"/>
                  </a:lnTo>
                  <a:lnTo>
                    <a:pt x="123252" y="315279"/>
                  </a:lnTo>
                  <a:lnTo>
                    <a:pt x="126621" y="312382"/>
                  </a:lnTo>
                  <a:lnTo>
                    <a:pt x="129990" y="304655"/>
                  </a:lnTo>
                  <a:lnTo>
                    <a:pt x="129027" y="302723"/>
                  </a:lnTo>
                  <a:lnTo>
                    <a:pt x="129509" y="297411"/>
                  </a:lnTo>
                  <a:lnTo>
                    <a:pt x="128546" y="287269"/>
                  </a:lnTo>
                  <a:lnTo>
                    <a:pt x="130471" y="284371"/>
                  </a:lnTo>
                  <a:lnTo>
                    <a:pt x="128065" y="280991"/>
                  </a:lnTo>
                  <a:lnTo>
                    <a:pt x="125658" y="279542"/>
                  </a:lnTo>
                  <a:lnTo>
                    <a:pt x="127583" y="274229"/>
                  </a:lnTo>
                  <a:lnTo>
                    <a:pt x="130471" y="272781"/>
                  </a:lnTo>
                  <a:lnTo>
                    <a:pt x="129990" y="269883"/>
                  </a:lnTo>
                  <a:lnTo>
                    <a:pt x="132397" y="266019"/>
                  </a:lnTo>
                  <a:lnTo>
                    <a:pt x="132397" y="263122"/>
                  </a:lnTo>
                  <a:lnTo>
                    <a:pt x="135284" y="257326"/>
                  </a:lnTo>
                  <a:lnTo>
                    <a:pt x="136247" y="244287"/>
                  </a:lnTo>
                  <a:lnTo>
                    <a:pt x="137210" y="242838"/>
                  </a:lnTo>
                  <a:lnTo>
                    <a:pt x="137691" y="234145"/>
                  </a:lnTo>
                  <a:lnTo>
                    <a:pt x="134803" y="231248"/>
                  </a:lnTo>
                  <a:lnTo>
                    <a:pt x="135766" y="225452"/>
                  </a:lnTo>
                  <a:lnTo>
                    <a:pt x="134322" y="222555"/>
                  </a:lnTo>
                  <a:lnTo>
                    <a:pt x="137691" y="216759"/>
                  </a:lnTo>
                  <a:lnTo>
                    <a:pt x="137691" y="213862"/>
                  </a:lnTo>
                  <a:lnTo>
                    <a:pt x="139135" y="209515"/>
                  </a:lnTo>
                  <a:lnTo>
                    <a:pt x="141541" y="207584"/>
                  </a:lnTo>
                  <a:lnTo>
                    <a:pt x="141060" y="202271"/>
                  </a:lnTo>
                  <a:lnTo>
                    <a:pt x="144911" y="192612"/>
                  </a:lnTo>
                  <a:lnTo>
                    <a:pt x="148280" y="191164"/>
                  </a:lnTo>
                  <a:lnTo>
                    <a:pt x="149724" y="188749"/>
                  </a:lnTo>
                  <a:lnTo>
                    <a:pt x="154537" y="187300"/>
                  </a:lnTo>
                  <a:lnTo>
                    <a:pt x="155981" y="182954"/>
                  </a:lnTo>
                  <a:lnTo>
                    <a:pt x="155981" y="179573"/>
                  </a:lnTo>
                  <a:lnTo>
                    <a:pt x="156943" y="153494"/>
                  </a:lnTo>
                  <a:lnTo>
                    <a:pt x="170420" y="153494"/>
                  </a:lnTo>
                  <a:lnTo>
                    <a:pt x="215181" y="182954"/>
                  </a:lnTo>
                  <a:lnTo>
                    <a:pt x="404816" y="183919"/>
                  </a:lnTo>
                  <a:lnTo>
                    <a:pt x="518886" y="184402"/>
                  </a:lnTo>
                  <a:lnTo>
                    <a:pt x="516961" y="169431"/>
                  </a:lnTo>
                  <a:lnTo>
                    <a:pt x="518405" y="166051"/>
                  </a:lnTo>
                  <a:lnTo>
                    <a:pt x="556909" y="166534"/>
                  </a:lnTo>
                  <a:lnTo>
                    <a:pt x="631030" y="167016"/>
                  </a:lnTo>
                  <a:lnTo>
                    <a:pt x="632474" y="175709"/>
                  </a:lnTo>
                  <a:lnTo>
                    <a:pt x="722479" y="175709"/>
                  </a:lnTo>
                  <a:lnTo>
                    <a:pt x="729698" y="198891"/>
                  </a:lnTo>
                  <a:lnTo>
                    <a:pt x="748469" y="200822"/>
                  </a:lnTo>
                  <a:lnTo>
                    <a:pt x="741731" y="215311"/>
                  </a:lnTo>
                  <a:lnTo>
                    <a:pt x="763871" y="214828"/>
                  </a:lnTo>
                  <a:lnTo>
                    <a:pt x="774460" y="185368"/>
                  </a:lnTo>
                  <a:lnTo>
                    <a:pt x="806707" y="184885"/>
                  </a:lnTo>
                  <a:lnTo>
                    <a:pt x="810558" y="175709"/>
                  </a:lnTo>
                  <a:lnTo>
                    <a:pt x="810076" y="173778"/>
                  </a:lnTo>
                  <a:lnTo>
                    <a:pt x="829810" y="173295"/>
                  </a:lnTo>
                  <a:lnTo>
                    <a:pt x="831735" y="184885"/>
                  </a:lnTo>
                  <a:lnTo>
                    <a:pt x="858207" y="184885"/>
                  </a:lnTo>
                  <a:lnTo>
                    <a:pt x="872646" y="185368"/>
                  </a:lnTo>
                  <a:lnTo>
                    <a:pt x="889973" y="185368"/>
                  </a:lnTo>
                  <a:lnTo>
                    <a:pt x="902969" y="185368"/>
                  </a:lnTo>
                  <a:lnTo>
                    <a:pt x="956875" y="183919"/>
                  </a:lnTo>
                  <a:lnTo>
                    <a:pt x="954950" y="186817"/>
                  </a:lnTo>
                  <a:lnTo>
                    <a:pt x="953506" y="192612"/>
                  </a:lnTo>
                  <a:lnTo>
                    <a:pt x="955431" y="198891"/>
                  </a:lnTo>
                  <a:lnTo>
                    <a:pt x="960244" y="201305"/>
                  </a:lnTo>
                  <a:lnTo>
                    <a:pt x="963613" y="201788"/>
                  </a:lnTo>
                  <a:lnTo>
                    <a:pt x="965539" y="199374"/>
                  </a:lnTo>
                  <a:lnTo>
                    <a:pt x="968426" y="193578"/>
                  </a:lnTo>
                  <a:lnTo>
                    <a:pt x="970833" y="193095"/>
                  </a:lnTo>
                  <a:lnTo>
                    <a:pt x="974683" y="195027"/>
                  </a:lnTo>
                  <a:lnTo>
                    <a:pt x="981903" y="194544"/>
                  </a:lnTo>
                  <a:lnTo>
                    <a:pt x="989604" y="195993"/>
                  </a:lnTo>
                  <a:lnTo>
                    <a:pt x="991048" y="202271"/>
                  </a:lnTo>
                  <a:lnTo>
                    <a:pt x="988641" y="205652"/>
                  </a:lnTo>
                  <a:lnTo>
                    <a:pt x="987679" y="208549"/>
                  </a:lnTo>
                  <a:lnTo>
                    <a:pt x="985753" y="210481"/>
                  </a:lnTo>
                  <a:lnTo>
                    <a:pt x="980940" y="209515"/>
                  </a:lnTo>
                  <a:lnTo>
                    <a:pt x="978534" y="210481"/>
                  </a:lnTo>
                  <a:lnTo>
                    <a:pt x="972758" y="219657"/>
                  </a:lnTo>
                  <a:lnTo>
                    <a:pt x="970352" y="224969"/>
                  </a:lnTo>
                  <a:lnTo>
                    <a:pt x="971796" y="228833"/>
                  </a:lnTo>
                  <a:lnTo>
                    <a:pt x="974202" y="228833"/>
                  </a:lnTo>
                  <a:lnTo>
                    <a:pt x="979496" y="230765"/>
                  </a:lnTo>
                  <a:lnTo>
                    <a:pt x="982384" y="230282"/>
                  </a:lnTo>
                  <a:lnTo>
                    <a:pt x="986716" y="223038"/>
                  </a:lnTo>
                  <a:lnTo>
                    <a:pt x="989604" y="222555"/>
                  </a:lnTo>
                  <a:lnTo>
                    <a:pt x="992010" y="226418"/>
                  </a:lnTo>
                  <a:lnTo>
                    <a:pt x="998267" y="230282"/>
                  </a:lnTo>
                  <a:lnTo>
                    <a:pt x="997786" y="234628"/>
                  </a:lnTo>
                  <a:lnTo>
                    <a:pt x="995379" y="237526"/>
                  </a:lnTo>
                  <a:lnTo>
                    <a:pt x="1003080" y="241389"/>
                  </a:lnTo>
                  <a:lnTo>
                    <a:pt x="1003080" y="242355"/>
                  </a:lnTo>
                  <a:lnTo>
                    <a:pt x="1008856" y="246219"/>
                  </a:lnTo>
                  <a:lnTo>
                    <a:pt x="1015594" y="246702"/>
                  </a:lnTo>
                  <a:lnTo>
                    <a:pt x="1018964" y="249599"/>
                  </a:lnTo>
                  <a:lnTo>
                    <a:pt x="1021851" y="254912"/>
                  </a:lnTo>
                  <a:lnTo>
                    <a:pt x="1021370" y="257326"/>
                  </a:lnTo>
                  <a:lnTo>
                    <a:pt x="1023295" y="264088"/>
                  </a:lnTo>
                  <a:lnTo>
                    <a:pt x="1023777" y="269400"/>
                  </a:lnTo>
                  <a:lnTo>
                    <a:pt x="1027146" y="274229"/>
                  </a:lnTo>
                  <a:lnTo>
                    <a:pt x="1026183" y="277127"/>
                  </a:lnTo>
                  <a:lnTo>
                    <a:pt x="1027146" y="280991"/>
                  </a:lnTo>
                  <a:lnTo>
                    <a:pt x="1037253" y="275678"/>
                  </a:lnTo>
                  <a:lnTo>
                    <a:pt x="1044954" y="269883"/>
                  </a:lnTo>
                  <a:lnTo>
                    <a:pt x="1050249" y="265054"/>
                  </a:lnTo>
                  <a:lnTo>
                    <a:pt x="1051692" y="258292"/>
                  </a:lnTo>
                  <a:lnTo>
                    <a:pt x="1053618" y="249599"/>
                  </a:lnTo>
                  <a:lnTo>
                    <a:pt x="1055543" y="241872"/>
                  </a:lnTo>
                  <a:lnTo>
                    <a:pt x="1060837" y="238009"/>
                  </a:lnTo>
                  <a:lnTo>
                    <a:pt x="1065650" y="226901"/>
                  </a:lnTo>
                  <a:lnTo>
                    <a:pt x="1069501" y="217242"/>
                  </a:lnTo>
                  <a:lnTo>
                    <a:pt x="1073351" y="205652"/>
                  </a:lnTo>
                  <a:lnTo>
                    <a:pt x="1075758" y="195993"/>
                  </a:lnTo>
                  <a:lnTo>
                    <a:pt x="1086828" y="189232"/>
                  </a:lnTo>
                  <a:lnTo>
                    <a:pt x="1092122" y="189232"/>
                  </a:lnTo>
                  <a:lnTo>
                    <a:pt x="1102711" y="191646"/>
                  </a:lnTo>
                  <a:lnTo>
                    <a:pt x="1117631" y="195993"/>
                  </a:lnTo>
                  <a:lnTo>
                    <a:pt x="1140253" y="188266"/>
                  </a:lnTo>
                  <a:lnTo>
                    <a:pt x="1152286" y="191646"/>
                  </a:lnTo>
                  <a:lnTo>
                    <a:pt x="1162393" y="187300"/>
                  </a:lnTo>
                  <a:lnTo>
                    <a:pt x="1168650" y="181505"/>
                  </a:lnTo>
                  <a:lnTo>
                    <a:pt x="1171056" y="173295"/>
                  </a:lnTo>
                  <a:lnTo>
                    <a:pt x="1174907" y="168465"/>
                  </a:lnTo>
                  <a:lnTo>
                    <a:pt x="1186458" y="165568"/>
                  </a:lnTo>
                  <a:lnTo>
                    <a:pt x="1197528" y="158806"/>
                  </a:lnTo>
                  <a:lnTo>
                    <a:pt x="1206192" y="155909"/>
                  </a:lnTo>
                  <a:lnTo>
                    <a:pt x="1211967" y="149631"/>
                  </a:lnTo>
                  <a:lnTo>
                    <a:pt x="1224000" y="144801"/>
                  </a:lnTo>
                  <a:lnTo>
                    <a:pt x="1229295" y="140938"/>
                  </a:lnTo>
                  <a:lnTo>
                    <a:pt x="1230739" y="133694"/>
                  </a:lnTo>
                  <a:lnTo>
                    <a:pt x="1222075" y="120171"/>
                  </a:lnTo>
                  <a:lnTo>
                    <a:pt x="1224000" y="111961"/>
                  </a:lnTo>
                  <a:lnTo>
                    <a:pt x="1228813" y="103268"/>
                  </a:lnTo>
                  <a:lnTo>
                    <a:pt x="1232664" y="93609"/>
                  </a:lnTo>
                  <a:lnTo>
                    <a:pt x="1234108" y="82502"/>
                  </a:lnTo>
                  <a:lnTo>
                    <a:pt x="1238439" y="75741"/>
                  </a:lnTo>
                  <a:lnTo>
                    <a:pt x="1249028" y="69462"/>
                  </a:lnTo>
                  <a:lnTo>
                    <a:pt x="1273093" y="64633"/>
                  </a:lnTo>
                  <a:lnTo>
                    <a:pt x="1282238" y="63667"/>
                  </a:lnTo>
                  <a:lnTo>
                    <a:pt x="1288977" y="67048"/>
                  </a:lnTo>
                  <a:lnTo>
                    <a:pt x="1293790" y="74775"/>
                  </a:lnTo>
                  <a:lnTo>
                    <a:pt x="1292346" y="81053"/>
                  </a:lnTo>
                  <a:lnTo>
                    <a:pt x="1295234" y="88780"/>
                  </a:lnTo>
                  <a:lnTo>
                    <a:pt x="1298603" y="93126"/>
                  </a:lnTo>
                  <a:lnTo>
                    <a:pt x="1304860" y="96024"/>
                  </a:lnTo>
                  <a:lnTo>
                    <a:pt x="1305341" y="98439"/>
                  </a:lnTo>
                  <a:lnTo>
                    <a:pt x="1303897" y="106166"/>
                  </a:lnTo>
                  <a:lnTo>
                    <a:pt x="1305822" y="106649"/>
                  </a:lnTo>
                  <a:lnTo>
                    <a:pt x="1310635" y="102785"/>
                  </a:lnTo>
                  <a:lnTo>
                    <a:pt x="1312079" y="95541"/>
                  </a:lnTo>
                  <a:lnTo>
                    <a:pt x="1311598" y="92161"/>
                  </a:lnTo>
                  <a:lnTo>
                    <a:pt x="1312561" y="89263"/>
                  </a:lnTo>
                  <a:lnTo>
                    <a:pt x="1320261" y="89263"/>
                  </a:lnTo>
                  <a:lnTo>
                    <a:pt x="1325556" y="88297"/>
                  </a:lnTo>
                  <a:lnTo>
                    <a:pt x="1327963" y="84916"/>
                  </a:lnTo>
                  <a:lnTo>
                    <a:pt x="1331813" y="71877"/>
                  </a:lnTo>
                  <a:lnTo>
                    <a:pt x="1330850" y="65116"/>
                  </a:lnTo>
                  <a:lnTo>
                    <a:pt x="1338551" y="61735"/>
                  </a:lnTo>
                  <a:lnTo>
                    <a:pt x="1345771" y="56423"/>
                  </a:lnTo>
                  <a:lnTo>
                    <a:pt x="1348177" y="55940"/>
                  </a:lnTo>
                  <a:lnTo>
                    <a:pt x="1359247" y="55940"/>
                  </a:lnTo>
                  <a:lnTo>
                    <a:pt x="1366467" y="51111"/>
                  </a:lnTo>
                  <a:lnTo>
                    <a:pt x="1374649" y="52076"/>
                  </a:lnTo>
                  <a:lnTo>
                    <a:pt x="1393420" y="47247"/>
                  </a:lnTo>
                  <a:lnTo>
                    <a:pt x="1398715" y="46281"/>
                  </a:lnTo>
                  <a:lnTo>
                    <a:pt x="1402084" y="40969"/>
                  </a:lnTo>
                  <a:lnTo>
                    <a:pt x="1400640" y="31310"/>
                  </a:lnTo>
                  <a:lnTo>
                    <a:pt x="1399196" y="29378"/>
                  </a:lnTo>
                  <a:lnTo>
                    <a:pt x="1388126" y="25998"/>
                  </a:lnTo>
                  <a:lnTo>
                    <a:pt x="1385238" y="24066"/>
                  </a:lnTo>
                  <a:lnTo>
                    <a:pt x="1381387" y="19719"/>
                  </a:lnTo>
                  <a:lnTo>
                    <a:pt x="1382831" y="15856"/>
                  </a:lnTo>
                  <a:lnTo>
                    <a:pt x="1386682" y="13924"/>
                  </a:lnTo>
                  <a:lnTo>
                    <a:pt x="1387644" y="-81"/>
                  </a:lnTo>
                  <a:lnTo>
                    <a:pt x="1417967" y="5231"/>
                  </a:lnTo>
                  <a:lnTo>
                    <a:pt x="1524336" y="25032"/>
                  </a:lnTo>
                  <a:lnTo>
                    <a:pt x="1546476" y="28412"/>
                  </a:lnTo>
                  <a:lnTo>
                    <a:pt x="1548882" y="32759"/>
                  </a:lnTo>
                  <a:lnTo>
                    <a:pt x="1548882" y="40003"/>
                  </a:lnTo>
                  <a:lnTo>
                    <a:pt x="1544551" y="44832"/>
                  </a:lnTo>
                  <a:lnTo>
                    <a:pt x="1540700" y="46764"/>
                  </a:lnTo>
                  <a:lnTo>
                    <a:pt x="1538294" y="51594"/>
                  </a:lnTo>
                  <a:lnTo>
                    <a:pt x="1539737" y="62701"/>
                  </a:lnTo>
                  <a:lnTo>
                    <a:pt x="1538775" y="64633"/>
                  </a:lnTo>
                  <a:lnTo>
                    <a:pt x="1541181" y="67048"/>
                  </a:lnTo>
                  <a:lnTo>
                    <a:pt x="1544551" y="65116"/>
                  </a:lnTo>
                  <a:lnTo>
                    <a:pt x="1550807" y="66565"/>
                  </a:lnTo>
                  <a:lnTo>
                    <a:pt x="1552733" y="65599"/>
                  </a:lnTo>
                  <a:lnTo>
                    <a:pt x="1560434" y="68014"/>
                  </a:lnTo>
                  <a:lnTo>
                    <a:pt x="1565247" y="73326"/>
                  </a:lnTo>
                  <a:lnTo>
                    <a:pt x="1569579" y="73809"/>
                  </a:lnTo>
                  <a:lnTo>
                    <a:pt x="1574392" y="76706"/>
                  </a:lnTo>
                  <a:lnTo>
                    <a:pt x="1577761" y="77189"/>
                  </a:lnTo>
                  <a:lnTo>
                    <a:pt x="1583055" y="80570"/>
                  </a:lnTo>
                  <a:lnTo>
                    <a:pt x="1584499" y="84916"/>
                  </a:lnTo>
                  <a:lnTo>
                    <a:pt x="1588831" y="87331"/>
                  </a:lnTo>
                  <a:lnTo>
                    <a:pt x="1594125" y="88297"/>
                  </a:lnTo>
                  <a:lnTo>
                    <a:pt x="1598938" y="86848"/>
                  </a:lnTo>
                  <a:lnTo>
                    <a:pt x="1606158" y="89746"/>
                  </a:lnTo>
                  <a:lnTo>
                    <a:pt x="1611452" y="89263"/>
                  </a:lnTo>
                  <a:lnTo>
                    <a:pt x="1614821" y="87814"/>
                  </a:lnTo>
                  <a:lnTo>
                    <a:pt x="1621078" y="89263"/>
                  </a:lnTo>
                  <a:lnTo>
                    <a:pt x="1625410" y="86848"/>
                  </a:lnTo>
                  <a:lnTo>
                    <a:pt x="1630704" y="87814"/>
                  </a:lnTo>
                  <a:lnTo>
                    <a:pt x="1634555" y="87814"/>
                  </a:lnTo>
                  <a:lnTo>
                    <a:pt x="1635999" y="82985"/>
                  </a:lnTo>
                  <a:lnTo>
                    <a:pt x="1639849" y="77672"/>
                  </a:lnTo>
                  <a:lnTo>
                    <a:pt x="1643218" y="74292"/>
                  </a:lnTo>
                  <a:lnTo>
                    <a:pt x="1643700" y="71877"/>
                  </a:lnTo>
                  <a:lnTo>
                    <a:pt x="1646588" y="70911"/>
                  </a:lnTo>
                  <a:lnTo>
                    <a:pt x="1648994" y="67531"/>
                  </a:lnTo>
                  <a:lnTo>
                    <a:pt x="1651401" y="67048"/>
                  </a:lnTo>
                  <a:lnTo>
                    <a:pt x="1654288" y="64150"/>
                  </a:lnTo>
                  <a:lnTo>
                    <a:pt x="1662952" y="59804"/>
                  </a:lnTo>
                  <a:lnTo>
                    <a:pt x="1669690" y="59804"/>
                  </a:lnTo>
                  <a:lnTo>
                    <a:pt x="1673059" y="56906"/>
                  </a:lnTo>
                  <a:lnTo>
                    <a:pt x="1676910" y="58355"/>
                  </a:lnTo>
                  <a:lnTo>
                    <a:pt x="1679798" y="60769"/>
                  </a:lnTo>
                  <a:lnTo>
                    <a:pt x="1688461" y="65116"/>
                  </a:lnTo>
                  <a:lnTo>
                    <a:pt x="1688461" y="72360"/>
                  </a:lnTo>
                  <a:lnTo>
                    <a:pt x="1694718" y="77189"/>
                  </a:lnTo>
                  <a:lnTo>
                    <a:pt x="1698087" y="83468"/>
                  </a:lnTo>
                  <a:lnTo>
                    <a:pt x="1710120" y="94575"/>
                  </a:lnTo>
                  <a:lnTo>
                    <a:pt x="1719265" y="113410"/>
                  </a:lnTo>
                  <a:lnTo>
                    <a:pt x="1721190" y="126932"/>
                  </a:lnTo>
                  <a:lnTo>
                    <a:pt x="1721190" y="143352"/>
                  </a:lnTo>
                  <a:lnTo>
                    <a:pt x="1722153" y="157841"/>
                  </a:lnTo>
                  <a:lnTo>
                    <a:pt x="1723597" y="171846"/>
                  </a:lnTo>
                  <a:lnTo>
                    <a:pt x="1723597" y="182471"/>
                  </a:lnTo>
                  <a:lnTo>
                    <a:pt x="1726966" y="199374"/>
                  </a:lnTo>
                  <a:lnTo>
                    <a:pt x="1726003" y="205652"/>
                  </a:lnTo>
                  <a:lnTo>
                    <a:pt x="1721190" y="209998"/>
                  </a:lnTo>
                  <a:lnTo>
                    <a:pt x="1713489" y="212413"/>
                  </a:lnTo>
                  <a:lnTo>
                    <a:pt x="1707713" y="216276"/>
                  </a:lnTo>
                  <a:lnTo>
                    <a:pt x="1700494" y="224969"/>
                  </a:lnTo>
                  <a:lnTo>
                    <a:pt x="1690386" y="226418"/>
                  </a:lnTo>
                  <a:lnTo>
                    <a:pt x="1680760" y="230282"/>
                  </a:lnTo>
                  <a:lnTo>
                    <a:pt x="1678835" y="240906"/>
                  </a:lnTo>
                  <a:lnTo>
                    <a:pt x="1676428" y="259258"/>
                  </a:lnTo>
                  <a:lnTo>
                    <a:pt x="1677873" y="280991"/>
                  </a:lnTo>
                  <a:lnTo>
                    <a:pt x="1671134" y="293064"/>
                  </a:lnTo>
                  <a:lnTo>
                    <a:pt x="1659583" y="322524"/>
                  </a:lnTo>
                  <a:lnTo>
                    <a:pt x="1656695" y="347154"/>
                  </a:lnTo>
                  <a:lnTo>
                    <a:pt x="1660064" y="362608"/>
                  </a:lnTo>
                  <a:lnTo>
                    <a:pt x="1664877" y="374198"/>
                  </a:lnTo>
                  <a:lnTo>
                    <a:pt x="1661989" y="385306"/>
                  </a:lnTo>
                  <a:lnTo>
                    <a:pt x="1655732" y="395448"/>
                  </a:lnTo>
                  <a:lnTo>
                    <a:pt x="1644181" y="402692"/>
                  </a:lnTo>
                  <a:lnTo>
                    <a:pt x="1642256" y="411385"/>
                  </a:lnTo>
                  <a:lnTo>
                    <a:pt x="1635517" y="419112"/>
                  </a:lnTo>
                  <a:lnTo>
                    <a:pt x="1631667" y="418146"/>
                  </a:lnTo>
                  <a:lnTo>
                    <a:pt x="1628779" y="422975"/>
                  </a:lnTo>
                  <a:lnTo>
                    <a:pt x="1623485" y="432634"/>
                  </a:lnTo>
                  <a:lnTo>
                    <a:pt x="1620597" y="431668"/>
                  </a:lnTo>
                  <a:lnTo>
                    <a:pt x="1614821" y="435532"/>
                  </a:lnTo>
                  <a:lnTo>
                    <a:pt x="1617228" y="442293"/>
                  </a:lnTo>
                  <a:lnTo>
                    <a:pt x="1613859" y="446639"/>
                  </a:lnTo>
                  <a:lnTo>
                    <a:pt x="1612896" y="450020"/>
                  </a:lnTo>
                  <a:lnTo>
                    <a:pt x="1613859" y="455815"/>
                  </a:lnTo>
                  <a:lnTo>
                    <a:pt x="1614340" y="462093"/>
                  </a:lnTo>
                  <a:lnTo>
                    <a:pt x="1616265" y="466440"/>
                  </a:lnTo>
                  <a:lnTo>
                    <a:pt x="1614821" y="471752"/>
                  </a:lnTo>
                  <a:lnTo>
                    <a:pt x="1612896" y="477065"/>
                  </a:lnTo>
                  <a:lnTo>
                    <a:pt x="1614821" y="488172"/>
                  </a:lnTo>
                  <a:lnTo>
                    <a:pt x="1613859" y="491553"/>
                  </a:lnTo>
                  <a:lnTo>
                    <a:pt x="1610971" y="493002"/>
                  </a:lnTo>
                  <a:lnTo>
                    <a:pt x="1603751" y="493002"/>
                  </a:lnTo>
                  <a:lnTo>
                    <a:pt x="1599419" y="494933"/>
                  </a:lnTo>
                  <a:lnTo>
                    <a:pt x="1593644" y="500246"/>
                  </a:lnTo>
                  <a:lnTo>
                    <a:pt x="1589793" y="502178"/>
                  </a:lnTo>
                  <a:lnTo>
                    <a:pt x="1584018" y="506524"/>
                  </a:lnTo>
                  <a:lnTo>
                    <a:pt x="1581130" y="507007"/>
                  </a:lnTo>
                  <a:lnTo>
                    <a:pt x="1580649" y="509422"/>
                  </a:lnTo>
                  <a:lnTo>
                    <a:pt x="1577279" y="510388"/>
                  </a:lnTo>
                  <a:lnTo>
                    <a:pt x="1574392" y="513285"/>
                  </a:lnTo>
                  <a:lnTo>
                    <a:pt x="1575354" y="515700"/>
                  </a:lnTo>
                  <a:lnTo>
                    <a:pt x="1572947" y="518598"/>
                  </a:lnTo>
                  <a:lnTo>
                    <a:pt x="1568616" y="519563"/>
                  </a:lnTo>
                  <a:lnTo>
                    <a:pt x="1562359" y="524393"/>
                  </a:lnTo>
                  <a:lnTo>
                    <a:pt x="1560915" y="528256"/>
                  </a:lnTo>
                  <a:lnTo>
                    <a:pt x="1557546" y="527774"/>
                  </a:lnTo>
                  <a:lnTo>
                    <a:pt x="1551770" y="528739"/>
                  </a:lnTo>
                  <a:lnTo>
                    <a:pt x="1545994" y="531154"/>
                  </a:lnTo>
                  <a:lnTo>
                    <a:pt x="1543107" y="531637"/>
                  </a:lnTo>
                  <a:lnTo>
                    <a:pt x="1534443" y="537432"/>
                  </a:lnTo>
                  <a:lnTo>
                    <a:pt x="1527705" y="543711"/>
                  </a:lnTo>
                  <a:lnTo>
                    <a:pt x="1525298" y="543228"/>
                  </a:lnTo>
                  <a:lnTo>
                    <a:pt x="1518079" y="544676"/>
                  </a:lnTo>
                  <a:lnTo>
                    <a:pt x="1507490" y="544676"/>
                  </a:lnTo>
                  <a:lnTo>
                    <a:pt x="1500751" y="548057"/>
                  </a:lnTo>
                  <a:lnTo>
                    <a:pt x="1497864" y="545642"/>
                  </a:lnTo>
                  <a:lnTo>
                    <a:pt x="1492088" y="547091"/>
                  </a:lnTo>
                  <a:lnTo>
                    <a:pt x="1490644" y="549506"/>
                  </a:lnTo>
                  <a:lnTo>
                    <a:pt x="1488238" y="549506"/>
                  </a:lnTo>
                  <a:lnTo>
                    <a:pt x="1482943" y="553369"/>
                  </a:lnTo>
                  <a:lnTo>
                    <a:pt x="1481499" y="552403"/>
                  </a:lnTo>
                  <a:lnTo>
                    <a:pt x="1475724" y="555784"/>
                  </a:lnTo>
                  <a:lnTo>
                    <a:pt x="1472836" y="558682"/>
                  </a:lnTo>
                  <a:lnTo>
                    <a:pt x="1468504" y="559648"/>
                  </a:lnTo>
                  <a:lnTo>
                    <a:pt x="1463691" y="559165"/>
                  </a:lnTo>
                  <a:lnTo>
                    <a:pt x="1460803" y="560131"/>
                  </a:lnTo>
                  <a:lnTo>
                    <a:pt x="1456471" y="559165"/>
                  </a:lnTo>
                  <a:lnTo>
                    <a:pt x="1450696" y="561096"/>
                  </a:lnTo>
                  <a:lnTo>
                    <a:pt x="1446364" y="561096"/>
                  </a:lnTo>
                  <a:lnTo>
                    <a:pt x="1442032" y="564477"/>
                  </a:lnTo>
                  <a:lnTo>
                    <a:pt x="1439626" y="568823"/>
                  </a:lnTo>
                  <a:lnTo>
                    <a:pt x="1431443" y="574136"/>
                  </a:lnTo>
                  <a:lnTo>
                    <a:pt x="1426149" y="575585"/>
                  </a:lnTo>
                  <a:lnTo>
                    <a:pt x="1422780" y="575585"/>
                  </a:lnTo>
                  <a:lnTo>
                    <a:pt x="1413635" y="581863"/>
                  </a:lnTo>
                  <a:lnTo>
                    <a:pt x="1413154" y="587175"/>
                  </a:lnTo>
                  <a:lnTo>
                    <a:pt x="1408822" y="587658"/>
                  </a:lnTo>
                  <a:lnTo>
                    <a:pt x="1408341" y="585243"/>
                  </a:lnTo>
                  <a:lnTo>
                    <a:pt x="1404490" y="585243"/>
                  </a:lnTo>
                  <a:lnTo>
                    <a:pt x="1402084" y="583312"/>
                  </a:lnTo>
                  <a:lnTo>
                    <a:pt x="1402084" y="580414"/>
                  </a:lnTo>
                  <a:lnTo>
                    <a:pt x="1397271" y="581380"/>
                  </a:lnTo>
                  <a:lnTo>
                    <a:pt x="1394864" y="579448"/>
                  </a:lnTo>
                  <a:lnTo>
                    <a:pt x="1389089" y="579448"/>
                  </a:lnTo>
                  <a:lnTo>
                    <a:pt x="1388607" y="582829"/>
                  </a:lnTo>
                  <a:lnTo>
                    <a:pt x="1385719" y="584278"/>
                  </a:lnTo>
                  <a:lnTo>
                    <a:pt x="1380906" y="581863"/>
                  </a:lnTo>
                  <a:lnTo>
                    <a:pt x="1375612" y="583312"/>
                  </a:lnTo>
                  <a:lnTo>
                    <a:pt x="1373687" y="587175"/>
                  </a:lnTo>
                  <a:lnTo>
                    <a:pt x="1370799" y="585243"/>
                  </a:lnTo>
                  <a:lnTo>
                    <a:pt x="1367430" y="590556"/>
                  </a:lnTo>
                  <a:lnTo>
                    <a:pt x="1362617" y="591522"/>
                  </a:lnTo>
                  <a:lnTo>
                    <a:pt x="1359247" y="596351"/>
                  </a:lnTo>
                  <a:lnTo>
                    <a:pt x="1356841" y="596351"/>
                  </a:lnTo>
                  <a:lnTo>
                    <a:pt x="1355878" y="598766"/>
                  </a:lnTo>
                  <a:lnTo>
                    <a:pt x="1352991" y="596351"/>
                  </a:lnTo>
                  <a:lnTo>
                    <a:pt x="1347215" y="598283"/>
                  </a:lnTo>
                  <a:lnTo>
                    <a:pt x="1344808" y="598283"/>
                  </a:lnTo>
                  <a:lnTo>
                    <a:pt x="1343846" y="595385"/>
                  </a:lnTo>
                  <a:lnTo>
                    <a:pt x="1340476" y="594902"/>
                  </a:lnTo>
                  <a:lnTo>
                    <a:pt x="1338551" y="596351"/>
                  </a:lnTo>
                  <a:lnTo>
                    <a:pt x="1336145" y="594419"/>
                  </a:lnTo>
                  <a:lnTo>
                    <a:pt x="1333738" y="596351"/>
                  </a:lnTo>
                  <a:lnTo>
                    <a:pt x="1333257" y="599249"/>
                  </a:lnTo>
                  <a:lnTo>
                    <a:pt x="1329888" y="599732"/>
                  </a:lnTo>
                  <a:lnTo>
                    <a:pt x="1324112" y="599732"/>
                  </a:lnTo>
                  <a:lnTo>
                    <a:pt x="1319299" y="601181"/>
                  </a:lnTo>
                  <a:lnTo>
                    <a:pt x="1314486" y="596351"/>
                  </a:lnTo>
                  <a:lnTo>
                    <a:pt x="1310635" y="594419"/>
                  </a:lnTo>
                  <a:lnTo>
                    <a:pt x="1307266" y="593936"/>
                  </a:lnTo>
                  <a:lnTo>
                    <a:pt x="1299565" y="594902"/>
                  </a:lnTo>
                  <a:lnTo>
                    <a:pt x="1295234" y="595868"/>
                  </a:lnTo>
                  <a:lnTo>
                    <a:pt x="1289939" y="598766"/>
                  </a:lnTo>
                  <a:lnTo>
                    <a:pt x="1286089" y="602146"/>
                  </a:lnTo>
                  <a:lnTo>
                    <a:pt x="1281276" y="606976"/>
                  </a:lnTo>
                  <a:lnTo>
                    <a:pt x="1275019" y="610356"/>
                  </a:lnTo>
                  <a:lnTo>
                    <a:pt x="1263949" y="614220"/>
                  </a:lnTo>
                  <a:lnTo>
                    <a:pt x="1258173" y="614703"/>
                  </a:lnTo>
                  <a:lnTo>
                    <a:pt x="1251435" y="617118"/>
                  </a:lnTo>
                  <a:lnTo>
                    <a:pt x="1243734" y="619049"/>
                  </a:lnTo>
                  <a:lnTo>
                    <a:pt x="1235552" y="618083"/>
                  </a:lnTo>
                  <a:lnTo>
                    <a:pt x="1227369" y="618566"/>
                  </a:lnTo>
                  <a:lnTo>
                    <a:pt x="1222556" y="620015"/>
                  </a:lnTo>
                  <a:lnTo>
                    <a:pt x="1214855" y="622430"/>
                  </a:lnTo>
                  <a:lnTo>
                    <a:pt x="1211486" y="620498"/>
                  </a:lnTo>
                  <a:lnTo>
                    <a:pt x="1208117" y="620981"/>
                  </a:lnTo>
                  <a:lnTo>
                    <a:pt x="1204267" y="619532"/>
                  </a:lnTo>
                  <a:lnTo>
                    <a:pt x="1196566" y="613737"/>
                  </a:lnTo>
                  <a:lnTo>
                    <a:pt x="1190790" y="604078"/>
                  </a:lnTo>
                  <a:lnTo>
                    <a:pt x="1186940" y="601663"/>
                  </a:lnTo>
                  <a:lnTo>
                    <a:pt x="1179239" y="601181"/>
                  </a:lnTo>
                  <a:lnTo>
                    <a:pt x="1175869" y="599249"/>
                  </a:lnTo>
                  <a:lnTo>
                    <a:pt x="1162393" y="595868"/>
                  </a:lnTo>
                  <a:lnTo>
                    <a:pt x="1155173" y="596834"/>
                  </a:lnTo>
                  <a:lnTo>
                    <a:pt x="1152767" y="600215"/>
                  </a:lnTo>
                  <a:lnTo>
                    <a:pt x="1149879" y="607942"/>
                  </a:lnTo>
                  <a:lnTo>
                    <a:pt x="1147954" y="612288"/>
                  </a:lnTo>
                  <a:lnTo>
                    <a:pt x="1147473" y="615669"/>
                  </a:lnTo>
                  <a:lnTo>
                    <a:pt x="1149398" y="620498"/>
                  </a:lnTo>
                  <a:lnTo>
                    <a:pt x="1146991" y="629674"/>
                  </a:lnTo>
                  <a:lnTo>
                    <a:pt x="1146029" y="632089"/>
                  </a:lnTo>
                  <a:lnTo>
                    <a:pt x="1146029" y="644162"/>
                  </a:lnTo>
                  <a:lnTo>
                    <a:pt x="1145066" y="646577"/>
                  </a:lnTo>
                  <a:lnTo>
                    <a:pt x="1146029" y="651889"/>
                  </a:lnTo>
                  <a:lnTo>
                    <a:pt x="1145547" y="659133"/>
                  </a:lnTo>
                  <a:lnTo>
                    <a:pt x="1137846" y="665895"/>
                  </a:lnTo>
                  <a:lnTo>
                    <a:pt x="1133033" y="667826"/>
                  </a:lnTo>
                  <a:lnTo>
                    <a:pt x="1127739" y="668792"/>
                  </a:lnTo>
                  <a:lnTo>
                    <a:pt x="1121963" y="666378"/>
                  </a:lnTo>
                  <a:lnTo>
                    <a:pt x="1113300" y="661548"/>
                  </a:lnTo>
                  <a:lnTo>
                    <a:pt x="1109931" y="660099"/>
                  </a:lnTo>
                  <a:lnTo>
                    <a:pt x="1107043" y="657202"/>
                  </a:lnTo>
                  <a:lnTo>
                    <a:pt x="1102711" y="654787"/>
                  </a:lnTo>
                  <a:lnTo>
                    <a:pt x="1096935" y="653338"/>
                  </a:lnTo>
                  <a:lnTo>
                    <a:pt x="1090197" y="654787"/>
                  </a:lnTo>
                  <a:lnTo>
                    <a:pt x="1082496" y="661065"/>
                  </a:lnTo>
                  <a:lnTo>
                    <a:pt x="1077202" y="666378"/>
                  </a:lnTo>
                  <a:lnTo>
                    <a:pt x="1072389" y="675553"/>
                  </a:lnTo>
                  <a:lnTo>
                    <a:pt x="1069982" y="677968"/>
                  </a:lnTo>
                  <a:lnTo>
                    <a:pt x="1065169" y="678934"/>
                  </a:lnTo>
                  <a:lnTo>
                    <a:pt x="1059875" y="678934"/>
                  </a:lnTo>
                  <a:lnTo>
                    <a:pt x="1054099" y="681349"/>
                  </a:lnTo>
                  <a:lnTo>
                    <a:pt x="1047842" y="679900"/>
                  </a:lnTo>
                  <a:lnTo>
                    <a:pt x="1043992" y="676036"/>
                  </a:lnTo>
                  <a:lnTo>
                    <a:pt x="1037735" y="673622"/>
                  </a:lnTo>
                  <a:lnTo>
                    <a:pt x="1033403" y="673622"/>
                  </a:lnTo>
                  <a:lnTo>
                    <a:pt x="1030515" y="671690"/>
                  </a:lnTo>
                  <a:lnTo>
                    <a:pt x="1026664" y="671207"/>
                  </a:lnTo>
                  <a:lnTo>
                    <a:pt x="1017038" y="674105"/>
                  </a:lnTo>
                  <a:lnTo>
                    <a:pt x="1014150" y="674105"/>
                  </a:lnTo>
                  <a:lnTo>
                    <a:pt x="1011263" y="672173"/>
                  </a:lnTo>
                  <a:lnTo>
                    <a:pt x="1005487" y="670724"/>
                  </a:lnTo>
                  <a:lnTo>
                    <a:pt x="997305" y="673139"/>
                  </a:lnTo>
                  <a:lnTo>
                    <a:pt x="991048" y="677002"/>
                  </a:lnTo>
                  <a:lnTo>
                    <a:pt x="989122" y="678934"/>
                  </a:lnTo>
                  <a:lnTo>
                    <a:pt x="983828" y="687627"/>
                  </a:lnTo>
                  <a:lnTo>
                    <a:pt x="981422" y="690042"/>
                  </a:lnTo>
                  <a:lnTo>
                    <a:pt x="977090" y="699700"/>
                  </a:lnTo>
                  <a:lnTo>
                    <a:pt x="974683" y="702598"/>
                  </a:lnTo>
                  <a:lnTo>
                    <a:pt x="970833" y="704530"/>
                  </a:lnTo>
                  <a:lnTo>
                    <a:pt x="965057" y="704530"/>
                  </a:lnTo>
                  <a:lnTo>
                    <a:pt x="959763" y="703081"/>
                  </a:lnTo>
                  <a:lnTo>
                    <a:pt x="956394" y="700183"/>
                  </a:lnTo>
                  <a:lnTo>
                    <a:pt x="954468" y="696803"/>
                  </a:lnTo>
                  <a:lnTo>
                    <a:pt x="953987" y="687627"/>
                  </a:lnTo>
                  <a:lnTo>
                    <a:pt x="950618" y="685695"/>
                  </a:lnTo>
                  <a:lnTo>
                    <a:pt x="946768" y="686178"/>
                  </a:lnTo>
                  <a:lnTo>
                    <a:pt x="937623" y="696320"/>
                  </a:lnTo>
                  <a:lnTo>
                    <a:pt x="937141" y="704047"/>
                  </a:lnTo>
                  <a:lnTo>
                    <a:pt x="932810" y="706945"/>
                  </a:lnTo>
                  <a:lnTo>
                    <a:pt x="929922" y="706462"/>
                  </a:lnTo>
                  <a:lnTo>
                    <a:pt x="926071" y="704047"/>
                  </a:lnTo>
                  <a:lnTo>
                    <a:pt x="922702" y="699700"/>
                  </a:lnTo>
                  <a:lnTo>
                    <a:pt x="922221" y="694871"/>
                  </a:lnTo>
                  <a:lnTo>
                    <a:pt x="923183" y="691491"/>
                  </a:lnTo>
                  <a:lnTo>
                    <a:pt x="928478" y="687144"/>
                  </a:lnTo>
                  <a:lnTo>
                    <a:pt x="932810" y="685212"/>
                  </a:lnTo>
                  <a:lnTo>
                    <a:pt x="939067" y="676036"/>
                  </a:lnTo>
                  <a:lnTo>
                    <a:pt x="953506" y="662514"/>
                  </a:lnTo>
                  <a:lnTo>
                    <a:pt x="954950" y="659133"/>
                  </a:lnTo>
                  <a:lnTo>
                    <a:pt x="954468" y="654787"/>
                  </a:lnTo>
                  <a:lnTo>
                    <a:pt x="949655" y="645128"/>
                  </a:lnTo>
                  <a:lnTo>
                    <a:pt x="947730" y="636918"/>
                  </a:lnTo>
                  <a:lnTo>
                    <a:pt x="941954" y="630157"/>
                  </a:lnTo>
                  <a:lnTo>
                    <a:pt x="933772" y="624362"/>
                  </a:lnTo>
                  <a:lnTo>
                    <a:pt x="927034" y="622913"/>
                  </a:lnTo>
                  <a:lnTo>
                    <a:pt x="924146" y="621464"/>
                  </a:lnTo>
                  <a:lnTo>
                    <a:pt x="920296" y="616152"/>
                  </a:lnTo>
                  <a:lnTo>
                    <a:pt x="918852" y="610356"/>
                  </a:lnTo>
                  <a:lnTo>
                    <a:pt x="920296" y="605527"/>
                  </a:lnTo>
                  <a:lnTo>
                    <a:pt x="926553" y="605527"/>
                  </a:lnTo>
                  <a:lnTo>
                    <a:pt x="929922" y="604078"/>
                  </a:lnTo>
                  <a:lnTo>
                    <a:pt x="932328" y="601663"/>
                  </a:lnTo>
                  <a:lnTo>
                    <a:pt x="933291" y="598283"/>
                  </a:lnTo>
                  <a:lnTo>
                    <a:pt x="930403" y="592488"/>
                  </a:lnTo>
                  <a:lnTo>
                    <a:pt x="928478" y="580414"/>
                  </a:lnTo>
                  <a:lnTo>
                    <a:pt x="926553" y="576551"/>
                  </a:lnTo>
                  <a:lnTo>
                    <a:pt x="921740" y="573653"/>
                  </a:lnTo>
                  <a:lnTo>
                    <a:pt x="916445" y="567375"/>
                  </a:lnTo>
                  <a:lnTo>
                    <a:pt x="913557" y="565443"/>
                  </a:lnTo>
                  <a:lnTo>
                    <a:pt x="905856" y="565926"/>
                  </a:lnTo>
                  <a:lnTo>
                    <a:pt x="899600" y="567858"/>
                  </a:lnTo>
                  <a:lnTo>
                    <a:pt x="891898" y="571238"/>
                  </a:lnTo>
                  <a:lnTo>
                    <a:pt x="887567" y="572204"/>
                  </a:lnTo>
                  <a:lnTo>
                    <a:pt x="882754" y="576551"/>
                  </a:lnTo>
                  <a:lnTo>
                    <a:pt x="880347" y="577999"/>
                  </a:lnTo>
                  <a:lnTo>
                    <a:pt x="876015" y="577516"/>
                  </a:lnTo>
                  <a:lnTo>
                    <a:pt x="868796" y="574136"/>
                  </a:lnTo>
                  <a:lnTo>
                    <a:pt x="862058" y="567375"/>
                  </a:lnTo>
                  <a:lnTo>
                    <a:pt x="854838" y="564960"/>
                  </a:lnTo>
                  <a:lnTo>
                    <a:pt x="850987" y="565443"/>
                  </a:lnTo>
                  <a:lnTo>
                    <a:pt x="843287" y="564477"/>
                  </a:lnTo>
                  <a:lnTo>
                    <a:pt x="839917" y="565443"/>
                  </a:lnTo>
                  <a:lnTo>
                    <a:pt x="836548" y="568341"/>
                  </a:lnTo>
                  <a:lnTo>
                    <a:pt x="835104" y="572204"/>
                  </a:lnTo>
                  <a:lnTo>
                    <a:pt x="835104" y="579448"/>
                  </a:lnTo>
                  <a:lnTo>
                    <a:pt x="836548" y="598283"/>
                  </a:lnTo>
                  <a:lnTo>
                    <a:pt x="834623" y="600698"/>
                  </a:lnTo>
                  <a:lnTo>
                    <a:pt x="830773" y="602146"/>
                  </a:lnTo>
                  <a:lnTo>
                    <a:pt x="826441" y="606010"/>
                  </a:lnTo>
                  <a:lnTo>
                    <a:pt x="817296" y="613254"/>
                  </a:lnTo>
                  <a:lnTo>
                    <a:pt x="812002" y="618083"/>
                  </a:lnTo>
                  <a:lnTo>
                    <a:pt x="806707" y="621464"/>
                  </a:lnTo>
                  <a:lnTo>
                    <a:pt x="801413" y="622430"/>
                  </a:lnTo>
                  <a:lnTo>
                    <a:pt x="791787" y="620498"/>
                  </a:lnTo>
                  <a:lnTo>
                    <a:pt x="789862" y="622430"/>
                  </a:lnTo>
                  <a:lnTo>
                    <a:pt x="789380" y="628708"/>
                  </a:lnTo>
                  <a:lnTo>
                    <a:pt x="786974" y="636435"/>
                  </a:lnTo>
                  <a:lnTo>
                    <a:pt x="786974" y="642231"/>
                  </a:lnTo>
                  <a:lnTo>
                    <a:pt x="787455" y="646577"/>
                  </a:lnTo>
                  <a:lnTo>
                    <a:pt x="785530" y="649958"/>
                  </a:lnTo>
                  <a:lnTo>
                    <a:pt x="780717" y="647543"/>
                  </a:lnTo>
                  <a:lnTo>
                    <a:pt x="779754" y="644645"/>
                  </a:lnTo>
                  <a:lnTo>
                    <a:pt x="777348" y="645128"/>
                  </a:lnTo>
                  <a:lnTo>
                    <a:pt x="773497" y="643679"/>
                  </a:lnTo>
                  <a:lnTo>
                    <a:pt x="771091" y="639333"/>
                  </a:lnTo>
                  <a:lnTo>
                    <a:pt x="770609" y="636435"/>
                  </a:lnTo>
                  <a:lnTo>
                    <a:pt x="766278" y="631606"/>
                  </a:lnTo>
                  <a:lnTo>
                    <a:pt x="759539" y="631123"/>
                  </a:lnTo>
                  <a:lnTo>
                    <a:pt x="753764" y="629191"/>
                  </a:lnTo>
                  <a:lnTo>
                    <a:pt x="751838" y="627742"/>
                  </a:lnTo>
                  <a:lnTo>
                    <a:pt x="743175" y="632089"/>
                  </a:lnTo>
                  <a:lnTo>
                    <a:pt x="714296" y="648992"/>
                  </a:lnTo>
                  <a:lnTo>
                    <a:pt x="715259" y="664929"/>
                  </a:lnTo>
                  <a:lnTo>
                    <a:pt x="734511" y="711774"/>
                  </a:lnTo>
                  <a:lnTo>
                    <a:pt x="725848" y="717569"/>
                  </a:lnTo>
                  <a:lnTo>
                    <a:pt x="723441" y="720467"/>
                  </a:lnTo>
                  <a:lnTo>
                    <a:pt x="721997" y="723848"/>
                  </a:lnTo>
                  <a:lnTo>
                    <a:pt x="718147" y="727228"/>
                  </a:lnTo>
                  <a:lnTo>
                    <a:pt x="709483" y="735921"/>
                  </a:lnTo>
                  <a:lnTo>
                    <a:pt x="705152" y="745097"/>
                  </a:lnTo>
                  <a:lnTo>
                    <a:pt x="700820" y="750409"/>
                  </a:lnTo>
                  <a:lnTo>
                    <a:pt x="695525" y="753790"/>
                  </a:lnTo>
                  <a:lnTo>
                    <a:pt x="690712" y="753790"/>
                  </a:lnTo>
                  <a:lnTo>
                    <a:pt x="686862" y="750409"/>
                  </a:lnTo>
                  <a:lnTo>
                    <a:pt x="686862" y="747029"/>
                  </a:lnTo>
                  <a:lnTo>
                    <a:pt x="695525" y="736404"/>
                  </a:lnTo>
                  <a:lnTo>
                    <a:pt x="702264" y="731092"/>
                  </a:lnTo>
                  <a:lnTo>
                    <a:pt x="709002" y="721433"/>
                  </a:lnTo>
                  <a:lnTo>
                    <a:pt x="709965" y="718052"/>
                  </a:lnTo>
                  <a:lnTo>
                    <a:pt x="714296" y="712257"/>
                  </a:lnTo>
                  <a:lnTo>
                    <a:pt x="714778" y="708393"/>
                  </a:lnTo>
                  <a:lnTo>
                    <a:pt x="713815" y="705496"/>
                  </a:lnTo>
                  <a:lnTo>
                    <a:pt x="709965" y="701632"/>
                  </a:lnTo>
                  <a:lnTo>
                    <a:pt x="706595" y="701149"/>
                  </a:lnTo>
                  <a:lnTo>
                    <a:pt x="699376" y="704047"/>
                  </a:lnTo>
                  <a:lnTo>
                    <a:pt x="692156" y="705496"/>
                  </a:lnTo>
                  <a:lnTo>
                    <a:pt x="686862" y="704047"/>
                  </a:lnTo>
                  <a:lnTo>
                    <a:pt x="680605" y="701149"/>
                  </a:lnTo>
                  <a:lnTo>
                    <a:pt x="672423" y="694871"/>
                  </a:lnTo>
                  <a:lnTo>
                    <a:pt x="669535" y="696320"/>
                  </a:lnTo>
                  <a:lnTo>
                    <a:pt x="664722" y="700666"/>
                  </a:lnTo>
                  <a:lnTo>
                    <a:pt x="660871" y="700666"/>
                  </a:lnTo>
                  <a:lnTo>
                    <a:pt x="657021" y="696320"/>
                  </a:lnTo>
                  <a:lnTo>
                    <a:pt x="654614" y="691973"/>
                  </a:lnTo>
                  <a:lnTo>
                    <a:pt x="651727" y="691973"/>
                  </a:lnTo>
                  <a:lnTo>
                    <a:pt x="639213" y="696803"/>
                  </a:lnTo>
                  <a:lnTo>
                    <a:pt x="632474" y="695837"/>
                  </a:lnTo>
                  <a:lnTo>
                    <a:pt x="626699" y="693422"/>
                  </a:lnTo>
                  <a:lnTo>
                    <a:pt x="619960" y="693905"/>
                  </a:lnTo>
                  <a:lnTo>
                    <a:pt x="611297" y="691008"/>
                  </a:lnTo>
                  <a:lnTo>
                    <a:pt x="605521" y="691008"/>
                  </a:lnTo>
                  <a:lnTo>
                    <a:pt x="600708" y="693422"/>
                  </a:lnTo>
                  <a:lnTo>
                    <a:pt x="594451" y="695354"/>
                  </a:lnTo>
                  <a:lnTo>
                    <a:pt x="587713" y="699700"/>
                  </a:lnTo>
                  <a:lnTo>
                    <a:pt x="584344" y="700183"/>
                  </a:lnTo>
                  <a:lnTo>
                    <a:pt x="580012" y="703564"/>
                  </a:lnTo>
                  <a:lnTo>
                    <a:pt x="577605" y="707428"/>
                  </a:lnTo>
                  <a:lnTo>
                    <a:pt x="573755" y="707911"/>
                  </a:lnTo>
                  <a:lnTo>
                    <a:pt x="571830" y="709842"/>
                  </a:lnTo>
                  <a:lnTo>
                    <a:pt x="570867" y="715155"/>
                  </a:lnTo>
                  <a:lnTo>
                    <a:pt x="569423" y="717086"/>
                  </a:lnTo>
                  <a:lnTo>
                    <a:pt x="563647" y="719984"/>
                  </a:lnTo>
                  <a:lnTo>
                    <a:pt x="561241" y="724331"/>
                  </a:lnTo>
                  <a:lnTo>
                    <a:pt x="559316" y="732058"/>
                  </a:lnTo>
                  <a:lnTo>
                    <a:pt x="555946" y="734472"/>
                  </a:lnTo>
                  <a:lnTo>
                    <a:pt x="545839" y="735438"/>
                  </a:lnTo>
                  <a:lnTo>
                    <a:pt x="542951" y="737370"/>
                  </a:lnTo>
                  <a:lnTo>
                    <a:pt x="541026" y="742199"/>
                  </a:lnTo>
                  <a:lnTo>
                    <a:pt x="531400" y="745580"/>
                  </a:lnTo>
                  <a:lnTo>
                    <a:pt x="514073" y="750409"/>
                  </a:lnTo>
                  <a:lnTo>
                    <a:pt x="511666" y="750409"/>
                  </a:lnTo>
                  <a:lnTo>
                    <a:pt x="507816" y="753307"/>
                  </a:lnTo>
                  <a:lnTo>
                    <a:pt x="498190" y="758619"/>
                  </a:lnTo>
                  <a:lnTo>
                    <a:pt x="473162" y="777937"/>
                  </a:lnTo>
                  <a:lnTo>
                    <a:pt x="469311" y="785664"/>
                  </a:lnTo>
                  <a:lnTo>
                    <a:pt x="458241" y="799186"/>
                  </a:lnTo>
                  <a:lnTo>
                    <a:pt x="454391" y="804499"/>
                  </a:lnTo>
                  <a:lnTo>
                    <a:pt x="438508" y="828163"/>
                  </a:lnTo>
                  <a:lnTo>
                    <a:pt x="413480" y="836373"/>
                  </a:lnTo>
                  <a:lnTo>
                    <a:pt x="400966" y="840719"/>
                  </a:lnTo>
                  <a:lnTo>
                    <a:pt x="381713" y="848446"/>
                  </a:lnTo>
                  <a:lnTo>
                    <a:pt x="372569" y="851344"/>
                  </a:lnTo>
                  <a:lnTo>
                    <a:pt x="366793" y="856173"/>
                  </a:lnTo>
                  <a:lnTo>
                    <a:pt x="364386" y="863900"/>
                  </a:lnTo>
                  <a:lnTo>
                    <a:pt x="364386" y="869213"/>
                  </a:lnTo>
                  <a:lnTo>
                    <a:pt x="366793" y="878389"/>
                  </a:lnTo>
                  <a:lnTo>
                    <a:pt x="373050" y="885150"/>
                  </a:lnTo>
                  <a:lnTo>
                    <a:pt x="377863" y="891428"/>
                  </a:lnTo>
                  <a:lnTo>
                    <a:pt x="382195" y="896740"/>
                  </a:lnTo>
                  <a:lnTo>
                    <a:pt x="386527" y="903019"/>
                  </a:lnTo>
                  <a:lnTo>
                    <a:pt x="388933" y="913161"/>
                  </a:lnTo>
                  <a:lnTo>
                    <a:pt x="390377" y="919439"/>
                  </a:lnTo>
                  <a:lnTo>
                    <a:pt x="389414" y="925234"/>
                  </a:lnTo>
                  <a:lnTo>
                    <a:pt x="386045" y="936825"/>
                  </a:lnTo>
                  <a:lnTo>
                    <a:pt x="382676" y="942620"/>
                  </a:lnTo>
                  <a:lnTo>
                    <a:pt x="375456" y="949864"/>
                  </a:lnTo>
                  <a:lnTo>
                    <a:pt x="376900" y="951796"/>
                  </a:lnTo>
                  <a:lnTo>
                    <a:pt x="376900" y="957108"/>
                  </a:lnTo>
                  <a:lnTo>
                    <a:pt x="371125" y="958074"/>
                  </a:lnTo>
                  <a:lnTo>
                    <a:pt x="366793" y="960006"/>
                  </a:lnTo>
                  <a:lnTo>
                    <a:pt x="367274" y="961455"/>
                  </a:lnTo>
                  <a:lnTo>
                    <a:pt x="371125" y="964835"/>
                  </a:lnTo>
                  <a:lnTo>
                    <a:pt x="371125" y="966284"/>
                  </a:lnTo>
                  <a:lnTo>
                    <a:pt x="365349" y="968699"/>
                  </a:lnTo>
                  <a:lnTo>
                    <a:pt x="362943" y="965801"/>
                  </a:lnTo>
                  <a:lnTo>
                    <a:pt x="357167" y="968216"/>
                  </a:lnTo>
                  <a:lnTo>
                    <a:pt x="358129" y="972562"/>
                  </a:lnTo>
                  <a:lnTo>
                    <a:pt x="350910" y="972562"/>
                  </a:lnTo>
                  <a:lnTo>
                    <a:pt x="348022" y="974977"/>
                  </a:lnTo>
                  <a:lnTo>
                    <a:pt x="343690" y="975943"/>
                  </a:lnTo>
                  <a:lnTo>
                    <a:pt x="343209" y="971596"/>
                  </a:lnTo>
                  <a:lnTo>
                    <a:pt x="340802" y="967733"/>
                  </a:lnTo>
                  <a:lnTo>
                    <a:pt x="341765" y="964352"/>
                  </a:lnTo>
                  <a:lnTo>
                    <a:pt x="340321" y="962903"/>
                  </a:lnTo>
                  <a:lnTo>
                    <a:pt x="339840" y="959040"/>
                  </a:lnTo>
                  <a:lnTo>
                    <a:pt x="342728" y="957108"/>
                  </a:lnTo>
                  <a:lnTo>
                    <a:pt x="340802" y="948415"/>
                  </a:lnTo>
                  <a:lnTo>
                    <a:pt x="336952" y="946966"/>
                  </a:lnTo>
                  <a:lnTo>
                    <a:pt x="333101" y="943586"/>
                  </a:lnTo>
                  <a:lnTo>
                    <a:pt x="332139" y="939722"/>
                  </a:lnTo>
                  <a:lnTo>
                    <a:pt x="327807" y="940205"/>
                  </a:lnTo>
                  <a:lnTo>
                    <a:pt x="323957" y="935859"/>
                  </a:lnTo>
                  <a:lnTo>
                    <a:pt x="326363" y="932961"/>
                  </a:lnTo>
                  <a:lnTo>
                    <a:pt x="327807" y="925717"/>
                  </a:lnTo>
                  <a:lnTo>
                    <a:pt x="327326" y="924268"/>
                  </a:lnTo>
                  <a:lnTo>
                    <a:pt x="322994" y="922336"/>
                  </a:lnTo>
                  <a:lnTo>
                    <a:pt x="324438" y="927649"/>
                  </a:lnTo>
                  <a:lnTo>
                    <a:pt x="322031" y="928615"/>
                  </a:lnTo>
                  <a:lnTo>
                    <a:pt x="308073" y="927166"/>
                  </a:lnTo>
                  <a:lnTo>
                    <a:pt x="305667" y="922819"/>
                  </a:lnTo>
                  <a:lnTo>
                    <a:pt x="300373" y="924751"/>
                  </a:lnTo>
                  <a:lnTo>
                    <a:pt x="295560" y="924751"/>
                  </a:lnTo>
                  <a:lnTo>
                    <a:pt x="292672" y="922819"/>
                  </a:lnTo>
                  <a:lnTo>
                    <a:pt x="287377" y="921853"/>
                  </a:lnTo>
                  <a:lnTo>
                    <a:pt x="280639" y="921371"/>
                  </a:lnTo>
                  <a:lnTo>
                    <a:pt x="279195" y="918956"/>
                  </a:lnTo>
                  <a:lnTo>
                    <a:pt x="275345" y="917507"/>
                  </a:lnTo>
                  <a:lnTo>
                    <a:pt x="269569" y="917990"/>
                  </a:lnTo>
                  <a:lnTo>
                    <a:pt x="265237" y="916541"/>
                  </a:lnTo>
                  <a:lnTo>
                    <a:pt x="268125" y="912678"/>
                  </a:lnTo>
                  <a:lnTo>
                    <a:pt x="267162" y="907848"/>
                  </a:lnTo>
                  <a:lnTo>
                    <a:pt x="261868" y="905916"/>
                  </a:lnTo>
                  <a:lnTo>
                    <a:pt x="256092" y="900121"/>
                  </a:lnTo>
                  <a:lnTo>
                    <a:pt x="251761" y="899638"/>
                  </a:lnTo>
                  <a:lnTo>
                    <a:pt x="249835" y="903502"/>
                  </a:lnTo>
                  <a:lnTo>
                    <a:pt x="246948" y="901087"/>
                  </a:lnTo>
                  <a:lnTo>
                    <a:pt x="242135" y="900121"/>
                  </a:lnTo>
                  <a:lnTo>
                    <a:pt x="241172" y="898189"/>
                  </a:lnTo>
                  <a:lnTo>
                    <a:pt x="245985" y="896258"/>
                  </a:lnTo>
                  <a:lnTo>
                    <a:pt x="245504" y="891911"/>
                  </a:lnTo>
                  <a:lnTo>
                    <a:pt x="245985" y="882735"/>
                  </a:lnTo>
                  <a:lnTo>
                    <a:pt x="243578" y="877423"/>
                  </a:lnTo>
                  <a:lnTo>
                    <a:pt x="239728" y="871628"/>
                  </a:lnTo>
                  <a:lnTo>
                    <a:pt x="234434" y="866798"/>
                  </a:lnTo>
                  <a:lnTo>
                    <a:pt x="232508" y="867281"/>
                  </a:lnTo>
                  <a:lnTo>
                    <a:pt x="225770" y="866798"/>
                  </a:lnTo>
                  <a:lnTo>
                    <a:pt x="217588" y="862935"/>
                  </a:lnTo>
                  <a:lnTo>
                    <a:pt x="214700" y="861969"/>
                  </a:lnTo>
                  <a:lnTo>
                    <a:pt x="210850" y="856173"/>
                  </a:lnTo>
                  <a:lnTo>
                    <a:pt x="206037" y="852793"/>
                  </a:lnTo>
                  <a:lnTo>
                    <a:pt x="205555" y="848446"/>
                  </a:lnTo>
                  <a:lnTo>
                    <a:pt x="203630" y="845066"/>
                  </a:lnTo>
                  <a:lnTo>
                    <a:pt x="202186" y="837339"/>
                  </a:lnTo>
                  <a:lnTo>
                    <a:pt x="203149" y="835407"/>
                  </a:lnTo>
                  <a:lnTo>
                    <a:pt x="208924" y="836373"/>
                  </a:lnTo>
                  <a:lnTo>
                    <a:pt x="214700" y="835890"/>
                  </a:lnTo>
                  <a:lnTo>
                    <a:pt x="216144" y="832026"/>
                  </a:lnTo>
                  <a:lnTo>
                    <a:pt x="221920" y="826714"/>
                  </a:lnTo>
                  <a:lnTo>
                    <a:pt x="224807" y="817538"/>
                  </a:lnTo>
                  <a:lnTo>
                    <a:pt x="222882" y="816089"/>
                  </a:lnTo>
                  <a:lnTo>
                    <a:pt x="220476" y="816572"/>
                  </a:lnTo>
                  <a:lnTo>
                    <a:pt x="217107" y="815606"/>
                  </a:lnTo>
                  <a:lnTo>
                    <a:pt x="215663" y="813675"/>
                  </a:lnTo>
                  <a:lnTo>
                    <a:pt x="223845" y="809811"/>
                  </a:lnTo>
                  <a:lnTo>
                    <a:pt x="226733" y="803533"/>
                  </a:lnTo>
                  <a:lnTo>
                    <a:pt x="224807" y="798221"/>
                  </a:lnTo>
                  <a:lnTo>
                    <a:pt x="220476" y="793874"/>
                  </a:lnTo>
                  <a:lnTo>
                    <a:pt x="217588" y="790011"/>
                  </a:lnTo>
                  <a:lnTo>
                    <a:pt x="212293" y="786147"/>
                  </a:lnTo>
                  <a:lnTo>
                    <a:pt x="208443" y="782283"/>
                  </a:lnTo>
                  <a:lnTo>
                    <a:pt x="207480" y="779386"/>
                  </a:lnTo>
                  <a:lnTo>
                    <a:pt x="212775" y="778903"/>
                  </a:lnTo>
                  <a:lnTo>
                    <a:pt x="214700" y="776488"/>
                  </a:lnTo>
                  <a:lnTo>
                    <a:pt x="214219" y="773108"/>
                  </a:lnTo>
                  <a:lnTo>
                    <a:pt x="210368" y="768761"/>
                  </a:lnTo>
                  <a:lnTo>
                    <a:pt x="204593" y="765863"/>
                  </a:lnTo>
                  <a:lnTo>
                    <a:pt x="202667" y="763449"/>
                  </a:lnTo>
                  <a:lnTo>
                    <a:pt x="194004" y="759102"/>
                  </a:lnTo>
                  <a:lnTo>
                    <a:pt x="189672" y="754756"/>
                  </a:lnTo>
                  <a:lnTo>
                    <a:pt x="186784" y="750409"/>
                  </a:lnTo>
                  <a:lnTo>
                    <a:pt x="181971" y="749443"/>
                  </a:lnTo>
                  <a:lnTo>
                    <a:pt x="179565" y="752341"/>
                  </a:lnTo>
                  <a:lnTo>
                    <a:pt x="173789" y="757171"/>
                  </a:lnTo>
                  <a:lnTo>
                    <a:pt x="166569" y="769727"/>
                  </a:lnTo>
                  <a:lnTo>
                    <a:pt x="159350" y="768761"/>
                  </a:lnTo>
                  <a:lnTo>
                    <a:pt x="154537" y="772142"/>
                  </a:lnTo>
                  <a:lnTo>
                    <a:pt x="149724" y="767795"/>
                  </a:lnTo>
                  <a:close/>
                </a:path>
              </a:pathLst>
            </a:custGeom>
            <a:solidFill>
              <a:srgbClr val="88A4BC">
                <a:alpha val="10192"/>
              </a:srgbClr>
            </a:solidFill>
            <a:ln w="479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H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1C415CB-2BE2-DB88-68E9-A4F387DEA46C}"/>
                </a:ext>
              </a:extLst>
            </p:cNvPr>
            <p:cNvSpPr/>
            <p:nvPr/>
          </p:nvSpPr>
          <p:spPr>
            <a:xfrm>
              <a:off x="17226191" y="6619386"/>
              <a:ext cx="1604676" cy="1643931"/>
            </a:xfrm>
            <a:custGeom>
              <a:avLst/>
              <a:gdLst>
                <a:gd name="connsiteX0" fmla="*/ 23573 w 1604676"/>
                <a:gd name="connsiteY0" fmla="*/ 1388090 h 1643931"/>
                <a:gd name="connsiteX1" fmla="*/ 25017 w 1604676"/>
                <a:gd name="connsiteY1" fmla="*/ 1385193 h 1643931"/>
                <a:gd name="connsiteX2" fmla="*/ 29830 w 1604676"/>
                <a:gd name="connsiteY2" fmla="*/ 1380846 h 1643931"/>
                <a:gd name="connsiteX3" fmla="*/ 24055 w 1604676"/>
                <a:gd name="connsiteY3" fmla="*/ 1377948 h 1643931"/>
                <a:gd name="connsiteX4" fmla="*/ 23573 w 1604676"/>
                <a:gd name="connsiteY4" fmla="*/ 1376499 h 1643931"/>
                <a:gd name="connsiteX5" fmla="*/ 25980 w 1604676"/>
                <a:gd name="connsiteY5" fmla="*/ 1373119 h 1643931"/>
                <a:gd name="connsiteX6" fmla="*/ 27424 w 1604676"/>
                <a:gd name="connsiteY6" fmla="*/ 1366358 h 1643931"/>
                <a:gd name="connsiteX7" fmla="*/ 24055 w 1604676"/>
                <a:gd name="connsiteY7" fmla="*/ 1363460 h 1643931"/>
                <a:gd name="connsiteX8" fmla="*/ 27905 w 1604676"/>
                <a:gd name="connsiteY8" fmla="*/ 1360562 h 1643931"/>
                <a:gd name="connsiteX9" fmla="*/ 29830 w 1604676"/>
                <a:gd name="connsiteY9" fmla="*/ 1357665 h 1643931"/>
                <a:gd name="connsiteX10" fmla="*/ 27905 w 1604676"/>
                <a:gd name="connsiteY10" fmla="*/ 1351870 h 1643931"/>
                <a:gd name="connsiteX11" fmla="*/ 25980 w 1604676"/>
                <a:gd name="connsiteY11" fmla="*/ 1344625 h 1643931"/>
                <a:gd name="connsiteX12" fmla="*/ 19242 w 1604676"/>
                <a:gd name="connsiteY12" fmla="*/ 1337381 h 1643931"/>
                <a:gd name="connsiteX13" fmla="*/ 9615 w 1604676"/>
                <a:gd name="connsiteY13" fmla="*/ 1340279 h 1643931"/>
                <a:gd name="connsiteX14" fmla="*/ 7209 w 1604676"/>
                <a:gd name="connsiteY14" fmla="*/ 1338830 h 1643931"/>
                <a:gd name="connsiteX15" fmla="*/ 8653 w 1604676"/>
                <a:gd name="connsiteY15" fmla="*/ 1335449 h 1643931"/>
                <a:gd name="connsiteX16" fmla="*/ 5284 w 1604676"/>
                <a:gd name="connsiteY16" fmla="*/ 1332552 h 1643931"/>
                <a:gd name="connsiteX17" fmla="*/ 1433 w 1604676"/>
                <a:gd name="connsiteY17" fmla="*/ 1333035 h 1643931"/>
                <a:gd name="connsiteX18" fmla="*/ -492 w 1604676"/>
                <a:gd name="connsiteY18" fmla="*/ 1327722 h 1643931"/>
                <a:gd name="connsiteX19" fmla="*/ 4321 w 1604676"/>
                <a:gd name="connsiteY19" fmla="*/ 1324825 h 1643931"/>
                <a:gd name="connsiteX20" fmla="*/ 5765 w 1604676"/>
                <a:gd name="connsiteY20" fmla="*/ 1321444 h 1643931"/>
                <a:gd name="connsiteX21" fmla="*/ 2877 w 1604676"/>
                <a:gd name="connsiteY21" fmla="*/ 1315166 h 1643931"/>
                <a:gd name="connsiteX22" fmla="*/ 6246 w 1604676"/>
                <a:gd name="connsiteY22" fmla="*/ 1310820 h 1643931"/>
                <a:gd name="connsiteX23" fmla="*/ 4802 w 1604676"/>
                <a:gd name="connsiteY23" fmla="*/ 1306956 h 1643931"/>
                <a:gd name="connsiteX24" fmla="*/ 6246 w 1604676"/>
                <a:gd name="connsiteY24" fmla="*/ 1305024 h 1643931"/>
                <a:gd name="connsiteX25" fmla="*/ 11059 w 1604676"/>
                <a:gd name="connsiteY25" fmla="*/ 1304058 h 1643931"/>
                <a:gd name="connsiteX26" fmla="*/ 13947 w 1604676"/>
                <a:gd name="connsiteY26" fmla="*/ 1302609 h 1643931"/>
                <a:gd name="connsiteX27" fmla="*/ 17316 w 1604676"/>
                <a:gd name="connsiteY27" fmla="*/ 1303575 h 1643931"/>
                <a:gd name="connsiteX28" fmla="*/ 18760 w 1604676"/>
                <a:gd name="connsiteY28" fmla="*/ 1300194 h 1643931"/>
                <a:gd name="connsiteX29" fmla="*/ 16835 w 1604676"/>
                <a:gd name="connsiteY29" fmla="*/ 1291019 h 1643931"/>
                <a:gd name="connsiteX30" fmla="*/ 17798 w 1604676"/>
                <a:gd name="connsiteY30" fmla="*/ 1288121 h 1643931"/>
                <a:gd name="connsiteX31" fmla="*/ 15872 w 1604676"/>
                <a:gd name="connsiteY31" fmla="*/ 1284258 h 1643931"/>
                <a:gd name="connsiteX32" fmla="*/ 17316 w 1604676"/>
                <a:gd name="connsiteY32" fmla="*/ 1278462 h 1643931"/>
                <a:gd name="connsiteX33" fmla="*/ 21648 w 1604676"/>
                <a:gd name="connsiteY33" fmla="*/ 1274599 h 1643931"/>
                <a:gd name="connsiteX34" fmla="*/ 22129 w 1604676"/>
                <a:gd name="connsiteY34" fmla="*/ 1272184 h 1643931"/>
                <a:gd name="connsiteX35" fmla="*/ 27424 w 1604676"/>
                <a:gd name="connsiteY35" fmla="*/ 1269770 h 1643931"/>
                <a:gd name="connsiteX36" fmla="*/ 33681 w 1604676"/>
                <a:gd name="connsiteY36" fmla="*/ 1263974 h 1643931"/>
                <a:gd name="connsiteX37" fmla="*/ 36569 w 1604676"/>
                <a:gd name="connsiteY37" fmla="*/ 1263491 h 1643931"/>
                <a:gd name="connsiteX38" fmla="*/ 40419 w 1604676"/>
                <a:gd name="connsiteY38" fmla="*/ 1260111 h 1643931"/>
                <a:gd name="connsiteX39" fmla="*/ 42344 w 1604676"/>
                <a:gd name="connsiteY39" fmla="*/ 1257213 h 1643931"/>
                <a:gd name="connsiteX40" fmla="*/ 37531 w 1604676"/>
                <a:gd name="connsiteY40" fmla="*/ 1255764 h 1643931"/>
                <a:gd name="connsiteX41" fmla="*/ 37050 w 1604676"/>
                <a:gd name="connsiteY41" fmla="*/ 1253832 h 1643931"/>
                <a:gd name="connsiteX42" fmla="*/ 39456 w 1604676"/>
                <a:gd name="connsiteY42" fmla="*/ 1251418 h 1643931"/>
                <a:gd name="connsiteX43" fmla="*/ 38013 w 1604676"/>
                <a:gd name="connsiteY43" fmla="*/ 1247554 h 1643931"/>
                <a:gd name="connsiteX44" fmla="*/ 34162 w 1604676"/>
                <a:gd name="connsiteY44" fmla="*/ 1244173 h 1643931"/>
                <a:gd name="connsiteX45" fmla="*/ 38013 w 1604676"/>
                <a:gd name="connsiteY45" fmla="*/ 1243208 h 1643931"/>
                <a:gd name="connsiteX46" fmla="*/ 43307 w 1604676"/>
                <a:gd name="connsiteY46" fmla="*/ 1240310 h 1643931"/>
                <a:gd name="connsiteX47" fmla="*/ 40900 w 1604676"/>
                <a:gd name="connsiteY47" fmla="*/ 1237896 h 1643931"/>
                <a:gd name="connsiteX48" fmla="*/ 42826 w 1604676"/>
                <a:gd name="connsiteY48" fmla="*/ 1234032 h 1643931"/>
                <a:gd name="connsiteX49" fmla="*/ 46195 w 1604676"/>
                <a:gd name="connsiteY49" fmla="*/ 1231134 h 1643931"/>
                <a:gd name="connsiteX50" fmla="*/ 50526 w 1604676"/>
                <a:gd name="connsiteY50" fmla="*/ 1230651 h 1643931"/>
                <a:gd name="connsiteX51" fmla="*/ 51970 w 1604676"/>
                <a:gd name="connsiteY51" fmla="*/ 1228237 h 1643931"/>
                <a:gd name="connsiteX52" fmla="*/ 47157 w 1604676"/>
                <a:gd name="connsiteY52" fmla="*/ 1220026 h 1643931"/>
                <a:gd name="connsiteX53" fmla="*/ 52933 w 1604676"/>
                <a:gd name="connsiteY53" fmla="*/ 1216163 h 1643931"/>
                <a:gd name="connsiteX54" fmla="*/ 60634 w 1604676"/>
                <a:gd name="connsiteY54" fmla="*/ 1218094 h 1643931"/>
                <a:gd name="connsiteX55" fmla="*/ 64003 w 1604676"/>
                <a:gd name="connsiteY55" fmla="*/ 1211817 h 1643931"/>
                <a:gd name="connsiteX56" fmla="*/ 62559 w 1604676"/>
                <a:gd name="connsiteY56" fmla="*/ 1208436 h 1643931"/>
                <a:gd name="connsiteX57" fmla="*/ 59190 w 1604676"/>
                <a:gd name="connsiteY57" fmla="*/ 1207470 h 1643931"/>
                <a:gd name="connsiteX58" fmla="*/ 61115 w 1604676"/>
                <a:gd name="connsiteY58" fmla="*/ 1202641 h 1643931"/>
                <a:gd name="connsiteX59" fmla="*/ 60634 w 1604676"/>
                <a:gd name="connsiteY59" fmla="*/ 1198777 h 1643931"/>
                <a:gd name="connsiteX60" fmla="*/ 56784 w 1604676"/>
                <a:gd name="connsiteY60" fmla="*/ 1194914 h 1643931"/>
                <a:gd name="connsiteX61" fmla="*/ 53414 w 1604676"/>
                <a:gd name="connsiteY61" fmla="*/ 1195879 h 1643931"/>
                <a:gd name="connsiteX62" fmla="*/ 49083 w 1604676"/>
                <a:gd name="connsiteY62" fmla="*/ 1195879 h 1643931"/>
                <a:gd name="connsiteX63" fmla="*/ 47639 w 1604676"/>
                <a:gd name="connsiteY63" fmla="*/ 1198777 h 1643931"/>
                <a:gd name="connsiteX64" fmla="*/ 42344 w 1604676"/>
                <a:gd name="connsiteY64" fmla="*/ 1195396 h 1643931"/>
                <a:gd name="connsiteX65" fmla="*/ 43788 w 1604676"/>
                <a:gd name="connsiteY65" fmla="*/ 1192016 h 1643931"/>
                <a:gd name="connsiteX66" fmla="*/ 49083 w 1604676"/>
                <a:gd name="connsiteY66" fmla="*/ 1189601 h 1643931"/>
                <a:gd name="connsiteX67" fmla="*/ 53414 w 1604676"/>
                <a:gd name="connsiteY67" fmla="*/ 1185255 h 1643931"/>
                <a:gd name="connsiteX68" fmla="*/ 56784 w 1604676"/>
                <a:gd name="connsiteY68" fmla="*/ 1186220 h 1643931"/>
                <a:gd name="connsiteX69" fmla="*/ 57746 w 1604676"/>
                <a:gd name="connsiteY69" fmla="*/ 1183806 h 1643931"/>
                <a:gd name="connsiteX70" fmla="*/ 51489 w 1604676"/>
                <a:gd name="connsiteY70" fmla="*/ 1181874 h 1643931"/>
                <a:gd name="connsiteX71" fmla="*/ 50045 w 1604676"/>
                <a:gd name="connsiteY71" fmla="*/ 1174147 h 1643931"/>
                <a:gd name="connsiteX72" fmla="*/ 56784 w 1604676"/>
                <a:gd name="connsiteY72" fmla="*/ 1171249 h 1643931"/>
                <a:gd name="connsiteX73" fmla="*/ 60153 w 1604676"/>
                <a:gd name="connsiteY73" fmla="*/ 1161591 h 1643931"/>
                <a:gd name="connsiteX74" fmla="*/ 63522 w 1604676"/>
                <a:gd name="connsiteY74" fmla="*/ 1160625 h 1643931"/>
                <a:gd name="connsiteX75" fmla="*/ 67854 w 1604676"/>
                <a:gd name="connsiteY75" fmla="*/ 1162073 h 1643931"/>
                <a:gd name="connsiteX76" fmla="*/ 66891 w 1604676"/>
                <a:gd name="connsiteY76" fmla="*/ 1156278 h 1643931"/>
                <a:gd name="connsiteX77" fmla="*/ 69779 w 1604676"/>
                <a:gd name="connsiteY77" fmla="*/ 1155796 h 1643931"/>
                <a:gd name="connsiteX78" fmla="*/ 70260 w 1604676"/>
                <a:gd name="connsiteY78" fmla="*/ 1151449 h 1643931"/>
                <a:gd name="connsiteX79" fmla="*/ 73148 w 1604676"/>
                <a:gd name="connsiteY79" fmla="*/ 1147102 h 1643931"/>
                <a:gd name="connsiteX80" fmla="*/ 69298 w 1604676"/>
                <a:gd name="connsiteY80" fmla="*/ 1143722 h 1643931"/>
                <a:gd name="connsiteX81" fmla="*/ 68335 w 1604676"/>
                <a:gd name="connsiteY81" fmla="*/ 1136961 h 1643931"/>
                <a:gd name="connsiteX82" fmla="*/ 70260 w 1604676"/>
                <a:gd name="connsiteY82" fmla="*/ 1135512 h 1643931"/>
                <a:gd name="connsiteX83" fmla="*/ 70260 w 1604676"/>
                <a:gd name="connsiteY83" fmla="*/ 1133097 h 1643931"/>
                <a:gd name="connsiteX84" fmla="*/ 72667 w 1604676"/>
                <a:gd name="connsiteY84" fmla="*/ 1130682 h 1643931"/>
                <a:gd name="connsiteX85" fmla="*/ 72667 w 1604676"/>
                <a:gd name="connsiteY85" fmla="*/ 1127302 h 1643931"/>
                <a:gd name="connsiteX86" fmla="*/ 71223 w 1604676"/>
                <a:gd name="connsiteY86" fmla="*/ 1123921 h 1643931"/>
                <a:gd name="connsiteX87" fmla="*/ 72185 w 1604676"/>
                <a:gd name="connsiteY87" fmla="*/ 1121990 h 1643931"/>
                <a:gd name="connsiteX88" fmla="*/ 67854 w 1604676"/>
                <a:gd name="connsiteY88" fmla="*/ 1118609 h 1643931"/>
                <a:gd name="connsiteX89" fmla="*/ 62559 w 1604676"/>
                <a:gd name="connsiteY89" fmla="*/ 1118126 h 1643931"/>
                <a:gd name="connsiteX90" fmla="*/ 61115 w 1604676"/>
                <a:gd name="connsiteY90" fmla="*/ 1115711 h 1643931"/>
                <a:gd name="connsiteX91" fmla="*/ 61115 w 1604676"/>
                <a:gd name="connsiteY91" fmla="*/ 1112331 h 1643931"/>
                <a:gd name="connsiteX92" fmla="*/ 60634 w 1604676"/>
                <a:gd name="connsiteY92" fmla="*/ 1106052 h 1643931"/>
                <a:gd name="connsiteX93" fmla="*/ 57265 w 1604676"/>
                <a:gd name="connsiteY93" fmla="*/ 1103638 h 1643931"/>
                <a:gd name="connsiteX94" fmla="*/ 61115 w 1604676"/>
                <a:gd name="connsiteY94" fmla="*/ 1099291 h 1643931"/>
                <a:gd name="connsiteX95" fmla="*/ 64966 w 1604676"/>
                <a:gd name="connsiteY95" fmla="*/ 1099291 h 1643931"/>
                <a:gd name="connsiteX96" fmla="*/ 68335 w 1604676"/>
                <a:gd name="connsiteY96" fmla="*/ 1094944 h 1643931"/>
                <a:gd name="connsiteX97" fmla="*/ 71223 w 1604676"/>
                <a:gd name="connsiteY97" fmla="*/ 1099774 h 1643931"/>
                <a:gd name="connsiteX98" fmla="*/ 77961 w 1604676"/>
                <a:gd name="connsiteY98" fmla="*/ 1097843 h 1643931"/>
                <a:gd name="connsiteX99" fmla="*/ 82293 w 1604676"/>
                <a:gd name="connsiteY99" fmla="*/ 1097843 h 1643931"/>
                <a:gd name="connsiteX100" fmla="*/ 88550 w 1604676"/>
                <a:gd name="connsiteY100" fmla="*/ 1093496 h 1643931"/>
                <a:gd name="connsiteX101" fmla="*/ 90475 w 1604676"/>
                <a:gd name="connsiteY101" fmla="*/ 1097843 h 1643931"/>
                <a:gd name="connsiteX102" fmla="*/ 97695 w 1604676"/>
                <a:gd name="connsiteY102" fmla="*/ 1098325 h 1643931"/>
                <a:gd name="connsiteX103" fmla="*/ 99620 w 1604676"/>
                <a:gd name="connsiteY103" fmla="*/ 1102189 h 1643931"/>
                <a:gd name="connsiteX104" fmla="*/ 103470 w 1604676"/>
                <a:gd name="connsiteY104" fmla="*/ 1100740 h 1643931"/>
                <a:gd name="connsiteX105" fmla="*/ 106839 w 1604676"/>
                <a:gd name="connsiteY105" fmla="*/ 1102189 h 1643931"/>
                <a:gd name="connsiteX106" fmla="*/ 111171 w 1604676"/>
                <a:gd name="connsiteY106" fmla="*/ 1101223 h 1643931"/>
                <a:gd name="connsiteX107" fmla="*/ 118391 w 1604676"/>
                <a:gd name="connsiteY107" fmla="*/ 1101706 h 1643931"/>
                <a:gd name="connsiteX108" fmla="*/ 122241 w 1604676"/>
                <a:gd name="connsiteY108" fmla="*/ 1099291 h 1643931"/>
                <a:gd name="connsiteX109" fmla="*/ 124166 w 1604676"/>
                <a:gd name="connsiteY109" fmla="*/ 1100740 h 1643931"/>
                <a:gd name="connsiteX110" fmla="*/ 129461 w 1604676"/>
                <a:gd name="connsiteY110" fmla="*/ 1094944 h 1643931"/>
                <a:gd name="connsiteX111" fmla="*/ 129461 w 1604676"/>
                <a:gd name="connsiteY111" fmla="*/ 1092047 h 1643931"/>
                <a:gd name="connsiteX112" fmla="*/ 134274 w 1604676"/>
                <a:gd name="connsiteY112" fmla="*/ 1090598 h 1643931"/>
                <a:gd name="connsiteX113" fmla="*/ 133311 w 1604676"/>
                <a:gd name="connsiteY113" fmla="*/ 1088667 h 1643931"/>
                <a:gd name="connsiteX114" fmla="*/ 135236 w 1604676"/>
                <a:gd name="connsiteY114" fmla="*/ 1082871 h 1643931"/>
                <a:gd name="connsiteX115" fmla="*/ 135236 w 1604676"/>
                <a:gd name="connsiteY115" fmla="*/ 1079008 h 1643931"/>
                <a:gd name="connsiteX116" fmla="*/ 133793 w 1604676"/>
                <a:gd name="connsiteY116" fmla="*/ 1071764 h 1643931"/>
                <a:gd name="connsiteX117" fmla="*/ 134755 w 1604676"/>
                <a:gd name="connsiteY117" fmla="*/ 1071281 h 1643931"/>
                <a:gd name="connsiteX118" fmla="*/ 130905 w 1604676"/>
                <a:gd name="connsiteY118" fmla="*/ 1063553 h 1643931"/>
                <a:gd name="connsiteX119" fmla="*/ 133311 w 1604676"/>
                <a:gd name="connsiteY119" fmla="*/ 1062105 h 1643931"/>
                <a:gd name="connsiteX120" fmla="*/ 134755 w 1604676"/>
                <a:gd name="connsiteY120" fmla="*/ 1059207 h 1643931"/>
                <a:gd name="connsiteX121" fmla="*/ 131867 w 1604676"/>
                <a:gd name="connsiteY121" fmla="*/ 1056793 h 1643931"/>
                <a:gd name="connsiteX122" fmla="*/ 130423 w 1604676"/>
                <a:gd name="connsiteY122" fmla="*/ 1052929 h 1643931"/>
                <a:gd name="connsiteX123" fmla="*/ 131867 w 1604676"/>
                <a:gd name="connsiteY123" fmla="*/ 1051480 h 1643931"/>
                <a:gd name="connsiteX124" fmla="*/ 132349 w 1604676"/>
                <a:gd name="connsiteY124" fmla="*/ 1041821 h 1643931"/>
                <a:gd name="connsiteX125" fmla="*/ 135718 w 1604676"/>
                <a:gd name="connsiteY125" fmla="*/ 1037958 h 1643931"/>
                <a:gd name="connsiteX126" fmla="*/ 136680 w 1604676"/>
                <a:gd name="connsiteY126" fmla="*/ 1033611 h 1643931"/>
                <a:gd name="connsiteX127" fmla="*/ 139568 w 1604676"/>
                <a:gd name="connsiteY127" fmla="*/ 1029265 h 1643931"/>
                <a:gd name="connsiteX128" fmla="*/ 138124 w 1604676"/>
                <a:gd name="connsiteY128" fmla="*/ 1024918 h 1643931"/>
                <a:gd name="connsiteX129" fmla="*/ 127536 w 1604676"/>
                <a:gd name="connsiteY129" fmla="*/ 1023470 h 1643931"/>
                <a:gd name="connsiteX130" fmla="*/ 126573 w 1604676"/>
                <a:gd name="connsiteY130" fmla="*/ 1016708 h 1643931"/>
                <a:gd name="connsiteX131" fmla="*/ 124648 w 1604676"/>
                <a:gd name="connsiteY131" fmla="*/ 1015743 h 1643931"/>
                <a:gd name="connsiteX132" fmla="*/ 127054 w 1604676"/>
                <a:gd name="connsiteY132" fmla="*/ 1005600 h 1643931"/>
                <a:gd name="connsiteX133" fmla="*/ 123685 w 1604676"/>
                <a:gd name="connsiteY133" fmla="*/ 1001737 h 1643931"/>
                <a:gd name="connsiteX134" fmla="*/ 121760 w 1604676"/>
                <a:gd name="connsiteY134" fmla="*/ 1002703 h 1643931"/>
                <a:gd name="connsiteX135" fmla="*/ 115984 w 1604676"/>
                <a:gd name="connsiteY135" fmla="*/ 997391 h 1643931"/>
                <a:gd name="connsiteX136" fmla="*/ 118872 w 1604676"/>
                <a:gd name="connsiteY136" fmla="*/ 992078 h 1643931"/>
                <a:gd name="connsiteX137" fmla="*/ 125610 w 1604676"/>
                <a:gd name="connsiteY137" fmla="*/ 993044 h 1643931"/>
                <a:gd name="connsiteX138" fmla="*/ 127536 w 1604676"/>
                <a:gd name="connsiteY138" fmla="*/ 989664 h 1643931"/>
                <a:gd name="connsiteX139" fmla="*/ 125610 w 1604676"/>
                <a:gd name="connsiteY139" fmla="*/ 988697 h 1643931"/>
                <a:gd name="connsiteX140" fmla="*/ 124648 w 1604676"/>
                <a:gd name="connsiteY140" fmla="*/ 980005 h 1643931"/>
                <a:gd name="connsiteX141" fmla="*/ 123204 w 1604676"/>
                <a:gd name="connsiteY141" fmla="*/ 975658 h 1643931"/>
                <a:gd name="connsiteX142" fmla="*/ 129942 w 1604676"/>
                <a:gd name="connsiteY142" fmla="*/ 970346 h 1643931"/>
                <a:gd name="connsiteX143" fmla="*/ 132349 w 1604676"/>
                <a:gd name="connsiteY143" fmla="*/ 970829 h 1643931"/>
                <a:gd name="connsiteX144" fmla="*/ 138124 w 1604676"/>
                <a:gd name="connsiteY144" fmla="*/ 969380 h 1643931"/>
                <a:gd name="connsiteX145" fmla="*/ 139087 w 1604676"/>
                <a:gd name="connsiteY145" fmla="*/ 967931 h 1643931"/>
                <a:gd name="connsiteX146" fmla="*/ 142937 w 1604676"/>
                <a:gd name="connsiteY146" fmla="*/ 969380 h 1643931"/>
                <a:gd name="connsiteX147" fmla="*/ 143900 w 1604676"/>
                <a:gd name="connsiteY147" fmla="*/ 965999 h 1643931"/>
                <a:gd name="connsiteX148" fmla="*/ 140531 w 1604676"/>
                <a:gd name="connsiteY148" fmla="*/ 965034 h 1643931"/>
                <a:gd name="connsiteX149" fmla="*/ 136680 w 1604676"/>
                <a:gd name="connsiteY149" fmla="*/ 965517 h 1643931"/>
                <a:gd name="connsiteX150" fmla="*/ 137643 w 1604676"/>
                <a:gd name="connsiteY150" fmla="*/ 956823 h 1643931"/>
                <a:gd name="connsiteX151" fmla="*/ 141975 w 1604676"/>
                <a:gd name="connsiteY151" fmla="*/ 956341 h 1643931"/>
                <a:gd name="connsiteX152" fmla="*/ 146307 w 1604676"/>
                <a:gd name="connsiteY152" fmla="*/ 945233 h 1643931"/>
                <a:gd name="connsiteX153" fmla="*/ 144863 w 1604676"/>
                <a:gd name="connsiteY153" fmla="*/ 943784 h 1643931"/>
                <a:gd name="connsiteX154" fmla="*/ 142937 w 1604676"/>
                <a:gd name="connsiteY154" fmla="*/ 933643 h 1643931"/>
                <a:gd name="connsiteX155" fmla="*/ 146307 w 1604676"/>
                <a:gd name="connsiteY155" fmla="*/ 930262 h 1643931"/>
                <a:gd name="connsiteX156" fmla="*/ 149194 w 1604676"/>
                <a:gd name="connsiteY156" fmla="*/ 931228 h 1643931"/>
                <a:gd name="connsiteX157" fmla="*/ 152082 w 1604676"/>
                <a:gd name="connsiteY157" fmla="*/ 929296 h 1643931"/>
                <a:gd name="connsiteX158" fmla="*/ 152082 w 1604676"/>
                <a:gd name="connsiteY158" fmla="*/ 924467 h 1643931"/>
                <a:gd name="connsiteX159" fmla="*/ 154489 w 1604676"/>
                <a:gd name="connsiteY159" fmla="*/ 922052 h 1643931"/>
                <a:gd name="connsiteX160" fmla="*/ 156414 w 1604676"/>
                <a:gd name="connsiteY160" fmla="*/ 922052 h 1643931"/>
                <a:gd name="connsiteX161" fmla="*/ 162671 w 1604676"/>
                <a:gd name="connsiteY161" fmla="*/ 918671 h 1643931"/>
                <a:gd name="connsiteX162" fmla="*/ 164596 w 1604676"/>
                <a:gd name="connsiteY162" fmla="*/ 915773 h 1643931"/>
                <a:gd name="connsiteX163" fmla="*/ 170372 w 1604676"/>
                <a:gd name="connsiteY163" fmla="*/ 913359 h 1643931"/>
                <a:gd name="connsiteX164" fmla="*/ 172297 w 1604676"/>
                <a:gd name="connsiteY164" fmla="*/ 911427 h 1643931"/>
                <a:gd name="connsiteX165" fmla="*/ 175666 w 1604676"/>
                <a:gd name="connsiteY165" fmla="*/ 910944 h 1643931"/>
                <a:gd name="connsiteX166" fmla="*/ 176629 w 1604676"/>
                <a:gd name="connsiteY166" fmla="*/ 908529 h 1643931"/>
                <a:gd name="connsiteX167" fmla="*/ 179517 w 1604676"/>
                <a:gd name="connsiteY167" fmla="*/ 908046 h 1643931"/>
                <a:gd name="connsiteX168" fmla="*/ 185774 w 1604676"/>
                <a:gd name="connsiteY168" fmla="*/ 905149 h 1643931"/>
                <a:gd name="connsiteX169" fmla="*/ 189624 w 1604676"/>
                <a:gd name="connsiteY169" fmla="*/ 901768 h 1643931"/>
                <a:gd name="connsiteX170" fmla="*/ 191549 w 1604676"/>
                <a:gd name="connsiteY170" fmla="*/ 901285 h 1643931"/>
                <a:gd name="connsiteX171" fmla="*/ 190587 w 1604676"/>
                <a:gd name="connsiteY171" fmla="*/ 897422 h 1643931"/>
                <a:gd name="connsiteX172" fmla="*/ 192512 w 1604676"/>
                <a:gd name="connsiteY172" fmla="*/ 894524 h 1643931"/>
                <a:gd name="connsiteX173" fmla="*/ 195881 w 1604676"/>
                <a:gd name="connsiteY173" fmla="*/ 893075 h 1643931"/>
                <a:gd name="connsiteX174" fmla="*/ 200213 w 1604676"/>
                <a:gd name="connsiteY174" fmla="*/ 889694 h 1643931"/>
                <a:gd name="connsiteX175" fmla="*/ 205026 w 1604676"/>
                <a:gd name="connsiteY175" fmla="*/ 889212 h 1643931"/>
                <a:gd name="connsiteX176" fmla="*/ 205026 w 1604676"/>
                <a:gd name="connsiteY176" fmla="*/ 886314 h 1643931"/>
                <a:gd name="connsiteX177" fmla="*/ 208395 w 1604676"/>
                <a:gd name="connsiteY177" fmla="*/ 885831 h 1643931"/>
                <a:gd name="connsiteX178" fmla="*/ 212246 w 1604676"/>
                <a:gd name="connsiteY178" fmla="*/ 883899 h 1643931"/>
                <a:gd name="connsiteX179" fmla="*/ 214171 w 1604676"/>
                <a:gd name="connsiteY179" fmla="*/ 884865 h 1643931"/>
                <a:gd name="connsiteX180" fmla="*/ 216096 w 1604676"/>
                <a:gd name="connsiteY180" fmla="*/ 882934 h 1643931"/>
                <a:gd name="connsiteX181" fmla="*/ 220428 w 1604676"/>
                <a:gd name="connsiteY181" fmla="*/ 882934 h 1643931"/>
                <a:gd name="connsiteX182" fmla="*/ 223797 w 1604676"/>
                <a:gd name="connsiteY182" fmla="*/ 878104 h 1643931"/>
                <a:gd name="connsiteX183" fmla="*/ 220909 w 1604676"/>
                <a:gd name="connsiteY183" fmla="*/ 874723 h 1643931"/>
                <a:gd name="connsiteX184" fmla="*/ 224278 w 1604676"/>
                <a:gd name="connsiteY184" fmla="*/ 873275 h 1643931"/>
                <a:gd name="connsiteX185" fmla="*/ 227166 w 1604676"/>
                <a:gd name="connsiteY185" fmla="*/ 869411 h 1643931"/>
                <a:gd name="connsiteX186" fmla="*/ 229091 w 1604676"/>
                <a:gd name="connsiteY186" fmla="*/ 869894 h 1643931"/>
                <a:gd name="connsiteX187" fmla="*/ 230535 w 1604676"/>
                <a:gd name="connsiteY187" fmla="*/ 873275 h 1643931"/>
                <a:gd name="connsiteX188" fmla="*/ 233423 w 1604676"/>
                <a:gd name="connsiteY188" fmla="*/ 874723 h 1643931"/>
                <a:gd name="connsiteX189" fmla="*/ 235348 w 1604676"/>
                <a:gd name="connsiteY189" fmla="*/ 873758 h 1643931"/>
                <a:gd name="connsiteX190" fmla="*/ 239680 w 1604676"/>
                <a:gd name="connsiteY190" fmla="*/ 874241 h 1643931"/>
                <a:gd name="connsiteX191" fmla="*/ 244012 w 1604676"/>
                <a:gd name="connsiteY191" fmla="*/ 873758 h 1643931"/>
                <a:gd name="connsiteX192" fmla="*/ 244012 w 1604676"/>
                <a:gd name="connsiteY192" fmla="*/ 868928 h 1643931"/>
                <a:gd name="connsiteX193" fmla="*/ 246900 w 1604676"/>
                <a:gd name="connsiteY193" fmla="*/ 867962 h 1643931"/>
                <a:gd name="connsiteX194" fmla="*/ 251713 w 1604676"/>
                <a:gd name="connsiteY194" fmla="*/ 868446 h 1643931"/>
                <a:gd name="connsiteX195" fmla="*/ 254119 w 1604676"/>
                <a:gd name="connsiteY195" fmla="*/ 867479 h 1643931"/>
                <a:gd name="connsiteX196" fmla="*/ 251713 w 1604676"/>
                <a:gd name="connsiteY196" fmla="*/ 863133 h 1643931"/>
                <a:gd name="connsiteX197" fmla="*/ 247862 w 1604676"/>
                <a:gd name="connsiteY197" fmla="*/ 861201 h 1643931"/>
                <a:gd name="connsiteX198" fmla="*/ 249788 w 1604676"/>
                <a:gd name="connsiteY198" fmla="*/ 855406 h 1643931"/>
                <a:gd name="connsiteX199" fmla="*/ 247862 w 1604676"/>
                <a:gd name="connsiteY199" fmla="*/ 852025 h 1643931"/>
                <a:gd name="connsiteX200" fmla="*/ 245937 w 1604676"/>
                <a:gd name="connsiteY200" fmla="*/ 843815 h 1643931"/>
                <a:gd name="connsiteX201" fmla="*/ 250750 w 1604676"/>
                <a:gd name="connsiteY201" fmla="*/ 841884 h 1643931"/>
                <a:gd name="connsiteX202" fmla="*/ 256526 w 1604676"/>
                <a:gd name="connsiteY202" fmla="*/ 840435 h 1643931"/>
                <a:gd name="connsiteX203" fmla="*/ 258932 w 1604676"/>
                <a:gd name="connsiteY203" fmla="*/ 837054 h 1643931"/>
                <a:gd name="connsiteX204" fmla="*/ 257007 w 1604676"/>
                <a:gd name="connsiteY204" fmla="*/ 834156 h 1643931"/>
                <a:gd name="connsiteX205" fmla="*/ 256044 w 1604676"/>
                <a:gd name="connsiteY205" fmla="*/ 830293 h 1643931"/>
                <a:gd name="connsiteX206" fmla="*/ 260376 w 1604676"/>
                <a:gd name="connsiteY206" fmla="*/ 828844 h 1643931"/>
                <a:gd name="connsiteX207" fmla="*/ 259895 w 1604676"/>
                <a:gd name="connsiteY207" fmla="*/ 825946 h 1643931"/>
                <a:gd name="connsiteX208" fmla="*/ 256526 w 1604676"/>
                <a:gd name="connsiteY208" fmla="*/ 824015 h 1643931"/>
                <a:gd name="connsiteX209" fmla="*/ 257007 w 1604676"/>
                <a:gd name="connsiteY209" fmla="*/ 820634 h 1643931"/>
                <a:gd name="connsiteX210" fmla="*/ 254119 w 1604676"/>
                <a:gd name="connsiteY210" fmla="*/ 815322 h 1643931"/>
                <a:gd name="connsiteX211" fmla="*/ 255082 w 1604676"/>
                <a:gd name="connsiteY211" fmla="*/ 812424 h 1643931"/>
                <a:gd name="connsiteX212" fmla="*/ 252194 w 1604676"/>
                <a:gd name="connsiteY212" fmla="*/ 810493 h 1643931"/>
                <a:gd name="connsiteX213" fmla="*/ 252675 w 1604676"/>
                <a:gd name="connsiteY213" fmla="*/ 808561 h 1643931"/>
                <a:gd name="connsiteX214" fmla="*/ 256526 w 1604676"/>
                <a:gd name="connsiteY214" fmla="*/ 807112 h 1643931"/>
                <a:gd name="connsiteX215" fmla="*/ 258932 w 1604676"/>
                <a:gd name="connsiteY215" fmla="*/ 798902 h 1643931"/>
                <a:gd name="connsiteX216" fmla="*/ 258451 w 1604676"/>
                <a:gd name="connsiteY216" fmla="*/ 797453 h 1643931"/>
                <a:gd name="connsiteX217" fmla="*/ 261339 w 1604676"/>
                <a:gd name="connsiteY217" fmla="*/ 794555 h 1643931"/>
                <a:gd name="connsiteX218" fmla="*/ 261820 w 1604676"/>
                <a:gd name="connsiteY218" fmla="*/ 792141 h 1643931"/>
                <a:gd name="connsiteX219" fmla="*/ 258932 w 1604676"/>
                <a:gd name="connsiteY219" fmla="*/ 788760 h 1643931"/>
                <a:gd name="connsiteX220" fmla="*/ 262783 w 1604676"/>
                <a:gd name="connsiteY220" fmla="*/ 780067 h 1643931"/>
                <a:gd name="connsiteX221" fmla="*/ 264708 w 1604676"/>
                <a:gd name="connsiteY221" fmla="*/ 779101 h 1643931"/>
                <a:gd name="connsiteX222" fmla="*/ 264708 w 1604676"/>
                <a:gd name="connsiteY222" fmla="*/ 774755 h 1643931"/>
                <a:gd name="connsiteX223" fmla="*/ 268077 w 1604676"/>
                <a:gd name="connsiteY223" fmla="*/ 774272 h 1643931"/>
                <a:gd name="connsiteX224" fmla="*/ 268558 w 1604676"/>
                <a:gd name="connsiteY224" fmla="*/ 770891 h 1643931"/>
                <a:gd name="connsiteX225" fmla="*/ 272409 w 1604676"/>
                <a:gd name="connsiteY225" fmla="*/ 769925 h 1643931"/>
                <a:gd name="connsiteX226" fmla="*/ 271928 w 1604676"/>
                <a:gd name="connsiteY226" fmla="*/ 765096 h 1643931"/>
                <a:gd name="connsiteX227" fmla="*/ 272890 w 1604676"/>
                <a:gd name="connsiteY227" fmla="*/ 762681 h 1643931"/>
                <a:gd name="connsiteX228" fmla="*/ 277222 w 1604676"/>
                <a:gd name="connsiteY228" fmla="*/ 760267 h 1643931"/>
                <a:gd name="connsiteX229" fmla="*/ 276741 w 1604676"/>
                <a:gd name="connsiteY229" fmla="*/ 756886 h 1643931"/>
                <a:gd name="connsiteX230" fmla="*/ 282998 w 1604676"/>
                <a:gd name="connsiteY230" fmla="*/ 754471 h 1643931"/>
                <a:gd name="connsiteX231" fmla="*/ 285404 w 1604676"/>
                <a:gd name="connsiteY231" fmla="*/ 752056 h 1643931"/>
                <a:gd name="connsiteX232" fmla="*/ 288292 w 1604676"/>
                <a:gd name="connsiteY232" fmla="*/ 755437 h 1643931"/>
                <a:gd name="connsiteX233" fmla="*/ 291661 w 1604676"/>
                <a:gd name="connsiteY233" fmla="*/ 747710 h 1643931"/>
                <a:gd name="connsiteX234" fmla="*/ 295030 w 1604676"/>
                <a:gd name="connsiteY234" fmla="*/ 746261 h 1643931"/>
                <a:gd name="connsiteX235" fmla="*/ 295030 w 1604676"/>
                <a:gd name="connsiteY235" fmla="*/ 741432 h 1643931"/>
                <a:gd name="connsiteX236" fmla="*/ 295993 w 1604676"/>
                <a:gd name="connsiteY236" fmla="*/ 736602 h 1643931"/>
                <a:gd name="connsiteX237" fmla="*/ 300806 w 1604676"/>
                <a:gd name="connsiteY237" fmla="*/ 733222 h 1643931"/>
                <a:gd name="connsiteX238" fmla="*/ 303212 w 1604676"/>
                <a:gd name="connsiteY238" fmla="*/ 728393 h 1643931"/>
                <a:gd name="connsiteX239" fmla="*/ 303212 w 1604676"/>
                <a:gd name="connsiteY239" fmla="*/ 726461 h 1643931"/>
                <a:gd name="connsiteX240" fmla="*/ 308507 w 1604676"/>
                <a:gd name="connsiteY240" fmla="*/ 714870 h 1643931"/>
                <a:gd name="connsiteX241" fmla="*/ 311395 w 1604676"/>
                <a:gd name="connsiteY241" fmla="*/ 713421 h 1643931"/>
                <a:gd name="connsiteX242" fmla="*/ 311876 w 1604676"/>
                <a:gd name="connsiteY242" fmla="*/ 710041 h 1643931"/>
                <a:gd name="connsiteX243" fmla="*/ 314282 w 1604676"/>
                <a:gd name="connsiteY243" fmla="*/ 709558 h 1643931"/>
                <a:gd name="connsiteX244" fmla="*/ 318614 w 1604676"/>
                <a:gd name="connsiteY244" fmla="*/ 705694 h 1643931"/>
                <a:gd name="connsiteX245" fmla="*/ 324871 w 1604676"/>
                <a:gd name="connsiteY245" fmla="*/ 705211 h 1643931"/>
                <a:gd name="connsiteX246" fmla="*/ 327759 w 1604676"/>
                <a:gd name="connsiteY246" fmla="*/ 701347 h 1643931"/>
                <a:gd name="connsiteX247" fmla="*/ 328240 w 1604676"/>
                <a:gd name="connsiteY247" fmla="*/ 697967 h 1643931"/>
                <a:gd name="connsiteX248" fmla="*/ 331610 w 1604676"/>
                <a:gd name="connsiteY248" fmla="*/ 698450 h 1643931"/>
                <a:gd name="connsiteX249" fmla="*/ 335460 w 1604676"/>
                <a:gd name="connsiteY249" fmla="*/ 694587 h 1643931"/>
                <a:gd name="connsiteX250" fmla="*/ 337867 w 1604676"/>
                <a:gd name="connsiteY250" fmla="*/ 689274 h 1643931"/>
                <a:gd name="connsiteX251" fmla="*/ 336904 w 1604676"/>
                <a:gd name="connsiteY251" fmla="*/ 685894 h 1643931"/>
                <a:gd name="connsiteX252" fmla="*/ 340273 w 1604676"/>
                <a:gd name="connsiteY252" fmla="*/ 683962 h 1643931"/>
                <a:gd name="connsiteX253" fmla="*/ 344605 w 1604676"/>
                <a:gd name="connsiteY253" fmla="*/ 679132 h 1643931"/>
                <a:gd name="connsiteX254" fmla="*/ 350380 w 1604676"/>
                <a:gd name="connsiteY254" fmla="*/ 680099 h 1643931"/>
                <a:gd name="connsiteX255" fmla="*/ 354712 w 1604676"/>
                <a:gd name="connsiteY255" fmla="*/ 676235 h 1643931"/>
                <a:gd name="connsiteX256" fmla="*/ 355675 w 1604676"/>
                <a:gd name="connsiteY256" fmla="*/ 673337 h 1643931"/>
                <a:gd name="connsiteX257" fmla="*/ 358082 w 1604676"/>
                <a:gd name="connsiteY257" fmla="*/ 673820 h 1643931"/>
                <a:gd name="connsiteX258" fmla="*/ 359044 w 1604676"/>
                <a:gd name="connsiteY258" fmla="*/ 668991 h 1643931"/>
                <a:gd name="connsiteX259" fmla="*/ 360488 w 1604676"/>
                <a:gd name="connsiteY259" fmla="*/ 667059 h 1643931"/>
                <a:gd name="connsiteX260" fmla="*/ 357119 w 1604676"/>
                <a:gd name="connsiteY260" fmla="*/ 664644 h 1643931"/>
                <a:gd name="connsiteX261" fmla="*/ 360007 w 1604676"/>
                <a:gd name="connsiteY261" fmla="*/ 660297 h 1643931"/>
                <a:gd name="connsiteX262" fmla="*/ 361932 w 1604676"/>
                <a:gd name="connsiteY262" fmla="*/ 655468 h 1643931"/>
                <a:gd name="connsiteX263" fmla="*/ 359525 w 1604676"/>
                <a:gd name="connsiteY263" fmla="*/ 651605 h 1643931"/>
                <a:gd name="connsiteX264" fmla="*/ 358082 w 1604676"/>
                <a:gd name="connsiteY264" fmla="*/ 647258 h 1643931"/>
                <a:gd name="connsiteX265" fmla="*/ 355194 w 1604676"/>
                <a:gd name="connsiteY265" fmla="*/ 645326 h 1643931"/>
                <a:gd name="connsiteX266" fmla="*/ 352787 w 1604676"/>
                <a:gd name="connsiteY266" fmla="*/ 641463 h 1643931"/>
                <a:gd name="connsiteX267" fmla="*/ 351825 w 1604676"/>
                <a:gd name="connsiteY267" fmla="*/ 633253 h 1643931"/>
                <a:gd name="connsiteX268" fmla="*/ 349418 w 1604676"/>
                <a:gd name="connsiteY268" fmla="*/ 628906 h 1643931"/>
                <a:gd name="connsiteX269" fmla="*/ 347493 w 1604676"/>
                <a:gd name="connsiteY269" fmla="*/ 621662 h 1643931"/>
                <a:gd name="connsiteX270" fmla="*/ 342680 w 1604676"/>
                <a:gd name="connsiteY270" fmla="*/ 623111 h 1643931"/>
                <a:gd name="connsiteX271" fmla="*/ 337867 w 1604676"/>
                <a:gd name="connsiteY271" fmla="*/ 623111 h 1643931"/>
                <a:gd name="connsiteX272" fmla="*/ 335460 w 1604676"/>
                <a:gd name="connsiteY272" fmla="*/ 626492 h 1643931"/>
                <a:gd name="connsiteX273" fmla="*/ 332091 w 1604676"/>
                <a:gd name="connsiteY273" fmla="*/ 621179 h 1643931"/>
                <a:gd name="connsiteX274" fmla="*/ 327759 w 1604676"/>
                <a:gd name="connsiteY274" fmla="*/ 623594 h 1643931"/>
                <a:gd name="connsiteX275" fmla="*/ 323909 w 1604676"/>
                <a:gd name="connsiteY275" fmla="*/ 623594 h 1643931"/>
                <a:gd name="connsiteX276" fmla="*/ 323427 w 1604676"/>
                <a:gd name="connsiteY276" fmla="*/ 630355 h 1643931"/>
                <a:gd name="connsiteX277" fmla="*/ 324390 w 1604676"/>
                <a:gd name="connsiteY277" fmla="*/ 636634 h 1643931"/>
                <a:gd name="connsiteX278" fmla="*/ 308507 w 1604676"/>
                <a:gd name="connsiteY278" fmla="*/ 647258 h 1643931"/>
                <a:gd name="connsiteX279" fmla="*/ 303694 w 1604676"/>
                <a:gd name="connsiteY279" fmla="*/ 648224 h 1643931"/>
                <a:gd name="connsiteX280" fmla="*/ 301287 w 1604676"/>
                <a:gd name="connsiteY280" fmla="*/ 650639 h 1643931"/>
                <a:gd name="connsiteX281" fmla="*/ 295512 w 1604676"/>
                <a:gd name="connsiteY281" fmla="*/ 653053 h 1643931"/>
                <a:gd name="connsiteX282" fmla="*/ 290217 w 1604676"/>
                <a:gd name="connsiteY282" fmla="*/ 650156 h 1643931"/>
                <a:gd name="connsiteX283" fmla="*/ 289255 w 1604676"/>
                <a:gd name="connsiteY283" fmla="*/ 642429 h 1643931"/>
                <a:gd name="connsiteX284" fmla="*/ 290699 w 1604676"/>
                <a:gd name="connsiteY284" fmla="*/ 637117 h 1643931"/>
                <a:gd name="connsiteX285" fmla="*/ 290699 w 1604676"/>
                <a:gd name="connsiteY285" fmla="*/ 630355 h 1643931"/>
                <a:gd name="connsiteX286" fmla="*/ 289736 w 1604676"/>
                <a:gd name="connsiteY286" fmla="*/ 623111 h 1643931"/>
                <a:gd name="connsiteX287" fmla="*/ 292142 w 1604676"/>
                <a:gd name="connsiteY287" fmla="*/ 619731 h 1643931"/>
                <a:gd name="connsiteX288" fmla="*/ 294549 w 1604676"/>
                <a:gd name="connsiteY288" fmla="*/ 618282 h 1643931"/>
                <a:gd name="connsiteX289" fmla="*/ 295030 w 1604676"/>
                <a:gd name="connsiteY289" fmla="*/ 614901 h 1643931"/>
                <a:gd name="connsiteX290" fmla="*/ 293586 w 1604676"/>
                <a:gd name="connsiteY290" fmla="*/ 610555 h 1643931"/>
                <a:gd name="connsiteX291" fmla="*/ 290217 w 1604676"/>
                <a:gd name="connsiteY291" fmla="*/ 607174 h 1643931"/>
                <a:gd name="connsiteX292" fmla="*/ 289736 w 1604676"/>
                <a:gd name="connsiteY292" fmla="*/ 603311 h 1643931"/>
                <a:gd name="connsiteX293" fmla="*/ 292142 w 1604676"/>
                <a:gd name="connsiteY293" fmla="*/ 598481 h 1643931"/>
                <a:gd name="connsiteX294" fmla="*/ 290699 w 1604676"/>
                <a:gd name="connsiteY294" fmla="*/ 587857 h 1643931"/>
                <a:gd name="connsiteX295" fmla="*/ 293586 w 1604676"/>
                <a:gd name="connsiteY295" fmla="*/ 577715 h 1643931"/>
                <a:gd name="connsiteX296" fmla="*/ 295030 w 1604676"/>
                <a:gd name="connsiteY296" fmla="*/ 575783 h 1643931"/>
                <a:gd name="connsiteX297" fmla="*/ 307544 w 1604676"/>
                <a:gd name="connsiteY297" fmla="*/ 566607 h 1643931"/>
                <a:gd name="connsiteX298" fmla="*/ 309469 w 1604676"/>
                <a:gd name="connsiteY298" fmla="*/ 560812 h 1643931"/>
                <a:gd name="connsiteX299" fmla="*/ 314764 w 1604676"/>
                <a:gd name="connsiteY299" fmla="*/ 552602 h 1643931"/>
                <a:gd name="connsiteX300" fmla="*/ 318614 w 1604676"/>
                <a:gd name="connsiteY300" fmla="*/ 549221 h 1643931"/>
                <a:gd name="connsiteX301" fmla="*/ 318614 w 1604676"/>
                <a:gd name="connsiteY301" fmla="*/ 544875 h 1643931"/>
                <a:gd name="connsiteX302" fmla="*/ 320540 w 1604676"/>
                <a:gd name="connsiteY302" fmla="*/ 540528 h 1643931"/>
                <a:gd name="connsiteX303" fmla="*/ 322465 w 1604676"/>
                <a:gd name="connsiteY303" fmla="*/ 530386 h 1643931"/>
                <a:gd name="connsiteX304" fmla="*/ 319096 w 1604676"/>
                <a:gd name="connsiteY304" fmla="*/ 526523 h 1643931"/>
                <a:gd name="connsiteX305" fmla="*/ 319096 w 1604676"/>
                <a:gd name="connsiteY305" fmla="*/ 518796 h 1643931"/>
                <a:gd name="connsiteX306" fmla="*/ 311876 w 1604676"/>
                <a:gd name="connsiteY306" fmla="*/ 513967 h 1643931"/>
                <a:gd name="connsiteX307" fmla="*/ 305619 w 1604676"/>
                <a:gd name="connsiteY307" fmla="*/ 512035 h 1643931"/>
                <a:gd name="connsiteX308" fmla="*/ 298881 w 1604676"/>
                <a:gd name="connsiteY308" fmla="*/ 513967 h 1643931"/>
                <a:gd name="connsiteX309" fmla="*/ 295030 w 1604676"/>
                <a:gd name="connsiteY309" fmla="*/ 516381 h 1643931"/>
                <a:gd name="connsiteX310" fmla="*/ 293105 w 1604676"/>
                <a:gd name="connsiteY310" fmla="*/ 516381 h 1643931"/>
                <a:gd name="connsiteX311" fmla="*/ 284442 w 1604676"/>
                <a:gd name="connsiteY311" fmla="*/ 513001 h 1643931"/>
                <a:gd name="connsiteX312" fmla="*/ 280591 w 1604676"/>
                <a:gd name="connsiteY312" fmla="*/ 510103 h 1643931"/>
                <a:gd name="connsiteX313" fmla="*/ 285886 w 1604676"/>
                <a:gd name="connsiteY313" fmla="*/ 503342 h 1643931"/>
                <a:gd name="connsiteX314" fmla="*/ 290217 w 1604676"/>
                <a:gd name="connsiteY314" fmla="*/ 504791 h 1643931"/>
                <a:gd name="connsiteX315" fmla="*/ 294549 w 1604676"/>
                <a:gd name="connsiteY315" fmla="*/ 502376 h 1643931"/>
                <a:gd name="connsiteX316" fmla="*/ 302250 w 1604676"/>
                <a:gd name="connsiteY316" fmla="*/ 505757 h 1643931"/>
                <a:gd name="connsiteX317" fmla="*/ 308507 w 1604676"/>
                <a:gd name="connsiteY317" fmla="*/ 506239 h 1643931"/>
                <a:gd name="connsiteX318" fmla="*/ 309951 w 1604676"/>
                <a:gd name="connsiteY318" fmla="*/ 501410 h 1643931"/>
                <a:gd name="connsiteX319" fmla="*/ 312357 w 1604676"/>
                <a:gd name="connsiteY319" fmla="*/ 498512 h 1643931"/>
                <a:gd name="connsiteX320" fmla="*/ 316689 w 1604676"/>
                <a:gd name="connsiteY320" fmla="*/ 497547 h 1643931"/>
                <a:gd name="connsiteX321" fmla="*/ 320540 w 1604676"/>
                <a:gd name="connsiteY321" fmla="*/ 498029 h 1643931"/>
                <a:gd name="connsiteX322" fmla="*/ 323909 w 1604676"/>
                <a:gd name="connsiteY322" fmla="*/ 496581 h 1643931"/>
                <a:gd name="connsiteX323" fmla="*/ 326315 w 1604676"/>
                <a:gd name="connsiteY323" fmla="*/ 494649 h 1643931"/>
                <a:gd name="connsiteX324" fmla="*/ 329203 w 1604676"/>
                <a:gd name="connsiteY324" fmla="*/ 495615 h 1643931"/>
                <a:gd name="connsiteX325" fmla="*/ 333054 w 1604676"/>
                <a:gd name="connsiteY325" fmla="*/ 494649 h 1643931"/>
                <a:gd name="connsiteX326" fmla="*/ 337867 w 1604676"/>
                <a:gd name="connsiteY326" fmla="*/ 496098 h 1643931"/>
                <a:gd name="connsiteX327" fmla="*/ 340754 w 1604676"/>
                <a:gd name="connsiteY327" fmla="*/ 491751 h 1643931"/>
                <a:gd name="connsiteX328" fmla="*/ 344605 w 1604676"/>
                <a:gd name="connsiteY328" fmla="*/ 488854 h 1643931"/>
                <a:gd name="connsiteX329" fmla="*/ 347974 w 1604676"/>
                <a:gd name="connsiteY329" fmla="*/ 487888 h 1643931"/>
                <a:gd name="connsiteX330" fmla="*/ 349418 w 1604676"/>
                <a:gd name="connsiteY330" fmla="*/ 485473 h 1643931"/>
                <a:gd name="connsiteX331" fmla="*/ 356638 w 1604676"/>
                <a:gd name="connsiteY331" fmla="*/ 483058 h 1643931"/>
                <a:gd name="connsiteX332" fmla="*/ 357119 w 1604676"/>
                <a:gd name="connsiteY332" fmla="*/ 473882 h 1643931"/>
                <a:gd name="connsiteX333" fmla="*/ 359044 w 1604676"/>
                <a:gd name="connsiteY333" fmla="*/ 471951 h 1643931"/>
                <a:gd name="connsiteX334" fmla="*/ 362895 w 1604676"/>
                <a:gd name="connsiteY334" fmla="*/ 473882 h 1643931"/>
                <a:gd name="connsiteX335" fmla="*/ 365301 w 1604676"/>
                <a:gd name="connsiteY335" fmla="*/ 471951 h 1643931"/>
                <a:gd name="connsiteX336" fmla="*/ 368189 w 1604676"/>
                <a:gd name="connsiteY336" fmla="*/ 465189 h 1643931"/>
                <a:gd name="connsiteX337" fmla="*/ 371077 w 1604676"/>
                <a:gd name="connsiteY337" fmla="*/ 461326 h 1643931"/>
                <a:gd name="connsiteX338" fmla="*/ 373483 w 1604676"/>
                <a:gd name="connsiteY338" fmla="*/ 460843 h 1643931"/>
                <a:gd name="connsiteX339" fmla="*/ 377334 w 1604676"/>
                <a:gd name="connsiteY339" fmla="*/ 465673 h 1643931"/>
                <a:gd name="connsiteX340" fmla="*/ 380703 w 1604676"/>
                <a:gd name="connsiteY340" fmla="*/ 468087 h 1643931"/>
                <a:gd name="connsiteX341" fmla="*/ 385997 w 1604676"/>
                <a:gd name="connsiteY341" fmla="*/ 469053 h 1643931"/>
                <a:gd name="connsiteX342" fmla="*/ 391773 w 1604676"/>
                <a:gd name="connsiteY342" fmla="*/ 471951 h 1643931"/>
                <a:gd name="connsiteX343" fmla="*/ 396105 w 1604676"/>
                <a:gd name="connsiteY343" fmla="*/ 470985 h 1643931"/>
                <a:gd name="connsiteX344" fmla="*/ 397067 w 1604676"/>
                <a:gd name="connsiteY344" fmla="*/ 469536 h 1643931"/>
                <a:gd name="connsiteX345" fmla="*/ 408137 w 1604676"/>
                <a:gd name="connsiteY345" fmla="*/ 469536 h 1643931"/>
                <a:gd name="connsiteX346" fmla="*/ 411025 w 1604676"/>
                <a:gd name="connsiteY346" fmla="*/ 467604 h 1643931"/>
                <a:gd name="connsiteX347" fmla="*/ 413913 w 1604676"/>
                <a:gd name="connsiteY347" fmla="*/ 468087 h 1643931"/>
                <a:gd name="connsiteX348" fmla="*/ 417282 w 1604676"/>
                <a:gd name="connsiteY348" fmla="*/ 470985 h 1643931"/>
                <a:gd name="connsiteX349" fmla="*/ 419689 w 1604676"/>
                <a:gd name="connsiteY349" fmla="*/ 469053 h 1643931"/>
                <a:gd name="connsiteX350" fmla="*/ 422576 w 1604676"/>
                <a:gd name="connsiteY350" fmla="*/ 472434 h 1643931"/>
                <a:gd name="connsiteX351" fmla="*/ 428352 w 1604676"/>
                <a:gd name="connsiteY351" fmla="*/ 472434 h 1643931"/>
                <a:gd name="connsiteX352" fmla="*/ 432684 w 1604676"/>
                <a:gd name="connsiteY352" fmla="*/ 470985 h 1643931"/>
                <a:gd name="connsiteX353" fmla="*/ 437978 w 1604676"/>
                <a:gd name="connsiteY353" fmla="*/ 466155 h 1643931"/>
                <a:gd name="connsiteX354" fmla="*/ 439904 w 1604676"/>
                <a:gd name="connsiteY354" fmla="*/ 462292 h 1643931"/>
                <a:gd name="connsiteX355" fmla="*/ 440385 w 1604676"/>
                <a:gd name="connsiteY355" fmla="*/ 459394 h 1643931"/>
                <a:gd name="connsiteX356" fmla="*/ 445679 w 1604676"/>
                <a:gd name="connsiteY356" fmla="*/ 455531 h 1643931"/>
                <a:gd name="connsiteX357" fmla="*/ 448086 w 1604676"/>
                <a:gd name="connsiteY357" fmla="*/ 457462 h 1643931"/>
                <a:gd name="connsiteX358" fmla="*/ 460119 w 1604676"/>
                <a:gd name="connsiteY358" fmla="*/ 459394 h 1643931"/>
                <a:gd name="connsiteX359" fmla="*/ 468301 w 1604676"/>
                <a:gd name="connsiteY359" fmla="*/ 457945 h 1643931"/>
                <a:gd name="connsiteX360" fmla="*/ 470707 w 1604676"/>
                <a:gd name="connsiteY360" fmla="*/ 459877 h 1643931"/>
                <a:gd name="connsiteX361" fmla="*/ 476964 w 1604676"/>
                <a:gd name="connsiteY361" fmla="*/ 459394 h 1643931"/>
                <a:gd name="connsiteX362" fmla="*/ 482259 w 1604676"/>
                <a:gd name="connsiteY362" fmla="*/ 460360 h 1643931"/>
                <a:gd name="connsiteX363" fmla="*/ 483221 w 1604676"/>
                <a:gd name="connsiteY363" fmla="*/ 458911 h 1643931"/>
                <a:gd name="connsiteX364" fmla="*/ 487553 w 1604676"/>
                <a:gd name="connsiteY364" fmla="*/ 459877 h 1643931"/>
                <a:gd name="connsiteX365" fmla="*/ 494772 w 1604676"/>
                <a:gd name="connsiteY365" fmla="*/ 455048 h 1643931"/>
                <a:gd name="connsiteX366" fmla="*/ 494772 w 1604676"/>
                <a:gd name="connsiteY366" fmla="*/ 449252 h 1643931"/>
                <a:gd name="connsiteX367" fmla="*/ 498623 w 1604676"/>
                <a:gd name="connsiteY367" fmla="*/ 445872 h 1643931"/>
                <a:gd name="connsiteX368" fmla="*/ 500548 w 1604676"/>
                <a:gd name="connsiteY368" fmla="*/ 440076 h 1643931"/>
                <a:gd name="connsiteX369" fmla="*/ 502955 w 1604676"/>
                <a:gd name="connsiteY369" fmla="*/ 435730 h 1643931"/>
                <a:gd name="connsiteX370" fmla="*/ 504399 w 1604676"/>
                <a:gd name="connsiteY370" fmla="*/ 430901 h 1643931"/>
                <a:gd name="connsiteX371" fmla="*/ 509693 w 1604676"/>
                <a:gd name="connsiteY371" fmla="*/ 425105 h 1643931"/>
                <a:gd name="connsiteX372" fmla="*/ 511137 w 1604676"/>
                <a:gd name="connsiteY372" fmla="*/ 420276 h 1643931"/>
                <a:gd name="connsiteX373" fmla="*/ 513062 w 1604676"/>
                <a:gd name="connsiteY373" fmla="*/ 418827 h 1643931"/>
                <a:gd name="connsiteX374" fmla="*/ 516431 w 1604676"/>
                <a:gd name="connsiteY374" fmla="*/ 408685 h 1643931"/>
                <a:gd name="connsiteX375" fmla="*/ 518838 w 1604676"/>
                <a:gd name="connsiteY375" fmla="*/ 408685 h 1643931"/>
                <a:gd name="connsiteX376" fmla="*/ 520763 w 1604676"/>
                <a:gd name="connsiteY376" fmla="*/ 405788 h 1643931"/>
                <a:gd name="connsiteX377" fmla="*/ 521244 w 1604676"/>
                <a:gd name="connsiteY377" fmla="*/ 402890 h 1643931"/>
                <a:gd name="connsiteX378" fmla="*/ 526539 w 1604676"/>
                <a:gd name="connsiteY378" fmla="*/ 399510 h 1643931"/>
                <a:gd name="connsiteX379" fmla="*/ 527020 w 1604676"/>
                <a:gd name="connsiteY379" fmla="*/ 395163 h 1643931"/>
                <a:gd name="connsiteX380" fmla="*/ 528464 w 1604676"/>
                <a:gd name="connsiteY380" fmla="*/ 391782 h 1643931"/>
                <a:gd name="connsiteX381" fmla="*/ 527020 w 1604676"/>
                <a:gd name="connsiteY381" fmla="*/ 378260 h 1643931"/>
                <a:gd name="connsiteX382" fmla="*/ 528464 w 1604676"/>
                <a:gd name="connsiteY382" fmla="*/ 375845 h 1643931"/>
                <a:gd name="connsiteX383" fmla="*/ 528945 w 1604676"/>
                <a:gd name="connsiteY383" fmla="*/ 361357 h 1643931"/>
                <a:gd name="connsiteX384" fmla="*/ 528464 w 1604676"/>
                <a:gd name="connsiteY384" fmla="*/ 354113 h 1643931"/>
                <a:gd name="connsiteX385" fmla="*/ 528945 w 1604676"/>
                <a:gd name="connsiteY385" fmla="*/ 329000 h 1643931"/>
                <a:gd name="connsiteX386" fmla="*/ 526539 w 1604676"/>
                <a:gd name="connsiteY386" fmla="*/ 312097 h 1643931"/>
                <a:gd name="connsiteX387" fmla="*/ 530871 w 1604676"/>
                <a:gd name="connsiteY387" fmla="*/ 298092 h 1643931"/>
                <a:gd name="connsiteX388" fmla="*/ 539053 w 1604676"/>
                <a:gd name="connsiteY388" fmla="*/ 291331 h 1643931"/>
                <a:gd name="connsiteX389" fmla="*/ 542903 w 1604676"/>
                <a:gd name="connsiteY389" fmla="*/ 286501 h 1643931"/>
                <a:gd name="connsiteX390" fmla="*/ 551567 w 1604676"/>
                <a:gd name="connsiteY390" fmla="*/ 286984 h 1643931"/>
                <a:gd name="connsiteX391" fmla="*/ 563600 w 1604676"/>
                <a:gd name="connsiteY391" fmla="*/ 282638 h 1643931"/>
                <a:gd name="connsiteX392" fmla="*/ 567450 w 1604676"/>
                <a:gd name="connsiteY392" fmla="*/ 286018 h 1643931"/>
                <a:gd name="connsiteX393" fmla="*/ 572744 w 1604676"/>
                <a:gd name="connsiteY393" fmla="*/ 288916 h 1643931"/>
                <a:gd name="connsiteX394" fmla="*/ 575632 w 1604676"/>
                <a:gd name="connsiteY394" fmla="*/ 289882 h 1643931"/>
                <a:gd name="connsiteX395" fmla="*/ 579483 w 1604676"/>
                <a:gd name="connsiteY395" fmla="*/ 288433 h 1643931"/>
                <a:gd name="connsiteX396" fmla="*/ 581889 w 1604676"/>
                <a:gd name="connsiteY396" fmla="*/ 288916 h 1643931"/>
                <a:gd name="connsiteX397" fmla="*/ 595366 w 1604676"/>
                <a:gd name="connsiteY397" fmla="*/ 296643 h 1643931"/>
                <a:gd name="connsiteX398" fmla="*/ 639646 w 1604676"/>
                <a:gd name="connsiteY398" fmla="*/ 307751 h 1643931"/>
                <a:gd name="connsiteX399" fmla="*/ 635314 w 1604676"/>
                <a:gd name="connsiteY399" fmla="*/ 301955 h 1643931"/>
                <a:gd name="connsiteX400" fmla="*/ 634351 w 1604676"/>
                <a:gd name="connsiteY400" fmla="*/ 297609 h 1643931"/>
                <a:gd name="connsiteX401" fmla="*/ 632908 w 1604676"/>
                <a:gd name="connsiteY401" fmla="*/ 294228 h 1643931"/>
                <a:gd name="connsiteX402" fmla="*/ 633870 w 1604676"/>
                <a:gd name="connsiteY402" fmla="*/ 288433 h 1643931"/>
                <a:gd name="connsiteX403" fmla="*/ 656010 w 1604676"/>
                <a:gd name="connsiteY403" fmla="*/ 282155 h 1643931"/>
                <a:gd name="connsiteX404" fmla="*/ 677669 w 1604676"/>
                <a:gd name="connsiteY404" fmla="*/ 283121 h 1643931"/>
                <a:gd name="connsiteX405" fmla="*/ 694996 w 1604676"/>
                <a:gd name="connsiteY405" fmla="*/ 287467 h 1643931"/>
                <a:gd name="connsiteX406" fmla="*/ 711842 w 1604676"/>
                <a:gd name="connsiteY406" fmla="*/ 284086 h 1643931"/>
                <a:gd name="connsiteX407" fmla="*/ 715211 w 1604676"/>
                <a:gd name="connsiteY407" fmla="*/ 281672 h 1643931"/>
                <a:gd name="connsiteX408" fmla="*/ 718580 w 1604676"/>
                <a:gd name="connsiteY408" fmla="*/ 275876 h 1643931"/>
                <a:gd name="connsiteX409" fmla="*/ 722912 w 1604676"/>
                <a:gd name="connsiteY409" fmla="*/ 272013 h 1643931"/>
                <a:gd name="connsiteX410" fmla="*/ 724356 w 1604676"/>
                <a:gd name="connsiteY410" fmla="*/ 267667 h 1643931"/>
                <a:gd name="connsiteX411" fmla="*/ 723393 w 1604676"/>
                <a:gd name="connsiteY411" fmla="*/ 259457 h 1643931"/>
                <a:gd name="connsiteX412" fmla="*/ 723875 w 1604676"/>
                <a:gd name="connsiteY412" fmla="*/ 254144 h 1643931"/>
                <a:gd name="connsiteX413" fmla="*/ 725319 w 1604676"/>
                <a:gd name="connsiteY413" fmla="*/ 244485 h 1643931"/>
                <a:gd name="connsiteX414" fmla="*/ 726281 w 1604676"/>
                <a:gd name="connsiteY414" fmla="*/ 242071 h 1643931"/>
                <a:gd name="connsiteX415" fmla="*/ 731094 w 1604676"/>
                <a:gd name="connsiteY415" fmla="*/ 235310 h 1643931"/>
                <a:gd name="connsiteX416" fmla="*/ 732538 w 1604676"/>
                <a:gd name="connsiteY416" fmla="*/ 228065 h 1643931"/>
                <a:gd name="connsiteX417" fmla="*/ 732538 w 1604676"/>
                <a:gd name="connsiteY417" fmla="*/ 220338 h 1643931"/>
                <a:gd name="connsiteX418" fmla="*/ 734463 w 1604676"/>
                <a:gd name="connsiteY418" fmla="*/ 216958 h 1643931"/>
                <a:gd name="connsiteX419" fmla="*/ 733019 w 1604676"/>
                <a:gd name="connsiteY419" fmla="*/ 214060 h 1643931"/>
                <a:gd name="connsiteX420" fmla="*/ 733982 w 1604676"/>
                <a:gd name="connsiteY420" fmla="*/ 210679 h 1643931"/>
                <a:gd name="connsiteX421" fmla="*/ 731575 w 1604676"/>
                <a:gd name="connsiteY421" fmla="*/ 206333 h 1643931"/>
                <a:gd name="connsiteX422" fmla="*/ 726281 w 1604676"/>
                <a:gd name="connsiteY422" fmla="*/ 201986 h 1643931"/>
                <a:gd name="connsiteX423" fmla="*/ 721468 w 1604676"/>
                <a:gd name="connsiteY423" fmla="*/ 199089 h 1643931"/>
                <a:gd name="connsiteX424" fmla="*/ 720987 w 1604676"/>
                <a:gd name="connsiteY424" fmla="*/ 195225 h 1643931"/>
                <a:gd name="connsiteX425" fmla="*/ 717618 w 1604676"/>
                <a:gd name="connsiteY425" fmla="*/ 189913 h 1643931"/>
                <a:gd name="connsiteX426" fmla="*/ 711842 w 1604676"/>
                <a:gd name="connsiteY426" fmla="*/ 186532 h 1643931"/>
                <a:gd name="connsiteX427" fmla="*/ 708473 w 1604676"/>
                <a:gd name="connsiteY427" fmla="*/ 185084 h 1643931"/>
                <a:gd name="connsiteX428" fmla="*/ 705585 w 1604676"/>
                <a:gd name="connsiteY428" fmla="*/ 182669 h 1643931"/>
                <a:gd name="connsiteX429" fmla="*/ 701253 w 1604676"/>
                <a:gd name="connsiteY429" fmla="*/ 172527 h 1643931"/>
                <a:gd name="connsiteX430" fmla="*/ 700291 w 1604676"/>
                <a:gd name="connsiteY430" fmla="*/ 166732 h 1643931"/>
                <a:gd name="connsiteX431" fmla="*/ 698365 w 1604676"/>
                <a:gd name="connsiteY431" fmla="*/ 164800 h 1643931"/>
                <a:gd name="connsiteX432" fmla="*/ 698365 w 1604676"/>
                <a:gd name="connsiteY432" fmla="*/ 159005 h 1643931"/>
                <a:gd name="connsiteX433" fmla="*/ 694996 w 1604676"/>
                <a:gd name="connsiteY433" fmla="*/ 150312 h 1643931"/>
                <a:gd name="connsiteX434" fmla="*/ 691627 w 1604676"/>
                <a:gd name="connsiteY434" fmla="*/ 144517 h 1643931"/>
                <a:gd name="connsiteX435" fmla="*/ 690664 w 1604676"/>
                <a:gd name="connsiteY435" fmla="*/ 141619 h 1643931"/>
                <a:gd name="connsiteX436" fmla="*/ 685851 w 1604676"/>
                <a:gd name="connsiteY436" fmla="*/ 131477 h 1643931"/>
                <a:gd name="connsiteX437" fmla="*/ 685851 w 1604676"/>
                <a:gd name="connsiteY437" fmla="*/ 126648 h 1643931"/>
                <a:gd name="connsiteX438" fmla="*/ 683445 w 1604676"/>
                <a:gd name="connsiteY438" fmla="*/ 121818 h 1643931"/>
                <a:gd name="connsiteX439" fmla="*/ 681520 w 1604676"/>
                <a:gd name="connsiteY439" fmla="*/ 110711 h 1643931"/>
                <a:gd name="connsiteX440" fmla="*/ 680076 w 1604676"/>
                <a:gd name="connsiteY440" fmla="*/ 103949 h 1643931"/>
                <a:gd name="connsiteX441" fmla="*/ 678151 w 1604676"/>
                <a:gd name="connsiteY441" fmla="*/ 99603 h 1643931"/>
                <a:gd name="connsiteX442" fmla="*/ 675263 w 1604676"/>
                <a:gd name="connsiteY442" fmla="*/ 94773 h 1643931"/>
                <a:gd name="connsiteX443" fmla="*/ 674781 w 1604676"/>
                <a:gd name="connsiteY443" fmla="*/ 86564 h 1643931"/>
                <a:gd name="connsiteX444" fmla="*/ 673819 w 1604676"/>
                <a:gd name="connsiteY444" fmla="*/ 84149 h 1643931"/>
                <a:gd name="connsiteX445" fmla="*/ 667562 w 1604676"/>
                <a:gd name="connsiteY445" fmla="*/ 76422 h 1643931"/>
                <a:gd name="connsiteX446" fmla="*/ 666118 w 1604676"/>
                <a:gd name="connsiteY446" fmla="*/ 70144 h 1643931"/>
                <a:gd name="connsiteX447" fmla="*/ 666118 w 1604676"/>
                <a:gd name="connsiteY447" fmla="*/ 64348 h 1643931"/>
                <a:gd name="connsiteX448" fmla="*/ 665155 w 1604676"/>
                <a:gd name="connsiteY448" fmla="*/ 63382 h 1643931"/>
                <a:gd name="connsiteX449" fmla="*/ 660823 w 1604676"/>
                <a:gd name="connsiteY449" fmla="*/ 56621 h 1643931"/>
                <a:gd name="connsiteX450" fmla="*/ 659379 w 1604676"/>
                <a:gd name="connsiteY450" fmla="*/ 49860 h 1643931"/>
                <a:gd name="connsiteX451" fmla="*/ 656973 w 1604676"/>
                <a:gd name="connsiteY451" fmla="*/ 44548 h 1643931"/>
                <a:gd name="connsiteX452" fmla="*/ 657936 w 1604676"/>
                <a:gd name="connsiteY452" fmla="*/ 41650 h 1643931"/>
                <a:gd name="connsiteX453" fmla="*/ 667562 w 1604676"/>
                <a:gd name="connsiteY453" fmla="*/ 43582 h 1643931"/>
                <a:gd name="connsiteX454" fmla="*/ 670931 w 1604676"/>
                <a:gd name="connsiteY454" fmla="*/ 48411 h 1643931"/>
                <a:gd name="connsiteX455" fmla="*/ 675263 w 1604676"/>
                <a:gd name="connsiteY455" fmla="*/ 49377 h 1643931"/>
                <a:gd name="connsiteX456" fmla="*/ 679594 w 1604676"/>
                <a:gd name="connsiteY456" fmla="*/ 55173 h 1643931"/>
                <a:gd name="connsiteX457" fmla="*/ 682482 w 1604676"/>
                <a:gd name="connsiteY457" fmla="*/ 61451 h 1643931"/>
                <a:gd name="connsiteX458" fmla="*/ 685370 w 1604676"/>
                <a:gd name="connsiteY458" fmla="*/ 63865 h 1643931"/>
                <a:gd name="connsiteX459" fmla="*/ 691627 w 1604676"/>
                <a:gd name="connsiteY459" fmla="*/ 65797 h 1643931"/>
                <a:gd name="connsiteX460" fmla="*/ 703660 w 1604676"/>
                <a:gd name="connsiteY460" fmla="*/ 68212 h 1643931"/>
                <a:gd name="connsiteX461" fmla="*/ 709917 w 1604676"/>
                <a:gd name="connsiteY461" fmla="*/ 68212 h 1643931"/>
                <a:gd name="connsiteX462" fmla="*/ 712323 w 1604676"/>
                <a:gd name="connsiteY462" fmla="*/ 66280 h 1643931"/>
                <a:gd name="connsiteX463" fmla="*/ 716655 w 1604676"/>
                <a:gd name="connsiteY463" fmla="*/ 68212 h 1643931"/>
                <a:gd name="connsiteX464" fmla="*/ 720505 w 1604676"/>
                <a:gd name="connsiteY464" fmla="*/ 71110 h 1643931"/>
                <a:gd name="connsiteX465" fmla="*/ 725319 w 1604676"/>
                <a:gd name="connsiteY465" fmla="*/ 73524 h 1643931"/>
                <a:gd name="connsiteX466" fmla="*/ 728688 w 1604676"/>
                <a:gd name="connsiteY466" fmla="*/ 76422 h 1643931"/>
                <a:gd name="connsiteX467" fmla="*/ 737832 w 1604676"/>
                <a:gd name="connsiteY467" fmla="*/ 81251 h 1643931"/>
                <a:gd name="connsiteX468" fmla="*/ 741683 w 1604676"/>
                <a:gd name="connsiteY468" fmla="*/ 81251 h 1643931"/>
                <a:gd name="connsiteX469" fmla="*/ 744090 w 1604676"/>
                <a:gd name="connsiteY469" fmla="*/ 79802 h 1643931"/>
                <a:gd name="connsiteX470" fmla="*/ 746015 w 1604676"/>
                <a:gd name="connsiteY470" fmla="*/ 80768 h 1643931"/>
                <a:gd name="connsiteX471" fmla="*/ 758529 w 1604676"/>
                <a:gd name="connsiteY471" fmla="*/ 79320 h 1643931"/>
                <a:gd name="connsiteX472" fmla="*/ 764786 w 1604676"/>
                <a:gd name="connsiteY472" fmla="*/ 82217 h 1643931"/>
                <a:gd name="connsiteX473" fmla="*/ 773449 w 1604676"/>
                <a:gd name="connsiteY473" fmla="*/ 83183 h 1643931"/>
                <a:gd name="connsiteX474" fmla="*/ 784519 w 1604676"/>
                <a:gd name="connsiteY474" fmla="*/ 87047 h 1643931"/>
                <a:gd name="connsiteX475" fmla="*/ 791739 w 1604676"/>
                <a:gd name="connsiteY475" fmla="*/ 88978 h 1643931"/>
                <a:gd name="connsiteX476" fmla="*/ 793664 w 1604676"/>
                <a:gd name="connsiteY476" fmla="*/ 91393 h 1643931"/>
                <a:gd name="connsiteX477" fmla="*/ 799440 w 1604676"/>
                <a:gd name="connsiteY477" fmla="*/ 93325 h 1643931"/>
                <a:gd name="connsiteX478" fmla="*/ 802809 w 1604676"/>
                <a:gd name="connsiteY478" fmla="*/ 91876 h 1643931"/>
                <a:gd name="connsiteX479" fmla="*/ 805215 w 1604676"/>
                <a:gd name="connsiteY479" fmla="*/ 94291 h 1643931"/>
                <a:gd name="connsiteX480" fmla="*/ 811954 w 1604676"/>
                <a:gd name="connsiteY480" fmla="*/ 95257 h 1643931"/>
                <a:gd name="connsiteX481" fmla="*/ 817248 w 1604676"/>
                <a:gd name="connsiteY481" fmla="*/ 92842 h 1643931"/>
                <a:gd name="connsiteX482" fmla="*/ 819173 w 1604676"/>
                <a:gd name="connsiteY482" fmla="*/ 93808 h 1643931"/>
                <a:gd name="connsiteX483" fmla="*/ 825430 w 1604676"/>
                <a:gd name="connsiteY483" fmla="*/ 92359 h 1643931"/>
                <a:gd name="connsiteX484" fmla="*/ 826393 w 1604676"/>
                <a:gd name="connsiteY484" fmla="*/ 93808 h 1643931"/>
                <a:gd name="connsiteX485" fmla="*/ 830725 w 1604676"/>
                <a:gd name="connsiteY485" fmla="*/ 93808 h 1643931"/>
                <a:gd name="connsiteX486" fmla="*/ 832169 w 1604676"/>
                <a:gd name="connsiteY486" fmla="*/ 92359 h 1643931"/>
                <a:gd name="connsiteX487" fmla="*/ 836500 w 1604676"/>
                <a:gd name="connsiteY487" fmla="*/ 92842 h 1643931"/>
                <a:gd name="connsiteX488" fmla="*/ 839869 w 1604676"/>
                <a:gd name="connsiteY488" fmla="*/ 93808 h 1643931"/>
                <a:gd name="connsiteX489" fmla="*/ 844683 w 1604676"/>
                <a:gd name="connsiteY489" fmla="*/ 90910 h 1643931"/>
                <a:gd name="connsiteX490" fmla="*/ 858159 w 1604676"/>
                <a:gd name="connsiteY490" fmla="*/ 93808 h 1643931"/>
                <a:gd name="connsiteX491" fmla="*/ 861528 w 1604676"/>
                <a:gd name="connsiteY491" fmla="*/ 96705 h 1643931"/>
                <a:gd name="connsiteX492" fmla="*/ 866341 w 1604676"/>
                <a:gd name="connsiteY492" fmla="*/ 97671 h 1643931"/>
                <a:gd name="connsiteX493" fmla="*/ 873561 w 1604676"/>
                <a:gd name="connsiteY493" fmla="*/ 96223 h 1643931"/>
                <a:gd name="connsiteX494" fmla="*/ 875967 w 1604676"/>
                <a:gd name="connsiteY494" fmla="*/ 97188 h 1643931"/>
                <a:gd name="connsiteX495" fmla="*/ 879818 w 1604676"/>
                <a:gd name="connsiteY495" fmla="*/ 94773 h 1643931"/>
                <a:gd name="connsiteX496" fmla="*/ 882706 w 1604676"/>
                <a:gd name="connsiteY496" fmla="*/ 94291 h 1643931"/>
                <a:gd name="connsiteX497" fmla="*/ 884631 w 1604676"/>
                <a:gd name="connsiteY497" fmla="*/ 96223 h 1643931"/>
                <a:gd name="connsiteX498" fmla="*/ 887519 w 1604676"/>
                <a:gd name="connsiteY498" fmla="*/ 96705 h 1643931"/>
                <a:gd name="connsiteX499" fmla="*/ 888963 w 1604676"/>
                <a:gd name="connsiteY499" fmla="*/ 100569 h 1643931"/>
                <a:gd name="connsiteX500" fmla="*/ 897145 w 1604676"/>
                <a:gd name="connsiteY500" fmla="*/ 101052 h 1643931"/>
                <a:gd name="connsiteX501" fmla="*/ 899070 w 1604676"/>
                <a:gd name="connsiteY501" fmla="*/ 101535 h 1643931"/>
                <a:gd name="connsiteX502" fmla="*/ 901958 w 1604676"/>
                <a:gd name="connsiteY502" fmla="*/ 99603 h 1643931"/>
                <a:gd name="connsiteX503" fmla="*/ 911103 w 1604676"/>
                <a:gd name="connsiteY503" fmla="*/ 100569 h 1643931"/>
                <a:gd name="connsiteX504" fmla="*/ 913028 w 1604676"/>
                <a:gd name="connsiteY504" fmla="*/ 102018 h 1643931"/>
                <a:gd name="connsiteX505" fmla="*/ 917841 w 1604676"/>
                <a:gd name="connsiteY505" fmla="*/ 102984 h 1643931"/>
                <a:gd name="connsiteX506" fmla="*/ 924098 w 1604676"/>
                <a:gd name="connsiteY506" fmla="*/ 102501 h 1643931"/>
                <a:gd name="connsiteX507" fmla="*/ 927467 w 1604676"/>
                <a:gd name="connsiteY507" fmla="*/ 101052 h 1643931"/>
                <a:gd name="connsiteX508" fmla="*/ 942388 w 1604676"/>
                <a:gd name="connsiteY508" fmla="*/ 96705 h 1643931"/>
                <a:gd name="connsiteX509" fmla="*/ 944313 w 1604676"/>
                <a:gd name="connsiteY509" fmla="*/ 93325 h 1643931"/>
                <a:gd name="connsiteX510" fmla="*/ 953458 w 1604676"/>
                <a:gd name="connsiteY510" fmla="*/ 90427 h 1643931"/>
                <a:gd name="connsiteX511" fmla="*/ 958271 w 1604676"/>
                <a:gd name="connsiteY511" fmla="*/ 88012 h 1643931"/>
                <a:gd name="connsiteX512" fmla="*/ 962603 w 1604676"/>
                <a:gd name="connsiteY512" fmla="*/ 84632 h 1643931"/>
                <a:gd name="connsiteX513" fmla="*/ 967897 w 1604676"/>
                <a:gd name="connsiteY513" fmla="*/ 85115 h 1643931"/>
                <a:gd name="connsiteX514" fmla="*/ 971266 w 1604676"/>
                <a:gd name="connsiteY514" fmla="*/ 81251 h 1643931"/>
                <a:gd name="connsiteX515" fmla="*/ 973673 w 1604676"/>
                <a:gd name="connsiteY515" fmla="*/ 83666 h 1643931"/>
                <a:gd name="connsiteX516" fmla="*/ 975598 w 1604676"/>
                <a:gd name="connsiteY516" fmla="*/ 81251 h 1643931"/>
                <a:gd name="connsiteX517" fmla="*/ 980411 w 1604676"/>
                <a:gd name="connsiteY517" fmla="*/ 81251 h 1643931"/>
                <a:gd name="connsiteX518" fmla="*/ 984743 w 1604676"/>
                <a:gd name="connsiteY518" fmla="*/ 75456 h 1643931"/>
                <a:gd name="connsiteX519" fmla="*/ 988593 w 1604676"/>
                <a:gd name="connsiteY519" fmla="*/ 74490 h 1643931"/>
                <a:gd name="connsiteX520" fmla="*/ 994369 w 1604676"/>
                <a:gd name="connsiteY520" fmla="*/ 74973 h 1643931"/>
                <a:gd name="connsiteX521" fmla="*/ 1000626 w 1604676"/>
                <a:gd name="connsiteY521" fmla="*/ 68695 h 1643931"/>
                <a:gd name="connsiteX522" fmla="*/ 1005439 w 1604676"/>
                <a:gd name="connsiteY522" fmla="*/ 57587 h 1643931"/>
                <a:gd name="connsiteX523" fmla="*/ 1009289 w 1604676"/>
                <a:gd name="connsiteY523" fmla="*/ 55655 h 1643931"/>
                <a:gd name="connsiteX524" fmla="*/ 1008327 w 1604676"/>
                <a:gd name="connsiteY524" fmla="*/ 52758 h 1643931"/>
                <a:gd name="connsiteX525" fmla="*/ 1012177 w 1604676"/>
                <a:gd name="connsiteY525" fmla="*/ 51792 h 1643931"/>
                <a:gd name="connsiteX526" fmla="*/ 1015065 w 1604676"/>
                <a:gd name="connsiteY526" fmla="*/ 48894 h 1643931"/>
                <a:gd name="connsiteX527" fmla="*/ 1018434 w 1604676"/>
                <a:gd name="connsiteY527" fmla="*/ 43582 h 1643931"/>
                <a:gd name="connsiteX528" fmla="*/ 1016509 w 1604676"/>
                <a:gd name="connsiteY528" fmla="*/ 41650 h 1643931"/>
                <a:gd name="connsiteX529" fmla="*/ 1013140 w 1604676"/>
                <a:gd name="connsiteY529" fmla="*/ 40684 h 1643931"/>
                <a:gd name="connsiteX530" fmla="*/ 1012177 w 1604676"/>
                <a:gd name="connsiteY530" fmla="*/ 36821 h 1643931"/>
                <a:gd name="connsiteX531" fmla="*/ 1017472 w 1604676"/>
                <a:gd name="connsiteY531" fmla="*/ 36821 h 1643931"/>
                <a:gd name="connsiteX532" fmla="*/ 1019397 w 1604676"/>
                <a:gd name="connsiteY532" fmla="*/ 33923 h 1643931"/>
                <a:gd name="connsiteX533" fmla="*/ 1022766 w 1604676"/>
                <a:gd name="connsiteY533" fmla="*/ 33923 h 1643931"/>
                <a:gd name="connsiteX534" fmla="*/ 1029504 w 1604676"/>
                <a:gd name="connsiteY534" fmla="*/ 31991 h 1643931"/>
                <a:gd name="connsiteX535" fmla="*/ 1032874 w 1604676"/>
                <a:gd name="connsiteY535" fmla="*/ 29094 h 1643931"/>
                <a:gd name="connsiteX536" fmla="*/ 1034317 w 1604676"/>
                <a:gd name="connsiteY536" fmla="*/ 24264 h 1643931"/>
                <a:gd name="connsiteX537" fmla="*/ 1030948 w 1604676"/>
                <a:gd name="connsiteY537" fmla="*/ 21367 h 1643931"/>
                <a:gd name="connsiteX538" fmla="*/ 1032874 w 1604676"/>
                <a:gd name="connsiteY538" fmla="*/ 18952 h 1643931"/>
                <a:gd name="connsiteX539" fmla="*/ 1037205 w 1604676"/>
                <a:gd name="connsiteY539" fmla="*/ 19918 h 1643931"/>
                <a:gd name="connsiteX540" fmla="*/ 1039612 w 1604676"/>
                <a:gd name="connsiteY540" fmla="*/ 22815 h 1643931"/>
                <a:gd name="connsiteX541" fmla="*/ 1042500 w 1604676"/>
                <a:gd name="connsiteY541" fmla="*/ 23298 h 1643931"/>
                <a:gd name="connsiteX542" fmla="*/ 1046350 w 1604676"/>
                <a:gd name="connsiteY542" fmla="*/ 20401 h 1643931"/>
                <a:gd name="connsiteX543" fmla="*/ 1051163 w 1604676"/>
                <a:gd name="connsiteY543" fmla="*/ 21367 h 1643931"/>
                <a:gd name="connsiteX544" fmla="*/ 1054532 w 1604676"/>
                <a:gd name="connsiteY544" fmla="*/ 19918 h 1643931"/>
                <a:gd name="connsiteX545" fmla="*/ 1058864 w 1604676"/>
                <a:gd name="connsiteY545" fmla="*/ 24264 h 1643931"/>
                <a:gd name="connsiteX546" fmla="*/ 1061752 w 1604676"/>
                <a:gd name="connsiteY546" fmla="*/ 24747 h 1643931"/>
                <a:gd name="connsiteX547" fmla="*/ 1064640 w 1604676"/>
                <a:gd name="connsiteY547" fmla="*/ 18469 h 1643931"/>
                <a:gd name="connsiteX548" fmla="*/ 1066084 w 1604676"/>
                <a:gd name="connsiteY548" fmla="*/ 17986 h 1643931"/>
                <a:gd name="connsiteX549" fmla="*/ 1068490 w 1604676"/>
                <a:gd name="connsiteY549" fmla="*/ 21367 h 1643931"/>
                <a:gd name="connsiteX550" fmla="*/ 1071859 w 1604676"/>
                <a:gd name="connsiteY550" fmla="*/ 21367 h 1643931"/>
                <a:gd name="connsiteX551" fmla="*/ 1074266 w 1604676"/>
                <a:gd name="connsiteY551" fmla="*/ 16054 h 1643931"/>
                <a:gd name="connsiteX552" fmla="*/ 1079079 w 1604676"/>
                <a:gd name="connsiteY552" fmla="*/ 12673 h 1643931"/>
                <a:gd name="connsiteX553" fmla="*/ 1084855 w 1604676"/>
                <a:gd name="connsiteY553" fmla="*/ 10742 h 1643931"/>
                <a:gd name="connsiteX554" fmla="*/ 1087261 w 1604676"/>
                <a:gd name="connsiteY554" fmla="*/ 10742 h 1643931"/>
                <a:gd name="connsiteX555" fmla="*/ 1094481 w 1604676"/>
                <a:gd name="connsiteY555" fmla="*/ 5912 h 1643931"/>
                <a:gd name="connsiteX556" fmla="*/ 1102663 w 1604676"/>
                <a:gd name="connsiteY556" fmla="*/ 2049 h 1643931"/>
                <a:gd name="connsiteX557" fmla="*/ 1104107 w 1604676"/>
                <a:gd name="connsiteY557" fmla="*/ -849 h 1643931"/>
                <a:gd name="connsiteX558" fmla="*/ 1107957 w 1604676"/>
                <a:gd name="connsiteY558" fmla="*/ 1083 h 1643931"/>
                <a:gd name="connsiteX559" fmla="*/ 1109401 w 1604676"/>
                <a:gd name="connsiteY559" fmla="*/ 5429 h 1643931"/>
                <a:gd name="connsiteX560" fmla="*/ 1109883 w 1604676"/>
                <a:gd name="connsiteY560" fmla="*/ 13639 h 1643931"/>
                <a:gd name="connsiteX561" fmla="*/ 1116140 w 1604676"/>
                <a:gd name="connsiteY561" fmla="*/ 11225 h 1643931"/>
                <a:gd name="connsiteX562" fmla="*/ 1122878 w 1604676"/>
                <a:gd name="connsiteY562" fmla="*/ 10742 h 1643931"/>
                <a:gd name="connsiteX563" fmla="*/ 1125766 w 1604676"/>
                <a:gd name="connsiteY563" fmla="*/ 9776 h 1643931"/>
                <a:gd name="connsiteX564" fmla="*/ 1130579 w 1604676"/>
                <a:gd name="connsiteY564" fmla="*/ 9776 h 1643931"/>
                <a:gd name="connsiteX565" fmla="*/ 1136836 w 1604676"/>
                <a:gd name="connsiteY565" fmla="*/ 11225 h 1643931"/>
                <a:gd name="connsiteX566" fmla="*/ 1144055 w 1604676"/>
                <a:gd name="connsiteY566" fmla="*/ 12191 h 1643931"/>
                <a:gd name="connsiteX567" fmla="*/ 1146462 w 1604676"/>
                <a:gd name="connsiteY567" fmla="*/ 8810 h 1643931"/>
                <a:gd name="connsiteX568" fmla="*/ 1147906 w 1604676"/>
                <a:gd name="connsiteY568" fmla="*/ 10259 h 1643931"/>
                <a:gd name="connsiteX569" fmla="*/ 1147906 w 1604676"/>
                <a:gd name="connsiteY569" fmla="*/ 15571 h 1643931"/>
                <a:gd name="connsiteX570" fmla="*/ 1149831 w 1604676"/>
                <a:gd name="connsiteY570" fmla="*/ 15571 h 1643931"/>
                <a:gd name="connsiteX571" fmla="*/ 1154163 w 1604676"/>
                <a:gd name="connsiteY571" fmla="*/ 12191 h 1643931"/>
                <a:gd name="connsiteX572" fmla="*/ 1158976 w 1604676"/>
                <a:gd name="connsiteY572" fmla="*/ 13157 h 1643931"/>
                <a:gd name="connsiteX573" fmla="*/ 1166677 w 1604676"/>
                <a:gd name="connsiteY573" fmla="*/ 13639 h 1643931"/>
                <a:gd name="connsiteX574" fmla="*/ 1170046 w 1604676"/>
                <a:gd name="connsiteY574" fmla="*/ 17503 h 1643931"/>
                <a:gd name="connsiteX575" fmla="*/ 1170527 w 1604676"/>
                <a:gd name="connsiteY575" fmla="*/ 19435 h 1643931"/>
                <a:gd name="connsiteX576" fmla="*/ 1175822 w 1604676"/>
                <a:gd name="connsiteY576" fmla="*/ 18469 h 1643931"/>
                <a:gd name="connsiteX577" fmla="*/ 1179672 w 1604676"/>
                <a:gd name="connsiteY577" fmla="*/ 14123 h 1643931"/>
                <a:gd name="connsiteX578" fmla="*/ 1184004 w 1604676"/>
                <a:gd name="connsiteY578" fmla="*/ 14123 h 1643931"/>
                <a:gd name="connsiteX579" fmla="*/ 1188336 w 1604676"/>
                <a:gd name="connsiteY579" fmla="*/ 17986 h 1643931"/>
                <a:gd name="connsiteX580" fmla="*/ 1200368 w 1604676"/>
                <a:gd name="connsiteY580" fmla="*/ 19435 h 1643931"/>
                <a:gd name="connsiteX581" fmla="*/ 1204700 w 1604676"/>
                <a:gd name="connsiteY581" fmla="*/ 20401 h 1643931"/>
                <a:gd name="connsiteX582" fmla="*/ 1215289 w 1604676"/>
                <a:gd name="connsiteY582" fmla="*/ 18952 h 1643931"/>
                <a:gd name="connsiteX583" fmla="*/ 1226359 w 1604676"/>
                <a:gd name="connsiteY583" fmla="*/ 18469 h 1643931"/>
                <a:gd name="connsiteX584" fmla="*/ 1232134 w 1604676"/>
                <a:gd name="connsiteY584" fmla="*/ 21849 h 1643931"/>
                <a:gd name="connsiteX585" fmla="*/ 1236466 w 1604676"/>
                <a:gd name="connsiteY585" fmla="*/ 29576 h 1643931"/>
                <a:gd name="connsiteX586" fmla="*/ 1244167 w 1604676"/>
                <a:gd name="connsiteY586" fmla="*/ 33440 h 1643931"/>
                <a:gd name="connsiteX587" fmla="*/ 1251387 w 1604676"/>
                <a:gd name="connsiteY587" fmla="*/ 35855 h 1643931"/>
                <a:gd name="connsiteX588" fmla="*/ 1261494 w 1604676"/>
                <a:gd name="connsiteY588" fmla="*/ 32957 h 1643931"/>
                <a:gd name="connsiteX589" fmla="*/ 1275452 w 1604676"/>
                <a:gd name="connsiteY589" fmla="*/ 26196 h 1643931"/>
                <a:gd name="connsiteX590" fmla="*/ 1285078 w 1604676"/>
                <a:gd name="connsiteY590" fmla="*/ 17020 h 1643931"/>
                <a:gd name="connsiteX591" fmla="*/ 1299999 w 1604676"/>
                <a:gd name="connsiteY591" fmla="*/ 18952 h 1643931"/>
                <a:gd name="connsiteX592" fmla="*/ 1312032 w 1604676"/>
                <a:gd name="connsiteY592" fmla="*/ 22815 h 1643931"/>
                <a:gd name="connsiteX593" fmla="*/ 1326471 w 1604676"/>
                <a:gd name="connsiteY593" fmla="*/ 20401 h 1643931"/>
                <a:gd name="connsiteX594" fmla="*/ 1337059 w 1604676"/>
                <a:gd name="connsiteY594" fmla="*/ 22815 h 1643931"/>
                <a:gd name="connsiteX595" fmla="*/ 1346685 w 1604676"/>
                <a:gd name="connsiteY595" fmla="*/ 19435 h 1643931"/>
                <a:gd name="connsiteX596" fmla="*/ 1353905 w 1604676"/>
                <a:gd name="connsiteY596" fmla="*/ 28128 h 1643931"/>
                <a:gd name="connsiteX597" fmla="*/ 1364494 w 1604676"/>
                <a:gd name="connsiteY597" fmla="*/ 31508 h 1643931"/>
                <a:gd name="connsiteX598" fmla="*/ 1373157 w 1604676"/>
                <a:gd name="connsiteY598" fmla="*/ 29094 h 1643931"/>
                <a:gd name="connsiteX599" fmla="*/ 1380377 w 1604676"/>
                <a:gd name="connsiteY599" fmla="*/ 33440 h 1643931"/>
                <a:gd name="connsiteX600" fmla="*/ 1385671 w 1604676"/>
                <a:gd name="connsiteY600" fmla="*/ 33923 h 1643931"/>
                <a:gd name="connsiteX601" fmla="*/ 1396260 w 1604676"/>
                <a:gd name="connsiteY601" fmla="*/ 43582 h 1643931"/>
                <a:gd name="connsiteX602" fmla="*/ 1414550 w 1604676"/>
                <a:gd name="connsiteY602" fmla="*/ 41650 h 1643931"/>
                <a:gd name="connsiteX603" fmla="*/ 1428989 w 1604676"/>
                <a:gd name="connsiteY603" fmla="*/ 32957 h 1643931"/>
                <a:gd name="connsiteX604" fmla="*/ 1438615 w 1604676"/>
                <a:gd name="connsiteY604" fmla="*/ 35855 h 1643931"/>
                <a:gd name="connsiteX605" fmla="*/ 1447279 w 1604676"/>
                <a:gd name="connsiteY605" fmla="*/ 37304 h 1643931"/>
                <a:gd name="connsiteX606" fmla="*/ 1460274 w 1604676"/>
                <a:gd name="connsiteY606" fmla="*/ 31991 h 1643931"/>
                <a:gd name="connsiteX607" fmla="*/ 1474232 w 1604676"/>
                <a:gd name="connsiteY607" fmla="*/ 30542 h 1643931"/>
                <a:gd name="connsiteX608" fmla="*/ 1488190 w 1604676"/>
                <a:gd name="connsiteY608" fmla="*/ 31991 h 1643931"/>
                <a:gd name="connsiteX609" fmla="*/ 1517068 w 1604676"/>
                <a:gd name="connsiteY609" fmla="*/ 35372 h 1643931"/>
                <a:gd name="connsiteX610" fmla="*/ 1531507 w 1604676"/>
                <a:gd name="connsiteY610" fmla="*/ 36338 h 1643931"/>
                <a:gd name="connsiteX611" fmla="*/ 1538246 w 1604676"/>
                <a:gd name="connsiteY611" fmla="*/ 35372 h 1643931"/>
                <a:gd name="connsiteX612" fmla="*/ 1574344 w 1604676"/>
                <a:gd name="connsiteY612" fmla="*/ 41650 h 1643931"/>
                <a:gd name="connsiteX613" fmla="*/ 1595040 w 1604676"/>
                <a:gd name="connsiteY613" fmla="*/ 48894 h 1643931"/>
                <a:gd name="connsiteX614" fmla="*/ 1602741 w 1604676"/>
                <a:gd name="connsiteY614" fmla="*/ 69178 h 1643931"/>
                <a:gd name="connsiteX615" fmla="*/ 1604184 w 1604676"/>
                <a:gd name="connsiteY615" fmla="*/ 81734 h 1643931"/>
                <a:gd name="connsiteX616" fmla="*/ 1603222 w 1604676"/>
                <a:gd name="connsiteY616" fmla="*/ 92842 h 1643931"/>
                <a:gd name="connsiteX617" fmla="*/ 1596965 w 1604676"/>
                <a:gd name="connsiteY617" fmla="*/ 102501 h 1643931"/>
                <a:gd name="connsiteX618" fmla="*/ 1590227 w 1604676"/>
                <a:gd name="connsiteY618" fmla="*/ 114574 h 1643931"/>
                <a:gd name="connsiteX619" fmla="*/ 1583488 w 1604676"/>
                <a:gd name="connsiteY619" fmla="*/ 122784 h 1643931"/>
                <a:gd name="connsiteX620" fmla="*/ 1574344 w 1604676"/>
                <a:gd name="connsiteY620" fmla="*/ 129062 h 1643931"/>
                <a:gd name="connsiteX621" fmla="*/ 1560386 w 1604676"/>
                <a:gd name="connsiteY621" fmla="*/ 143068 h 1643931"/>
                <a:gd name="connsiteX622" fmla="*/ 1553647 w 1604676"/>
                <a:gd name="connsiteY622" fmla="*/ 157556 h 1643931"/>
                <a:gd name="connsiteX623" fmla="*/ 1556535 w 1604676"/>
                <a:gd name="connsiteY623" fmla="*/ 174942 h 1643931"/>
                <a:gd name="connsiteX624" fmla="*/ 1569531 w 1604676"/>
                <a:gd name="connsiteY624" fmla="*/ 199089 h 1643931"/>
                <a:gd name="connsiteX625" fmla="*/ 1580119 w 1604676"/>
                <a:gd name="connsiteY625" fmla="*/ 222270 h 1643931"/>
                <a:gd name="connsiteX626" fmla="*/ 1583970 w 1604676"/>
                <a:gd name="connsiteY626" fmla="*/ 236758 h 1643931"/>
                <a:gd name="connsiteX627" fmla="*/ 1586376 w 1604676"/>
                <a:gd name="connsiteY627" fmla="*/ 258973 h 1643931"/>
                <a:gd name="connsiteX628" fmla="*/ 1573862 w 1604676"/>
                <a:gd name="connsiteY628" fmla="*/ 281189 h 1643931"/>
                <a:gd name="connsiteX629" fmla="*/ 1563755 w 1604676"/>
                <a:gd name="connsiteY629" fmla="*/ 293262 h 1643931"/>
                <a:gd name="connsiteX630" fmla="*/ 1552685 w 1604676"/>
                <a:gd name="connsiteY630" fmla="*/ 300023 h 1643931"/>
                <a:gd name="connsiteX631" fmla="*/ 1526213 w 1604676"/>
                <a:gd name="connsiteY631" fmla="*/ 307268 h 1643931"/>
                <a:gd name="connsiteX632" fmla="*/ 1500704 w 1604676"/>
                <a:gd name="connsiteY632" fmla="*/ 316444 h 1643931"/>
                <a:gd name="connsiteX633" fmla="*/ 1487708 w 1604676"/>
                <a:gd name="connsiteY633" fmla="*/ 329000 h 1643931"/>
                <a:gd name="connsiteX634" fmla="*/ 1474232 w 1604676"/>
                <a:gd name="connsiteY634" fmla="*/ 351215 h 1643931"/>
                <a:gd name="connsiteX635" fmla="*/ 1470863 w 1604676"/>
                <a:gd name="connsiteY635" fmla="*/ 371982 h 1643931"/>
                <a:gd name="connsiteX636" fmla="*/ 1475194 w 1604676"/>
                <a:gd name="connsiteY636" fmla="*/ 401441 h 1643931"/>
                <a:gd name="connsiteX637" fmla="*/ 1485302 w 1604676"/>
                <a:gd name="connsiteY637" fmla="*/ 416895 h 1643931"/>
                <a:gd name="connsiteX638" fmla="*/ 1497816 w 1604676"/>
                <a:gd name="connsiteY638" fmla="*/ 428486 h 1643931"/>
                <a:gd name="connsiteX639" fmla="*/ 1512255 w 1604676"/>
                <a:gd name="connsiteY639" fmla="*/ 430901 h 1643931"/>
                <a:gd name="connsiteX640" fmla="*/ 1525250 w 1604676"/>
                <a:gd name="connsiteY640" fmla="*/ 441042 h 1643931"/>
                <a:gd name="connsiteX641" fmla="*/ 1548834 w 1604676"/>
                <a:gd name="connsiteY641" fmla="*/ 459877 h 1643931"/>
                <a:gd name="connsiteX642" fmla="*/ 1557498 w 1604676"/>
                <a:gd name="connsiteY642" fmla="*/ 471468 h 1643931"/>
                <a:gd name="connsiteX643" fmla="*/ 1565680 w 1604676"/>
                <a:gd name="connsiteY643" fmla="*/ 494649 h 1643931"/>
                <a:gd name="connsiteX644" fmla="*/ 1560867 w 1604676"/>
                <a:gd name="connsiteY644" fmla="*/ 553568 h 1643931"/>
                <a:gd name="connsiteX645" fmla="*/ 1556054 w 1604676"/>
                <a:gd name="connsiteY645" fmla="*/ 560329 h 1643931"/>
                <a:gd name="connsiteX646" fmla="*/ 1533433 w 1604676"/>
                <a:gd name="connsiteY646" fmla="*/ 567573 h 1643931"/>
                <a:gd name="connsiteX647" fmla="*/ 1523806 w 1604676"/>
                <a:gd name="connsiteY647" fmla="*/ 568539 h 1643931"/>
                <a:gd name="connsiteX648" fmla="*/ 1515624 w 1604676"/>
                <a:gd name="connsiteY648" fmla="*/ 575300 h 1643931"/>
                <a:gd name="connsiteX649" fmla="*/ 1494928 w 1604676"/>
                <a:gd name="connsiteY649" fmla="*/ 583993 h 1643931"/>
                <a:gd name="connsiteX650" fmla="*/ 1481933 w 1604676"/>
                <a:gd name="connsiteY650" fmla="*/ 588339 h 1643931"/>
                <a:gd name="connsiteX651" fmla="*/ 1474232 w 1604676"/>
                <a:gd name="connsiteY651" fmla="*/ 594135 h 1643931"/>
                <a:gd name="connsiteX652" fmla="*/ 1467494 w 1604676"/>
                <a:gd name="connsiteY652" fmla="*/ 617316 h 1643931"/>
                <a:gd name="connsiteX653" fmla="*/ 1460755 w 1604676"/>
                <a:gd name="connsiteY653" fmla="*/ 647741 h 1643931"/>
                <a:gd name="connsiteX654" fmla="*/ 1454979 w 1604676"/>
                <a:gd name="connsiteY654" fmla="*/ 685894 h 1643931"/>
                <a:gd name="connsiteX655" fmla="*/ 1454017 w 1604676"/>
                <a:gd name="connsiteY655" fmla="*/ 701831 h 1643931"/>
                <a:gd name="connsiteX656" fmla="*/ 1480489 w 1604676"/>
                <a:gd name="connsiteY656" fmla="*/ 692655 h 1643931"/>
                <a:gd name="connsiteX657" fmla="*/ 1505035 w 1604676"/>
                <a:gd name="connsiteY657" fmla="*/ 690240 h 1643931"/>
                <a:gd name="connsiteX658" fmla="*/ 1507923 w 1604676"/>
                <a:gd name="connsiteY658" fmla="*/ 693138 h 1643931"/>
                <a:gd name="connsiteX659" fmla="*/ 1512255 w 1604676"/>
                <a:gd name="connsiteY659" fmla="*/ 694587 h 1643931"/>
                <a:gd name="connsiteX660" fmla="*/ 1517549 w 1604676"/>
                <a:gd name="connsiteY660" fmla="*/ 698450 h 1643931"/>
                <a:gd name="connsiteX661" fmla="*/ 1537764 w 1604676"/>
                <a:gd name="connsiteY661" fmla="*/ 702796 h 1643931"/>
                <a:gd name="connsiteX662" fmla="*/ 1543059 w 1604676"/>
                <a:gd name="connsiteY662" fmla="*/ 700382 h 1643931"/>
                <a:gd name="connsiteX663" fmla="*/ 1546909 w 1604676"/>
                <a:gd name="connsiteY663" fmla="*/ 703762 h 1643931"/>
                <a:gd name="connsiteX664" fmla="*/ 1551241 w 1604676"/>
                <a:gd name="connsiteY664" fmla="*/ 705211 h 1643931"/>
                <a:gd name="connsiteX665" fmla="*/ 1552685 w 1604676"/>
                <a:gd name="connsiteY665" fmla="*/ 709558 h 1643931"/>
                <a:gd name="connsiteX666" fmla="*/ 1551722 w 1604676"/>
                <a:gd name="connsiteY666" fmla="*/ 714387 h 1643931"/>
                <a:gd name="connsiteX667" fmla="*/ 1555091 w 1604676"/>
                <a:gd name="connsiteY667" fmla="*/ 715836 h 1643931"/>
                <a:gd name="connsiteX668" fmla="*/ 1557016 w 1604676"/>
                <a:gd name="connsiteY668" fmla="*/ 722114 h 1643931"/>
                <a:gd name="connsiteX669" fmla="*/ 1554610 w 1604676"/>
                <a:gd name="connsiteY669" fmla="*/ 724046 h 1643931"/>
                <a:gd name="connsiteX670" fmla="*/ 1554610 w 1604676"/>
                <a:gd name="connsiteY670" fmla="*/ 727426 h 1643931"/>
                <a:gd name="connsiteX671" fmla="*/ 1551241 w 1604676"/>
                <a:gd name="connsiteY671" fmla="*/ 733222 h 1643931"/>
                <a:gd name="connsiteX672" fmla="*/ 1550760 w 1604676"/>
                <a:gd name="connsiteY672" fmla="*/ 735637 h 1643931"/>
                <a:gd name="connsiteX673" fmla="*/ 1544984 w 1604676"/>
                <a:gd name="connsiteY673" fmla="*/ 745296 h 1643931"/>
                <a:gd name="connsiteX674" fmla="*/ 1539208 w 1604676"/>
                <a:gd name="connsiteY674" fmla="*/ 750608 h 1643931"/>
                <a:gd name="connsiteX675" fmla="*/ 1536802 w 1604676"/>
                <a:gd name="connsiteY675" fmla="*/ 754471 h 1643931"/>
                <a:gd name="connsiteX676" fmla="*/ 1533433 w 1604676"/>
                <a:gd name="connsiteY676" fmla="*/ 762198 h 1643931"/>
                <a:gd name="connsiteX677" fmla="*/ 1533914 w 1604676"/>
                <a:gd name="connsiteY677" fmla="*/ 763647 h 1643931"/>
                <a:gd name="connsiteX678" fmla="*/ 1533433 w 1604676"/>
                <a:gd name="connsiteY678" fmla="*/ 769925 h 1643931"/>
                <a:gd name="connsiteX679" fmla="*/ 1536802 w 1604676"/>
                <a:gd name="connsiteY679" fmla="*/ 772340 h 1643931"/>
                <a:gd name="connsiteX680" fmla="*/ 1537283 w 1604676"/>
                <a:gd name="connsiteY680" fmla="*/ 782482 h 1643931"/>
                <a:gd name="connsiteX681" fmla="*/ 1535358 w 1604676"/>
                <a:gd name="connsiteY681" fmla="*/ 785862 h 1643931"/>
                <a:gd name="connsiteX682" fmla="*/ 1534395 w 1604676"/>
                <a:gd name="connsiteY682" fmla="*/ 789726 h 1643931"/>
                <a:gd name="connsiteX683" fmla="*/ 1543540 w 1604676"/>
                <a:gd name="connsiteY683" fmla="*/ 793590 h 1643931"/>
                <a:gd name="connsiteX684" fmla="*/ 1545465 w 1604676"/>
                <a:gd name="connsiteY684" fmla="*/ 801317 h 1643931"/>
                <a:gd name="connsiteX685" fmla="*/ 1542577 w 1604676"/>
                <a:gd name="connsiteY685" fmla="*/ 805180 h 1643931"/>
                <a:gd name="connsiteX686" fmla="*/ 1539690 w 1604676"/>
                <a:gd name="connsiteY686" fmla="*/ 811458 h 1643931"/>
                <a:gd name="connsiteX687" fmla="*/ 1541615 w 1604676"/>
                <a:gd name="connsiteY687" fmla="*/ 834156 h 1643931"/>
                <a:gd name="connsiteX688" fmla="*/ 1542577 w 1604676"/>
                <a:gd name="connsiteY688" fmla="*/ 836571 h 1643931"/>
                <a:gd name="connsiteX689" fmla="*/ 1541615 w 1604676"/>
                <a:gd name="connsiteY689" fmla="*/ 841884 h 1643931"/>
                <a:gd name="connsiteX690" fmla="*/ 1538246 w 1604676"/>
                <a:gd name="connsiteY690" fmla="*/ 849611 h 1643931"/>
                <a:gd name="connsiteX691" fmla="*/ 1533433 w 1604676"/>
                <a:gd name="connsiteY691" fmla="*/ 856855 h 1643931"/>
                <a:gd name="connsiteX692" fmla="*/ 1544984 w 1604676"/>
                <a:gd name="connsiteY692" fmla="*/ 866514 h 1643931"/>
                <a:gd name="connsiteX693" fmla="*/ 1554129 w 1604676"/>
                <a:gd name="connsiteY693" fmla="*/ 870860 h 1643931"/>
                <a:gd name="connsiteX694" fmla="*/ 1559423 w 1604676"/>
                <a:gd name="connsiteY694" fmla="*/ 875206 h 1643931"/>
                <a:gd name="connsiteX695" fmla="*/ 1563755 w 1604676"/>
                <a:gd name="connsiteY695" fmla="*/ 877621 h 1643931"/>
                <a:gd name="connsiteX696" fmla="*/ 1567124 w 1604676"/>
                <a:gd name="connsiteY696" fmla="*/ 881968 h 1643931"/>
                <a:gd name="connsiteX697" fmla="*/ 1566643 w 1604676"/>
                <a:gd name="connsiteY697" fmla="*/ 886797 h 1643931"/>
                <a:gd name="connsiteX698" fmla="*/ 1568086 w 1604676"/>
                <a:gd name="connsiteY698" fmla="*/ 889694 h 1643931"/>
                <a:gd name="connsiteX699" fmla="*/ 1574825 w 1604676"/>
                <a:gd name="connsiteY699" fmla="*/ 896456 h 1643931"/>
                <a:gd name="connsiteX700" fmla="*/ 1574344 w 1604676"/>
                <a:gd name="connsiteY700" fmla="*/ 900802 h 1643931"/>
                <a:gd name="connsiteX701" fmla="*/ 1571937 w 1604676"/>
                <a:gd name="connsiteY701" fmla="*/ 902251 h 1643931"/>
                <a:gd name="connsiteX702" fmla="*/ 1570493 w 1604676"/>
                <a:gd name="connsiteY702" fmla="*/ 907081 h 1643931"/>
                <a:gd name="connsiteX703" fmla="*/ 1564718 w 1604676"/>
                <a:gd name="connsiteY703" fmla="*/ 908046 h 1643931"/>
                <a:gd name="connsiteX704" fmla="*/ 1562311 w 1604676"/>
                <a:gd name="connsiteY704" fmla="*/ 914325 h 1643931"/>
                <a:gd name="connsiteX705" fmla="*/ 1557016 w 1604676"/>
                <a:gd name="connsiteY705" fmla="*/ 915773 h 1643931"/>
                <a:gd name="connsiteX706" fmla="*/ 1557498 w 1604676"/>
                <a:gd name="connsiteY706" fmla="*/ 918671 h 1643931"/>
                <a:gd name="connsiteX707" fmla="*/ 1559904 w 1604676"/>
                <a:gd name="connsiteY707" fmla="*/ 923018 h 1643931"/>
                <a:gd name="connsiteX708" fmla="*/ 1558942 w 1604676"/>
                <a:gd name="connsiteY708" fmla="*/ 925915 h 1643931"/>
                <a:gd name="connsiteX709" fmla="*/ 1561830 w 1604676"/>
                <a:gd name="connsiteY709" fmla="*/ 928813 h 1643931"/>
                <a:gd name="connsiteX710" fmla="*/ 1558460 w 1604676"/>
                <a:gd name="connsiteY710" fmla="*/ 929779 h 1643931"/>
                <a:gd name="connsiteX711" fmla="*/ 1558460 w 1604676"/>
                <a:gd name="connsiteY711" fmla="*/ 933643 h 1643931"/>
                <a:gd name="connsiteX712" fmla="*/ 1554610 w 1604676"/>
                <a:gd name="connsiteY712" fmla="*/ 932676 h 1643931"/>
                <a:gd name="connsiteX713" fmla="*/ 1549797 w 1604676"/>
                <a:gd name="connsiteY713" fmla="*/ 937989 h 1643931"/>
                <a:gd name="connsiteX714" fmla="*/ 1550760 w 1604676"/>
                <a:gd name="connsiteY714" fmla="*/ 939438 h 1643931"/>
                <a:gd name="connsiteX715" fmla="*/ 1543059 w 1604676"/>
                <a:gd name="connsiteY715" fmla="*/ 944267 h 1643931"/>
                <a:gd name="connsiteX716" fmla="*/ 1542096 w 1604676"/>
                <a:gd name="connsiteY716" fmla="*/ 948614 h 1643931"/>
                <a:gd name="connsiteX717" fmla="*/ 1540171 w 1604676"/>
                <a:gd name="connsiteY717" fmla="*/ 950062 h 1643931"/>
                <a:gd name="connsiteX718" fmla="*/ 1534876 w 1604676"/>
                <a:gd name="connsiteY718" fmla="*/ 947647 h 1643931"/>
                <a:gd name="connsiteX719" fmla="*/ 1532951 w 1604676"/>
                <a:gd name="connsiteY719" fmla="*/ 951511 h 1643931"/>
                <a:gd name="connsiteX720" fmla="*/ 1533914 w 1604676"/>
                <a:gd name="connsiteY720" fmla="*/ 954409 h 1643931"/>
                <a:gd name="connsiteX721" fmla="*/ 1530545 w 1604676"/>
                <a:gd name="connsiteY721" fmla="*/ 955858 h 1643931"/>
                <a:gd name="connsiteX722" fmla="*/ 1529101 w 1604676"/>
                <a:gd name="connsiteY722" fmla="*/ 961653 h 1643931"/>
                <a:gd name="connsiteX723" fmla="*/ 1525732 w 1604676"/>
                <a:gd name="connsiteY723" fmla="*/ 962619 h 1643931"/>
                <a:gd name="connsiteX724" fmla="*/ 1523325 w 1604676"/>
                <a:gd name="connsiteY724" fmla="*/ 964550 h 1643931"/>
                <a:gd name="connsiteX725" fmla="*/ 1525732 w 1604676"/>
                <a:gd name="connsiteY725" fmla="*/ 967448 h 1643931"/>
                <a:gd name="connsiteX726" fmla="*/ 1524769 w 1604676"/>
                <a:gd name="connsiteY726" fmla="*/ 969380 h 1643931"/>
                <a:gd name="connsiteX727" fmla="*/ 1525732 w 1604676"/>
                <a:gd name="connsiteY727" fmla="*/ 972761 h 1643931"/>
                <a:gd name="connsiteX728" fmla="*/ 1523806 w 1604676"/>
                <a:gd name="connsiteY728" fmla="*/ 978073 h 1643931"/>
                <a:gd name="connsiteX729" fmla="*/ 1531507 w 1604676"/>
                <a:gd name="connsiteY729" fmla="*/ 983868 h 1643931"/>
                <a:gd name="connsiteX730" fmla="*/ 1530063 w 1604676"/>
                <a:gd name="connsiteY730" fmla="*/ 986766 h 1643931"/>
                <a:gd name="connsiteX731" fmla="*/ 1531026 w 1604676"/>
                <a:gd name="connsiteY731" fmla="*/ 989181 h 1643931"/>
                <a:gd name="connsiteX732" fmla="*/ 1525250 w 1604676"/>
                <a:gd name="connsiteY732" fmla="*/ 989181 h 1643931"/>
                <a:gd name="connsiteX733" fmla="*/ 1523325 w 1604676"/>
                <a:gd name="connsiteY733" fmla="*/ 990146 h 1643931"/>
                <a:gd name="connsiteX734" fmla="*/ 1515624 w 1604676"/>
                <a:gd name="connsiteY734" fmla="*/ 990146 h 1643931"/>
                <a:gd name="connsiteX735" fmla="*/ 1513218 w 1604676"/>
                <a:gd name="connsiteY735" fmla="*/ 992078 h 1643931"/>
                <a:gd name="connsiteX736" fmla="*/ 1508886 w 1604676"/>
                <a:gd name="connsiteY736" fmla="*/ 998840 h 1643931"/>
                <a:gd name="connsiteX737" fmla="*/ 1509367 w 1604676"/>
                <a:gd name="connsiteY737" fmla="*/ 1004152 h 1643931"/>
                <a:gd name="connsiteX738" fmla="*/ 1500222 w 1604676"/>
                <a:gd name="connsiteY738" fmla="*/ 1016225 h 1643931"/>
                <a:gd name="connsiteX739" fmla="*/ 1489634 w 1604676"/>
                <a:gd name="connsiteY739" fmla="*/ 1029265 h 1643931"/>
                <a:gd name="connsiteX740" fmla="*/ 1488190 w 1604676"/>
                <a:gd name="connsiteY740" fmla="*/ 1033128 h 1643931"/>
                <a:gd name="connsiteX741" fmla="*/ 1485783 w 1604676"/>
                <a:gd name="connsiteY741" fmla="*/ 1036026 h 1643931"/>
                <a:gd name="connsiteX742" fmla="*/ 1479526 w 1604676"/>
                <a:gd name="connsiteY742" fmla="*/ 1040855 h 1643931"/>
                <a:gd name="connsiteX743" fmla="*/ 1480007 w 1604676"/>
                <a:gd name="connsiteY743" fmla="*/ 1047617 h 1643931"/>
                <a:gd name="connsiteX744" fmla="*/ 1474232 w 1604676"/>
                <a:gd name="connsiteY744" fmla="*/ 1059690 h 1643931"/>
                <a:gd name="connsiteX745" fmla="*/ 1474232 w 1604676"/>
                <a:gd name="connsiteY745" fmla="*/ 1065485 h 1643931"/>
                <a:gd name="connsiteX746" fmla="*/ 1470381 w 1604676"/>
                <a:gd name="connsiteY746" fmla="*/ 1072729 h 1643931"/>
                <a:gd name="connsiteX747" fmla="*/ 1469900 w 1604676"/>
                <a:gd name="connsiteY747" fmla="*/ 1079973 h 1643931"/>
                <a:gd name="connsiteX748" fmla="*/ 1468456 w 1604676"/>
                <a:gd name="connsiteY748" fmla="*/ 1080940 h 1643931"/>
                <a:gd name="connsiteX749" fmla="*/ 1455461 w 1604676"/>
                <a:gd name="connsiteY749" fmla="*/ 1112331 h 1643931"/>
                <a:gd name="connsiteX750" fmla="*/ 1454017 w 1604676"/>
                <a:gd name="connsiteY750" fmla="*/ 1118609 h 1643931"/>
                <a:gd name="connsiteX751" fmla="*/ 1445353 w 1604676"/>
                <a:gd name="connsiteY751" fmla="*/ 1125853 h 1643931"/>
                <a:gd name="connsiteX752" fmla="*/ 1445353 w 1604676"/>
                <a:gd name="connsiteY752" fmla="*/ 1128268 h 1643931"/>
                <a:gd name="connsiteX753" fmla="*/ 1442947 w 1604676"/>
                <a:gd name="connsiteY753" fmla="*/ 1135994 h 1643931"/>
                <a:gd name="connsiteX754" fmla="*/ 1442466 w 1604676"/>
                <a:gd name="connsiteY754" fmla="*/ 1140341 h 1643931"/>
                <a:gd name="connsiteX755" fmla="*/ 1440059 w 1604676"/>
                <a:gd name="connsiteY755" fmla="*/ 1143722 h 1643931"/>
                <a:gd name="connsiteX756" fmla="*/ 1441984 w 1604676"/>
                <a:gd name="connsiteY756" fmla="*/ 1150000 h 1643931"/>
                <a:gd name="connsiteX757" fmla="*/ 1446797 w 1604676"/>
                <a:gd name="connsiteY757" fmla="*/ 1156761 h 1643931"/>
                <a:gd name="connsiteX758" fmla="*/ 1451610 w 1604676"/>
                <a:gd name="connsiteY758" fmla="*/ 1163040 h 1643931"/>
                <a:gd name="connsiteX759" fmla="*/ 1454979 w 1604676"/>
                <a:gd name="connsiteY759" fmla="*/ 1165937 h 1643931"/>
                <a:gd name="connsiteX760" fmla="*/ 1458830 w 1604676"/>
                <a:gd name="connsiteY760" fmla="*/ 1167386 h 1643931"/>
                <a:gd name="connsiteX761" fmla="*/ 1463643 w 1604676"/>
                <a:gd name="connsiteY761" fmla="*/ 1167869 h 1643931"/>
                <a:gd name="connsiteX762" fmla="*/ 1470381 w 1604676"/>
                <a:gd name="connsiteY762" fmla="*/ 1169318 h 1643931"/>
                <a:gd name="connsiteX763" fmla="*/ 1471825 w 1604676"/>
                <a:gd name="connsiteY763" fmla="*/ 1176079 h 1643931"/>
                <a:gd name="connsiteX764" fmla="*/ 1473269 w 1604676"/>
                <a:gd name="connsiteY764" fmla="*/ 1179459 h 1643931"/>
                <a:gd name="connsiteX765" fmla="*/ 1478082 w 1604676"/>
                <a:gd name="connsiteY765" fmla="*/ 1183323 h 1643931"/>
                <a:gd name="connsiteX766" fmla="*/ 1490596 w 1604676"/>
                <a:gd name="connsiteY766" fmla="*/ 1194914 h 1643931"/>
                <a:gd name="connsiteX767" fmla="*/ 1492522 w 1604676"/>
                <a:gd name="connsiteY767" fmla="*/ 1197811 h 1643931"/>
                <a:gd name="connsiteX768" fmla="*/ 1499741 w 1604676"/>
                <a:gd name="connsiteY768" fmla="*/ 1199260 h 1643931"/>
                <a:gd name="connsiteX769" fmla="*/ 1497335 w 1604676"/>
                <a:gd name="connsiteY769" fmla="*/ 1203123 h 1643931"/>
                <a:gd name="connsiteX770" fmla="*/ 1496372 w 1604676"/>
                <a:gd name="connsiteY770" fmla="*/ 1208436 h 1643931"/>
                <a:gd name="connsiteX771" fmla="*/ 1485783 w 1604676"/>
                <a:gd name="connsiteY771" fmla="*/ 1215680 h 1643931"/>
                <a:gd name="connsiteX772" fmla="*/ 1473750 w 1604676"/>
                <a:gd name="connsiteY772" fmla="*/ 1222924 h 1643931"/>
                <a:gd name="connsiteX773" fmla="*/ 1468937 w 1604676"/>
                <a:gd name="connsiteY773" fmla="*/ 1227753 h 1643931"/>
                <a:gd name="connsiteX774" fmla="*/ 1463162 w 1604676"/>
                <a:gd name="connsiteY774" fmla="*/ 1228720 h 1643931"/>
                <a:gd name="connsiteX775" fmla="*/ 1457386 w 1604676"/>
                <a:gd name="connsiteY775" fmla="*/ 1232100 h 1643931"/>
                <a:gd name="connsiteX776" fmla="*/ 1454498 w 1604676"/>
                <a:gd name="connsiteY776" fmla="*/ 1233066 h 1643931"/>
                <a:gd name="connsiteX777" fmla="*/ 1450166 w 1604676"/>
                <a:gd name="connsiteY777" fmla="*/ 1236446 h 1643931"/>
                <a:gd name="connsiteX778" fmla="*/ 1446316 w 1604676"/>
                <a:gd name="connsiteY778" fmla="*/ 1241276 h 1643931"/>
                <a:gd name="connsiteX779" fmla="*/ 1442466 w 1604676"/>
                <a:gd name="connsiteY779" fmla="*/ 1244656 h 1643931"/>
                <a:gd name="connsiteX780" fmla="*/ 1440059 w 1604676"/>
                <a:gd name="connsiteY780" fmla="*/ 1248520 h 1643931"/>
                <a:gd name="connsiteX781" fmla="*/ 1436690 w 1604676"/>
                <a:gd name="connsiteY781" fmla="*/ 1249969 h 1643931"/>
                <a:gd name="connsiteX782" fmla="*/ 1427545 w 1604676"/>
                <a:gd name="connsiteY782" fmla="*/ 1249969 h 1643931"/>
                <a:gd name="connsiteX783" fmla="*/ 1420807 w 1604676"/>
                <a:gd name="connsiteY783" fmla="*/ 1251900 h 1643931"/>
                <a:gd name="connsiteX784" fmla="*/ 1415994 w 1604676"/>
                <a:gd name="connsiteY784" fmla="*/ 1251418 h 1643931"/>
                <a:gd name="connsiteX785" fmla="*/ 1409255 w 1604676"/>
                <a:gd name="connsiteY785" fmla="*/ 1253349 h 1643931"/>
                <a:gd name="connsiteX786" fmla="*/ 1385190 w 1604676"/>
                <a:gd name="connsiteY786" fmla="*/ 1265906 h 1643931"/>
                <a:gd name="connsiteX787" fmla="*/ 1377970 w 1604676"/>
                <a:gd name="connsiteY787" fmla="*/ 1260111 h 1643931"/>
                <a:gd name="connsiteX788" fmla="*/ 1370751 w 1604676"/>
                <a:gd name="connsiteY788" fmla="*/ 1254798 h 1643931"/>
                <a:gd name="connsiteX789" fmla="*/ 1362087 w 1604676"/>
                <a:gd name="connsiteY789" fmla="*/ 1250935 h 1643931"/>
                <a:gd name="connsiteX790" fmla="*/ 1361125 w 1604676"/>
                <a:gd name="connsiteY790" fmla="*/ 1275565 h 1643931"/>
                <a:gd name="connsiteX791" fmla="*/ 1359200 w 1604676"/>
                <a:gd name="connsiteY791" fmla="*/ 1277979 h 1643931"/>
                <a:gd name="connsiteX792" fmla="*/ 1358237 w 1604676"/>
                <a:gd name="connsiteY792" fmla="*/ 1281843 h 1643931"/>
                <a:gd name="connsiteX793" fmla="*/ 1356312 w 1604676"/>
                <a:gd name="connsiteY793" fmla="*/ 1285706 h 1643931"/>
                <a:gd name="connsiteX794" fmla="*/ 1351980 w 1604676"/>
                <a:gd name="connsiteY794" fmla="*/ 1290536 h 1643931"/>
                <a:gd name="connsiteX795" fmla="*/ 1351017 w 1604676"/>
                <a:gd name="connsiteY795" fmla="*/ 1298263 h 1643931"/>
                <a:gd name="connsiteX796" fmla="*/ 1348130 w 1604676"/>
                <a:gd name="connsiteY796" fmla="*/ 1305024 h 1643931"/>
                <a:gd name="connsiteX797" fmla="*/ 1345723 w 1604676"/>
                <a:gd name="connsiteY797" fmla="*/ 1307922 h 1643931"/>
                <a:gd name="connsiteX798" fmla="*/ 1340910 w 1604676"/>
                <a:gd name="connsiteY798" fmla="*/ 1309853 h 1643931"/>
                <a:gd name="connsiteX799" fmla="*/ 1336097 w 1604676"/>
                <a:gd name="connsiteY799" fmla="*/ 1308405 h 1643931"/>
                <a:gd name="connsiteX800" fmla="*/ 1331765 w 1604676"/>
                <a:gd name="connsiteY800" fmla="*/ 1308405 h 1643931"/>
                <a:gd name="connsiteX801" fmla="*/ 1328396 w 1604676"/>
                <a:gd name="connsiteY801" fmla="*/ 1313234 h 1643931"/>
                <a:gd name="connsiteX802" fmla="*/ 1325989 w 1604676"/>
                <a:gd name="connsiteY802" fmla="*/ 1320961 h 1643931"/>
                <a:gd name="connsiteX803" fmla="*/ 1333209 w 1604676"/>
                <a:gd name="connsiteY803" fmla="*/ 1325308 h 1643931"/>
                <a:gd name="connsiteX804" fmla="*/ 1336578 w 1604676"/>
                <a:gd name="connsiteY804" fmla="*/ 1333518 h 1643931"/>
                <a:gd name="connsiteX805" fmla="*/ 1337059 w 1604676"/>
                <a:gd name="connsiteY805" fmla="*/ 1343659 h 1643931"/>
                <a:gd name="connsiteX806" fmla="*/ 1335134 w 1604676"/>
                <a:gd name="connsiteY806" fmla="*/ 1349455 h 1643931"/>
                <a:gd name="connsiteX807" fmla="*/ 1328396 w 1604676"/>
                <a:gd name="connsiteY807" fmla="*/ 1353801 h 1643931"/>
                <a:gd name="connsiteX808" fmla="*/ 1327433 w 1604676"/>
                <a:gd name="connsiteY808" fmla="*/ 1355733 h 1643931"/>
                <a:gd name="connsiteX809" fmla="*/ 1324545 w 1604676"/>
                <a:gd name="connsiteY809" fmla="*/ 1357182 h 1643931"/>
                <a:gd name="connsiteX810" fmla="*/ 1324064 w 1604676"/>
                <a:gd name="connsiteY810" fmla="*/ 1359596 h 1643931"/>
                <a:gd name="connsiteX811" fmla="*/ 1319732 w 1604676"/>
                <a:gd name="connsiteY811" fmla="*/ 1360079 h 1643931"/>
                <a:gd name="connsiteX812" fmla="*/ 1305774 w 1604676"/>
                <a:gd name="connsiteY812" fmla="*/ 1372153 h 1643931"/>
                <a:gd name="connsiteX813" fmla="*/ 1297592 w 1604676"/>
                <a:gd name="connsiteY813" fmla="*/ 1378914 h 1643931"/>
                <a:gd name="connsiteX814" fmla="*/ 1291817 w 1604676"/>
                <a:gd name="connsiteY814" fmla="*/ 1380363 h 1643931"/>
                <a:gd name="connsiteX815" fmla="*/ 1276415 w 1604676"/>
                <a:gd name="connsiteY815" fmla="*/ 1390988 h 1643931"/>
                <a:gd name="connsiteX816" fmla="*/ 1273046 w 1604676"/>
                <a:gd name="connsiteY816" fmla="*/ 1396783 h 1643931"/>
                <a:gd name="connsiteX817" fmla="*/ 1266307 w 1604676"/>
                <a:gd name="connsiteY817" fmla="*/ 1402578 h 1643931"/>
                <a:gd name="connsiteX818" fmla="*/ 1261494 w 1604676"/>
                <a:gd name="connsiteY818" fmla="*/ 1409340 h 1643931"/>
                <a:gd name="connsiteX819" fmla="*/ 1256681 w 1604676"/>
                <a:gd name="connsiteY819" fmla="*/ 1413203 h 1643931"/>
                <a:gd name="connsiteX820" fmla="*/ 1251868 w 1604676"/>
                <a:gd name="connsiteY820" fmla="*/ 1418998 h 1643931"/>
                <a:gd name="connsiteX821" fmla="*/ 1238873 w 1604676"/>
                <a:gd name="connsiteY821" fmla="*/ 1425276 h 1643931"/>
                <a:gd name="connsiteX822" fmla="*/ 1234060 w 1604676"/>
                <a:gd name="connsiteY822" fmla="*/ 1430106 h 1643931"/>
                <a:gd name="connsiteX823" fmla="*/ 1222990 w 1604676"/>
                <a:gd name="connsiteY823" fmla="*/ 1437350 h 1643931"/>
                <a:gd name="connsiteX824" fmla="*/ 1209513 w 1604676"/>
                <a:gd name="connsiteY824" fmla="*/ 1448458 h 1643931"/>
                <a:gd name="connsiteX825" fmla="*/ 1205181 w 1604676"/>
                <a:gd name="connsiteY825" fmla="*/ 1453287 h 1643931"/>
                <a:gd name="connsiteX826" fmla="*/ 1206144 w 1604676"/>
                <a:gd name="connsiteY826" fmla="*/ 1454253 h 1643931"/>
                <a:gd name="connsiteX827" fmla="*/ 1205181 w 1604676"/>
                <a:gd name="connsiteY827" fmla="*/ 1461014 h 1643931"/>
                <a:gd name="connsiteX828" fmla="*/ 1203738 w 1604676"/>
                <a:gd name="connsiteY828" fmla="*/ 1463912 h 1643931"/>
                <a:gd name="connsiteX829" fmla="*/ 1203738 w 1604676"/>
                <a:gd name="connsiteY829" fmla="*/ 1468741 h 1643931"/>
                <a:gd name="connsiteX830" fmla="*/ 1201812 w 1604676"/>
                <a:gd name="connsiteY830" fmla="*/ 1470673 h 1643931"/>
                <a:gd name="connsiteX831" fmla="*/ 1202293 w 1604676"/>
                <a:gd name="connsiteY831" fmla="*/ 1476951 h 1643931"/>
                <a:gd name="connsiteX832" fmla="*/ 1199406 w 1604676"/>
                <a:gd name="connsiteY832" fmla="*/ 1478883 h 1643931"/>
                <a:gd name="connsiteX833" fmla="*/ 1193630 w 1604676"/>
                <a:gd name="connsiteY833" fmla="*/ 1479849 h 1643931"/>
                <a:gd name="connsiteX834" fmla="*/ 1186892 w 1604676"/>
                <a:gd name="connsiteY834" fmla="*/ 1475502 h 1643931"/>
                <a:gd name="connsiteX835" fmla="*/ 1184004 w 1604676"/>
                <a:gd name="connsiteY835" fmla="*/ 1478400 h 1643931"/>
                <a:gd name="connsiteX836" fmla="*/ 1175822 w 1604676"/>
                <a:gd name="connsiteY836" fmla="*/ 1481297 h 1643931"/>
                <a:gd name="connsiteX837" fmla="*/ 1173896 w 1604676"/>
                <a:gd name="connsiteY837" fmla="*/ 1485161 h 1643931"/>
                <a:gd name="connsiteX838" fmla="*/ 1170046 w 1604676"/>
                <a:gd name="connsiteY838" fmla="*/ 1486610 h 1643931"/>
                <a:gd name="connsiteX839" fmla="*/ 1168121 w 1604676"/>
                <a:gd name="connsiteY839" fmla="*/ 1489025 h 1643931"/>
                <a:gd name="connsiteX840" fmla="*/ 1165233 w 1604676"/>
                <a:gd name="connsiteY840" fmla="*/ 1489991 h 1643931"/>
                <a:gd name="connsiteX841" fmla="*/ 1165233 w 1604676"/>
                <a:gd name="connsiteY841" fmla="*/ 1493854 h 1643931"/>
                <a:gd name="connsiteX842" fmla="*/ 1171971 w 1604676"/>
                <a:gd name="connsiteY842" fmla="*/ 1493371 h 1643931"/>
                <a:gd name="connsiteX843" fmla="*/ 1177266 w 1604676"/>
                <a:gd name="connsiteY843" fmla="*/ 1491922 h 1643931"/>
                <a:gd name="connsiteX844" fmla="*/ 1179191 w 1604676"/>
                <a:gd name="connsiteY844" fmla="*/ 1493371 h 1643931"/>
                <a:gd name="connsiteX845" fmla="*/ 1179191 w 1604676"/>
                <a:gd name="connsiteY845" fmla="*/ 1496269 h 1643931"/>
                <a:gd name="connsiteX846" fmla="*/ 1181116 w 1604676"/>
                <a:gd name="connsiteY846" fmla="*/ 1498684 h 1643931"/>
                <a:gd name="connsiteX847" fmla="*/ 1181116 w 1604676"/>
                <a:gd name="connsiteY847" fmla="*/ 1502064 h 1643931"/>
                <a:gd name="connsiteX848" fmla="*/ 1177266 w 1604676"/>
                <a:gd name="connsiteY848" fmla="*/ 1505928 h 1643931"/>
                <a:gd name="connsiteX849" fmla="*/ 1176784 w 1604676"/>
                <a:gd name="connsiteY849" fmla="*/ 1514138 h 1643931"/>
                <a:gd name="connsiteX850" fmla="*/ 1174859 w 1604676"/>
                <a:gd name="connsiteY850" fmla="*/ 1518967 h 1643931"/>
                <a:gd name="connsiteX851" fmla="*/ 1167640 w 1604676"/>
                <a:gd name="connsiteY851" fmla="*/ 1519933 h 1643931"/>
                <a:gd name="connsiteX852" fmla="*/ 1166195 w 1604676"/>
                <a:gd name="connsiteY852" fmla="*/ 1521865 h 1643931"/>
                <a:gd name="connsiteX853" fmla="*/ 1160901 w 1604676"/>
                <a:gd name="connsiteY853" fmla="*/ 1521865 h 1643931"/>
                <a:gd name="connsiteX854" fmla="*/ 1156088 w 1604676"/>
                <a:gd name="connsiteY854" fmla="*/ 1519933 h 1643931"/>
                <a:gd name="connsiteX855" fmla="*/ 1157051 w 1604676"/>
                <a:gd name="connsiteY855" fmla="*/ 1525245 h 1643931"/>
                <a:gd name="connsiteX856" fmla="*/ 1156088 w 1604676"/>
                <a:gd name="connsiteY856" fmla="*/ 1530075 h 1643931"/>
                <a:gd name="connsiteX857" fmla="*/ 1150312 w 1604676"/>
                <a:gd name="connsiteY857" fmla="*/ 1535387 h 1643931"/>
                <a:gd name="connsiteX858" fmla="*/ 1147425 w 1604676"/>
                <a:gd name="connsiteY858" fmla="*/ 1541182 h 1643931"/>
                <a:gd name="connsiteX859" fmla="*/ 1142612 w 1604676"/>
                <a:gd name="connsiteY859" fmla="*/ 1543597 h 1643931"/>
                <a:gd name="connsiteX860" fmla="*/ 1141649 w 1604676"/>
                <a:gd name="connsiteY860" fmla="*/ 1546494 h 1643931"/>
                <a:gd name="connsiteX861" fmla="*/ 1138280 w 1604676"/>
                <a:gd name="connsiteY861" fmla="*/ 1547943 h 1643931"/>
                <a:gd name="connsiteX862" fmla="*/ 1132985 w 1604676"/>
                <a:gd name="connsiteY862" fmla="*/ 1552290 h 1643931"/>
                <a:gd name="connsiteX863" fmla="*/ 1128172 w 1604676"/>
                <a:gd name="connsiteY863" fmla="*/ 1551807 h 1643931"/>
                <a:gd name="connsiteX864" fmla="*/ 1123840 w 1604676"/>
                <a:gd name="connsiteY864" fmla="*/ 1554705 h 1643931"/>
                <a:gd name="connsiteX865" fmla="*/ 1123359 w 1604676"/>
                <a:gd name="connsiteY865" fmla="*/ 1560017 h 1643931"/>
                <a:gd name="connsiteX866" fmla="*/ 1122397 w 1604676"/>
                <a:gd name="connsiteY866" fmla="*/ 1561466 h 1643931"/>
                <a:gd name="connsiteX867" fmla="*/ 1122397 w 1604676"/>
                <a:gd name="connsiteY867" fmla="*/ 1566295 h 1643931"/>
                <a:gd name="connsiteX868" fmla="*/ 1121434 w 1604676"/>
                <a:gd name="connsiteY868" fmla="*/ 1569193 h 1643931"/>
                <a:gd name="connsiteX869" fmla="*/ 1121915 w 1604676"/>
                <a:gd name="connsiteY869" fmla="*/ 1574505 h 1643931"/>
                <a:gd name="connsiteX870" fmla="*/ 1124322 w 1604676"/>
                <a:gd name="connsiteY870" fmla="*/ 1574988 h 1643931"/>
                <a:gd name="connsiteX871" fmla="*/ 1118546 w 1604676"/>
                <a:gd name="connsiteY871" fmla="*/ 1584647 h 1643931"/>
                <a:gd name="connsiteX872" fmla="*/ 1110845 w 1604676"/>
                <a:gd name="connsiteY872" fmla="*/ 1589959 h 1643931"/>
                <a:gd name="connsiteX873" fmla="*/ 1106995 w 1604676"/>
                <a:gd name="connsiteY873" fmla="*/ 1588511 h 1643931"/>
                <a:gd name="connsiteX874" fmla="*/ 1104588 w 1604676"/>
                <a:gd name="connsiteY874" fmla="*/ 1590925 h 1643931"/>
                <a:gd name="connsiteX875" fmla="*/ 1103626 w 1604676"/>
                <a:gd name="connsiteY875" fmla="*/ 1597203 h 1643931"/>
                <a:gd name="connsiteX876" fmla="*/ 1099294 w 1604676"/>
                <a:gd name="connsiteY876" fmla="*/ 1600101 h 1643931"/>
                <a:gd name="connsiteX877" fmla="*/ 1096887 w 1604676"/>
                <a:gd name="connsiteY877" fmla="*/ 1598169 h 1643931"/>
                <a:gd name="connsiteX878" fmla="*/ 1096887 w 1604676"/>
                <a:gd name="connsiteY878" fmla="*/ 1590443 h 1643931"/>
                <a:gd name="connsiteX879" fmla="*/ 1097850 w 1604676"/>
                <a:gd name="connsiteY879" fmla="*/ 1587544 h 1643931"/>
                <a:gd name="connsiteX880" fmla="*/ 1091593 w 1604676"/>
                <a:gd name="connsiteY880" fmla="*/ 1584164 h 1643931"/>
                <a:gd name="connsiteX881" fmla="*/ 1079560 w 1604676"/>
                <a:gd name="connsiteY881" fmla="*/ 1581267 h 1643931"/>
                <a:gd name="connsiteX882" fmla="*/ 1080523 w 1604676"/>
                <a:gd name="connsiteY882" fmla="*/ 1575954 h 1643931"/>
                <a:gd name="connsiteX883" fmla="*/ 1082929 w 1604676"/>
                <a:gd name="connsiteY883" fmla="*/ 1573540 h 1643931"/>
                <a:gd name="connsiteX884" fmla="*/ 1084855 w 1604676"/>
                <a:gd name="connsiteY884" fmla="*/ 1569193 h 1643931"/>
                <a:gd name="connsiteX885" fmla="*/ 1087742 w 1604676"/>
                <a:gd name="connsiteY885" fmla="*/ 1565812 h 1643931"/>
                <a:gd name="connsiteX886" fmla="*/ 1089186 w 1604676"/>
                <a:gd name="connsiteY886" fmla="*/ 1560017 h 1643931"/>
                <a:gd name="connsiteX887" fmla="*/ 1088705 w 1604676"/>
                <a:gd name="connsiteY887" fmla="*/ 1556153 h 1643931"/>
                <a:gd name="connsiteX888" fmla="*/ 1090630 w 1604676"/>
                <a:gd name="connsiteY888" fmla="*/ 1552290 h 1643931"/>
                <a:gd name="connsiteX889" fmla="*/ 1087261 w 1604676"/>
                <a:gd name="connsiteY889" fmla="*/ 1552290 h 1643931"/>
                <a:gd name="connsiteX890" fmla="*/ 1078598 w 1604676"/>
                <a:gd name="connsiteY890" fmla="*/ 1551324 h 1643931"/>
                <a:gd name="connsiteX891" fmla="*/ 1071859 w 1604676"/>
                <a:gd name="connsiteY891" fmla="*/ 1554705 h 1643931"/>
                <a:gd name="connsiteX892" fmla="*/ 1065602 w 1604676"/>
                <a:gd name="connsiteY892" fmla="*/ 1559051 h 1643931"/>
                <a:gd name="connsiteX893" fmla="*/ 1061752 w 1604676"/>
                <a:gd name="connsiteY893" fmla="*/ 1551324 h 1643931"/>
                <a:gd name="connsiteX894" fmla="*/ 1060308 w 1604676"/>
                <a:gd name="connsiteY894" fmla="*/ 1546012 h 1643931"/>
                <a:gd name="connsiteX895" fmla="*/ 1061271 w 1604676"/>
                <a:gd name="connsiteY895" fmla="*/ 1540217 h 1643931"/>
                <a:gd name="connsiteX896" fmla="*/ 1059346 w 1604676"/>
                <a:gd name="connsiteY896" fmla="*/ 1538285 h 1643931"/>
                <a:gd name="connsiteX897" fmla="*/ 1056458 w 1604676"/>
                <a:gd name="connsiteY897" fmla="*/ 1530558 h 1643931"/>
                <a:gd name="connsiteX898" fmla="*/ 1055976 w 1604676"/>
                <a:gd name="connsiteY898" fmla="*/ 1526694 h 1643931"/>
                <a:gd name="connsiteX899" fmla="*/ 1052126 w 1604676"/>
                <a:gd name="connsiteY899" fmla="*/ 1530075 h 1643931"/>
                <a:gd name="connsiteX900" fmla="*/ 1050201 w 1604676"/>
                <a:gd name="connsiteY900" fmla="*/ 1526211 h 1643931"/>
                <a:gd name="connsiteX901" fmla="*/ 1046350 w 1604676"/>
                <a:gd name="connsiteY901" fmla="*/ 1526694 h 1643931"/>
                <a:gd name="connsiteX902" fmla="*/ 1037205 w 1604676"/>
                <a:gd name="connsiteY902" fmla="*/ 1532490 h 1643931"/>
                <a:gd name="connsiteX903" fmla="*/ 1019397 w 1604676"/>
                <a:gd name="connsiteY903" fmla="*/ 1540217 h 1643931"/>
                <a:gd name="connsiteX904" fmla="*/ 1015065 w 1604676"/>
                <a:gd name="connsiteY904" fmla="*/ 1542148 h 1643931"/>
                <a:gd name="connsiteX905" fmla="*/ 1007364 w 1604676"/>
                <a:gd name="connsiteY905" fmla="*/ 1546978 h 1643931"/>
                <a:gd name="connsiteX906" fmla="*/ 1001107 w 1604676"/>
                <a:gd name="connsiteY906" fmla="*/ 1553739 h 1643931"/>
                <a:gd name="connsiteX907" fmla="*/ 1002070 w 1604676"/>
                <a:gd name="connsiteY907" fmla="*/ 1556637 h 1643931"/>
                <a:gd name="connsiteX908" fmla="*/ 997738 w 1604676"/>
                <a:gd name="connsiteY908" fmla="*/ 1556153 h 1643931"/>
                <a:gd name="connsiteX909" fmla="*/ 994369 w 1604676"/>
                <a:gd name="connsiteY909" fmla="*/ 1557602 h 1643931"/>
                <a:gd name="connsiteX910" fmla="*/ 992444 w 1604676"/>
                <a:gd name="connsiteY910" fmla="*/ 1562915 h 1643931"/>
                <a:gd name="connsiteX911" fmla="*/ 989075 w 1604676"/>
                <a:gd name="connsiteY911" fmla="*/ 1563397 h 1643931"/>
                <a:gd name="connsiteX912" fmla="*/ 984743 w 1604676"/>
                <a:gd name="connsiteY912" fmla="*/ 1558085 h 1643931"/>
                <a:gd name="connsiteX913" fmla="*/ 980892 w 1604676"/>
                <a:gd name="connsiteY913" fmla="*/ 1560500 h 1643931"/>
                <a:gd name="connsiteX914" fmla="*/ 976079 w 1604676"/>
                <a:gd name="connsiteY914" fmla="*/ 1558568 h 1643931"/>
                <a:gd name="connsiteX915" fmla="*/ 966935 w 1604676"/>
                <a:gd name="connsiteY915" fmla="*/ 1562915 h 1643931"/>
                <a:gd name="connsiteX916" fmla="*/ 964528 w 1604676"/>
                <a:gd name="connsiteY916" fmla="*/ 1566295 h 1643931"/>
                <a:gd name="connsiteX917" fmla="*/ 962603 w 1604676"/>
                <a:gd name="connsiteY917" fmla="*/ 1571608 h 1643931"/>
                <a:gd name="connsiteX918" fmla="*/ 960196 w 1604676"/>
                <a:gd name="connsiteY918" fmla="*/ 1571125 h 1643931"/>
                <a:gd name="connsiteX919" fmla="*/ 953939 w 1604676"/>
                <a:gd name="connsiteY919" fmla="*/ 1573540 h 1643931"/>
                <a:gd name="connsiteX920" fmla="*/ 952014 w 1604676"/>
                <a:gd name="connsiteY920" fmla="*/ 1575471 h 1643931"/>
                <a:gd name="connsiteX921" fmla="*/ 945757 w 1604676"/>
                <a:gd name="connsiteY921" fmla="*/ 1575471 h 1643931"/>
                <a:gd name="connsiteX922" fmla="*/ 942388 w 1604676"/>
                <a:gd name="connsiteY922" fmla="*/ 1570641 h 1643931"/>
                <a:gd name="connsiteX923" fmla="*/ 938537 w 1604676"/>
                <a:gd name="connsiteY923" fmla="*/ 1568710 h 1643931"/>
                <a:gd name="connsiteX924" fmla="*/ 934206 w 1604676"/>
                <a:gd name="connsiteY924" fmla="*/ 1567744 h 1643931"/>
                <a:gd name="connsiteX925" fmla="*/ 933724 w 1604676"/>
                <a:gd name="connsiteY925" fmla="*/ 1562915 h 1643931"/>
                <a:gd name="connsiteX926" fmla="*/ 930355 w 1604676"/>
                <a:gd name="connsiteY926" fmla="*/ 1560983 h 1643931"/>
                <a:gd name="connsiteX927" fmla="*/ 925542 w 1604676"/>
                <a:gd name="connsiteY927" fmla="*/ 1564846 h 1643931"/>
                <a:gd name="connsiteX928" fmla="*/ 923135 w 1604676"/>
                <a:gd name="connsiteY928" fmla="*/ 1570641 h 1643931"/>
                <a:gd name="connsiteX929" fmla="*/ 923135 w 1604676"/>
                <a:gd name="connsiteY929" fmla="*/ 1576437 h 1643931"/>
                <a:gd name="connsiteX930" fmla="*/ 921692 w 1604676"/>
                <a:gd name="connsiteY930" fmla="*/ 1580784 h 1643931"/>
                <a:gd name="connsiteX931" fmla="*/ 918322 w 1604676"/>
                <a:gd name="connsiteY931" fmla="*/ 1580300 h 1643931"/>
                <a:gd name="connsiteX932" fmla="*/ 908696 w 1604676"/>
                <a:gd name="connsiteY932" fmla="*/ 1571608 h 1643931"/>
                <a:gd name="connsiteX933" fmla="*/ 904365 w 1604676"/>
                <a:gd name="connsiteY933" fmla="*/ 1568710 h 1643931"/>
                <a:gd name="connsiteX934" fmla="*/ 899552 w 1604676"/>
                <a:gd name="connsiteY934" fmla="*/ 1567261 h 1643931"/>
                <a:gd name="connsiteX935" fmla="*/ 896182 w 1604676"/>
                <a:gd name="connsiteY935" fmla="*/ 1564364 h 1643931"/>
                <a:gd name="connsiteX936" fmla="*/ 893776 w 1604676"/>
                <a:gd name="connsiteY936" fmla="*/ 1560017 h 1643931"/>
                <a:gd name="connsiteX937" fmla="*/ 895220 w 1604676"/>
                <a:gd name="connsiteY937" fmla="*/ 1554222 h 1643931"/>
                <a:gd name="connsiteX938" fmla="*/ 894257 w 1604676"/>
                <a:gd name="connsiteY938" fmla="*/ 1548426 h 1643931"/>
                <a:gd name="connsiteX939" fmla="*/ 888000 w 1604676"/>
                <a:gd name="connsiteY939" fmla="*/ 1547461 h 1643931"/>
                <a:gd name="connsiteX940" fmla="*/ 885594 w 1604676"/>
                <a:gd name="connsiteY940" fmla="*/ 1545046 h 1643931"/>
                <a:gd name="connsiteX941" fmla="*/ 885112 w 1604676"/>
                <a:gd name="connsiteY941" fmla="*/ 1542148 h 1643931"/>
                <a:gd name="connsiteX942" fmla="*/ 881262 w 1604676"/>
                <a:gd name="connsiteY942" fmla="*/ 1543114 h 1643931"/>
                <a:gd name="connsiteX943" fmla="*/ 877893 w 1604676"/>
                <a:gd name="connsiteY943" fmla="*/ 1539250 h 1643931"/>
                <a:gd name="connsiteX944" fmla="*/ 870192 w 1604676"/>
                <a:gd name="connsiteY944" fmla="*/ 1535870 h 1643931"/>
                <a:gd name="connsiteX945" fmla="*/ 865860 w 1604676"/>
                <a:gd name="connsiteY945" fmla="*/ 1537802 h 1643931"/>
                <a:gd name="connsiteX946" fmla="*/ 864897 w 1604676"/>
                <a:gd name="connsiteY946" fmla="*/ 1541665 h 1643931"/>
                <a:gd name="connsiteX947" fmla="*/ 862972 w 1604676"/>
                <a:gd name="connsiteY947" fmla="*/ 1542631 h 1643931"/>
                <a:gd name="connsiteX948" fmla="*/ 859603 w 1604676"/>
                <a:gd name="connsiteY948" fmla="*/ 1546012 h 1643931"/>
                <a:gd name="connsiteX949" fmla="*/ 859122 w 1604676"/>
                <a:gd name="connsiteY949" fmla="*/ 1547943 h 1643931"/>
                <a:gd name="connsiteX950" fmla="*/ 861047 w 1604676"/>
                <a:gd name="connsiteY950" fmla="*/ 1551807 h 1643931"/>
                <a:gd name="connsiteX951" fmla="*/ 863454 w 1604676"/>
                <a:gd name="connsiteY951" fmla="*/ 1555188 h 1643931"/>
                <a:gd name="connsiteX952" fmla="*/ 863935 w 1604676"/>
                <a:gd name="connsiteY952" fmla="*/ 1558085 h 1643931"/>
                <a:gd name="connsiteX953" fmla="*/ 862972 w 1604676"/>
                <a:gd name="connsiteY953" fmla="*/ 1560017 h 1643931"/>
                <a:gd name="connsiteX954" fmla="*/ 859122 w 1604676"/>
                <a:gd name="connsiteY954" fmla="*/ 1559051 h 1643931"/>
                <a:gd name="connsiteX955" fmla="*/ 855753 w 1604676"/>
                <a:gd name="connsiteY955" fmla="*/ 1562432 h 1643931"/>
                <a:gd name="connsiteX956" fmla="*/ 848052 w 1604676"/>
                <a:gd name="connsiteY956" fmla="*/ 1565812 h 1643931"/>
                <a:gd name="connsiteX957" fmla="*/ 846126 w 1604676"/>
                <a:gd name="connsiteY957" fmla="*/ 1568227 h 1643931"/>
                <a:gd name="connsiteX958" fmla="*/ 831206 w 1604676"/>
                <a:gd name="connsiteY958" fmla="*/ 1577403 h 1643931"/>
                <a:gd name="connsiteX959" fmla="*/ 825430 w 1604676"/>
                <a:gd name="connsiteY959" fmla="*/ 1578852 h 1643931"/>
                <a:gd name="connsiteX960" fmla="*/ 822061 w 1604676"/>
                <a:gd name="connsiteY960" fmla="*/ 1581267 h 1643931"/>
                <a:gd name="connsiteX961" fmla="*/ 813879 w 1604676"/>
                <a:gd name="connsiteY961" fmla="*/ 1584647 h 1643931"/>
                <a:gd name="connsiteX962" fmla="*/ 811954 w 1604676"/>
                <a:gd name="connsiteY962" fmla="*/ 1588028 h 1643931"/>
                <a:gd name="connsiteX963" fmla="*/ 811954 w 1604676"/>
                <a:gd name="connsiteY963" fmla="*/ 1592857 h 1643931"/>
                <a:gd name="connsiteX964" fmla="*/ 808585 w 1604676"/>
                <a:gd name="connsiteY964" fmla="*/ 1592374 h 1643931"/>
                <a:gd name="connsiteX965" fmla="*/ 805215 w 1604676"/>
                <a:gd name="connsiteY965" fmla="*/ 1595755 h 1643931"/>
                <a:gd name="connsiteX966" fmla="*/ 802328 w 1604676"/>
                <a:gd name="connsiteY966" fmla="*/ 1597203 h 1643931"/>
                <a:gd name="connsiteX967" fmla="*/ 799440 w 1604676"/>
                <a:gd name="connsiteY967" fmla="*/ 1600101 h 1643931"/>
                <a:gd name="connsiteX968" fmla="*/ 792220 w 1604676"/>
                <a:gd name="connsiteY968" fmla="*/ 1604447 h 1643931"/>
                <a:gd name="connsiteX969" fmla="*/ 786445 w 1604676"/>
                <a:gd name="connsiteY969" fmla="*/ 1602999 h 1643931"/>
                <a:gd name="connsiteX970" fmla="*/ 783075 w 1604676"/>
                <a:gd name="connsiteY970" fmla="*/ 1602999 h 1643931"/>
                <a:gd name="connsiteX971" fmla="*/ 781631 w 1604676"/>
                <a:gd name="connsiteY971" fmla="*/ 1606379 h 1643931"/>
                <a:gd name="connsiteX972" fmla="*/ 776818 w 1604676"/>
                <a:gd name="connsiteY972" fmla="*/ 1606862 h 1643931"/>
                <a:gd name="connsiteX973" fmla="*/ 773449 w 1604676"/>
                <a:gd name="connsiteY973" fmla="*/ 1605414 h 1643931"/>
                <a:gd name="connsiteX974" fmla="*/ 770080 w 1604676"/>
                <a:gd name="connsiteY974" fmla="*/ 1605896 h 1643931"/>
                <a:gd name="connsiteX975" fmla="*/ 766230 w 1604676"/>
                <a:gd name="connsiteY975" fmla="*/ 1603482 h 1643931"/>
                <a:gd name="connsiteX976" fmla="*/ 752753 w 1604676"/>
                <a:gd name="connsiteY976" fmla="*/ 1602516 h 1643931"/>
                <a:gd name="connsiteX977" fmla="*/ 749384 w 1604676"/>
                <a:gd name="connsiteY977" fmla="*/ 1601550 h 1643931"/>
                <a:gd name="connsiteX978" fmla="*/ 743127 w 1604676"/>
                <a:gd name="connsiteY978" fmla="*/ 1602516 h 1643931"/>
                <a:gd name="connsiteX979" fmla="*/ 739277 w 1604676"/>
                <a:gd name="connsiteY979" fmla="*/ 1604447 h 1643931"/>
                <a:gd name="connsiteX980" fmla="*/ 737351 w 1604676"/>
                <a:gd name="connsiteY980" fmla="*/ 1604447 h 1643931"/>
                <a:gd name="connsiteX981" fmla="*/ 731094 w 1604676"/>
                <a:gd name="connsiteY981" fmla="*/ 1601067 h 1643931"/>
                <a:gd name="connsiteX982" fmla="*/ 726762 w 1604676"/>
                <a:gd name="connsiteY982" fmla="*/ 1605414 h 1643931"/>
                <a:gd name="connsiteX983" fmla="*/ 716174 w 1604676"/>
                <a:gd name="connsiteY983" fmla="*/ 1603482 h 1643931"/>
                <a:gd name="connsiteX984" fmla="*/ 704622 w 1604676"/>
                <a:gd name="connsiteY984" fmla="*/ 1609760 h 1643931"/>
                <a:gd name="connsiteX985" fmla="*/ 698365 w 1604676"/>
                <a:gd name="connsiteY985" fmla="*/ 1611209 h 1643931"/>
                <a:gd name="connsiteX986" fmla="*/ 684889 w 1604676"/>
                <a:gd name="connsiteY986" fmla="*/ 1617970 h 1643931"/>
                <a:gd name="connsiteX987" fmla="*/ 680557 w 1604676"/>
                <a:gd name="connsiteY987" fmla="*/ 1617970 h 1643931"/>
                <a:gd name="connsiteX988" fmla="*/ 677669 w 1604676"/>
                <a:gd name="connsiteY988" fmla="*/ 1617004 h 1643931"/>
                <a:gd name="connsiteX989" fmla="*/ 670931 w 1604676"/>
                <a:gd name="connsiteY989" fmla="*/ 1618936 h 1643931"/>
                <a:gd name="connsiteX990" fmla="*/ 670931 w 1604676"/>
                <a:gd name="connsiteY990" fmla="*/ 1620867 h 1643931"/>
                <a:gd name="connsiteX991" fmla="*/ 664674 w 1604676"/>
                <a:gd name="connsiteY991" fmla="*/ 1620385 h 1643931"/>
                <a:gd name="connsiteX992" fmla="*/ 656010 w 1604676"/>
                <a:gd name="connsiteY992" fmla="*/ 1613623 h 1643931"/>
                <a:gd name="connsiteX993" fmla="*/ 652641 w 1604676"/>
                <a:gd name="connsiteY993" fmla="*/ 1610243 h 1643931"/>
                <a:gd name="connsiteX994" fmla="*/ 650235 w 1604676"/>
                <a:gd name="connsiteY994" fmla="*/ 1605896 h 1643931"/>
                <a:gd name="connsiteX995" fmla="*/ 640127 w 1604676"/>
                <a:gd name="connsiteY995" fmla="*/ 1603482 h 1643931"/>
                <a:gd name="connsiteX996" fmla="*/ 637721 w 1604676"/>
                <a:gd name="connsiteY996" fmla="*/ 1604447 h 1643931"/>
                <a:gd name="connsiteX997" fmla="*/ 620875 w 1604676"/>
                <a:gd name="connsiteY997" fmla="*/ 1603482 h 1643931"/>
                <a:gd name="connsiteX998" fmla="*/ 611249 w 1604676"/>
                <a:gd name="connsiteY998" fmla="*/ 1601550 h 1643931"/>
                <a:gd name="connsiteX999" fmla="*/ 603548 w 1604676"/>
                <a:gd name="connsiteY999" fmla="*/ 1600584 h 1643931"/>
                <a:gd name="connsiteX1000" fmla="*/ 598253 w 1604676"/>
                <a:gd name="connsiteY1000" fmla="*/ 1603482 h 1643931"/>
                <a:gd name="connsiteX1001" fmla="*/ 594885 w 1604676"/>
                <a:gd name="connsiteY1001" fmla="*/ 1607345 h 1643931"/>
                <a:gd name="connsiteX1002" fmla="*/ 596328 w 1604676"/>
                <a:gd name="connsiteY1002" fmla="*/ 1611691 h 1643931"/>
                <a:gd name="connsiteX1003" fmla="*/ 591997 w 1604676"/>
                <a:gd name="connsiteY1003" fmla="*/ 1614590 h 1643931"/>
                <a:gd name="connsiteX1004" fmla="*/ 593440 w 1604676"/>
                <a:gd name="connsiteY1004" fmla="*/ 1620385 h 1643931"/>
                <a:gd name="connsiteX1005" fmla="*/ 592478 w 1604676"/>
                <a:gd name="connsiteY1005" fmla="*/ 1623765 h 1643931"/>
                <a:gd name="connsiteX1006" fmla="*/ 593440 w 1604676"/>
                <a:gd name="connsiteY1006" fmla="*/ 1627146 h 1643931"/>
                <a:gd name="connsiteX1007" fmla="*/ 584296 w 1604676"/>
                <a:gd name="connsiteY1007" fmla="*/ 1630043 h 1643931"/>
                <a:gd name="connsiteX1008" fmla="*/ 576595 w 1604676"/>
                <a:gd name="connsiteY1008" fmla="*/ 1630043 h 1643931"/>
                <a:gd name="connsiteX1009" fmla="*/ 575151 w 1604676"/>
                <a:gd name="connsiteY1009" fmla="*/ 1631493 h 1643931"/>
                <a:gd name="connsiteX1010" fmla="*/ 567931 w 1604676"/>
                <a:gd name="connsiteY1010" fmla="*/ 1630043 h 1643931"/>
                <a:gd name="connsiteX1011" fmla="*/ 563118 w 1604676"/>
                <a:gd name="connsiteY1011" fmla="*/ 1630526 h 1643931"/>
                <a:gd name="connsiteX1012" fmla="*/ 559268 w 1604676"/>
                <a:gd name="connsiteY1012" fmla="*/ 1628594 h 1643931"/>
                <a:gd name="connsiteX1013" fmla="*/ 553973 w 1604676"/>
                <a:gd name="connsiteY1013" fmla="*/ 1628112 h 1643931"/>
                <a:gd name="connsiteX1014" fmla="*/ 547235 w 1604676"/>
                <a:gd name="connsiteY1014" fmla="*/ 1631975 h 1643931"/>
                <a:gd name="connsiteX1015" fmla="*/ 536165 w 1604676"/>
                <a:gd name="connsiteY1015" fmla="*/ 1632941 h 1643931"/>
                <a:gd name="connsiteX1016" fmla="*/ 528464 w 1604676"/>
                <a:gd name="connsiteY1016" fmla="*/ 1632458 h 1643931"/>
                <a:gd name="connsiteX1017" fmla="*/ 518357 w 1604676"/>
                <a:gd name="connsiteY1017" fmla="*/ 1633907 h 1643931"/>
                <a:gd name="connsiteX1018" fmla="*/ 508731 w 1604676"/>
                <a:gd name="connsiteY1018" fmla="*/ 1629078 h 1643931"/>
                <a:gd name="connsiteX1019" fmla="*/ 503917 w 1604676"/>
                <a:gd name="connsiteY1019" fmla="*/ 1629078 h 1643931"/>
                <a:gd name="connsiteX1020" fmla="*/ 498142 w 1604676"/>
                <a:gd name="connsiteY1020" fmla="*/ 1637288 h 1643931"/>
                <a:gd name="connsiteX1021" fmla="*/ 495254 w 1604676"/>
                <a:gd name="connsiteY1021" fmla="*/ 1632458 h 1643931"/>
                <a:gd name="connsiteX1022" fmla="*/ 497179 w 1604676"/>
                <a:gd name="connsiteY1022" fmla="*/ 1627629 h 1643931"/>
                <a:gd name="connsiteX1023" fmla="*/ 495735 w 1604676"/>
                <a:gd name="connsiteY1023" fmla="*/ 1624731 h 1643931"/>
                <a:gd name="connsiteX1024" fmla="*/ 493810 w 1604676"/>
                <a:gd name="connsiteY1024" fmla="*/ 1617487 h 1643931"/>
                <a:gd name="connsiteX1025" fmla="*/ 491885 w 1604676"/>
                <a:gd name="connsiteY1025" fmla="*/ 1615072 h 1643931"/>
                <a:gd name="connsiteX1026" fmla="*/ 486591 w 1604676"/>
                <a:gd name="connsiteY1026" fmla="*/ 1615555 h 1643931"/>
                <a:gd name="connsiteX1027" fmla="*/ 473114 w 1604676"/>
                <a:gd name="connsiteY1027" fmla="*/ 1612175 h 1643931"/>
                <a:gd name="connsiteX1028" fmla="*/ 465413 w 1604676"/>
                <a:gd name="connsiteY1028" fmla="*/ 1610726 h 1643931"/>
                <a:gd name="connsiteX1029" fmla="*/ 467338 w 1604676"/>
                <a:gd name="connsiteY1029" fmla="*/ 1595755 h 1643931"/>
                <a:gd name="connsiteX1030" fmla="*/ 458674 w 1604676"/>
                <a:gd name="connsiteY1030" fmla="*/ 1595272 h 1643931"/>
                <a:gd name="connsiteX1031" fmla="*/ 448086 w 1604676"/>
                <a:gd name="connsiteY1031" fmla="*/ 1593823 h 1643931"/>
                <a:gd name="connsiteX1032" fmla="*/ 441829 w 1604676"/>
                <a:gd name="connsiteY1032" fmla="*/ 1586096 h 1643931"/>
                <a:gd name="connsiteX1033" fmla="*/ 437497 w 1604676"/>
                <a:gd name="connsiteY1033" fmla="*/ 1583681 h 1643931"/>
                <a:gd name="connsiteX1034" fmla="*/ 428834 w 1604676"/>
                <a:gd name="connsiteY1034" fmla="*/ 1581749 h 1643931"/>
                <a:gd name="connsiteX1035" fmla="*/ 417282 w 1604676"/>
                <a:gd name="connsiteY1035" fmla="*/ 1581267 h 1643931"/>
                <a:gd name="connsiteX1036" fmla="*/ 400436 w 1604676"/>
                <a:gd name="connsiteY1036" fmla="*/ 1581749 h 1643931"/>
                <a:gd name="connsiteX1037" fmla="*/ 394180 w 1604676"/>
                <a:gd name="connsiteY1037" fmla="*/ 1580300 h 1643931"/>
                <a:gd name="connsiteX1038" fmla="*/ 393698 w 1604676"/>
                <a:gd name="connsiteY1038" fmla="*/ 1582715 h 1643931"/>
                <a:gd name="connsiteX1039" fmla="*/ 395623 w 1604676"/>
                <a:gd name="connsiteY1039" fmla="*/ 1585613 h 1643931"/>
                <a:gd name="connsiteX1040" fmla="*/ 395623 w 1604676"/>
                <a:gd name="connsiteY1040" fmla="*/ 1589959 h 1643931"/>
                <a:gd name="connsiteX1041" fmla="*/ 394180 w 1604676"/>
                <a:gd name="connsiteY1041" fmla="*/ 1593340 h 1643931"/>
                <a:gd name="connsiteX1042" fmla="*/ 394661 w 1604676"/>
                <a:gd name="connsiteY1042" fmla="*/ 1598169 h 1643931"/>
                <a:gd name="connsiteX1043" fmla="*/ 382147 w 1604676"/>
                <a:gd name="connsiteY1043" fmla="*/ 1599135 h 1643931"/>
                <a:gd name="connsiteX1044" fmla="*/ 369152 w 1604676"/>
                <a:gd name="connsiteY1044" fmla="*/ 1602033 h 1643931"/>
                <a:gd name="connsiteX1045" fmla="*/ 348937 w 1604676"/>
                <a:gd name="connsiteY1045" fmla="*/ 1600584 h 1643931"/>
                <a:gd name="connsiteX1046" fmla="*/ 327759 w 1604676"/>
                <a:gd name="connsiteY1046" fmla="*/ 1600101 h 1643931"/>
                <a:gd name="connsiteX1047" fmla="*/ 321984 w 1604676"/>
                <a:gd name="connsiteY1047" fmla="*/ 1601067 h 1643931"/>
                <a:gd name="connsiteX1048" fmla="*/ 319577 w 1604676"/>
                <a:gd name="connsiteY1048" fmla="*/ 1600584 h 1643931"/>
                <a:gd name="connsiteX1049" fmla="*/ 316208 w 1604676"/>
                <a:gd name="connsiteY1049" fmla="*/ 1602033 h 1643931"/>
                <a:gd name="connsiteX1050" fmla="*/ 311876 w 1604676"/>
                <a:gd name="connsiteY1050" fmla="*/ 1599618 h 1643931"/>
                <a:gd name="connsiteX1051" fmla="*/ 309469 w 1604676"/>
                <a:gd name="connsiteY1051" fmla="*/ 1595272 h 1643931"/>
                <a:gd name="connsiteX1052" fmla="*/ 306101 w 1604676"/>
                <a:gd name="connsiteY1052" fmla="*/ 1591408 h 1643931"/>
                <a:gd name="connsiteX1053" fmla="*/ 296474 w 1604676"/>
                <a:gd name="connsiteY1053" fmla="*/ 1587544 h 1643931"/>
                <a:gd name="connsiteX1054" fmla="*/ 295993 w 1604676"/>
                <a:gd name="connsiteY1054" fmla="*/ 1584647 h 1643931"/>
                <a:gd name="connsiteX1055" fmla="*/ 291180 w 1604676"/>
                <a:gd name="connsiteY1055" fmla="*/ 1587544 h 1643931"/>
                <a:gd name="connsiteX1056" fmla="*/ 285404 w 1604676"/>
                <a:gd name="connsiteY1056" fmla="*/ 1587544 h 1643931"/>
                <a:gd name="connsiteX1057" fmla="*/ 275778 w 1604676"/>
                <a:gd name="connsiteY1057" fmla="*/ 1590925 h 1643931"/>
                <a:gd name="connsiteX1058" fmla="*/ 273853 w 1604676"/>
                <a:gd name="connsiteY1058" fmla="*/ 1595755 h 1643931"/>
                <a:gd name="connsiteX1059" fmla="*/ 274815 w 1604676"/>
                <a:gd name="connsiteY1059" fmla="*/ 1597687 h 1643931"/>
                <a:gd name="connsiteX1060" fmla="*/ 270965 w 1604676"/>
                <a:gd name="connsiteY1060" fmla="*/ 1601067 h 1643931"/>
                <a:gd name="connsiteX1061" fmla="*/ 268077 w 1604676"/>
                <a:gd name="connsiteY1061" fmla="*/ 1599618 h 1643931"/>
                <a:gd name="connsiteX1062" fmla="*/ 266633 w 1604676"/>
                <a:gd name="connsiteY1062" fmla="*/ 1595272 h 1643931"/>
                <a:gd name="connsiteX1063" fmla="*/ 264227 w 1604676"/>
                <a:gd name="connsiteY1063" fmla="*/ 1594306 h 1643931"/>
                <a:gd name="connsiteX1064" fmla="*/ 261820 w 1604676"/>
                <a:gd name="connsiteY1064" fmla="*/ 1597687 h 1643931"/>
                <a:gd name="connsiteX1065" fmla="*/ 259895 w 1604676"/>
                <a:gd name="connsiteY1065" fmla="*/ 1598652 h 1643931"/>
                <a:gd name="connsiteX1066" fmla="*/ 255563 w 1604676"/>
                <a:gd name="connsiteY1066" fmla="*/ 1597203 h 1643931"/>
                <a:gd name="connsiteX1067" fmla="*/ 240643 w 1604676"/>
                <a:gd name="connsiteY1067" fmla="*/ 1599618 h 1643931"/>
                <a:gd name="connsiteX1068" fmla="*/ 231016 w 1604676"/>
                <a:gd name="connsiteY1068" fmla="*/ 1602999 h 1643931"/>
                <a:gd name="connsiteX1069" fmla="*/ 228129 w 1604676"/>
                <a:gd name="connsiteY1069" fmla="*/ 1602999 h 1643931"/>
                <a:gd name="connsiteX1070" fmla="*/ 225241 w 1604676"/>
                <a:gd name="connsiteY1070" fmla="*/ 1599618 h 1643931"/>
                <a:gd name="connsiteX1071" fmla="*/ 220909 w 1604676"/>
                <a:gd name="connsiteY1071" fmla="*/ 1595272 h 1643931"/>
                <a:gd name="connsiteX1072" fmla="*/ 221390 w 1604676"/>
                <a:gd name="connsiteY1072" fmla="*/ 1588993 h 1643931"/>
                <a:gd name="connsiteX1073" fmla="*/ 217540 w 1604676"/>
                <a:gd name="connsiteY1073" fmla="*/ 1587062 h 1643931"/>
                <a:gd name="connsiteX1074" fmla="*/ 212246 w 1604676"/>
                <a:gd name="connsiteY1074" fmla="*/ 1587544 h 1643931"/>
                <a:gd name="connsiteX1075" fmla="*/ 206951 w 1604676"/>
                <a:gd name="connsiteY1075" fmla="*/ 1586579 h 1643931"/>
                <a:gd name="connsiteX1076" fmla="*/ 198288 w 1604676"/>
                <a:gd name="connsiteY1076" fmla="*/ 1587544 h 1643931"/>
                <a:gd name="connsiteX1077" fmla="*/ 190105 w 1604676"/>
                <a:gd name="connsiteY1077" fmla="*/ 1591891 h 1643931"/>
                <a:gd name="connsiteX1078" fmla="*/ 187699 w 1604676"/>
                <a:gd name="connsiteY1078" fmla="*/ 1590925 h 1643931"/>
                <a:gd name="connsiteX1079" fmla="*/ 182405 w 1604676"/>
                <a:gd name="connsiteY1079" fmla="*/ 1590443 h 1643931"/>
                <a:gd name="connsiteX1080" fmla="*/ 175666 w 1604676"/>
                <a:gd name="connsiteY1080" fmla="*/ 1591891 h 1643931"/>
                <a:gd name="connsiteX1081" fmla="*/ 167003 w 1604676"/>
                <a:gd name="connsiteY1081" fmla="*/ 1597687 h 1643931"/>
                <a:gd name="connsiteX1082" fmla="*/ 160746 w 1604676"/>
                <a:gd name="connsiteY1082" fmla="*/ 1615072 h 1643931"/>
                <a:gd name="connsiteX1083" fmla="*/ 164115 w 1604676"/>
                <a:gd name="connsiteY1083" fmla="*/ 1625697 h 1643931"/>
                <a:gd name="connsiteX1084" fmla="*/ 163634 w 1604676"/>
                <a:gd name="connsiteY1084" fmla="*/ 1630526 h 1643931"/>
                <a:gd name="connsiteX1085" fmla="*/ 158820 w 1604676"/>
                <a:gd name="connsiteY1085" fmla="*/ 1639219 h 1643931"/>
                <a:gd name="connsiteX1086" fmla="*/ 157858 w 1604676"/>
                <a:gd name="connsiteY1086" fmla="*/ 1643083 h 1643931"/>
                <a:gd name="connsiteX1087" fmla="*/ 135236 w 1604676"/>
                <a:gd name="connsiteY1087" fmla="*/ 1621350 h 1643931"/>
                <a:gd name="connsiteX1088" fmla="*/ 120797 w 1604676"/>
                <a:gd name="connsiteY1088" fmla="*/ 1620385 h 1643931"/>
                <a:gd name="connsiteX1089" fmla="*/ 119353 w 1604676"/>
                <a:gd name="connsiteY1089" fmla="*/ 1638737 h 1643931"/>
                <a:gd name="connsiteX1090" fmla="*/ 110209 w 1604676"/>
                <a:gd name="connsiteY1090" fmla="*/ 1639219 h 1643931"/>
                <a:gd name="connsiteX1091" fmla="*/ 112134 w 1604676"/>
                <a:gd name="connsiteY1091" fmla="*/ 1629561 h 1643931"/>
                <a:gd name="connsiteX1092" fmla="*/ 102508 w 1604676"/>
                <a:gd name="connsiteY1092" fmla="*/ 1616521 h 1643931"/>
                <a:gd name="connsiteX1093" fmla="*/ 98657 w 1604676"/>
                <a:gd name="connsiteY1093" fmla="*/ 1620385 h 1643931"/>
                <a:gd name="connsiteX1094" fmla="*/ 92882 w 1604676"/>
                <a:gd name="connsiteY1094" fmla="*/ 1621350 h 1643931"/>
                <a:gd name="connsiteX1095" fmla="*/ 89994 w 1604676"/>
                <a:gd name="connsiteY1095" fmla="*/ 1621350 h 1643931"/>
                <a:gd name="connsiteX1096" fmla="*/ 89512 w 1604676"/>
                <a:gd name="connsiteY1096" fmla="*/ 1616038 h 1643931"/>
                <a:gd name="connsiteX1097" fmla="*/ 87106 w 1604676"/>
                <a:gd name="connsiteY1097" fmla="*/ 1609760 h 1643931"/>
                <a:gd name="connsiteX1098" fmla="*/ 89512 w 1604676"/>
                <a:gd name="connsiteY1098" fmla="*/ 1600101 h 1643931"/>
                <a:gd name="connsiteX1099" fmla="*/ 88550 w 1604676"/>
                <a:gd name="connsiteY1099" fmla="*/ 1593340 h 1643931"/>
                <a:gd name="connsiteX1100" fmla="*/ 87106 w 1604676"/>
                <a:gd name="connsiteY1100" fmla="*/ 1590925 h 1643931"/>
                <a:gd name="connsiteX1101" fmla="*/ 86143 w 1604676"/>
                <a:gd name="connsiteY1101" fmla="*/ 1584647 h 1643931"/>
                <a:gd name="connsiteX1102" fmla="*/ 87106 w 1604676"/>
                <a:gd name="connsiteY1102" fmla="*/ 1582715 h 1643931"/>
                <a:gd name="connsiteX1103" fmla="*/ 89994 w 1604676"/>
                <a:gd name="connsiteY1103" fmla="*/ 1574022 h 1643931"/>
                <a:gd name="connsiteX1104" fmla="*/ 90475 w 1604676"/>
                <a:gd name="connsiteY1104" fmla="*/ 1569676 h 1643931"/>
                <a:gd name="connsiteX1105" fmla="*/ 86143 w 1604676"/>
                <a:gd name="connsiteY1105" fmla="*/ 1564846 h 1643931"/>
                <a:gd name="connsiteX1106" fmla="*/ 84699 w 1604676"/>
                <a:gd name="connsiteY1106" fmla="*/ 1560017 h 1643931"/>
                <a:gd name="connsiteX1107" fmla="*/ 84699 w 1604676"/>
                <a:gd name="connsiteY1107" fmla="*/ 1551324 h 1643931"/>
                <a:gd name="connsiteX1108" fmla="*/ 87106 w 1604676"/>
                <a:gd name="connsiteY1108" fmla="*/ 1543597 h 1643931"/>
                <a:gd name="connsiteX1109" fmla="*/ 86624 w 1604676"/>
                <a:gd name="connsiteY1109" fmla="*/ 1534421 h 1643931"/>
                <a:gd name="connsiteX1110" fmla="*/ 90475 w 1604676"/>
                <a:gd name="connsiteY1110" fmla="*/ 1530075 h 1643931"/>
                <a:gd name="connsiteX1111" fmla="*/ 90956 w 1604676"/>
                <a:gd name="connsiteY1111" fmla="*/ 1527177 h 1643931"/>
                <a:gd name="connsiteX1112" fmla="*/ 95769 w 1604676"/>
                <a:gd name="connsiteY1112" fmla="*/ 1521382 h 1643931"/>
                <a:gd name="connsiteX1113" fmla="*/ 93844 w 1604676"/>
                <a:gd name="connsiteY1113" fmla="*/ 1519450 h 1643931"/>
                <a:gd name="connsiteX1114" fmla="*/ 94807 w 1604676"/>
                <a:gd name="connsiteY1114" fmla="*/ 1515587 h 1643931"/>
                <a:gd name="connsiteX1115" fmla="*/ 93363 w 1604676"/>
                <a:gd name="connsiteY1115" fmla="*/ 1510274 h 1643931"/>
                <a:gd name="connsiteX1116" fmla="*/ 87106 w 1604676"/>
                <a:gd name="connsiteY1116" fmla="*/ 1505444 h 1643931"/>
                <a:gd name="connsiteX1117" fmla="*/ 88068 w 1604676"/>
                <a:gd name="connsiteY1117" fmla="*/ 1503513 h 1643931"/>
                <a:gd name="connsiteX1118" fmla="*/ 86624 w 1604676"/>
                <a:gd name="connsiteY1118" fmla="*/ 1499167 h 1643931"/>
                <a:gd name="connsiteX1119" fmla="*/ 85181 w 1604676"/>
                <a:gd name="connsiteY1119" fmla="*/ 1497235 h 1643931"/>
                <a:gd name="connsiteX1120" fmla="*/ 83255 w 1604676"/>
                <a:gd name="connsiteY1120" fmla="*/ 1491440 h 1643931"/>
                <a:gd name="connsiteX1121" fmla="*/ 84699 w 1604676"/>
                <a:gd name="connsiteY1121" fmla="*/ 1487576 h 1643931"/>
                <a:gd name="connsiteX1122" fmla="*/ 83737 w 1604676"/>
                <a:gd name="connsiteY1122" fmla="*/ 1485644 h 1643931"/>
                <a:gd name="connsiteX1123" fmla="*/ 89512 w 1604676"/>
                <a:gd name="connsiteY1123" fmla="*/ 1483229 h 1643931"/>
                <a:gd name="connsiteX1124" fmla="*/ 93363 w 1604676"/>
                <a:gd name="connsiteY1124" fmla="*/ 1478883 h 1643931"/>
                <a:gd name="connsiteX1125" fmla="*/ 91919 w 1604676"/>
                <a:gd name="connsiteY1125" fmla="*/ 1475502 h 1643931"/>
                <a:gd name="connsiteX1126" fmla="*/ 92882 w 1604676"/>
                <a:gd name="connsiteY1126" fmla="*/ 1471156 h 1643931"/>
                <a:gd name="connsiteX1127" fmla="*/ 91919 w 1604676"/>
                <a:gd name="connsiteY1127" fmla="*/ 1469224 h 1643931"/>
                <a:gd name="connsiteX1128" fmla="*/ 83255 w 1604676"/>
                <a:gd name="connsiteY1128" fmla="*/ 1463912 h 1643931"/>
                <a:gd name="connsiteX1129" fmla="*/ 85181 w 1604676"/>
                <a:gd name="connsiteY1129" fmla="*/ 1459082 h 1643931"/>
                <a:gd name="connsiteX1130" fmla="*/ 87106 w 1604676"/>
                <a:gd name="connsiteY1130" fmla="*/ 1450390 h 1643931"/>
                <a:gd name="connsiteX1131" fmla="*/ 89512 w 1604676"/>
                <a:gd name="connsiteY1131" fmla="*/ 1447009 h 1643931"/>
                <a:gd name="connsiteX1132" fmla="*/ 90475 w 1604676"/>
                <a:gd name="connsiteY1132" fmla="*/ 1438316 h 1643931"/>
                <a:gd name="connsiteX1133" fmla="*/ 89994 w 1604676"/>
                <a:gd name="connsiteY1133" fmla="*/ 1429623 h 1643931"/>
                <a:gd name="connsiteX1134" fmla="*/ 87106 w 1604676"/>
                <a:gd name="connsiteY1134" fmla="*/ 1422862 h 1643931"/>
                <a:gd name="connsiteX1135" fmla="*/ 83255 w 1604676"/>
                <a:gd name="connsiteY1135" fmla="*/ 1415617 h 1643931"/>
                <a:gd name="connsiteX1136" fmla="*/ 79886 w 1604676"/>
                <a:gd name="connsiteY1136" fmla="*/ 1414652 h 1643931"/>
                <a:gd name="connsiteX1137" fmla="*/ 75554 w 1604676"/>
                <a:gd name="connsiteY1137" fmla="*/ 1417067 h 1643931"/>
                <a:gd name="connsiteX1138" fmla="*/ 72667 w 1604676"/>
                <a:gd name="connsiteY1138" fmla="*/ 1417067 h 1643931"/>
                <a:gd name="connsiteX1139" fmla="*/ 68816 w 1604676"/>
                <a:gd name="connsiteY1139" fmla="*/ 1414169 h 1643931"/>
                <a:gd name="connsiteX1140" fmla="*/ 64966 w 1604676"/>
                <a:gd name="connsiteY1140" fmla="*/ 1414169 h 1643931"/>
                <a:gd name="connsiteX1141" fmla="*/ 62078 w 1604676"/>
                <a:gd name="connsiteY1141" fmla="*/ 1411754 h 1643931"/>
                <a:gd name="connsiteX1142" fmla="*/ 59190 w 1604676"/>
                <a:gd name="connsiteY1142" fmla="*/ 1410788 h 1643931"/>
                <a:gd name="connsiteX1143" fmla="*/ 57746 w 1604676"/>
                <a:gd name="connsiteY1143" fmla="*/ 1407891 h 1643931"/>
                <a:gd name="connsiteX1144" fmla="*/ 51489 w 1604676"/>
                <a:gd name="connsiteY1144" fmla="*/ 1408373 h 1643931"/>
                <a:gd name="connsiteX1145" fmla="*/ 49564 w 1604676"/>
                <a:gd name="connsiteY1145" fmla="*/ 1407408 h 1643931"/>
                <a:gd name="connsiteX1146" fmla="*/ 44270 w 1604676"/>
                <a:gd name="connsiteY1146" fmla="*/ 1402095 h 1643931"/>
                <a:gd name="connsiteX1147" fmla="*/ 40419 w 1604676"/>
                <a:gd name="connsiteY1147" fmla="*/ 1400646 h 1643931"/>
                <a:gd name="connsiteX1148" fmla="*/ 34643 w 1604676"/>
                <a:gd name="connsiteY1148" fmla="*/ 1394368 h 1643931"/>
                <a:gd name="connsiteX1149" fmla="*/ 29349 w 1604676"/>
                <a:gd name="connsiteY1149" fmla="*/ 1390022 h 1643931"/>
                <a:gd name="connsiteX1150" fmla="*/ 23573 w 1604676"/>
                <a:gd name="connsiteY1150" fmla="*/ 1388090 h 16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</a:cxnLst>
              <a:rect l="l" t="t" r="r" b="b"/>
              <a:pathLst>
                <a:path w="1604676" h="1643931">
                  <a:moveTo>
                    <a:pt x="23573" y="1388090"/>
                  </a:moveTo>
                  <a:lnTo>
                    <a:pt x="25017" y="1385193"/>
                  </a:lnTo>
                  <a:lnTo>
                    <a:pt x="29830" y="1380846"/>
                  </a:lnTo>
                  <a:lnTo>
                    <a:pt x="24055" y="1377948"/>
                  </a:lnTo>
                  <a:lnTo>
                    <a:pt x="23573" y="1376499"/>
                  </a:lnTo>
                  <a:lnTo>
                    <a:pt x="25980" y="1373119"/>
                  </a:lnTo>
                  <a:lnTo>
                    <a:pt x="27424" y="1366358"/>
                  </a:lnTo>
                  <a:lnTo>
                    <a:pt x="24055" y="1363460"/>
                  </a:lnTo>
                  <a:lnTo>
                    <a:pt x="27905" y="1360562"/>
                  </a:lnTo>
                  <a:lnTo>
                    <a:pt x="29830" y="1357665"/>
                  </a:lnTo>
                  <a:lnTo>
                    <a:pt x="27905" y="1351870"/>
                  </a:lnTo>
                  <a:lnTo>
                    <a:pt x="25980" y="1344625"/>
                  </a:lnTo>
                  <a:lnTo>
                    <a:pt x="19242" y="1337381"/>
                  </a:lnTo>
                  <a:lnTo>
                    <a:pt x="9615" y="1340279"/>
                  </a:lnTo>
                  <a:lnTo>
                    <a:pt x="7209" y="1338830"/>
                  </a:lnTo>
                  <a:lnTo>
                    <a:pt x="8653" y="1335449"/>
                  </a:lnTo>
                  <a:lnTo>
                    <a:pt x="5284" y="1332552"/>
                  </a:lnTo>
                  <a:lnTo>
                    <a:pt x="1433" y="1333035"/>
                  </a:lnTo>
                  <a:lnTo>
                    <a:pt x="-492" y="1327722"/>
                  </a:lnTo>
                  <a:lnTo>
                    <a:pt x="4321" y="1324825"/>
                  </a:lnTo>
                  <a:lnTo>
                    <a:pt x="5765" y="1321444"/>
                  </a:lnTo>
                  <a:lnTo>
                    <a:pt x="2877" y="1315166"/>
                  </a:lnTo>
                  <a:lnTo>
                    <a:pt x="6246" y="1310820"/>
                  </a:lnTo>
                  <a:lnTo>
                    <a:pt x="4802" y="1306956"/>
                  </a:lnTo>
                  <a:lnTo>
                    <a:pt x="6246" y="1305024"/>
                  </a:lnTo>
                  <a:lnTo>
                    <a:pt x="11059" y="1304058"/>
                  </a:lnTo>
                  <a:lnTo>
                    <a:pt x="13947" y="1302609"/>
                  </a:lnTo>
                  <a:lnTo>
                    <a:pt x="17316" y="1303575"/>
                  </a:lnTo>
                  <a:lnTo>
                    <a:pt x="18760" y="1300194"/>
                  </a:lnTo>
                  <a:lnTo>
                    <a:pt x="16835" y="1291019"/>
                  </a:lnTo>
                  <a:lnTo>
                    <a:pt x="17798" y="1288121"/>
                  </a:lnTo>
                  <a:lnTo>
                    <a:pt x="15872" y="1284258"/>
                  </a:lnTo>
                  <a:lnTo>
                    <a:pt x="17316" y="1278462"/>
                  </a:lnTo>
                  <a:lnTo>
                    <a:pt x="21648" y="1274599"/>
                  </a:lnTo>
                  <a:lnTo>
                    <a:pt x="22129" y="1272184"/>
                  </a:lnTo>
                  <a:lnTo>
                    <a:pt x="27424" y="1269770"/>
                  </a:lnTo>
                  <a:lnTo>
                    <a:pt x="33681" y="1263974"/>
                  </a:lnTo>
                  <a:lnTo>
                    <a:pt x="36569" y="1263491"/>
                  </a:lnTo>
                  <a:lnTo>
                    <a:pt x="40419" y="1260111"/>
                  </a:lnTo>
                  <a:lnTo>
                    <a:pt x="42344" y="1257213"/>
                  </a:lnTo>
                  <a:lnTo>
                    <a:pt x="37531" y="1255764"/>
                  </a:lnTo>
                  <a:lnTo>
                    <a:pt x="37050" y="1253832"/>
                  </a:lnTo>
                  <a:lnTo>
                    <a:pt x="39456" y="1251418"/>
                  </a:lnTo>
                  <a:lnTo>
                    <a:pt x="38013" y="1247554"/>
                  </a:lnTo>
                  <a:lnTo>
                    <a:pt x="34162" y="1244173"/>
                  </a:lnTo>
                  <a:lnTo>
                    <a:pt x="38013" y="1243208"/>
                  </a:lnTo>
                  <a:lnTo>
                    <a:pt x="43307" y="1240310"/>
                  </a:lnTo>
                  <a:lnTo>
                    <a:pt x="40900" y="1237896"/>
                  </a:lnTo>
                  <a:lnTo>
                    <a:pt x="42826" y="1234032"/>
                  </a:lnTo>
                  <a:lnTo>
                    <a:pt x="46195" y="1231134"/>
                  </a:lnTo>
                  <a:lnTo>
                    <a:pt x="50526" y="1230651"/>
                  </a:lnTo>
                  <a:lnTo>
                    <a:pt x="51970" y="1228237"/>
                  </a:lnTo>
                  <a:lnTo>
                    <a:pt x="47157" y="1220026"/>
                  </a:lnTo>
                  <a:lnTo>
                    <a:pt x="52933" y="1216163"/>
                  </a:lnTo>
                  <a:lnTo>
                    <a:pt x="60634" y="1218094"/>
                  </a:lnTo>
                  <a:lnTo>
                    <a:pt x="64003" y="1211817"/>
                  </a:lnTo>
                  <a:lnTo>
                    <a:pt x="62559" y="1208436"/>
                  </a:lnTo>
                  <a:lnTo>
                    <a:pt x="59190" y="1207470"/>
                  </a:lnTo>
                  <a:lnTo>
                    <a:pt x="61115" y="1202641"/>
                  </a:lnTo>
                  <a:lnTo>
                    <a:pt x="60634" y="1198777"/>
                  </a:lnTo>
                  <a:lnTo>
                    <a:pt x="56784" y="1194914"/>
                  </a:lnTo>
                  <a:lnTo>
                    <a:pt x="53414" y="1195879"/>
                  </a:lnTo>
                  <a:lnTo>
                    <a:pt x="49083" y="1195879"/>
                  </a:lnTo>
                  <a:lnTo>
                    <a:pt x="47639" y="1198777"/>
                  </a:lnTo>
                  <a:lnTo>
                    <a:pt x="42344" y="1195396"/>
                  </a:lnTo>
                  <a:lnTo>
                    <a:pt x="43788" y="1192016"/>
                  </a:lnTo>
                  <a:lnTo>
                    <a:pt x="49083" y="1189601"/>
                  </a:lnTo>
                  <a:lnTo>
                    <a:pt x="53414" y="1185255"/>
                  </a:lnTo>
                  <a:lnTo>
                    <a:pt x="56784" y="1186220"/>
                  </a:lnTo>
                  <a:lnTo>
                    <a:pt x="57746" y="1183806"/>
                  </a:lnTo>
                  <a:lnTo>
                    <a:pt x="51489" y="1181874"/>
                  </a:lnTo>
                  <a:lnTo>
                    <a:pt x="50045" y="1174147"/>
                  </a:lnTo>
                  <a:lnTo>
                    <a:pt x="56784" y="1171249"/>
                  </a:lnTo>
                  <a:lnTo>
                    <a:pt x="60153" y="1161591"/>
                  </a:lnTo>
                  <a:lnTo>
                    <a:pt x="63522" y="1160625"/>
                  </a:lnTo>
                  <a:lnTo>
                    <a:pt x="67854" y="1162073"/>
                  </a:lnTo>
                  <a:lnTo>
                    <a:pt x="66891" y="1156278"/>
                  </a:lnTo>
                  <a:lnTo>
                    <a:pt x="69779" y="1155796"/>
                  </a:lnTo>
                  <a:lnTo>
                    <a:pt x="70260" y="1151449"/>
                  </a:lnTo>
                  <a:lnTo>
                    <a:pt x="73148" y="1147102"/>
                  </a:lnTo>
                  <a:lnTo>
                    <a:pt x="69298" y="1143722"/>
                  </a:lnTo>
                  <a:lnTo>
                    <a:pt x="68335" y="1136961"/>
                  </a:lnTo>
                  <a:lnTo>
                    <a:pt x="70260" y="1135512"/>
                  </a:lnTo>
                  <a:lnTo>
                    <a:pt x="70260" y="1133097"/>
                  </a:lnTo>
                  <a:lnTo>
                    <a:pt x="72667" y="1130682"/>
                  </a:lnTo>
                  <a:lnTo>
                    <a:pt x="72667" y="1127302"/>
                  </a:lnTo>
                  <a:lnTo>
                    <a:pt x="71223" y="1123921"/>
                  </a:lnTo>
                  <a:lnTo>
                    <a:pt x="72185" y="1121990"/>
                  </a:lnTo>
                  <a:lnTo>
                    <a:pt x="67854" y="1118609"/>
                  </a:lnTo>
                  <a:lnTo>
                    <a:pt x="62559" y="1118126"/>
                  </a:lnTo>
                  <a:lnTo>
                    <a:pt x="61115" y="1115711"/>
                  </a:lnTo>
                  <a:lnTo>
                    <a:pt x="61115" y="1112331"/>
                  </a:lnTo>
                  <a:lnTo>
                    <a:pt x="60634" y="1106052"/>
                  </a:lnTo>
                  <a:lnTo>
                    <a:pt x="57265" y="1103638"/>
                  </a:lnTo>
                  <a:lnTo>
                    <a:pt x="61115" y="1099291"/>
                  </a:lnTo>
                  <a:lnTo>
                    <a:pt x="64966" y="1099291"/>
                  </a:lnTo>
                  <a:lnTo>
                    <a:pt x="68335" y="1094944"/>
                  </a:lnTo>
                  <a:lnTo>
                    <a:pt x="71223" y="1099774"/>
                  </a:lnTo>
                  <a:lnTo>
                    <a:pt x="77961" y="1097843"/>
                  </a:lnTo>
                  <a:lnTo>
                    <a:pt x="82293" y="1097843"/>
                  </a:lnTo>
                  <a:lnTo>
                    <a:pt x="88550" y="1093496"/>
                  </a:lnTo>
                  <a:lnTo>
                    <a:pt x="90475" y="1097843"/>
                  </a:lnTo>
                  <a:lnTo>
                    <a:pt x="97695" y="1098325"/>
                  </a:lnTo>
                  <a:lnTo>
                    <a:pt x="99620" y="1102189"/>
                  </a:lnTo>
                  <a:lnTo>
                    <a:pt x="103470" y="1100740"/>
                  </a:lnTo>
                  <a:lnTo>
                    <a:pt x="106839" y="1102189"/>
                  </a:lnTo>
                  <a:lnTo>
                    <a:pt x="111171" y="1101223"/>
                  </a:lnTo>
                  <a:lnTo>
                    <a:pt x="118391" y="1101706"/>
                  </a:lnTo>
                  <a:lnTo>
                    <a:pt x="122241" y="1099291"/>
                  </a:lnTo>
                  <a:lnTo>
                    <a:pt x="124166" y="1100740"/>
                  </a:lnTo>
                  <a:lnTo>
                    <a:pt x="129461" y="1094944"/>
                  </a:lnTo>
                  <a:lnTo>
                    <a:pt x="129461" y="1092047"/>
                  </a:lnTo>
                  <a:lnTo>
                    <a:pt x="134274" y="1090598"/>
                  </a:lnTo>
                  <a:lnTo>
                    <a:pt x="133311" y="1088667"/>
                  </a:lnTo>
                  <a:lnTo>
                    <a:pt x="135236" y="1082871"/>
                  </a:lnTo>
                  <a:lnTo>
                    <a:pt x="135236" y="1079008"/>
                  </a:lnTo>
                  <a:lnTo>
                    <a:pt x="133793" y="1071764"/>
                  </a:lnTo>
                  <a:lnTo>
                    <a:pt x="134755" y="1071281"/>
                  </a:lnTo>
                  <a:lnTo>
                    <a:pt x="130905" y="1063553"/>
                  </a:lnTo>
                  <a:lnTo>
                    <a:pt x="133311" y="1062105"/>
                  </a:lnTo>
                  <a:lnTo>
                    <a:pt x="134755" y="1059207"/>
                  </a:lnTo>
                  <a:lnTo>
                    <a:pt x="131867" y="1056793"/>
                  </a:lnTo>
                  <a:lnTo>
                    <a:pt x="130423" y="1052929"/>
                  </a:lnTo>
                  <a:lnTo>
                    <a:pt x="131867" y="1051480"/>
                  </a:lnTo>
                  <a:lnTo>
                    <a:pt x="132349" y="1041821"/>
                  </a:lnTo>
                  <a:lnTo>
                    <a:pt x="135718" y="1037958"/>
                  </a:lnTo>
                  <a:lnTo>
                    <a:pt x="136680" y="1033611"/>
                  </a:lnTo>
                  <a:lnTo>
                    <a:pt x="139568" y="1029265"/>
                  </a:lnTo>
                  <a:lnTo>
                    <a:pt x="138124" y="1024918"/>
                  </a:lnTo>
                  <a:lnTo>
                    <a:pt x="127536" y="1023470"/>
                  </a:lnTo>
                  <a:lnTo>
                    <a:pt x="126573" y="1016708"/>
                  </a:lnTo>
                  <a:lnTo>
                    <a:pt x="124648" y="1015743"/>
                  </a:lnTo>
                  <a:lnTo>
                    <a:pt x="127054" y="1005600"/>
                  </a:lnTo>
                  <a:lnTo>
                    <a:pt x="123685" y="1001737"/>
                  </a:lnTo>
                  <a:lnTo>
                    <a:pt x="121760" y="1002703"/>
                  </a:lnTo>
                  <a:lnTo>
                    <a:pt x="115984" y="997391"/>
                  </a:lnTo>
                  <a:lnTo>
                    <a:pt x="118872" y="992078"/>
                  </a:lnTo>
                  <a:lnTo>
                    <a:pt x="125610" y="993044"/>
                  </a:lnTo>
                  <a:lnTo>
                    <a:pt x="127536" y="989664"/>
                  </a:lnTo>
                  <a:lnTo>
                    <a:pt x="125610" y="988697"/>
                  </a:lnTo>
                  <a:lnTo>
                    <a:pt x="124648" y="980005"/>
                  </a:lnTo>
                  <a:lnTo>
                    <a:pt x="123204" y="975658"/>
                  </a:lnTo>
                  <a:lnTo>
                    <a:pt x="129942" y="970346"/>
                  </a:lnTo>
                  <a:lnTo>
                    <a:pt x="132349" y="970829"/>
                  </a:lnTo>
                  <a:lnTo>
                    <a:pt x="138124" y="969380"/>
                  </a:lnTo>
                  <a:lnTo>
                    <a:pt x="139087" y="967931"/>
                  </a:lnTo>
                  <a:lnTo>
                    <a:pt x="142937" y="969380"/>
                  </a:lnTo>
                  <a:lnTo>
                    <a:pt x="143900" y="965999"/>
                  </a:lnTo>
                  <a:lnTo>
                    <a:pt x="140531" y="965034"/>
                  </a:lnTo>
                  <a:lnTo>
                    <a:pt x="136680" y="965517"/>
                  </a:lnTo>
                  <a:lnTo>
                    <a:pt x="137643" y="956823"/>
                  </a:lnTo>
                  <a:lnTo>
                    <a:pt x="141975" y="956341"/>
                  </a:lnTo>
                  <a:lnTo>
                    <a:pt x="146307" y="945233"/>
                  </a:lnTo>
                  <a:lnTo>
                    <a:pt x="144863" y="943784"/>
                  </a:lnTo>
                  <a:lnTo>
                    <a:pt x="142937" y="933643"/>
                  </a:lnTo>
                  <a:lnTo>
                    <a:pt x="146307" y="930262"/>
                  </a:lnTo>
                  <a:lnTo>
                    <a:pt x="149194" y="931228"/>
                  </a:lnTo>
                  <a:lnTo>
                    <a:pt x="152082" y="929296"/>
                  </a:lnTo>
                  <a:lnTo>
                    <a:pt x="152082" y="924467"/>
                  </a:lnTo>
                  <a:lnTo>
                    <a:pt x="154489" y="922052"/>
                  </a:lnTo>
                  <a:lnTo>
                    <a:pt x="156414" y="922052"/>
                  </a:lnTo>
                  <a:lnTo>
                    <a:pt x="162671" y="918671"/>
                  </a:lnTo>
                  <a:lnTo>
                    <a:pt x="164596" y="915773"/>
                  </a:lnTo>
                  <a:lnTo>
                    <a:pt x="170372" y="913359"/>
                  </a:lnTo>
                  <a:lnTo>
                    <a:pt x="172297" y="911427"/>
                  </a:lnTo>
                  <a:lnTo>
                    <a:pt x="175666" y="910944"/>
                  </a:lnTo>
                  <a:lnTo>
                    <a:pt x="176629" y="908529"/>
                  </a:lnTo>
                  <a:lnTo>
                    <a:pt x="179517" y="908046"/>
                  </a:lnTo>
                  <a:lnTo>
                    <a:pt x="185774" y="905149"/>
                  </a:lnTo>
                  <a:lnTo>
                    <a:pt x="189624" y="901768"/>
                  </a:lnTo>
                  <a:lnTo>
                    <a:pt x="191549" y="901285"/>
                  </a:lnTo>
                  <a:lnTo>
                    <a:pt x="190587" y="897422"/>
                  </a:lnTo>
                  <a:lnTo>
                    <a:pt x="192512" y="894524"/>
                  </a:lnTo>
                  <a:lnTo>
                    <a:pt x="195881" y="893075"/>
                  </a:lnTo>
                  <a:lnTo>
                    <a:pt x="200213" y="889694"/>
                  </a:lnTo>
                  <a:lnTo>
                    <a:pt x="205026" y="889212"/>
                  </a:lnTo>
                  <a:lnTo>
                    <a:pt x="205026" y="886314"/>
                  </a:lnTo>
                  <a:lnTo>
                    <a:pt x="208395" y="885831"/>
                  </a:lnTo>
                  <a:lnTo>
                    <a:pt x="212246" y="883899"/>
                  </a:lnTo>
                  <a:lnTo>
                    <a:pt x="214171" y="884865"/>
                  </a:lnTo>
                  <a:lnTo>
                    <a:pt x="216096" y="882934"/>
                  </a:lnTo>
                  <a:lnTo>
                    <a:pt x="220428" y="882934"/>
                  </a:lnTo>
                  <a:lnTo>
                    <a:pt x="223797" y="878104"/>
                  </a:lnTo>
                  <a:lnTo>
                    <a:pt x="220909" y="874723"/>
                  </a:lnTo>
                  <a:lnTo>
                    <a:pt x="224278" y="873275"/>
                  </a:lnTo>
                  <a:lnTo>
                    <a:pt x="227166" y="869411"/>
                  </a:lnTo>
                  <a:lnTo>
                    <a:pt x="229091" y="869894"/>
                  </a:lnTo>
                  <a:lnTo>
                    <a:pt x="230535" y="873275"/>
                  </a:lnTo>
                  <a:lnTo>
                    <a:pt x="233423" y="874723"/>
                  </a:lnTo>
                  <a:lnTo>
                    <a:pt x="235348" y="873758"/>
                  </a:lnTo>
                  <a:lnTo>
                    <a:pt x="239680" y="874241"/>
                  </a:lnTo>
                  <a:lnTo>
                    <a:pt x="244012" y="873758"/>
                  </a:lnTo>
                  <a:lnTo>
                    <a:pt x="244012" y="868928"/>
                  </a:lnTo>
                  <a:lnTo>
                    <a:pt x="246900" y="867962"/>
                  </a:lnTo>
                  <a:lnTo>
                    <a:pt x="251713" y="868446"/>
                  </a:lnTo>
                  <a:lnTo>
                    <a:pt x="254119" y="867479"/>
                  </a:lnTo>
                  <a:lnTo>
                    <a:pt x="251713" y="863133"/>
                  </a:lnTo>
                  <a:lnTo>
                    <a:pt x="247862" y="861201"/>
                  </a:lnTo>
                  <a:lnTo>
                    <a:pt x="249788" y="855406"/>
                  </a:lnTo>
                  <a:lnTo>
                    <a:pt x="247862" y="852025"/>
                  </a:lnTo>
                  <a:lnTo>
                    <a:pt x="245937" y="843815"/>
                  </a:lnTo>
                  <a:lnTo>
                    <a:pt x="250750" y="841884"/>
                  </a:lnTo>
                  <a:lnTo>
                    <a:pt x="256526" y="840435"/>
                  </a:lnTo>
                  <a:lnTo>
                    <a:pt x="258932" y="837054"/>
                  </a:lnTo>
                  <a:lnTo>
                    <a:pt x="257007" y="834156"/>
                  </a:lnTo>
                  <a:lnTo>
                    <a:pt x="256044" y="830293"/>
                  </a:lnTo>
                  <a:lnTo>
                    <a:pt x="260376" y="828844"/>
                  </a:lnTo>
                  <a:lnTo>
                    <a:pt x="259895" y="825946"/>
                  </a:lnTo>
                  <a:lnTo>
                    <a:pt x="256526" y="824015"/>
                  </a:lnTo>
                  <a:lnTo>
                    <a:pt x="257007" y="820634"/>
                  </a:lnTo>
                  <a:lnTo>
                    <a:pt x="254119" y="815322"/>
                  </a:lnTo>
                  <a:lnTo>
                    <a:pt x="255082" y="812424"/>
                  </a:lnTo>
                  <a:lnTo>
                    <a:pt x="252194" y="810493"/>
                  </a:lnTo>
                  <a:lnTo>
                    <a:pt x="252675" y="808561"/>
                  </a:lnTo>
                  <a:lnTo>
                    <a:pt x="256526" y="807112"/>
                  </a:lnTo>
                  <a:lnTo>
                    <a:pt x="258932" y="798902"/>
                  </a:lnTo>
                  <a:lnTo>
                    <a:pt x="258451" y="797453"/>
                  </a:lnTo>
                  <a:lnTo>
                    <a:pt x="261339" y="794555"/>
                  </a:lnTo>
                  <a:lnTo>
                    <a:pt x="261820" y="792141"/>
                  </a:lnTo>
                  <a:lnTo>
                    <a:pt x="258932" y="788760"/>
                  </a:lnTo>
                  <a:lnTo>
                    <a:pt x="262783" y="780067"/>
                  </a:lnTo>
                  <a:lnTo>
                    <a:pt x="264708" y="779101"/>
                  </a:lnTo>
                  <a:lnTo>
                    <a:pt x="264708" y="774755"/>
                  </a:lnTo>
                  <a:lnTo>
                    <a:pt x="268077" y="774272"/>
                  </a:lnTo>
                  <a:lnTo>
                    <a:pt x="268558" y="770891"/>
                  </a:lnTo>
                  <a:lnTo>
                    <a:pt x="272409" y="769925"/>
                  </a:lnTo>
                  <a:lnTo>
                    <a:pt x="271928" y="765096"/>
                  </a:lnTo>
                  <a:lnTo>
                    <a:pt x="272890" y="762681"/>
                  </a:lnTo>
                  <a:lnTo>
                    <a:pt x="277222" y="760267"/>
                  </a:lnTo>
                  <a:lnTo>
                    <a:pt x="276741" y="756886"/>
                  </a:lnTo>
                  <a:lnTo>
                    <a:pt x="282998" y="754471"/>
                  </a:lnTo>
                  <a:lnTo>
                    <a:pt x="285404" y="752056"/>
                  </a:lnTo>
                  <a:lnTo>
                    <a:pt x="288292" y="755437"/>
                  </a:lnTo>
                  <a:lnTo>
                    <a:pt x="291661" y="747710"/>
                  </a:lnTo>
                  <a:lnTo>
                    <a:pt x="295030" y="746261"/>
                  </a:lnTo>
                  <a:lnTo>
                    <a:pt x="295030" y="741432"/>
                  </a:lnTo>
                  <a:lnTo>
                    <a:pt x="295993" y="736602"/>
                  </a:lnTo>
                  <a:lnTo>
                    <a:pt x="300806" y="733222"/>
                  </a:lnTo>
                  <a:lnTo>
                    <a:pt x="303212" y="728393"/>
                  </a:lnTo>
                  <a:lnTo>
                    <a:pt x="303212" y="726461"/>
                  </a:lnTo>
                  <a:lnTo>
                    <a:pt x="308507" y="714870"/>
                  </a:lnTo>
                  <a:lnTo>
                    <a:pt x="311395" y="713421"/>
                  </a:lnTo>
                  <a:lnTo>
                    <a:pt x="311876" y="710041"/>
                  </a:lnTo>
                  <a:lnTo>
                    <a:pt x="314282" y="709558"/>
                  </a:lnTo>
                  <a:lnTo>
                    <a:pt x="318614" y="705694"/>
                  </a:lnTo>
                  <a:lnTo>
                    <a:pt x="324871" y="705211"/>
                  </a:lnTo>
                  <a:lnTo>
                    <a:pt x="327759" y="701347"/>
                  </a:lnTo>
                  <a:lnTo>
                    <a:pt x="328240" y="697967"/>
                  </a:lnTo>
                  <a:lnTo>
                    <a:pt x="331610" y="698450"/>
                  </a:lnTo>
                  <a:lnTo>
                    <a:pt x="335460" y="694587"/>
                  </a:lnTo>
                  <a:lnTo>
                    <a:pt x="337867" y="689274"/>
                  </a:lnTo>
                  <a:lnTo>
                    <a:pt x="336904" y="685894"/>
                  </a:lnTo>
                  <a:lnTo>
                    <a:pt x="340273" y="683962"/>
                  </a:lnTo>
                  <a:lnTo>
                    <a:pt x="344605" y="679132"/>
                  </a:lnTo>
                  <a:lnTo>
                    <a:pt x="350380" y="680099"/>
                  </a:lnTo>
                  <a:lnTo>
                    <a:pt x="354712" y="676235"/>
                  </a:lnTo>
                  <a:lnTo>
                    <a:pt x="355675" y="673337"/>
                  </a:lnTo>
                  <a:lnTo>
                    <a:pt x="358082" y="673820"/>
                  </a:lnTo>
                  <a:lnTo>
                    <a:pt x="359044" y="668991"/>
                  </a:lnTo>
                  <a:lnTo>
                    <a:pt x="360488" y="667059"/>
                  </a:lnTo>
                  <a:lnTo>
                    <a:pt x="357119" y="664644"/>
                  </a:lnTo>
                  <a:lnTo>
                    <a:pt x="360007" y="660297"/>
                  </a:lnTo>
                  <a:lnTo>
                    <a:pt x="361932" y="655468"/>
                  </a:lnTo>
                  <a:lnTo>
                    <a:pt x="359525" y="651605"/>
                  </a:lnTo>
                  <a:lnTo>
                    <a:pt x="358082" y="647258"/>
                  </a:lnTo>
                  <a:lnTo>
                    <a:pt x="355194" y="645326"/>
                  </a:lnTo>
                  <a:lnTo>
                    <a:pt x="352787" y="641463"/>
                  </a:lnTo>
                  <a:lnTo>
                    <a:pt x="351825" y="633253"/>
                  </a:lnTo>
                  <a:lnTo>
                    <a:pt x="349418" y="628906"/>
                  </a:lnTo>
                  <a:lnTo>
                    <a:pt x="347493" y="621662"/>
                  </a:lnTo>
                  <a:lnTo>
                    <a:pt x="342680" y="623111"/>
                  </a:lnTo>
                  <a:lnTo>
                    <a:pt x="337867" y="623111"/>
                  </a:lnTo>
                  <a:lnTo>
                    <a:pt x="335460" y="626492"/>
                  </a:lnTo>
                  <a:lnTo>
                    <a:pt x="332091" y="621179"/>
                  </a:lnTo>
                  <a:lnTo>
                    <a:pt x="327759" y="623594"/>
                  </a:lnTo>
                  <a:lnTo>
                    <a:pt x="323909" y="623594"/>
                  </a:lnTo>
                  <a:lnTo>
                    <a:pt x="323427" y="630355"/>
                  </a:lnTo>
                  <a:lnTo>
                    <a:pt x="324390" y="636634"/>
                  </a:lnTo>
                  <a:lnTo>
                    <a:pt x="308507" y="647258"/>
                  </a:lnTo>
                  <a:lnTo>
                    <a:pt x="303694" y="648224"/>
                  </a:lnTo>
                  <a:lnTo>
                    <a:pt x="301287" y="650639"/>
                  </a:lnTo>
                  <a:lnTo>
                    <a:pt x="295512" y="653053"/>
                  </a:lnTo>
                  <a:lnTo>
                    <a:pt x="290217" y="650156"/>
                  </a:lnTo>
                  <a:lnTo>
                    <a:pt x="289255" y="642429"/>
                  </a:lnTo>
                  <a:lnTo>
                    <a:pt x="290699" y="637117"/>
                  </a:lnTo>
                  <a:lnTo>
                    <a:pt x="290699" y="630355"/>
                  </a:lnTo>
                  <a:lnTo>
                    <a:pt x="289736" y="623111"/>
                  </a:lnTo>
                  <a:lnTo>
                    <a:pt x="292142" y="619731"/>
                  </a:lnTo>
                  <a:lnTo>
                    <a:pt x="294549" y="618282"/>
                  </a:lnTo>
                  <a:lnTo>
                    <a:pt x="295030" y="614901"/>
                  </a:lnTo>
                  <a:lnTo>
                    <a:pt x="293586" y="610555"/>
                  </a:lnTo>
                  <a:lnTo>
                    <a:pt x="290217" y="607174"/>
                  </a:lnTo>
                  <a:lnTo>
                    <a:pt x="289736" y="603311"/>
                  </a:lnTo>
                  <a:lnTo>
                    <a:pt x="292142" y="598481"/>
                  </a:lnTo>
                  <a:lnTo>
                    <a:pt x="290699" y="587857"/>
                  </a:lnTo>
                  <a:lnTo>
                    <a:pt x="293586" y="577715"/>
                  </a:lnTo>
                  <a:lnTo>
                    <a:pt x="295030" y="575783"/>
                  </a:lnTo>
                  <a:lnTo>
                    <a:pt x="307544" y="566607"/>
                  </a:lnTo>
                  <a:lnTo>
                    <a:pt x="309469" y="560812"/>
                  </a:lnTo>
                  <a:lnTo>
                    <a:pt x="314764" y="552602"/>
                  </a:lnTo>
                  <a:lnTo>
                    <a:pt x="318614" y="549221"/>
                  </a:lnTo>
                  <a:lnTo>
                    <a:pt x="318614" y="544875"/>
                  </a:lnTo>
                  <a:lnTo>
                    <a:pt x="320540" y="540528"/>
                  </a:lnTo>
                  <a:lnTo>
                    <a:pt x="322465" y="530386"/>
                  </a:lnTo>
                  <a:lnTo>
                    <a:pt x="319096" y="526523"/>
                  </a:lnTo>
                  <a:lnTo>
                    <a:pt x="319096" y="518796"/>
                  </a:lnTo>
                  <a:lnTo>
                    <a:pt x="311876" y="513967"/>
                  </a:lnTo>
                  <a:lnTo>
                    <a:pt x="305619" y="512035"/>
                  </a:lnTo>
                  <a:lnTo>
                    <a:pt x="298881" y="513967"/>
                  </a:lnTo>
                  <a:lnTo>
                    <a:pt x="295030" y="516381"/>
                  </a:lnTo>
                  <a:lnTo>
                    <a:pt x="293105" y="516381"/>
                  </a:lnTo>
                  <a:lnTo>
                    <a:pt x="284442" y="513001"/>
                  </a:lnTo>
                  <a:lnTo>
                    <a:pt x="280591" y="510103"/>
                  </a:lnTo>
                  <a:lnTo>
                    <a:pt x="285886" y="503342"/>
                  </a:lnTo>
                  <a:lnTo>
                    <a:pt x="290217" y="504791"/>
                  </a:lnTo>
                  <a:lnTo>
                    <a:pt x="294549" y="502376"/>
                  </a:lnTo>
                  <a:lnTo>
                    <a:pt x="302250" y="505757"/>
                  </a:lnTo>
                  <a:lnTo>
                    <a:pt x="308507" y="506239"/>
                  </a:lnTo>
                  <a:lnTo>
                    <a:pt x="309951" y="501410"/>
                  </a:lnTo>
                  <a:lnTo>
                    <a:pt x="312357" y="498512"/>
                  </a:lnTo>
                  <a:lnTo>
                    <a:pt x="316689" y="497547"/>
                  </a:lnTo>
                  <a:lnTo>
                    <a:pt x="320540" y="498029"/>
                  </a:lnTo>
                  <a:lnTo>
                    <a:pt x="323909" y="496581"/>
                  </a:lnTo>
                  <a:lnTo>
                    <a:pt x="326315" y="494649"/>
                  </a:lnTo>
                  <a:lnTo>
                    <a:pt x="329203" y="495615"/>
                  </a:lnTo>
                  <a:lnTo>
                    <a:pt x="333054" y="494649"/>
                  </a:lnTo>
                  <a:lnTo>
                    <a:pt x="337867" y="496098"/>
                  </a:lnTo>
                  <a:lnTo>
                    <a:pt x="340754" y="491751"/>
                  </a:lnTo>
                  <a:lnTo>
                    <a:pt x="344605" y="488854"/>
                  </a:lnTo>
                  <a:lnTo>
                    <a:pt x="347974" y="487888"/>
                  </a:lnTo>
                  <a:lnTo>
                    <a:pt x="349418" y="485473"/>
                  </a:lnTo>
                  <a:lnTo>
                    <a:pt x="356638" y="483058"/>
                  </a:lnTo>
                  <a:lnTo>
                    <a:pt x="357119" y="473882"/>
                  </a:lnTo>
                  <a:lnTo>
                    <a:pt x="359044" y="471951"/>
                  </a:lnTo>
                  <a:lnTo>
                    <a:pt x="362895" y="473882"/>
                  </a:lnTo>
                  <a:lnTo>
                    <a:pt x="365301" y="471951"/>
                  </a:lnTo>
                  <a:lnTo>
                    <a:pt x="368189" y="465189"/>
                  </a:lnTo>
                  <a:lnTo>
                    <a:pt x="371077" y="461326"/>
                  </a:lnTo>
                  <a:lnTo>
                    <a:pt x="373483" y="460843"/>
                  </a:lnTo>
                  <a:lnTo>
                    <a:pt x="377334" y="465673"/>
                  </a:lnTo>
                  <a:lnTo>
                    <a:pt x="380703" y="468087"/>
                  </a:lnTo>
                  <a:lnTo>
                    <a:pt x="385997" y="469053"/>
                  </a:lnTo>
                  <a:lnTo>
                    <a:pt x="391773" y="471951"/>
                  </a:lnTo>
                  <a:lnTo>
                    <a:pt x="396105" y="470985"/>
                  </a:lnTo>
                  <a:lnTo>
                    <a:pt x="397067" y="469536"/>
                  </a:lnTo>
                  <a:lnTo>
                    <a:pt x="408137" y="469536"/>
                  </a:lnTo>
                  <a:lnTo>
                    <a:pt x="411025" y="467604"/>
                  </a:lnTo>
                  <a:lnTo>
                    <a:pt x="413913" y="468087"/>
                  </a:lnTo>
                  <a:lnTo>
                    <a:pt x="417282" y="470985"/>
                  </a:lnTo>
                  <a:lnTo>
                    <a:pt x="419689" y="469053"/>
                  </a:lnTo>
                  <a:lnTo>
                    <a:pt x="422576" y="472434"/>
                  </a:lnTo>
                  <a:lnTo>
                    <a:pt x="428352" y="472434"/>
                  </a:lnTo>
                  <a:lnTo>
                    <a:pt x="432684" y="470985"/>
                  </a:lnTo>
                  <a:lnTo>
                    <a:pt x="437978" y="466155"/>
                  </a:lnTo>
                  <a:lnTo>
                    <a:pt x="439904" y="462292"/>
                  </a:lnTo>
                  <a:lnTo>
                    <a:pt x="440385" y="459394"/>
                  </a:lnTo>
                  <a:lnTo>
                    <a:pt x="445679" y="455531"/>
                  </a:lnTo>
                  <a:lnTo>
                    <a:pt x="448086" y="457462"/>
                  </a:lnTo>
                  <a:lnTo>
                    <a:pt x="460119" y="459394"/>
                  </a:lnTo>
                  <a:lnTo>
                    <a:pt x="468301" y="457945"/>
                  </a:lnTo>
                  <a:lnTo>
                    <a:pt x="470707" y="459877"/>
                  </a:lnTo>
                  <a:lnTo>
                    <a:pt x="476964" y="459394"/>
                  </a:lnTo>
                  <a:lnTo>
                    <a:pt x="482259" y="460360"/>
                  </a:lnTo>
                  <a:lnTo>
                    <a:pt x="483221" y="458911"/>
                  </a:lnTo>
                  <a:lnTo>
                    <a:pt x="487553" y="459877"/>
                  </a:lnTo>
                  <a:lnTo>
                    <a:pt x="494772" y="455048"/>
                  </a:lnTo>
                  <a:lnTo>
                    <a:pt x="494772" y="449252"/>
                  </a:lnTo>
                  <a:lnTo>
                    <a:pt x="498623" y="445872"/>
                  </a:lnTo>
                  <a:lnTo>
                    <a:pt x="500548" y="440076"/>
                  </a:lnTo>
                  <a:lnTo>
                    <a:pt x="502955" y="435730"/>
                  </a:lnTo>
                  <a:lnTo>
                    <a:pt x="504399" y="430901"/>
                  </a:lnTo>
                  <a:lnTo>
                    <a:pt x="509693" y="425105"/>
                  </a:lnTo>
                  <a:lnTo>
                    <a:pt x="511137" y="420276"/>
                  </a:lnTo>
                  <a:lnTo>
                    <a:pt x="513062" y="418827"/>
                  </a:lnTo>
                  <a:lnTo>
                    <a:pt x="516431" y="408685"/>
                  </a:lnTo>
                  <a:lnTo>
                    <a:pt x="518838" y="408685"/>
                  </a:lnTo>
                  <a:lnTo>
                    <a:pt x="520763" y="405788"/>
                  </a:lnTo>
                  <a:lnTo>
                    <a:pt x="521244" y="402890"/>
                  </a:lnTo>
                  <a:lnTo>
                    <a:pt x="526539" y="399510"/>
                  </a:lnTo>
                  <a:lnTo>
                    <a:pt x="527020" y="395163"/>
                  </a:lnTo>
                  <a:lnTo>
                    <a:pt x="528464" y="391782"/>
                  </a:lnTo>
                  <a:lnTo>
                    <a:pt x="527020" y="378260"/>
                  </a:lnTo>
                  <a:lnTo>
                    <a:pt x="528464" y="375845"/>
                  </a:lnTo>
                  <a:lnTo>
                    <a:pt x="528945" y="361357"/>
                  </a:lnTo>
                  <a:lnTo>
                    <a:pt x="528464" y="354113"/>
                  </a:lnTo>
                  <a:lnTo>
                    <a:pt x="528945" y="329000"/>
                  </a:lnTo>
                  <a:lnTo>
                    <a:pt x="526539" y="312097"/>
                  </a:lnTo>
                  <a:lnTo>
                    <a:pt x="530871" y="298092"/>
                  </a:lnTo>
                  <a:lnTo>
                    <a:pt x="539053" y="291331"/>
                  </a:lnTo>
                  <a:lnTo>
                    <a:pt x="542903" y="286501"/>
                  </a:lnTo>
                  <a:lnTo>
                    <a:pt x="551567" y="286984"/>
                  </a:lnTo>
                  <a:lnTo>
                    <a:pt x="563600" y="282638"/>
                  </a:lnTo>
                  <a:lnTo>
                    <a:pt x="567450" y="286018"/>
                  </a:lnTo>
                  <a:lnTo>
                    <a:pt x="572744" y="288916"/>
                  </a:lnTo>
                  <a:lnTo>
                    <a:pt x="575632" y="289882"/>
                  </a:lnTo>
                  <a:lnTo>
                    <a:pt x="579483" y="288433"/>
                  </a:lnTo>
                  <a:lnTo>
                    <a:pt x="581889" y="288916"/>
                  </a:lnTo>
                  <a:lnTo>
                    <a:pt x="595366" y="296643"/>
                  </a:lnTo>
                  <a:lnTo>
                    <a:pt x="639646" y="307751"/>
                  </a:lnTo>
                  <a:lnTo>
                    <a:pt x="635314" y="301955"/>
                  </a:lnTo>
                  <a:lnTo>
                    <a:pt x="634351" y="297609"/>
                  </a:lnTo>
                  <a:lnTo>
                    <a:pt x="632908" y="294228"/>
                  </a:lnTo>
                  <a:lnTo>
                    <a:pt x="633870" y="288433"/>
                  </a:lnTo>
                  <a:lnTo>
                    <a:pt x="656010" y="282155"/>
                  </a:lnTo>
                  <a:lnTo>
                    <a:pt x="677669" y="283121"/>
                  </a:lnTo>
                  <a:lnTo>
                    <a:pt x="694996" y="287467"/>
                  </a:lnTo>
                  <a:lnTo>
                    <a:pt x="711842" y="284086"/>
                  </a:lnTo>
                  <a:lnTo>
                    <a:pt x="715211" y="281672"/>
                  </a:lnTo>
                  <a:lnTo>
                    <a:pt x="718580" y="275876"/>
                  </a:lnTo>
                  <a:lnTo>
                    <a:pt x="722912" y="272013"/>
                  </a:lnTo>
                  <a:lnTo>
                    <a:pt x="724356" y="267667"/>
                  </a:lnTo>
                  <a:lnTo>
                    <a:pt x="723393" y="259457"/>
                  </a:lnTo>
                  <a:lnTo>
                    <a:pt x="723875" y="254144"/>
                  </a:lnTo>
                  <a:lnTo>
                    <a:pt x="725319" y="244485"/>
                  </a:lnTo>
                  <a:lnTo>
                    <a:pt x="726281" y="242071"/>
                  </a:lnTo>
                  <a:lnTo>
                    <a:pt x="731094" y="235310"/>
                  </a:lnTo>
                  <a:lnTo>
                    <a:pt x="732538" y="228065"/>
                  </a:lnTo>
                  <a:lnTo>
                    <a:pt x="732538" y="220338"/>
                  </a:lnTo>
                  <a:lnTo>
                    <a:pt x="734463" y="216958"/>
                  </a:lnTo>
                  <a:lnTo>
                    <a:pt x="733019" y="214060"/>
                  </a:lnTo>
                  <a:lnTo>
                    <a:pt x="733982" y="210679"/>
                  </a:lnTo>
                  <a:lnTo>
                    <a:pt x="731575" y="206333"/>
                  </a:lnTo>
                  <a:lnTo>
                    <a:pt x="726281" y="201986"/>
                  </a:lnTo>
                  <a:lnTo>
                    <a:pt x="721468" y="199089"/>
                  </a:lnTo>
                  <a:lnTo>
                    <a:pt x="720987" y="195225"/>
                  </a:lnTo>
                  <a:lnTo>
                    <a:pt x="717618" y="189913"/>
                  </a:lnTo>
                  <a:lnTo>
                    <a:pt x="711842" y="186532"/>
                  </a:lnTo>
                  <a:lnTo>
                    <a:pt x="708473" y="185084"/>
                  </a:lnTo>
                  <a:lnTo>
                    <a:pt x="705585" y="182669"/>
                  </a:lnTo>
                  <a:lnTo>
                    <a:pt x="701253" y="172527"/>
                  </a:lnTo>
                  <a:lnTo>
                    <a:pt x="700291" y="166732"/>
                  </a:lnTo>
                  <a:lnTo>
                    <a:pt x="698365" y="164800"/>
                  </a:lnTo>
                  <a:lnTo>
                    <a:pt x="698365" y="159005"/>
                  </a:lnTo>
                  <a:lnTo>
                    <a:pt x="694996" y="150312"/>
                  </a:lnTo>
                  <a:lnTo>
                    <a:pt x="691627" y="144517"/>
                  </a:lnTo>
                  <a:lnTo>
                    <a:pt x="690664" y="141619"/>
                  </a:lnTo>
                  <a:lnTo>
                    <a:pt x="685851" y="131477"/>
                  </a:lnTo>
                  <a:lnTo>
                    <a:pt x="685851" y="126648"/>
                  </a:lnTo>
                  <a:lnTo>
                    <a:pt x="683445" y="121818"/>
                  </a:lnTo>
                  <a:lnTo>
                    <a:pt x="681520" y="110711"/>
                  </a:lnTo>
                  <a:lnTo>
                    <a:pt x="680076" y="103949"/>
                  </a:lnTo>
                  <a:lnTo>
                    <a:pt x="678151" y="99603"/>
                  </a:lnTo>
                  <a:lnTo>
                    <a:pt x="675263" y="94773"/>
                  </a:lnTo>
                  <a:lnTo>
                    <a:pt x="674781" y="86564"/>
                  </a:lnTo>
                  <a:lnTo>
                    <a:pt x="673819" y="84149"/>
                  </a:lnTo>
                  <a:lnTo>
                    <a:pt x="667562" y="76422"/>
                  </a:lnTo>
                  <a:lnTo>
                    <a:pt x="666118" y="70144"/>
                  </a:lnTo>
                  <a:lnTo>
                    <a:pt x="666118" y="64348"/>
                  </a:lnTo>
                  <a:lnTo>
                    <a:pt x="665155" y="63382"/>
                  </a:lnTo>
                  <a:lnTo>
                    <a:pt x="660823" y="56621"/>
                  </a:lnTo>
                  <a:lnTo>
                    <a:pt x="659379" y="49860"/>
                  </a:lnTo>
                  <a:lnTo>
                    <a:pt x="656973" y="44548"/>
                  </a:lnTo>
                  <a:lnTo>
                    <a:pt x="657936" y="41650"/>
                  </a:lnTo>
                  <a:lnTo>
                    <a:pt x="667562" y="43582"/>
                  </a:lnTo>
                  <a:lnTo>
                    <a:pt x="670931" y="48411"/>
                  </a:lnTo>
                  <a:lnTo>
                    <a:pt x="675263" y="49377"/>
                  </a:lnTo>
                  <a:lnTo>
                    <a:pt x="679594" y="55173"/>
                  </a:lnTo>
                  <a:lnTo>
                    <a:pt x="682482" y="61451"/>
                  </a:lnTo>
                  <a:lnTo>
                    <a:pt x="685370" y="63865"/>
                  </a:lnTo>
                  <a:lnTo>
                    <a:pt x="691627" y="65797"/>
                  </a:lnTo>
                  <a:lnTo>
                    <a:pt x="703660" y="68212"/>
                  </a:lnTo>
                  <a:lnTo>
                    <a:pt x="709917" y="68212"/>
                  </a:lnTo>
                  <a:lnTo>
                    <a:pt x="712323" y="66280"/>
                  </a:lnTo>
                  <a:lnTo>
                    <a:pt x="716655" y="68212"/>
                  </a:lnTo>
                  <a:lnTo>
                    <a:pt x="720505" y="71110"/>
                  </a:lnTo>
                  <a:lnTo>
                    <a:pt x="725319" y="73524"/>
                  </a:lnTo>
                  <a:lnTo>
                    <a:pt x="728688" y="76422"/>
                  </a:lnTo>
                  <a:lnTo>
                    <a:pt x="737832" y="81251"/>
                  </a:lnTo>
                  <a:lnTo>
                    <a:pt x="741683" y="81251"/>
                  </a:lnTo>
                  <a:lnTo>
                    <a:pt x="744090" y="79802"/>
                  </a:lnTo>
                  <a:lnTo>
                    <a:pt x="746015" y="80768"/>
                  </a:lnTo>
                  <a:lnTo>
                    <a:pt x="758529" y="79320"/>
                  </a:lnTo>
                  <a:lnTo>
                    <a:pt x="764786" y="82217"/>
                  </a:lnTo>
                  <a:lnTo>
                    <a:pt x="773449" y="83183"/>
                  </a:lnTo>
                  <a:lnTo>
                    <a:pt x="784519" y="87047"/>
                  </a:lnTo>
                  <a:lnTo>
                    <a:pt x="791739" y="88978"/>
                  </a:lnTo>
                  <a:lnTo>
                    <a:pt x="793664" y="91393"/>
                  </a:lnTo>
                  <a:lnTo>
                    <a:pt x="799440" y="93325"/>
                  </a:lnTo>
                  <a:lnTo>
                    <a:pt x="802809" y="91876"/>
                  </a:lnTo>
                  <a:lnTo>
                    <a:pt x="805215" y="94291"/>
                  </a:lnTo>
                  <a:lnTo>
                    <a:pt x="811954" y="95257"/>
                  </a:lnTo>
                  <a:lnTo>
                    <a:pt x="817248" y="92842"/>
                  </a:lnTo>
                  <a:lnTo>
                    <a:pt x="819173" y="93808"/>
                  </a:lnTo>
                  <a:lnTo>
                    <a:pt x="825430" y="92359"/>
                  </a:lnTo>
                  <a:lnTo>
                    <a:pt x="826393" y="93808"/>
                  </a:lnTo>
                  <a:lnTo>
                    <a:pt x="830725" y="93808"/>
                  </a:lnTo>
                  <a:lnTo>
                    <a:pt x="832169" y="92359"/>
                  </a:lnTo>
                  <a:lnTo>
                    <a:pt x="836500" y="92842"/>
                  </a:lnTo>
                  <a:lnTo>
                    <a:pt x="839869" y="93808"/>
                  </a:lnTo>
                  <a:lnTo>
                    <a:pt x="844683" y="90910"/>
                  </a:lnTo>
                  <a:lnTo>
                    <a:pt x="858159" y="93808"/>
                  </a:lnTo>
                  <a:lnTo>
                    <a:pt x="861528" y="96705"/>
                  </a:lnTo>
                  <a:lnTo>
                    <a:pt x="866341" y="97671"/>
                  </a:lnTo>
                  <a:lnTo>
                    <a:pt x="873561" y="96223"/>
                  </a:lnTo>
                  <a:lnTo>
                    <a:pt x="875967" y="97188"/>
                  </a:lnTo>
                  <a:lnTo>
                    <a:pt x="879818" y="94773"/>
                  </a:lnTo>
                  <a:lnTo>
                    <a:pt x="882706" y="94291"/>
                  </a:lnTo>
                  <a:lnTo>
                    <a:pt x="884631" y="96223"/>
                  </a:lnTo>
                  <a:lnTo>
                    <a:pt x="887519" y="96705"/>
                  </a:lnTo>
                  <a:lnTo>
                    <a:pt x="888963" y="100569"/>
                  </a:lnTo>
                  <a:lnTo>
                    <a:pt x="897145" y="101052"/>
                  </a:lnTo>
                  <a:lnTo>
                    <a:pt x="899070" y="101535"/>
                  </a:lnTo>
                  <a:lnTo>
                    <a:pt x="901958" y="99603"/>
                  </a:lnTo>
                  <a:lnTo>
                    <a:pt x="911103" y="100569"/>
                  </a:lnTo>
                  <a:lnTo>
                    <a:pt x="913028" y="102018"/>
                  </a:lnTo>
                  <a:lnTo>
                    <a:pt x="917841" y="102984"/>
                  </a:lnTo>
                  <a:lnTo>
                    <a:pt x="924098" y="102501"/>
                  </a:lnTo>
                  <a:lnTo>
                    <a:pt x="927467" y="101052"/>
                  </a:lnTo>
                  <a:lnTo>
                    <a:pt x="942388" y="96705"/>
                  </a:lnTo>
                  <a:lnTo>
                    <a:pt x="944313" y="93325"/>
                  </a:lnTo>
                  <a:lnTo>
                    <a:pt x="953458" y="90427"/>
                  </a:lnTo>
                  <a:lnTo>
                    <a:pt x="958271" y="88012"/>
                  </a:lnTo>
                  <a:lnTo>
                    <a:pt x="962603" y="84632"/>
                  </a:lnTo>
                  <a:lnTo>
                    <a:pt x="967897" y="85115"/>
                  </a:lnTo>
                  <a:lnTo>
                    <a:pt x="971266" y="81251"/>
                  </a:lnTo>
                  <a:lnTo>
                    <a:pt x="973673" y="83666"/>
                  </a:lnTo>
                  <a:lnTo>
                    <a:pt x="975598" y="81251"/>
                  </a:lnTo>
                  <a:lnTo>
                    <a:pt x="980411" y="81251"/>
                  </a:lnTo>
                  <a:lnTo>
                    <a:pt x="984743" y="75456"/>
                  </a:lnTo>
                  <a:lnTo>
                    <a:pt x="988593" y="74490"/>
                  </a:lnTo>
                  <a:lnTo>
                    <a:pt x="994369" y="74973"/>
                  </a:lnTo>
                  <a:lnTo>
                    <a:pt x="1000626" y="68695"/>
                  </a:lnTo>
                  <a:lnTo>
                    <a:pt x="1005439" y="57587"/>
                  </a:lnTo>
                  <a:lnTo>
                    <a:pt x="1009289" y="55655"/>
                  </a:lnTo>
                  <a:lnTo>
                    <a:pt x="1008327" y="52758"/>
                  </a:lnTo>
                  <a:lnTo>
                    <a:pt x="1012177" y="51792"/>
                  </a:lnTo>
                  <a:lnTo>
                    <a:pt x="1015065" y="48894"/>
                  </a:lnTo>
                  <a:lnTo>
                    <a:pt x="1018434" y="43582"/>
                  </a:lnTo>
                  <a:lnTo>
                    <a:pt x="1016509" y="41650"/>
                  </a:lnTo>
                  <a:lnTo>
                    <a:pt x="1013140" y="40684"/>
                  </a:lnTo>
                  <a:lnTo>
                    <a:pt x="1012177" y="36821"/>
                  </a:lnTo>
                  <a:lnTo>
                    <a:pt x="1017472" y="36821"/>
                  </a:lnTo>
                  <a:lnTo>
                    <a:pt x="1019397" y="33923"/>
                  </a:lnTo>
                  <a:lnTo>
                    <a:pt x="1022766" y="33923"/>
                  </a:lnTo>
                  <a:lnTo>
                    <a:pt x="1029504" y="31991"/>
                  </a:lnTo>
                  <a:lnTo>
                    <a:pt x="1032874" y="29094"/>
                  </a:lnTo>
                  <a:lnTo>
                    <a:pt x="1034317" y="24264"/>
                  </a:lnTo>
                  <a:lnTo>
                    <a:pt x="1030948" y="21367"/>
                  </a:lnTo>
                  <a:lnTo>
                    <a:pt x="1032874" y="18952"/>
                  </a:lnTo>
                  <a:lnTo>
                    <a:pt x="1037205" y="19918"/>
                  </a:lnTo>
                  <a:lnTo>
                    <a:pt x="1039612" y="22815"/>
                  </a:lnTo>
                  <a:lnTo>
                    <a:pt x="1042500" y="23298"/>
                  </a:lnTo>
                  <a:lnTo>
                    <a:pt x="1046350" y="20401"/>
                  </a:lnTo>
                  <a:lnTo>
                    <a:pt x="1051163" y="21367"/>
                  </a:lnTo>
                  <a:lnTo>
                    <a:pt x="1054532" y="19918"/>
                  </a:lnTo>
                  <a:lnTo>
                    <a:pt x="1058864" y="24264"/>
                  </a:lnTo>
                  <a:lnTo>
                    <a:pt x="1061752" y="24747"/>
                  </a:lnTo>
                  <a:lnTo>
                    <a:pt x="1064640" y="18469"/>
                  </a:lnTo>
                  <a:lnTo>
                    <a:pt x="1066084" y="17986"/>
                  </a:lnTo>
                  <a:lnTo>
                    <a:pt x="1068490" y="21367"/>
                  </a:lnTo>
                  <a:lnTo>
                    <a:pt x="1071859" y="21367"/>
                  </a:lnTo>
                  <a:lnTo>
                    <a:pt x="1074266" y="16054"/>
                  </a:lnTo>
                  <a:lnTo>
                    <a:pt x="1079079" y="12673"/>
                  </a:lnTo>
                  <a:lnTo>
                    <a:pt x="1084855" y="10742"/>
                  </a:lnTo>
                  <a:lnTo>
                    <a:pt x="1087261" y="10742"/>
                  </a:lnTo>
                  <a:lnTo>
                    <a:pt x="1094481" y="5912"/>
                  </a:lnTo>
                  <a:lnTo>
                    <a:pt x="1102663" y="2049"/>
                  </a:lnTo>
                  <a:lnTo>
                    <a:pt x="1104107" y="-849"/>
                  </a:lnTo>
                  <a:lnTo>
                    <a:pt x="1107957" y="1083"/>
                  </a:lnTo>
                  <a:lnTo>
                    <a:pt x="1109401" y="5429"/>
                  </a:lnTo>
                  <a:lnTo>
                    <a:pt x="1109883" y="13639"/>
                  </a:lnTo>
                  <a:lnTo>
                    <a:pt x="1116140" y="11225"/>
                  </a:lnTo>
                  <a:lnTo>
                    <a:pt x="1122878" y="10742"/>
                  </a:lnTo>
                  <a:lnTo>
                    <a:pt x="1125766" y="9776"/>
                  </a:lnTo>
                  <a:lnTo>
                    <a:pt x="1130579" y="9776"/>
                  </a:lnTo>
                  <a:lnTo>
                    <a:pt x="1136836" y="11225"/>
                  </a:lnTo>
                  <a:lnTo>
                    <a:pt x="1144055" y="12191"/>
                  </a:lnTo>
                  <a:lnTo>
                    <a:pt x="1146462" y="8810"/>
                  </a:lnTo>
                  <a:lnTo>
                    <a:pt x="1147906" y="10259"/>
                  </a:lnTo>
                  <a:lnTo>
                    <a:pt x="1147906" y="15571"/>
                  </a:lnTo>
                  <a:lnTo>
                    <a:pt x="1149831" y="15571"/>
                  </a:lnTo>
                  <a:lnTo>
                    <a:pt x="1154163" y="12191"/>
                  </a:lnTo>
                  <a:lnTo>
                    <a:pt x="1158976" y="13157"/>
                  </a:lnTo>
                  <a:lnTo>
                    <a:pt x="1166677" y="13639"/>
                  </a:lnTo>
                  <a:lnTo>
                    <a:pt x="1170046" y="17503"/>
                  </a:lnTo>
                  <a:lnTo>
                    <a:pt x="1170527" y="19435"/>
                  </a:lnTo>
                  <a:lnTo>
                    <a:pt x="1175822" y="18469"/>
                  </a:lnTo>
                  <a:lnTo>
                    <a:pt x="1179672" y="14123"/>
                  </a:lnTo>
                  <a:lnTo>
                    <a:pt x="1184004" y="14123"/>
                  </a:lnTo>
                  <a:lnTo>
                    <a:pt x="1188336" y="17986"/>
                  </a:lnTo>
                  <a:lnTo>
                    <a:pt x="1200368" y="19435"/>
                  </a:lnTo>
                  <a:lnTo>
                    <a:pt x="1204700" y="20401"/>
                  </a:lnTo>
                  <a:lnTo>
                    <a:pt x="1215289" y="18952"/>
                  </a:lnTo>
                  <a:lnTo>
                    <a:pt x="1226359" y="18469"/>
                  </a:lnTo>
                  <a:lnTo>
                    <a:pt x="1232134" y="21849"/>
                  </a:lnTo>
                  <a:lnTo>
                    <a:pt x="1236466" y="29576"/>
                  </a:lnTo>
                  <a:lnTo>
                    <a:pt x="1244167" y="33440"/>
                  </a:lnTo>
                  <a:lnTo>
                    <a:pt x="1251387" y="35855"/>
                  </a:lnTo>
                  <a:lnTo>
                    <a:pt x="1261494" y="32957"/>
                  </a:lnTo>
                  <a:lnTo>
                    <a:pt x="1275452" y="26196"/>
                  </a:lnTo>
                  <a:lnTo>
                    <a:pt x="1285078" y="17020"/>
                  </a:lnTo>
                  <a:lnTo>
                    <a:pt x="1299999" y="18952"/>
                  </a:lnTo>
                  <a:lnTo>
                    <a:pt x="1312032" y="22815"/>
                  </a:lnTo>
                  <a:lnTo>
                    <a:pt x="1326471" y="20401"/>
                  </a:lnTo>
                  <a:lnTo>
                    <a:pt x="1337059" y="22815"/>
                  </a:lnTo>
                  <a:lnTo>
                    <a:pt x="1346685" y="19435"/>
                  </a:lnTo>
                  <a:lnTo>
                    <a:pt x="1353905" y="28128"/>
                  </a:lnTo>
                  <a:lnTo>
                    <a:pt x="1364494" y="31508"/>
                  </a:lnTo>
                  <a:lnTo>
                    <a:pt x="1373157" y="29094"/>
                  </a:lnTo>
                  <a:lnTo>
                    <a:pt x="1380377" y="33440"/>
                  </a:lnTo>
                  <a:lnTo>
                    <a:pt x="1385671" y="33923"/>
                  </a:lnTo>
                  <a:lnTo>
                    <a:pt x="1396260" y="43582"/>
                  </a:lnTo>
                  <a:lnTo>
                    <a:pt x="1414550" y="41650"/>
                  </a:lnTo>
                  <a:lnTo>
                    <a:pt x="1428989" y="32957"/>
                  </a:lnTo>
                  <a:lnTo>
                    <a:pt x="1438615" y="35855"/>
                  </a:lnTo>
                  <a:lnTo>
                    <a:pt x="1447279" y="37304"/>
                  </a:lnTo>
                  <a:lnTo>
                    <a:pt x="1460274" y="31991"/>
                  </a:lnTo>
                  <a:lnTo>
                    <a:pt x="1474232" y="30542"/>
                  </a:lnTo>
                  <a:lnTo>
                    <a:pt x="1488190" y="31991"/>
                  </a:lnTo>
                  <a:lnTo>
                    <a:pt x="1517068" y="35372"/>
                  </a:lnTo>
                  <a:lnTo>
                    <a:pt x="1531507" y="36338"/>
                  </a:lnTo>
                  <a:lnTo>
                    <a:pt x="1538246" y="35372"/>
                  </a:lnTo>
                  <a:lnTo>
                    <a:pt x="1574344" y="41650"/>
                  </a:lnTo>
                  <a:lnTo>
                    <a:pt x="1595040" y="48894"/>
                  </a:lnTo>
                  <a:lnTo>
                    <a:pt x="1602741" y="69178"/>
                  </a:lnTo>
                  <a:lnTo>
                    <a:pt x="1604184" y="81734"/>
                  </a:lnTo>
                  <a:lnTo>
                    <a:pt x="1603222" y="92842"/>
                  </a:lnTo>
                  <a:lnTo>
                    <a:pt x="1596965" y="102501"/>
                  </a:lnTo>
                  <a:lnTo>
                    <a:pt x="1590227" y="114574"/>
                  </a:lnTo>
                  <a:lnTo>
                    <a:pt x="1583488" y="122784"/>
                  </a:lnTo>
                  <a:lnTo>
                    <a:pt x="1574344" y="129062"/>
                  </a:lnTo>
                  <a:lnTo>
                    <a:pt x="1560386" y="143068"/>
                  </a:lnTo>
                  <a:lnTo>
                    <a:pt x="1553647" y="157556"/>
                  </a:lnTo>
                  <a:lnTo>
                    <a:pt x="1556535" y="174942"/>
                  </a:lnTo>
                  <a:lnTo>
                    <a:pt x="1569531" y="199089"/>
                  </a:lnTo>
                  <a:lnTo>
                    <a:pt x="1580119" y="222270"/>
                  </a:lnTo>
                  <a:lnTo>
                    <a:pt x="1583970" y="236758"/>
                  </a:lnTo>
                  <a:lnTo>
                    <a:pt x="1586376" y="258973"/>
                  </a:lnTo>
                  <a:lnTo>
                    <a:pt x="1573862" y="281189"/>
                  </a:lnTo>
                  <a:lnTo>
                    <a:pt x="1563755" y="293262"/>
                  </a:lnTo>
                  <a:lnTo>
                    <a:pt x="1552685" y="300023"/>
                  </a:lnTo>
                  <a:lnTo>
                    <a:pt x="1526213" y="307268"/>
                  </a:lnTo>
                  <a:lnTo>
                    <a:pt x="1500704" y="316444"/>
                  </a:lnTo>
                  <a:lnTo>
                    <a:pt x="1487708" y="329000"/>
                  </a:lnTo>
                  <a:lnTo>
                    <a:pt x="1474232" y="351215"/>
                  </a:lnTo>
                  <a:lnTo>
                    <a:pt x="1470863" y="371982"/>
                  </a:lnTo>
                  <a:lnTo>
                    <a:pt x="1475194" y="401441"/>
                  </a:lnTo>
                  <a:lnTo>
                    <a:pt x="1485302" y="416895"/>
                  </a:lnTo>
                  <a:lnTo>
                    <a:pt x="1497816" y="428486"/>
                  </a:lnTo>
                  <a:lnTo>
                    <a:pt x="1512255" y="430901"/>
                  </a:lnTo>
                  <a:lnTo>
                    <a:pt x="1525250" y="441042"/>
                  </a:lnTo>
                  <a:lnTo>
                    <a:pt x="1548834" y="459877"/>
                  </a:lnTo>
                  <a:lnTo>
                    <a:pt x="1557498" y="471468"/>
                  </a:lnTo>
                  <a:lnTo>
                    <a:pt x="1565680" y="494649"/>
                  </a:lnTo>
                  <a:lnTo>
                    <a:pt x="1560867" y="553568"/>
                  </a:lnTo>
                  <a:lnTo>
                    <a:pt x="1556054" y="560329"/>
                  </a:lnTo>
                  <a:lnTo>
                    <a:pt x="1533433" y="567573"/>
                  </a:lnTo>
                  <a:lnTo>
                    <a:pt x="1523806" y="568539"/>
                  </a:lnTo>
                  <a:lnTo>
                    <a:pt x="1515624" y="575300"/>
                  </a:lnTo>
                  <a:lnTo>
                    <a:pt x="1494928" y="583993"/>
                  </a:lnTo>
                  <a:lnTo>
                    <a:pt x="1481933" y="588339"/>
                  </a:lnTo>
                  <a:lnTo>
                    <a:pt x="1474232" y="594135"/>
                  </a:lnTo>
                  <a:lnTo>
                    <a:pt x="1467494" y="617316"/>
                  </a:lnTo>
                  <a:lnTo>
                    <a:pt x="1460755" y="647741"/>
                  </a:lnTo>
                  <a:lnTo>
                    <a:pt x="1454979" y="685894"/>
                  </a:lnTo>
                  <a:lnTo>
                    <a:pt x="1454017" y="701831"/>
                  </a:lnTo>
                  <a:lnTo>
                    <a:pt x="1480489" y="692655"/>
                  </a:lnTo>
                  <a:lnTo>
                    <a:pt x="1505035" y="690240"/>
                  </a:lnTo>
                  <a:lnTo>
                    <a:pt x="1507923" y="693138"/>
                  </a:lnTo>
                  <a:lnTo>
                    <a:pt x="1512255" y="694587"/>
                  </a:lnTo>
                  <a:lnTo>
                    <a:pt x="1517549" y="698450"/>
                  </a:lnTo>
                  <a:lnTo>
                    <a:pt x="1537764" y="702796"/>
                  </a:lnTo>
                  <a:lnTo>
                    <a:pt x="1543059" y="700382"/>
                  </a:lnTo>
                  <a:lnTo>
                    <a:pt x="1546909" y="703762"/>
                  </a:lnTo>
                  <a:lnTo>
                    <a:pt x="1551241" y="705211"/>
                  </a:lnTo>
                  <a:lnTo>
                    <a:pt x="1552685" y="709558"/>
                  </a:lnTo>
                  <a:lnTo>
                    <a:pt x="1551722" y="714387"/>
                  </a:lnTo>
                  <a:lnTo>
                    <a:pt x="1555091" y="715836"/>
                  </a:lnTo>
                  <a:lnTo>
                    <a:pt x="1557016" y="722114"/>
                  </a:lnTo>
                  <a:lnTo>
                    <a:pt x="1554610" y="724046"/>
                  </a:lnTo>
                  <a:lnTo>
                    <a:pt x="1554610" y="727426"/>
                  </a:lnTo>
                  <a:lnTo>
                    <a:pt x="1551241" y="733222"/>
                  </a:lnTo>
                  <a:lnTo>
                    <a:pt x="1550760" y="735637"/>
                  </a:lnTo>
                  <a:lnTo>
                    <a:pt x="1544984" y="745296"/>
                  </a:lnTo>
                  <a:lnTo>
                    <a:pt x="1539208" y="750608"/>
                  </a:lnTo>
                  <a:lnTo>
                    <a:pt x="1536802" y="754471"/>
                  </a:lnTo>
                  <a:lnTo>
                    <a:pt x="1533433" y="762198"/>
                  </a:lnTo>
                  <a:lnTo>
                    <a:pt x="1533914" y="763647"/>
                  </a:lnTo>
                  <a:lnTo>
                    <a:pt x="1533433" y="769925"/>
                  </a:lnTo>
                  <a:lnTo>
                    <a:pt x="1536802" y="772340"/>
                  </a:lnTo>
                  <a:lnTo>
                    <a:pt x="1537283" y="782482"/>
                  </a:lnTo>
                  <a:lnTo>
                    <a:pt x="1535358" y="785862"/>
                  </a:lnTo>
                  <a:lnTo>
                    <a:pt x="1534395" y="789726"/>
                  </a:lnTo>
                  <a:lnTo>
                    <a:pt x="1543540" y="793590"/>
                  </a:lnTo>
                  <a:lnTo>
                    <a:pt x="1545465" y="801317"/>
                  </a:lnTo>
                  <a:lnTo>
                    <a:pt x="1542577" y="805180"/>
                  </a:lnTo>
                  <a:lnTo>
                    <a:pt x="1539690" y="811458"/>
                  </a:lnTo>
                  <a:lnTo>
                    <a:pt x="1541615" y="834156"/>
                  </a:lnTo>
                  <a:lnTo>
                    <a:pt x="1542577" y="836571"/>
                  </a:lnTo>
                  <a:lnTo>
                    <a:pt x="1541615" y="841884"/>
                  </a:lnTo>
                  <a:lnTo>
                    <a:pt x="1538246" y="849611"/>
                  </a:lnTo>
                  <a:lnTo>
                    <a:pt x="1533433" y="856855"/>
                  </a:lnTo>
                  <a:lnTo>
                    <a:pt x="1544984" y="866514"/>
                  </a:lnTo>
                  <a:lnTo>
                    <a:pt x="1554129" y="870860"/>
                  </a:lnTo>
                  <a:lnTo>
                    <a:pt x="1559423" y="875206"/>
                  </a:lnTo>
                  <a:lnTo>
                    <a:pt x="1563755" y="877621"/>
                  </a:lnTo>
                  <a:lnTo>
                    <a:pt x="1567124" y="881968"/>
                  </a:lnTo>
                  <a:lnTo>
                    <a:pt x="1566643" y="886797"/>
                  </a:lnTo>
                  <a:lnTo>
                    <a:pt x="1568086" y="889694"/>
                  </a:lnTo>
                  <a:lnTo>
                    <a:pt x="1574825" y="896456"/>
                  </a:lnTo>
                  <a:lnTo>
                    <a:pt x="1574344" y="900802"/>
                  </a:lnTo>
                  <a:lnTo>
                    <a:pt x="1571937" y="902251"/>
                  </a:lnTo>
                  <a:lnTo>
                    <a:pt x="1570493" y="907081"/>
                  </a:lnTo>
                  <a:lnTo>
                    <a:pt x="1564718" y="908046"/>
                  </a:lnTo>
                  <a:lnTo>
                    <a:pt x="1562311" y="914325"/>
                  </a:lnTo>
                  <a:lnTo>
                    <a:pt x="1557016" y="915773"/>
                  </a:lnTo>
                  <a:lnTo>
                    <a:pt x="1557498" y="918671"/>
                  </a:lnTo>
                  <a:lnTo>
                    <a:pt x="1559904" y="923018"/>
                  </a:lnTo>
                  <a:lnTo>
                    <a:pt x="1558942" y="925915"/>
                  </a:lnTo>
                  <a:lnTo>
                    <a:pt x="1561830" y="928813"/>
                  </a:lnTo>
                  <a:lnTo>
                    <a:pt x="1558460" y="929779"/>
                  </a:lnTo>
                  <a:lnTo>
                    <a:pt x="1558460" y="933643"/>
                  </a:lnTo>
                  <a:lnTo>
                    <a:pt x="1554610" y="932676"/>
                  </a:lnTo>
                  <a:lnTo>
                    <a:pt x="1549797" y="937989"/>
                  </a:lnTo>
                  <a:lnTo>
                    <a:pt x="1550760" y="939438"/>
                  </a:lnTo>
                  <a:lnTo>
                    <a:pt x="1543059" y="944267"/>
                  </a:lnTo>
                  <a:lnTo>
                    <a:pt x="1542096" y="948614"/>
                  </a:lnTo>
                  <a:lnTo>
                    <a:pt x="1540171" y="950062"/>
                  </a:lnTo>
                  <a:lnTo>
                    <a:pt x="1534876" y="947647"/>
                  </a:lnTo>
                  <a:lnTo>
                    <a:pt x="1532951" y="951511"/>
                  </a:lnTo>
                  <a:lnTo>
                    <a:pt x="1533914" y="954409"/>
                  </a:lnTo>
                  <a:lnTo>
                    <a:pt x="1530545" y="955858"/>
                  </a:lnTo>
                  <a:lnTo>
                    <a:pt x="1529101" y="961653"/>
                  </a:lnTo>
                  <a:lnTo>
                    <a:pt x="1525732" y="962619"/>
                  </a:lnTo>
                  <a:lnTo>
                    <a:pt x="1523325" y="964550"/>
                  </a:lnTo>
                  <a:lnTo>
                    <a:pt x="1525732" y="967448"/>
                  </a:lnTo>
                  <a:lnTo>
                    <a:pt x="1524769" y="969380"/>
                  </a:lnTo>
                  <a:lnTo>
                    <a:pt x="1525732" y="972761"/>
                  </a:lnTo>
                  <a:lnTo>
                    <a:pt x="1523806" y="978073"/>
                  </a:lnTo>
                  <a:lnTo>
                    <a:pt x="1531507" y="983868"/>
                  </a:lnTo>
                  <a:lnTo>
                    <a:pt x="1530063" y="986766"/>
                  </a:lnTo>
                  <a:lnTo>
                    <a:pt x="1531026" y="989181"/>
                  </a:lnTo>
                  <a:lnTo>
                    <a:pt x="1525250" y="989181"/>
                  </a:lnTo>
                  <a:lnTo>
                    <a:pt x="1523325" y="990146"/>
                  </a:lnTo>
                  <a:lnTo>
                    <a:pt x="1515624" y="990146"/>
                  </a:lnTo>
                  <a:lnTo>
                    <a:pt x="1513218" y="992078"/>
                  </a:lnTo>
                  <a:lnTo>
                    <a:pt x="1508886" y="998840"/>
                  </a:lnTo>
                  <a:lnTo>
                    <a:pt x="1509367" y="1004152"/>
                  </a:lnTo>
                  <a:lnTo>
                    <a:pt x="1500222" y="1016225"/>
                  </a:lnTo>
                  <a:lnTo>
                    <a:pt x="1489634" y="1029265"/>
                  </a:lnTo>
                  <a:lnTo>
                    <a:pt x="1488190" y="1033128"/>
                  </a:lnTo>
                  <a:lnTo>
                    <a:pt x="1485783" y="1036026"/>
                  </a:lnTo>
                  <a:lnTo>
                    <a:pt x="1479526" y="1040855"/>
                  </a:lnTo>
                  <a:lnTo>
                    <a:pt x="1480007" y="1047617"/>
                  </a:lnTo>
                  <a:lnTo>
                    <a:pt x="1474232" y="1059690"/>
                  </a:lnTo>
                  <a:lnTo>
                    <a:pt x="1474232" y="1065485"/>
                  </a:lnTo>
                  <a:lnTo>
                    <a:pt x="1470381" y="1072729"/>
                  </a:lnTo>
                  <a:lnTo>
                    <a:pt x="1469900" y="1079973"/>
                  </a:lnTo>
                  <a:lnTo>
                    <a:pt x="1468456" y="1080940"/>
                  </a:lnTo>
                  <a:lnTo>
                    <a:pt x="1455461" y="1112331"/>
                  </a:lnTo>
                  <a:lnTo>
                    <a:pt x="1454017" y="1118609"/>
                  </a:lnTo>
                  <a:lnTo>
                    <a:pt x="1445353" y="1125853"/>
                  </a:lnTo>
                  <a:lnTo>
                    <a:pt x="1445353" y="1128268"/>
                  </a:lnTo>
                  <a:lnTo>
                    <a:pt x="1442947" y="1135994"/>
                  </a:lnTo>
                  <a:lnTo>
                    <a:pt x="1442466" y="1140341"/>
                  </a:lnTo>
                  <a:lnTo>
                    <a:pt x="1440059" y="1143722"/>
                  </a:lnTo>
                  <a:lnTo>
                    <a:pt x="1441984" y="1150000"/>
                  </a:lnTo>
                  <a:lnTo>
                    <a:pt x="1446797" y="1156761"/>
                  </a:lnTo>
                  <a:lnTo>
                    <a:pt x="1451610" y="1163040"/>
                  </a:lnTo>
                  <a:lnTo>
                    <a:pt x="1454979" y="1165937"/>
                  </a:lnTo>
                  <a:lnTo>
                    <a:pt x="1458830" y="1167386"/>
                  </a:lnTo>
                  <a:lnTo>
                    <a:pt x="1463643" y="1167869"/>
                  </a:lnTo>
                  <a:lnTo>
                    <a:pt x="1470381" y="1169318"/>
                  </a:lnTo>
                  <a:lnTo>
                    <a:pt x="1471825" y="1176079"/>
                  </a:lnTo>
                  <a:lnTo>
                    <a:pt x="1473269" y="1179459"/>
                  </a:lnTo>
                  <a:lnTo>
                    <a:pt x="1478082" y="1183323"/>
                  </a:lnTo>
                  <a:lnTo>
                    <a:pt x="1490596" y="1194914"/>
                  </a:lnTo>
                  <a:lnTo>
                    <a:pt x="1492522" y="1197811"/>
                  </a:lnTo>
                  <a:lnTo>
                    <a:pt x="1499741" y="1199260"/>
                  </a:lnTo>
                  <a:lnTo>
                    <a:pt x="1497335" y="1203123"/>
                  </a:lnTo>
                  <a:lnTo>
                    <a:pt x="1496372" y="1208436"/>
                  </a:lnTo>
                  <a:lnTo>
                    <a:pt x="1485783" y="1215680"/>
                  </a:lnTo>
                  <a:lnTo>
                    <a:pt x="1473750" y="1222924"/>
                  </a:lnTo>
                  <a:lnTo>
                    <a:pt x="1468937" y="1227753"/>
                  </a:lnTo>
                  <a:lnTo>
                    <a:pt x="1463162" y="1228720"/>
                  </a:lnTo>
                  <a:lnTo>
                    <a:pt x="1457386" y="1232100"/>
                  </a:lnTo>
                  <a:lnTo>
                    <a:pt x="1454498" y="1233066"/>
                  </a:lnTo>
                  <a:lnTo>
                    <a:pt x="1450166" y="1236446"/>
                  </a:lnTo>
                  <a:lnTo>
                    <a:pt x="1446316" y="1241276"/>
                  </a:lnTo>
                  <a:lnTo>
                    <a:pt x="1442466" y="1244656"/>
                  </a:lnTo>
                  <a:lnTo>
                    <a:pt x="1440059" y="1248520"/>
                  </a:lnTo>
                  <a:lnTo>
                    <a:pt x="1436690" y="1249969"/>
                  </a:lnTo>
                  <a:lnTo>
                    <a:pt x="1427545" y="1249969"/>
                  </a:lnTo>
                  <a:lnTo>
                    <a:pt x="1420807" y="1251900"/>
                  </a:lnTo>
                  <a:lnTo>
                    <a:pt x="1415994" y="1251418"/>
                  </a:lnTo>
                  <a:lnTo>
                    <a:pt x="1409255" y="1253349"/>
                  </a:lnTo>
                  <a:lnTo>
                    <a:pt x="1385190" y="1265906"/>
                  </a:lnTo>
                  <a:lnTo>
                    <a:pt x="1377970" y="1260111"/>
                  </a:lnTo>
                  <a:lnTo>
                    <a:pt x="1370751" y="1254798"/>
                  </a:lnTo>
                  <a:lnTo>
                    <a:pt x="1362087" y="1250935"/>
                  </a:lnTo>
                  <a:lnTo>
                    <a:pt x="1361125" y="1275565"/>
                  </a:lnTo>
                  <a:lnTo>
                    <a:pt x="1359200" y="1277979"/>
                  </a:lnTo>
                  <a:lnTo>
                    <a:pt x="1358237" y="1281843"/>
                  </a:lnTo>
                  <a:lnTo>
                    <a:pt x="1356312" y="1285706"/>
                  </a:lnTo>
                  <a:lnTo>
                    <a:pt x="1351980" y="1290536"/>
                  </a:lnTo>
                  <a:lnTo>
                    <a:pt x="1351017" y="1298263"/>
                  </a:lnTo>
                  <a:lnTo>
                    <a:pt x="1348130" y="1305024"/>
                  </a:lnTo>
                  <a:lnTo>
                    <a:pt x="1345723" y="1307922"/>
                  </a:lnTo>
                  <a:lnTo>
                    <a:pt x="1340910" y="1309853"/>
                  </a:lnTo>
                  <a:lnTo>
                    <a:pt x="1336097" y="1308405"/>
                  </a:lnTo>
                  <a:lnTo>
                    <a:pt x="1331765" y="1308405"/>
                  </a:lnTo>
                  <a:lnTo>
                    <a:pt x="1328396" y="1313234"/>
                  </a:lnTo>
                  <a:lnTo>
                    <a:pt x="1325989" y="1320961"/>
                  </a:lnTo>
                  <a:lnTo>
                    <a:pt x="1333209" y="1325308"/>
                  </a:lnTo>
                  <a:lnTo>
                    <a:pt x="1336578" y="1333518"/>
                  </a:lnTo>
                  <a:lnTo>
                    <a:pt x="1337059" y="1343659"/>
                  </a:lnTo>
                  <a:lnTo>
                    <a:pt x="1335134" y="1349455"/>
                  </a:lnTo>
                  <a:lnTo>
                    <a:pt x="1328396" y="1353801"/>
                  </a:lnTo>
                  <a:lnTo>
                    <a:pt x="1327433" y="1355733"/>
                  </a:lnTo>
                  <a:lnTo>
                    <a:pt x="1324545" y="1357182"/>
                  </a:lnTo>
                  <a:lnTo>
                    <a:pt x="1324064" y="1359596"/>
                  </a:lnTo>
                  <a:lnTo>
                    <a:pt x="1319732" y="1360079"/>
                  </a:lnTo>
                  <a:lnTo>
                    <a:pt x="1305774" y="1372153"/>
                  </a:lnTo>
                  <a:lnTo>
                    <a:pt x="1297592" y="1378914"/>
                  </a:lnTo>
                  <a:lnTo>
                    <a:pt x="1291817" y="1380363"/>
                  </a:lnTo>
                  <a:lnTo>
                    <a:pt x="1276415" y="1390988"/>
                  </a:lnTo>
                  <a:lnTo>
                    <a:pt x="1273046" y="1396783"/>
                  </a:lnTo>
                  <a:lnTo>
                    <a:pt x="1266307" y="1402578"/>
                  </a:lnTo>
                  <a:lnTo>
                    <a:pt x="1261494" y="1409340"/>
                  </a:lnTo>
                  <a:lnTo>
                    <a:pt x="1256681" y="1413203"/>
                  </a:lnTo>
                  <a:lnTo>
                    <a:pt x="1251868" y="1418998"/>
                  </a:lnTo>
                  <a:lnTo>
                    <a:pt x="1238873" y="1425276"/>
                  </a:lnTo>
                  <a:lnTo>
                    <a:pt x="1234060" y="1430106"/>
                  </a:lnTo>
                  <a:lnTo>
                    <a:pt x="1222990" y="1437350"/>
                  </a:lnTo>
                  <a:lnTo>
                    <a:pt x="1209513" y="1448458"/>
                  </a:lnTo>
                  <a:lnTo>
                    <a:pt x="1205181" y="1453287"/>
                  </a:lnTo>
                  <a:lnTo>
                    <a:pt x="1206144" y="1454253"/>
                  </a:lnTo>
                  <a:lnTo>
                    <a:pt x="1205181" y="1461014"/>
                  </a:lnTo>
                  <a:lnTo>
                    <a:pt x="1203738" y="1463912"/>
                  </a:lnTo>
                  <a:lnTo>
                    <a:pt x="1203738" y="1468741"/>
                  </a:lnTo>
                  <a:lnTo>
                    <a:pt x="1201812" y="1470673"/>
                  </a:lnTo>
                  <a:lnTo>
                    <a:pt x="1202293" y="1476951"/>
                  </a:lnTo>
                  <a:lnTo>
                    <a:pt x="1199406" y="1478883"/>
                  </a:lnTo>
                  <a:lnTo>
                    <a:pt x="1193630" y="1479849"/>
                  </a:lnTo>
                  <a:lnTo>
                    <a:pt x="1186892" y="1475502"/>
                  </a:lnTo>
                  <a:lnTo>
                    <a:pt x="1184004" y="1478400"/>
                  </a:lnTo>
                  <a:lnTo>
                    <a:pt x="1175822" y="1481297"/>
                  </a:lnTo>
                  <a:lnTo>
                    <a:pt x="1173896" y="1485161"/>
                  </a:lnTo>
                  <a:lnTo>
                    <a:pt x="1170046" y="1486610"/>
                  </a:lnTo>
                  <a:lnTo>
                    <a:pt x="1168121" y="1489025"/>
                  </a:lnTo>
                  <a:lnTo>
                    <a:pt x="1165233" y="1489991"/>
                  </a:lnTo>
                  <a:lnTo>
                    <a:pt x="1165233" y="1493854"/>
                  </a:lnTo>
                  <a:lnTo>
                    <a:pt x="1171971" y="1493371"/>
                  </a:lnTo>
                  <a:lnTo>
                    <a:pt x="1177266" y="1491922"/>
                  </a:lnTo>
                  <a:lnTo>
                    <a:pt x="1179191" y="1493371"/>
                  </a:lnTo>
                  <a:lnTo>
                    <a:pt x="1179191" y="1496269"/>
                  </a:lnTo>
                  <a:lnTo>
                    <a:pt x="1181116" y="1498684"/>
                  </a:lnTo>
                  <a:lnTo>
                    <a:pt x="1181116" y="1502064"/>
                  </a:lnTo>
                  <a:lnTo>
                    <a:pt x="1177266" y="1505928"/>
                  </a:lnTo>
                  <a:lnTo>
                    <a:pt x="1176784" y="1514138"/>
                  </a:lnTo>
                  <a:lnTo>
                    <a:pt x="1174859" y="1518967"/>
                  </a:lnTo>
                  <a:lnTo>
                    <a:pt x="1167640" y="1519933"/>
                  </a:lnTo>
                  <a:lnTo>
                    <a:pt x="1166195" y="1521865"/>
                  </a:lnTo>
                  <a:lnTo>
                    <a:pt x="1160901" y="1521865"/>
                  </a:lnTo>
                  <a:lnTo>
                    <a:pt x="1156088" y="1519933"/>
                  </a:lnTo>
                  <a:lnTo>
                    <a:pt x="1157051" y="1525245"/>
                  </a:lnTo>
                  <a:lnTo>
                    <a:pt x="1156088" y="1530075"/>
                  </a:lnTo>
                  <a:lnTo>
                    <a:pt x="1150312" y="1535387"/>
                  </a:lnTo>
                  <a:lnTo>
                    <a:pt x="1147425" y="1541182"/>
                  </a:lnTo>
                  <a:lnTo>
                    <a:pt x="1142612" y="1543597"/>
                  </a:lnTo>
                  <a:lnTo>
                    <a:pt x="1141649" y="1546494"/>
                  </a:lnTo>
                  <a:lnTo>
                    <a:pt x="1138280" y="1547943"/>
                  </a:lnTo>
                  <a:lnTo>
                    <a:pt x="1132985" y="1552290"/>
                  </a:lnTo>
                  <a:lnTo>
                    <a:pt x="1128172" y="1551807"/>
                  </a:lnTo>
                  <a:lnTo>
                    <a:pt x="1123840" y="1554705"/>
                  </a:lnTo>
                  <a:lnTo>
                    <a:pt x="1123359" y="1560017"/>
                  </a:lnTo>
                  <a:lnTo>
                    <a:pt x="1122397" y="1561466"/>
                  </a:lnTo>
                  <a:lnTo>
                    <a:pt x="1122397" y="1566295"/>
                  </a:lnTo>
                  <a:lnTo>
                    <a:pt x="1121434" y="1569193"/>
                  </a:lnTo>
                  <a:lnTo>
                    <a:pt x="1121915" y="1574505"/>
                  </a:lnTo>
                  <a:lnTo>
                    <a:pt x="1124322" y="1574988"/>
                  </a:lnTo>
                  <a:lnTo>
                    <a:pt x="1118546" y="1584647"/>
                  </a:lnTo>
                  <a:lnTo>
                    <a:pt x="1110845" y="1589959"/>
                  </a:lnTo>
                  <a:lnTo>
                    <a:pt x="1106995" y="1588511"/>
                  </a:lnTo>
                  <a:lnTo>
                    <a:pt x="1104588" y="1590925"/>
                  </a:lnTo>
                  <a:lnTo>
                    <a:pt x="1103626" y="1597203"/>
                  </a:lnTo>
                  <a:lnTo>
                    <a:pt x="1099294" y="1600101"/>
                  </a:lnTo>
                  <a:lnTo>
                    <a:pt x="1096887" y="1598169"/>
                  </a:lnTo>
                  <a:lnTo>
                    <a:pt x="1096887" y="1590443"/>
                  </a:lnTo>
                  <a:lnTo>
                    <a:pt x="1097850" y="1587544"/>
                  </a:lnTo>
                  <a:lnTo>
                    <a:pt x="1091593" y="1584164"/>
                  </a:lnTo>
                  <a:lnTo>
                    <a:pt x="1079560" y="1581267"/>
                  </a:lnTo>
                  <a:lnTo>
                    <a:pt x="1080523" y="1575954"/>
                  </a:lnTo>
                  <a:lnTo>
                    <a:pt x="1082929" y="1573540"/>
                  </a:lnTo>
                  <a:lnTo>
                    <a:pt x="1084855" y="1569193"/>
                  </a:lnTo>
                  <a:lnTo>
                    <a:pt x="1087742" y="1565812"/>
                  </a:lnTo>
                  <a:lnTo>
                    <a:pt x="1089186" y="1560017"/>
                  </a:lnTo>
                  <a:lnTo>
                    <a:pt x="1088705" y="1556153"/>
                  </a:lnTo>
                  <a:lnTo>
                    <a:pt x="1090630" y="1552290"/>
                  </a:lnTo>
                  <a:lnTo>
                    <a:pt x="1087261" y="1552290"/>
                  </a:lnTo>
                  <a:lnTo>
                    <a:pt x="1078598" y="1551324"/>
                  </a:lnTo>
                  <a:lnTo>
                    <a:pt x="1071859" y="1554705"/>
                  </a:lnTo>
                  <a:lnTo>
                    <a:pt x="1065602" y="1559051"/>
                  </a:lnTo>
                  <a:lnTo>
                    <a:pt x="1061752" y="1551324"/>
                  </a:lnTo>
                  <a:lnTo>
                    <a:pt x="1060308" y="1546012"/>
                  </a:lnTo>
                  <a:lnTo>
                    <a:pt x="1061271" y="1540217"/>
                  </a:lnTo>
                  <a:lnTo>
                    <a:pt x="1059346" y="1538285"/>
                  </a:lnTo>
                  <a:lnTo>
                    <a:pt x="1056458" y="1530558"/>
                  </a:lnTo>
                  <a:lnTo>
                    <a:pt x="1055976" y="1526694"/>
                  </a:lnTo>
                  <a:lnTo>
                    <a:pt x="1052126" y="1530075"/>
                  </a:lnTo>
                  <a:lnTo>
                    <a:pt x="1050201" y="1526211"/>
                  </a:lnTo>
                  <a:lnTo>
                    <a:pt x="1046350" y="1526694"/>
                  </a:lnTo>
                  <a:lnTo>
                    <a:pt x="1037205" y="1532490"/>
                  </a:lnTo>
                  <a:lnTo>
                    <a:pt x="1019397" y="1540217"/>
                  </a:lnTo>
                  <a:lnTo>
                    <a:pt x="1015065" y="1542148"/>
                  </a:lnTo>
                  <a:lnTo>
                    <a:pt x="1007364" y="1546978"/>
                  </a:lnTo>
                  <a:lnTo>
                    <a:pt x="1001107" y="1553739"/>
                  </a:lnTo>
                  <a:lnTo>
                    <a:pt x="1002070" y="1556637"/>
                  </a:lnTo>
                  <a:lnTo>
                    <a:pt x="997738" y="1556153"/>
                  </a:lnTo>
                  <a:lnTo>
                    <a:pt x="994369" y="1557602"/>
                  </a:lnTo>
                  <a:lnTo>
                    <a:pt x="992444" y="1562915"/>
                  </a:lnTo>
                  <a:lnTo>
                    <a:pt x="989075" y="1563397"/>
                  </a:lnTo>
                  <a:lnTo>
                    <a:pt x="984743" y="1558085"/>
                  </a:lnTo>
                  <a:lnTo>
                    <a:pt x="980892" y="1560500"/>
                  </a:lnTo>
                  <a:lnTo>
                    <a:pt x="976079" y="1558568"/>
                  </a:lnTo>
                  <a:lnTo>
                    <a:pt x="966935" y="1562915"/>
                  </a:lnTo>
                  <a:lnTo>
                    <a:pt x="964528" y="1566295"/>
                  </a:lnTo>
                  <a:lnTo>
                    <a:pt x="962603" y="1571608"/>
                  </a:lnTo>
                  <a:lnTo>
                    <a:pt x="960196" y="1571125"/>
                  </a:lnTo>
                  <a:lnTo>
                    <a:pt x="953939" y="1573540"/>
                  </a:lnTo>
                  <a:lnTo>
                    <a:pt x="952014" y="1575471"/>
                  </a:lnTo>
                  <a:lnTo>
                    <a:pt x="945757" y="1575471"/>
                  </a:lnTo>
                  <a:lnTo>
                    <a:pt x="942388" y="1570641"/>
                  </a:lnTo>
                  <a:lnTo>
                    <a:pt x="938537" y="1568710"/>
                  </a:lnTo>
                  <a:lnTo>
                    <a:pt x="934206" y="1567744"/>
                  </a:lnTo>
                  <a:lnTo>
                    <a:pt x="933724" y="1562915"/>
                  </a:lnTo>
                  <a:lnTo>
                    <a:pt x="930355" y="1560983"/>
                  </a:lnTo>
                  <a:lnTo>
                    <a:pt x="925542" y="1564846"/>
                  </a:lnTo>
                  <a:lnTo>
                    <a:pt x="923135" y="1570641"/>
                  </a:lnTo>
                  <a:lnTo>
                    <a:pt x="923135" y="1576437"/>
                  </a:lnTo>
                  <a:lnTo>
                    <a:pt x="921692" y="1580784"/>
                  </a:lnTo>
                  <a:lnTo>
                    <a:pt x="918322" y="1580300"/>
                  </a:lnTo>
                  <a:lnTo>
                    <a:pt x="908696" y="1571608"/>
                  </a:lnTo>
                  <a:lnTo>
                    <a:pt x="904365" y="1568710"/>
                  </a:lnTo>
                  <a:lnTo>
                    <a:pt x="899552" y="1567261"/>
                  </a:lnTo>
                  <a:lnTo>
                    <a:pt x="896182" y="1564364"/>
                  </a:lnTo>
                  <a:lnTo>
                    <a:pt x="893776" y="1560017"/>
                  </a:lnTo>
                  <a:lnTo>
                    <a:pt x="895220" y="1554222"/>
                  </a:lnTo>
                  <a:lnTo>
                    <a:pt x="894257" y="1548426"/>
                  </a:lnTo>
                  <a:lnTo>
                    <a:pt x="888000" y="1547461"/>
                  </a:lnTo>
                  <a:lnTo>
                    <a:pt x="885594" y="1545046"/>
                  </a:lnTo>
                  <a:lnTo>
                    <a:pt x="885112" y="1542148"/>
                  </a:lnTo>
                  <a:lnTo>
                    <a:pt x="881262" y="1543114"/>
                  </a:lnTo>
                  <a:lnTo>
                    <a:pt x="877893" y="1539250"/>
                  </a:lnTo>
                  <a:lnTo>
                    <a:pt x="870192" y="1535870"/>
                  </a:lnTo>
                  <a:lnTo>
                    <a:pt x="865860" y="1537802"/>
                  </a:lnTo>
                  <a:lnTo>
                    <a:pt x="864897" y="1541665"/>
                  </a:lnTo>
                  <a:lnTo>
                    <a:pt x="862972" y="1542631"/>
                  </a:lnTo>
                  <a:lnTo>
                    <a:pt x="859603" y="1546012"/>
                  </a:lnTo>
                  <a:lnTo>
                    <a:pt x="859122" y="1547943"/>
                  </a:lnTo>
                  <a:lnTo>
                    <a:pt x="861047" y="1551807"/>
                  </a:lnTo>
                  <a:lnTo>
                    <a:pt x="863454" y="1555188"/>
                  </a:lnTo>
                  <a:lnTo>
                    <a:pt x="863935" y="1558085"/>
                  </a:lnTo>
                  <a:lnTo>
                    <a:pt x="862972" y="1560017"/>
                  </a:lnTo>
                  <a:lnTo>
                    <a:pt x="859122" y="1559051"/>
                  </a:lnTo>
                  <a:lnTo>
                    <a:pt x="855753" y="1562432"/>
                  </a:lnTo>
                  <a:lnTo>
                    <a:pt x="848052" y="1565812"/>
                  </a:lnTo>
                  <a:lnTo>
                    <a:pt x="846126" y="1568227"/>
                  </a:lnTo>
                  <a:lnTo>
                    <a:pt x="831206" y="1577403"/>
                  </a:lnTo>
                  <a:lnTo>
                    <a:pt x="825430" y="1578852"/>
                  </a:lnTo>
                  <a:lnTo>
                    <a:pt x="822061" y="1581267"/>
                  </a:lnTo>
                  <a:lnTo>
                    <a:pt x="813879" y="1584647"/>
                  </a:lnTo>
                  <a:lnTo>
                    <a:pt x="811954" y="1588028"/>
                  </a:lnTo>
                  <a:lnTo>
                    <a:pt x="811954" y="1592857"/>
                  </a:lnTo>
                  <a:lnTo>
                    <a:pt x="808585" y="1592374"/>
                  </a:lnTo>
                  <a:lnTo>
                    <a:pt x="805215" y="1595755"/>
                  </a:lnTo>
                  <a:lnTo>
                    <a:pt x="802328" y="1597203"/>
                  </a:lnTo>
                  <a:lnTo>
                    <a:pt x="799440" y="1600101"/>
                  </a:lnTo>
                  <a:lnTo>
                    <a:pt x="792220" y="1604447"/>
                  </a:lnTo>
                  <a:lnTo>
                    <a:pt x="786445" y="1602999"/>
                  </a:lnTo>
                  <a:lnTo>
                    <a:pt x="783075" y="1602999"/>
                  </a:lnTo>
                  <a:lnTo>
                    <a:pt x="781631" y="1606379"/>
                  </a:lnTo>
                  <a:lnTo>
                    <a:pt x="776818" y="1606862"/>
                  </a:lnTo>
                  <a:lnTo>
                    <a:pt x="773449" y="1605414"/>
                  </a:lnTo>
                  <a:lnTo>
                    <a:pt x="770080" y="1605896"/>
                  </a:lnTo>
                  <a:lnTo>
                    <a:pt x="766230" y="1603482"/>
                  </a:lnTo>
                  <a:lnTo>
                    <a:pt x="752753" y="1602516"/>
                  </a:lnTo>
                  <a:lnTo>
                    <a:pt x="749384" y="1601550"/>
                  </a:lnTo>
                  <a:lnTo>
                    <a:pt x="743127" y="1602516"/>
                  </a:lnTo>
                  <a:lnTo>
                    <a:pt x="739277" y="1604447"/>
                  </a:lnTo>
                  <a:lnTo>
                    <a:pt x="737351" y="1604447"/>
                  </a:lnTo>
                  <a:lnTo>
                    <a:pt x="731094" y="1601067"/>
                  </a:lnTo>
                  <a:lnTo>
                    <a:pt x="726762" y="1605414"/>
                  </a:lnTo>
                  <a:lnTo>
                    <a:pt x="716174" y="1603482"/>
                  </a:lnTo>
                  <a:lnTo>
                    <a:pt x="704622" y="1609760"/>
                  </a:lnTo>
                  <a:lnTo>
                    <a:pt x="698365" y="1611209"/>
                  </a:lnTo>
                  <a:lnTo>
                    <a:pt x="684889" y="1617970"/>
                  </a:lnTo>
                  <a:lnTo>
                    <a:pt x="680557" y="1617970"/>
                  </a:lnTo>
                  <a:lnTo>
                    <a:pt x="677669" y="1617004"/>
                  </a:lnTo>
                  <a:lnTo>
                    <a:pt x="670931" y="1618936"/>
                  </a:lnTo>
                  <a:lnTo>
                    <a:pt x="670931" y="1620867"/>
                  </a:lnTo>
                  <a:lnTo>
                    <a:pt x="664674" y="1620385"/>
                  </a:lnTo>
                  <a:lnTo>
                    <a:pt x="656010" y="1613623"/>
                  </a:lnTo>
                  <a:lnTo>
                    <a:pt x="652641" y="1610243"/>
                  </a:lnTo>
                  <a:lnTo>
                    <a:pt x="650235" y="1605896"/>
                  </a:lnTo>
                  <a:lnTo>
                    <a:pt x="640127" y="1603482"/>
                  </a:lnTo>
                  <a:lnTo>
                    <a:pt x="637721" y="1604447"/>
                  </a:lnTo>
                  <a:lnTo>
                    <a:pt x="620875" y="1603482"/>
                  </a:lnTo>
                  <a:lnTo>
                    <a:pt x="611249" y="1601550"/>
                  </a:lnTo>
                  <a:lnTo>
                    <a:pt x="603548" y="1600584"/>
                  </a:lnTo>
                  <a:lnTo>
                    <a:pt x="598253" y="1603482"/>
                  </a:lnTo>
                  <a:lnTo>
                    <a:pt x="594885" y="1607345"/>
                  </a:lnTo>
                  <a:lnTo>
                    <a:pt x="596328" y="1611691"/>
                  </a:lnTo>
                  <a:lnTo>
                    <a:pt x="591997" y="1614590"/>
                  </a:lnTo>
                  <a:lnTo>
                    <a:pt x="593440" y="1620385"/>
                  </a:lnTo>
                  <a:lnTo>
                    <a:pt x="592478" y="1623765"/>
                  </a:lnTo>
                  <a:lnTo>
                    <a:pt x="593440" y="1627146"/>
                  </a:lnTo>
                  <a:lnTo>
                    <a:pt x="584296" y="1630043"/>
                  </a:lnTo>
                  <a:lnTo>
                    <a:pt x="576595" y="1630043"/>
                  </a:lnTo>
                  <a:lnTo>
                    <a:pt x="575151" y="1631493"/>
                  </a:lnTo>
                  <a:lnTo>
                    <a:pt x="567931" y="1630043"/>
                  </a:lnTo>
                  <a:lnTo>
                    <a:pt x="563118" y="1630526"/>
                  </a:lnTo>
                  <a:lnTo>
                    <a:pt x="559268" y="1628594"/>
                  </a:lnTo>
                  <a:lnTo>
                    <a:pt x="553973" y="1628112"/>
                  </a:lnTo>
                  <a:lnTo>
                    <a:pt x="547235" y="1631975"/>
                  </a:lnTo>
                  <a:lnTo>
                    <a:pt x="536165" y="1632941"/>
                  </a:lnTo>
                  <a:lnTo>
                    <a:pt x="528464" y="1632458"/>
                  </a:lnTo>
                  <a:lnTo>
                    <a:pt x="518357" y="1633907"/>
                  </a:lnTo>
                  <a:lnTo>
                    <a:pt x="508731" y="1629078"/>
                  </a:lnTo>
                  <a:lnTo>
                    <a:pt x="503917" y="1629078"/>
                  </a:lnTo>
                  <a:lnTo>
                    <a:pt x="498142" y="1637288"/>
                  </a:lnTo>
                  <a:lnTo>
                    <a:pt x="495254" y="1632458"/>
                  </a:lnTo>
                  <a:lnTo>
                    <a:pt x="497179" y="1627629"/>
                  </a:lnTo>
                  <a:lnTo>
                    <a:pt x="495735" y="1624731"/>
                  </a:lnTo>
                  <a:lnTo>
                    <a:pt x="493810" y="1617487"/>
                  </a:lnTo>
                  <a:lnTo>
                    <a:pt x="491885" y="1615072"/>
                  </a:lnTo>
                  <a:lnTo>
                    <a:pt x="486591" y="1615555"/>
                  </a:lnTo>
                  <a:lnTo>
                    <a:pt x="473114" y="1612175"/>
                  </a:lnTo>
                  <a:lnTo>
                    <a:pt x="465413" y="1610726"/>
                  </a:lnTo>
                  <a:lnTo>
                    <a:pt x="467338" y="1595755"/>
                  </a:lnTo>
                  <a:lnTo>
                    <a:pt x="458674" y="1595272"/>
                  </a:lnTo>
                  <a:lnTo>
                    <a:pt x="448086" y="1593823"/>
                  </a:lnTo>
                  <a:lnTo>
                    <a:pt x="441829" y="1586096"/>
                  </a:lnTo>
                  <a:lnTo>
                    <a:pt x="437497" y="1583681"/>
                  </a:lnTo>
                  <a:lnTo>
                    <a:pt x="428834" y="1581749"/>
                  </a:lnTo>
                  <a:lnTo>
                    <a:pt x="417282" y="1581267"/>
                  </a:lnTo>
                  <a:lnTo>
                    <a:pt x="400436" y="1581749"/>
                  </a:lnTo>
                  <a:lnTo>
                    <a:pt x="394180" y="1580300"/>
                  </a:lnTo>
                  <a:lnTo>
                    <a:pt x="393698" y="1582715"/>
                  </a:lnTo>
                  <a:lnTo>
                    <a:pt x="395623" y="1585613"/>
                  </a:lnTo>
                  <a:lnTo>
                    <a:pt x="395623" y="1589959"/>
                  </a:lnTo>
                  <a:lnTo>
                    <a:pt x="394180" y="1593340"/>
                  </a:lnTo>
                  <a:lnTo>
                    <a:pt x="394661" y="1598169"/>
                  </a:lnTo>
                  <a:lnTo>
                    <a:pt x="382147" y="1599135"/>
                  </a:lnTo>
                  <a:lnTo>
                    <a:pt x="369152" y="1602033"/>
                  </a:lnTo>
                  <a:lnTo>
                    <a:pt x="348937" y="1600584"/>
                  </a:lnTo>
                  <a:lnTo>
                    <a:pt x="327759" y="1600101"/>
                  </a:lnTo>
                  <a:lnTo>
                    <a:pt x="321984" y="1601067"/>
                  </a:lnTo>
                  <a:lnTo>
                    <a:pt x="319577" y="1600584"/>
                  </a:lnTo>
                  <a:lnTo>
                    <a:pt x="316208" y="1602033"/>
                  </a:lnTo>
                  <a:lnTo>
                    <a:pt x="311876" y="1599618"/>
                  </a:lnTo>
                  <a:lnTo>
                    <a:pt x="309469" y="1595272"/>
                  </a:lnTo>
                  <a:lnTo>
                    <a:pt x="306101" y="1591408"/>
                  </a:lnTo>
                  <a:lnTo>
                    <a:pt x="296474" y="1587544"/>
                  </a:lnTo>
                  <a:lnTo>
                    <a:pt x="295993" y="1584647"/>
                  </a:lnTo>
                  <a:lnTo>
                    <a:pt x="291180" y="1587544"/>
                  </a:lnTo>
                  <a:lnTo>
                    <a:pt x="285404" y="1587544"/>
                  </a:lnTo>
                  <a:lnTo>
                    <a:pt x="275778" y="1590925"/>
                  </a:lnTo>
                  <a:lnTo>
                    <a:pt x="273853" y="1595755"/>
                  </a:lnTo>
                  <a:lnTo>
                    <a:pt x="274815" y="1597687"/>
                  </a:lnTo>
                  <a:lnTo>
                    <a:pt x="270965" y="1601067"/>
                  </a:lnTo>
                  <a:lnTo>
                    <a:pt x="268077" y="1599618"/>
                  </a:lnTo>
                  <a:lnTo>
                    <a:pt x="266633" y="1595272"/>
                  </a:lnTo>
                  <a:lnTo>
                    <a:pt x="264227" y="1594306"/>
                  </a:lnTo>
                  <a:lnTo>
                    <a:pt x="261820" y="1597687"/>
                  </a:lnTo>
                  <a:lnTo>
                    <a:pt x="259895" y="1598652"/>
                  </a:lnTo>
                  <a:lnTo>
                    <a:pt x="255563" y="1597203"/>
                  </a:lnTo>
                  <a:lnTo>
                    <a:pt x="240643" y="1599618"/>
                  </a:lnTo>
                  <a:lnTo>
                    <a:pt x="231016" y="1602999"/>
                  </a:lnTo>
                  <a:lnTo>
                    <a:pt x="228129" y="1602999"/>
                  </a:lnTo>
                  <a:lnTo>
                    <a:pt x="225241" y="1599618"/>
                  </a:lnTo>
                  <a:lnTo>
                    <a:pt x="220909" y="1595272"/>
                  </a:lnTo>
                  <a:lnTo>
                    <a:pt x="221390" y="1588993"/>
                  </a:lnTo>
                  <a:lnTo>
                    <a:pt x="217540" y="1587062"/>
                  </a:lnTo>
                  <a:lnTo>
                    <a:pt x="212246" y="1587544"/>
                  </a:lnTo>
                  <a:lnTo>
                    <a:pt x="206951" y="1586579"/>
                  </a:lnTo>
                  <a:lnTo>
                    <a:pt x="198288" y="1587544"/>
                  </a:lnTo>
                  <a:lnTo>
                    <a:pt x="190105" y="1591891"/>
                  </a:lnTo>
                  <a:lnTo>
                    <a:pt x="187699" y="1590925"/>
                  </a:lnTo>
                  <a:lnTo>
                    <a:pt x="182405" y="1590443"/>
                  </a:lnTo>
                  <a:lnTo>
                    <a:pt x="175666" y="1591891"/>
                  </a:lnTo>
                  <a:lnTo>
                    <a:pt x="167003" y="1597687"/>
                  </a:lnTo>
                  <a:lnTo>
                    <a:pt x="160746" y="1615072"/>
                  </a:lnTo>
                  <a:lnTo>
                    <a:pt x="164115" y="1625697"/>
                  </a:lnTo>
                  <a:lnTo>
                    <a:pt x="163634" y="1630526"/>
                  </a:lnTo>
                  <a:lnTo>
                    <a:pt x="158820" y="1639219"/>
                  </a:lnTo>
                  <a:lnTo>
                    <a:pt x="157858" y="1643083"/>
                  </a:lnTo>
                  <a:lnTo>
                    <a:pt x="135236" y="1621350"/>
                  </a:lnTo>
                  <a:lnTo>
                    <a:pt x="120797" y="1620385"/>
                  </a:lnTo>
                  <a:lnTo>
                    <a:pt x="119353" y="1638737"/>
                  </a:lnTo>
                  <a:lnTo>
                    <a:pt x="110209" y="1639219"/>
                  </a:lnTo>
                  <a:lnTo>
                    <a:pt x="112134" y="1629561"/>
                  </a:lnTo>
                  <a:lnTo>
                    <a:pt x="102508" y="1616521"/>
                  </a:lnTo>
                  <a:lnTo>
                    <a:pt x="98657" y="1620385"/>
                  </a:lnTo>
                  <a:lnTo>
                    <a:pt x="92882" y="1621350"/>
                  </a:lnTo>
                  <a:lnTo>
                    <a:pt x="89994" y="1621350"/>
                  </a:lnTo>
                  <a:lnTo>
                    <a:pt x="89512" y="1616038"/>
                  </a:lnTo>
                  <a:lnTo>
                    <a:pt x="87106" y="1609760"/>
                  </a:lnTo>
                  <a:lnTo>
                    <a:pt x="89512" y="1600101"/>
                  </a:lnTo>
                  <a:lnTo>
                    <a:pt x="88550" y="1593340"/>
                  </a:lnTo>
                  <a:lnTo>
                    <a:pt x="87106" y="1590925"/>
                  </a:lnTo>
                  <a:lnTo>
                    <a:pt x="86143" y="1584647"/>
                  </a:lnTo>
                  <a:lnTo>
                    <a:pt x="87106" y="1582715"/>
                  </a:lnTo>
                  <a:lnTo>
                    <a:pt x="89994" y="1574022"/>
                  </a:lnTo>
                  <a:lnTo>
                    <a:pt x="90475" y="1569676"/>
                  </a:lnTo>
                  <a:lnTo>
                    <a:pt x="86143" y="1564846"/>
                  </a:lnTo>
                  <a:lnTo>
                    <a:pt x="84699" y="1560017"/>
                  </a:lnTo>
                  <a:lnTo>
                    <a:pt x="84699" y="1551324"/>
                  </a:lnTo>
                  <a:lnTo>
                    <a:pt x="87106" y="1543597"/>
                  </a:lnTo>
                  <a:lnTo>
                    <a:pt x="86624" y="1534421"/>
                  </a:lnTo>
                  <a:lnTo>
                    <a:pt x="90475" y="1530075"/>
                  </a:lnTo>
                  <a:lnTo>
                    <a:pt x="90956" y="1527177"/>
                  </a:lnTo>
                  <a:lnTo>
                    <a:pt x="95769" y="1521382"/>
                  </a:lnTo>
                  <a:lnTo>
                    <a:pt x="93844" y="1519450"/>
                  </a:lnTo>
                  <a:lnTo>
                    <a:pt x="94807" y="1515587"/>
                  </a:lnTo>
                  <a:lnTo>
                    <a:pt x="93363" y="1510274"/>
                  </a:lnTo>
                  <a:lnTo>
                    <a:pt x="87106" y="1505444"/>
                  </a:lnTo>
                  <a:lnTo>
                    <a:pt x="88068" y="1503513"/>
                  </a:lnTo>
                  <a:lnTo>
                    <a:pt x="86624" y="1499167"/>
                  </a:lnTo>
                  <a:lnTo>
                    <a:pt x="85181" y="1497235"/>
                  </a:lnTo>
                  <a:lnTo>
                    <a:pt x="83255" y="1491440"/>
                  </a:lnTo>
                  <a:lnTo>
                    <a:pt x="84699" y="1487576"/>
                  </a:lnTo>
                  <a:lnTo>
                    <a:pt x="83737" y="1485644"/>
                  </a:lnTo>
                  <a:lnTo>
                    <a:pt x="89512" y="1483229"/>
                  </a:lnTo>
                  <a:lnTo>
                    <a:pt x="93363" y="1478883"/>
                  </a:lnTo>
                  <a:lnTo>
                    <a:pt x="91919" y="1475502"/>
                  </a:lnTo>
                  <a:lnTo>
                    <a:pt x="92882" y="1471156"/>
                  </a:lnTo>
                  <a:lnTo>
                    <a:pt x="91919" y="1469224"/>
                  </a:lnTo>
                  <a:lnTo>
                    <a:pt x="83255" y="1463912"/>
                  </a:lnTo>
                  <a:lnTo>
                    <a:pt x="85181" y="1459082"/>
                  </a:lnTo>
                  <a:lnTo>
                    <a:pt x="87106" y="1450390"/>
                  </a:lnTo>
                  <a:lnTo>
                    <a:pt x="89512" y="1447009"/>
                  </a:lnTo>
                  <a:lnTo>
                    <a:pt x="90475" y="1438316"/>
                  </a:lnTo>
                  <a:lnTo>
                    <a:pt x="89994" y="1429623"/>
                  </a:lnTo>
                  <a:lnTo>
                    <a:pt x="87106" y="1422862"/>
                  </a:lnTo>
                  <a:lnTo>
                    <a:pt x="83255" y="1415617"/>
                  </a:lnTo>
                  <a:lnTo>
                    <a:pt x="79886" y="1414652"/>
                  </a:lnTo>
                  <a:lnTo>
                    <a:pt x="75554" y="1417067"/>
                  </a:lnTo>
                  <a:lnTo>
                    <a:pt x="72667" y="1417067"/>
                  </a:lnTo>
                  <a:lnTo>
                    <a:pt x="68816" y="1414169"/>
                  </a:lnTo>
                  <a:lnTo>
                    <a:pt x="64966" y="1414169"/>
                  </a:lnTo>
                  <a:lnTo>
                    <a:pt x="62078" y="1411754"/>
                  </a:lnTo>
                  <a:lnTo>
                    <a:pt x="59190" y="1410788"/>
                  </a:lnTo>
                  <a:lnTo>
                    <a:pt x="57746" y="1407891"/>
                  </a:lnTo>
                  <a:lnTo>
                    <a:pt x="51489" y="1408373"/>
                  </a:lnTo>
                  <a:lnTo>
                    <a:pt x="49564" y="1407408"/>
                  </a:lnTo>
                  <a:lnTo>
                    <a:pt x="44270" y="1402095"/>
                  </a:lnTo>
                  <a:lnTo>
                    <a:pt x="40419" y="1400646"/>
                  </a:lnTo>
                  <a:lnTo>
                    <a:pt x="34643" y="1394368"/>
                  </a:lnTo>
                  <a:lnTo>
                    <a:pt x="29349" y="1390022"/>
                  </a:lnTo>
                  <a:lnTo>
                    <a:pt x="23573" y="1388090"/>
                  </a:lnTo>
                  <a:close/>
                </a:path>
              </a:pathLst>
            </a:custGeom>
            <a:solidFill>
              <a:srgbClr val="88A4BC">
                <a:alpha val="10192"/>
              </a:srgbClr>
            </a:solidFill>
            <a:ln w="479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H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0CF3196-1F1A-8F71-6BC1-A1A7078E8495}"/>
                </a:ext>
              </a:extLst>
            </p:cNvPr>
            <p:cNvSpPr/>
            <p:nvPr/>
          </p:nvSpPr>
          <p:spPr>
            <a:xfrm>
              <a:off x="15470865" y="6420415"/>
              <a:ext cx="1131070" cy="1132496"/>
            </a:xfrm>
            <a:custGeom>
              <a:avLst/>
              <a:gdLst>
                <a:gd name="connsiteX0" fmla="*/ 481144 w 1131070"/>
                <a:gd name="connsiteY0" fmla="*/ 1131240 h 1132496"/>
                <a:gd name="connsiteX1" fmla="*/ 476331 w 1131070"/>
                <a:gd name="connsiteY1" fmla="*/ 1131723 h 1132496"/>
                <a:gd name="connsiteX2" fmla="*/ 469593 w 1131070"/>
                <a:gd name="connsiteY2" fmla="*/ 1122064 h 1132496"/>
                <a:gd name="connsiteX3" fmla="*/ 464298 w 1131070"/>
                <a:gd name="connsiteY3" fmla="*/ 1117235 h 1132496"/>
                <a:gd name="connsiteX4" fmla="*/ 462854 w 1131070"/>
                <a:gd name="connsiteY4" fmla="*/ 1113854 h 1132496"/>
                <a:gd name="connsiteX5" fmla="*/ 456597 w 1131070"/>
                <a:gd name="connsiteY5" fmla="*/ 1109508 h 1132496"/>
                <a:gd name="connsiteX6" fmla="*/ 452747 w 1131070"/>
                <a:gd name="connsiteY6" fmla="*/ 1108542 h 1132496"/>
                <a:gd name="connsiteX7" fmla="*/ 448896 w 1131070"/>
                <a:gd name="connsiteY7" fmla="*/ 1105644 h 1132496"/>
                <a:gd name="connsiteX8" fmla="*/ 444083 w 1131070"/>
                <a:gd name="connsiteY8" fmla="*/ 1106128 h 1132496"/>
                <a:gd name="connsiteX9" fmla="*/ 440233 w 1131070"/>
                <a:gd name="connsiteY9" fmla="*/ 1103713 h 1132496"/>
                <a:gd name="connsiteX10" fmla="*/ 438308 w 1131070"/>
                <a:gd name="connsiteY10" fmla="*/ 1097434 h 1132496"/>
                <a:gd name="connsiteX11" fmla="*/ 439752 w 1131070"/>
                <a:gd name="connsiteY11" fmla="*/ 1092122 h 1132496"/>
                <a:gd name="connsiteX12" fmla="*/ 437345 w 1131070"/>
                <a:gd name="connsiteY12" fmla="*/ 1089707 h 1132496"/>
                <a:gd name="connsiteX13" fmla="*/ 436864 w 1131070"/>
                <a:gd name="connsiteY13" fmla="*/ 1086810 h 1132496"/>
                <a:gd name="connsiteX14" fmla="*/ 434457 w 1131070"/>
                <a:gd name="connsiteY14" fmla="*/ 1085361 h 1132496"/>
                <a:gd name="connsiteX15" fmla="*/ 431088 w 1131070"/>
                <a:gd name="connsiteY15" fmla="*/ 1079566 h 1132496"/>
                <a:gd name="connsiteX16" fmla="*/ 428682 w 1131070"/>
                <a:gd name="connsiteY16" fmla="*/ 1077634 h 1132496"/>
                <a:gd name="connsiteX17" fmla="*/ 423387 w 1131070"/>
                <a:gd name="connsiteY17" fmla="*/ 1075702 h 1132496"/>
                <a:gd name="connsiteX18" fmla="*/ 421462 w 1131070"/>
                <a:gd name="connsiteY18" fmla="*/ 1073287 h 1132496"/>
                <a:gd name="connsiteX19" fmla="*/ 418093 w 1131070"/>
                <a:gd name="connsiteY19" fmla="*/ 1073287 h 1132496"/>
                <a:gd name="connsiteX20" fmla="*/ 412317 w 1131070"/>
                <a:gd name="connsiteY20" fmla="*/ 1071355 h 1132496"/>
                <a:gd name="connsiteX21" fmla="*/ 408467 w 1131070"/>
                <a:gd name="connsiteY21" fmla="*/ 1071355 h 1132496"/>
                <a:gd name="connsiteX22" fmla="*/ 402210 w 1131070"/>
                <a:gd name="connsiteY22" fmla="*/ 1066043 h 1132496"/>
                <a:gd name="connsiteX23" fmla="*/ 393546 w 1131070"/>
                <a:gd name="connsiteY23" fmla="*/ 1067009 h 1132496"/>
                <a:gd name="connsiteX24" fmla="*/ 389696 w 1131070"/>
                <a:gd name="connsiteY24" fmla="*/ 1067975 h 1132496"/>
                <a:gd name="connsiteX25" fmla="*/ 356004 w 1131070"/>
                <a:gd name="connsiteY25" fmla="*/ 1081980 h 1132496"/>
                <a:gd name="connsiteX26" fmla="*/ 355523 w 1131070"/>
                <a:gd name="connsiteY26" fmla="*/ 1073287 h 1132496"/>
                <a:gd name="connsiteX27" fmla="*/ 351673 w 1131070"/>
                <a:gd name="connsiteY27" fmla="*/ 1068458 h 1132496"/>
                <a:gd name="connsiteX28" fmla="*/ 351191 w 1131070"/>
                <a:gd name="connsiteY28" fmla="*/ 1063146 h 1132496"/>
                <a:gd name="connsiteX29" fmla="*/ 346859 w 1131070"/>
                <a:gd name="connsiteY29" fmla="*/ 1059282 h 1132496"/>
                <a:gd name="connsiteX30" fmla="*/ 344934 w 1131070"/>
                <a:gd name="connsiteY30" fmla="*/ 1059282 h 1132496"/>
                <a:gd name="connsiteX31" fmla="*/ 342528 w 1131070"/>
                <a:gd name="connsiteY31" fmla="*/ 1053487 h 1132496"/>
                <a:gd name="connsiteX32" fmla="*/ 343009 w 1131070"/>
                <a:gd name="connsiteY32" fmla="*/ 1050106 h 1132496"/>
                <a:gd name="connsiteX33" fmla="*/ 346859 w 1131070"/>
                <a:gd name="connsiteY33" fmla="*/ 1049623 h 1132496"/>
                <a:gd name="connsiteX34" fmla="*/ 349747 w 1131070"/>
                <a:gd name="connsiteY34" fmla="*/ 1047208 h 1132496"/>
                <a:gd name="connsiteX35" fmla="*/ 351191 w 1131070"/>
                <a:gd name="connsiteY35" fmla="*/ 1041413 h 1132496"/>
                <a:gd name="connsiteX36" fmla="*/ 353598 w 1131070"/>
                <a:gd name="connsiteY36" fmla="*/ 1040930 h 1132496"/>
                <a:gd name="connsiteX37" fmla="*/ 359855 w 1131070"/>
                <a:gd name="connsiteY37" fmla="*/ 1035618 h 1132496"/>
                <a:gd name="connsiteX38" fmla="*/ 361780 w 1131070"/>
                <a:gd name="connsiteY38" fmla="*/ 1031754 h 1132496"/>
                <a:gd name="connsiteX39" fmla="*/ 365630 w 1131070"/>
                <a:gd name="connsiteY39" fmla="*/ 1028374 h 1132496"/>
                <a:gd name="connsiteX40" fmla="*/ 369000 w 1131070"/>
                <a:gd name="connsiteY40" fmla="*/ 1027891 h 1132496"/>
                <a:gd name="connsiteX41" fmla="*/ 377182 w 1131070"/>
                <a:gd name="connsiteY41" fmla="*/ 1022578 h 1132496"/>
                <a:gd name="connsiteX42" fmla="*/ 377663 w 1131070"/>
                <a:gd name="connsiteY42" fmla="*/ 1018232 h 1132496"/>
                <a:gd name="connsiteX43" fmla="*/ 376700 w 1131070"/>
                <a:gd name="connsiteY43" fmla="*/ 1014852 h 1132496"/>
                <a:gd name="connsiteX44" fmla="*/ 370925 w 1131070"/>
                <a:gd name="connsiteY44" fmla="*/ 1017266 h 1132496"/>
                <a:gd name="connsiteX45" fmla="*/ 366593 w 1131070"/>
                <a:gd name="connsiteY45" fmla="*/ 1013885 h 1132496"/>
                <a:gd name="connsiteX46" fmla="*/ 359373 w 1131070"/>
                <a:gd name="connsiteY46" fmla="*/ 1012920 h 1132496"/>
                <a:gd name="connsiteX47" fmla="*/ 355523 w 1131070"/>
                <a:gd name="connsiteY47" fmla="*/ 1009056 h 1132496"/>
                <a:gd name="connsiteX48" fmla="*/ 352154 w 1131070"/>
                <a:gd name="connsiteY48" fmla="*/ 1006158 h 1132496"/>
                <a:gd name="connsiteX49" fmla="*/ 347822 w 1131070"/>
                <a:gd name="connsiteY49" fmla="*/ 1001812 h 1132496"/>
                <a:gd name="connsiteX50" fmla="*/ 344934 w 1131070"/>
                <a:gd name="connsiteY50" fmla="*/ 1000363 h 1132496"/>
                <a:gd name="connsiteX51" fmla="*/ 339159 w 1131070"/>
                <a:gd name="connsiteY51" fmla="*/ 994568 h 1132496"/>
                <a:gd name="connsiteX52" fmla="*/ 332420 w 1131070"/>
                <a:gd name="connsiteY52" fmla="*/ 992636 h 1132496"/>
                <a:gd name="connsiteX53" fmla="*/ 326163 w 1131070"/>
                <a:gd name="connsiteY53" fmla="*/ 989738 h 1132496"/>
                <a:gd name="connsiteX54" fmla="*/ 323275 w 1131070"/>
                <a:gd name="connsiteY54" fmla="*/ 987324 h 1132496"/>
                <a:gd name="connsiteX55" fmla="*/ 321350 w 1131070"/>
                <a:gd name="connsiteY55" fmla="*/ 987807 h 1132496"/>
                <a:gd name="connsiteX56" fmla="*/ 314612 w 1131070"/>
                <a:gd name="connsiteY56" fmla="*/ 984909 h 1132496"/>
                <a:gd name="connsiteX57" fmla="*/ 310761 w 1131070"/>
                <a:gd name="connsiteY57" fmla="*/ 980079 h 1132496"/>
                <a:gd name="connsiteX58" fmla="*/ 306911 w 1131070"/>
                <a:gd name="connsiteY58" fmla="*/ 968489 h 1132496"/>
                <a:gd name="connsiteX59" fmla="*/ 302098 w 1131070"/>
                <a:gd name="connsiteY59" fmla="*/ 966557 h 1132496"/>
                <a:gd name="connsiteX60" fmla="*/ 299691 w 1131070"/>
                <a:gd name="connsiteY60" fmla="*/ 960279 h 1132496"/>
                <a:gd name="connsiteX61" fmla="*/ 291990 w 1131070"/>
                <a:gd name="connsiteY61" fmla="*/ 952552 h 1132496"/>
                <a:gd name="connsiteX62" fmla="*/ 280920 w 1131070"/>
                <a:gd name="connsiteY62" fmla="*/ 948688 h 1132496"/>
                <a:gd name="connsiteX63" fmla="*/ 277551 w 1131070"/>
                <a:gd name="connsiteY63" fmla="*/ 946274 h 1132496"/>
                <a:gd name="connsiteX64" fmla="*/ 260706 w 1131070"/>
                <a:gd name="connsiteY64" fmla="*/ 942410 h 1132496"/>
                <a:gd name="connsiteX65" fmla="*/ 257336 w 1131070"/>
                <a:gd name="connsiteY65" fmla="*/ 942410 h 1132496"/>
                <a:gd name="connsiteX66" fmla="*/ 249154 w 1131070"/>
                <a:gd name="connsiteY66" fmla="*/ 940961 h 1132496"/>
                <a:gd name="connsiteX67" fmla="*/ 245304 w 1131070"/>
                <a:gd name="connsiteY67" fmla="*/ 945791 h 1132496"/>
                <a:gd name="connsiteX68" fmla="*/ 238084 w 1131070"/>
                <a:gd name="connsiteY68" fmla="*/ 941928 h 1132496"/>
                <a:gd name="connsiteX69" fmla="*/ 230383 w 1131070"/>
                <a:gd name="connsiteY69" fmla="*/ 946274 h 1132496"/>
                <a:gd name="connsiteX70" fmla="*/ 229421 w 1131070"/>
                <a:gd name="connsiteY70" fmla="*/ 950620 h 1132496"/>
                <a:gd name="connsiteX71" fmla="*/ 226533 w 1131070"/>
                <a:gd name="connsiteY71" fmla="*/ 954001 h 1132496"/>
                <a:gd name="connsiteX72" fmla="*/ 224608 w 1131070"/>
                <a:gd name="connsiteY72" fmla="*/ 961245 h 1132496"/>
                <a:gd name="connsiteX73" fmla="*/ 220276 w 1131070"/>
                <a:gd name="connsiteY73" fmla="*/ 963176 h 1132496"/>
                <a:gd name="connsiteX74" fmla="*/ 216907 w 1131070"/>
                <a:gd name="connsiteY74" fmla="*/ 947723 h 1132496"/>
                <a:gd name="connsiteX75" fmla="*/ 214500 w 1131070"/>
                <a:gd name="connsiteY75" fmla="*/ 925990 h 1132496"/>
                <a:gd name="connsiteX76" fmla="*/ 211131 w 1131070"/>
                <a:gd name="connsiteY76" fmla="*/ 895565 h 1132496"/>
                <a:gd name="connsiteX77" fmla="*/ 196692 w 1131070"/>
                <a:gd name="connsiteY77" fmla="*/ 889287 h 1132496"/>
                <a:gd name="connsiteX78" fmla="*/ 188991 w 1131070"/>
                <a:gd name="connsiteY78" fmla="*/ 881076 h 1132496"/>
                <a:gd name="connsiteX79" fmla="*/ 161556 w 1131070"/>
                <a:gd name="connsiteY79" fmla="*/ 877213 h 1132496"/>
                <a:gd name="connsiteX80" fmla="*/ 138935 w 1131070"/>
                <a:gd name="connsiteY80" fmla="*/ 885906 h 1132496"/>
                <a:gd name="connsiteX81" fmla="*/ 136528 w 1131070"/>
                <a:gd name="connsiteY81" fmla="*/ 883975 h 1132496"/>
                <a:gd name="connsiteX82" fmla="*/ 131234 w 1131070"/>
                <a:gd name="connsiteY82" fmla="*/ 882043 h 1132496"/>
                <a:gd name="connsiteX83" fmla="*/ 126421 w 1131070"/>
                <a:gd name="connsiteY83" fmla="*/ 881076 h 1132496"/>
                <a:gd name="connsiteX84" fmla="*/ 119201 w 1131070"/>
                <a:gd name="connsiteY84" fmla="*/ 883491 h 1132496"/>
                <a:gd name="connsiteX85" fmla="*/ 113907 w 1131070"/>
                <a:gd name="connsiteY85" fmla="*/ 888321 h 1132496"/>
                <a:gd name="connsiteX86" fmla="*/ 110538 w 1131070"/>
                <a:gd name="connsiteY86" fmla="*/ 889287 h 1132496"/>
                <a:gd name="connsiteX87" fmla="*/ 107169 w 1131070"/>
                <a:gd name="connsiteY87" fmla="*/ 891702 h 1132496"/>
                <a:gd name="connsiteX88" fmla="*/ 103318 w 1131070"/>
                <a:gd name="connsiteY88" fmla="*/ 889287 h 1132496"/>
                <a:gd name="connsiteX89" fmla="*/ 104281 w 1131070"/>
                <a:gd name="connsiteY89" fmla="*/ 883008 h 1132496"/>
                <a:gd name="connsiteX90" fmla="*/ 101874 w 1131070"/>
                <a:gd name="connsiteY90" fmla="*/ 882043 h 1132496"/>
                <a:gd name="connsiteX91" fmla="*/ 100912 w 1131070"/>
                <a:gd name="connsiteY91" fmla="*/ 874316 h 1132496"/>
                <a:gd name="connsiteX92" fmla="*/ 99468 w 1131070"/>
                <a:gd name="connsiteY92" fmla="*/ 870452 h 1132496"/>
                <a:gd name="connsiteX93" fmla="*/ 96580 w 1131070"/>
                <a:gd name="connsiteY93" fmla="*/ 868520 h 1132496"/>
                <a:gd name="connsiteX94" fmla="*/ 95136 w 1131070"/>
                <a:gd name="connsiteY94" fmla="*/ 863208 h 1132496"/>
                <a:gd name="connsiteX95" fmla="*/ 90804 w 1131070"/>
                <a:gd name="connsiteY95" fmla="*/ 863691 h 1132496"/>
                <a:gd name="connsiteX96" fmla="*/ 86473 w 1131070"/>
                <a:gd name="connsiteY96" fmla="*/ 860793 h 1132496"/>
                <a:gd name="connsiteX97" fmla="*/ 82622 w 1131070"/>
                <a:gd name="connsiteY97" fmla="*/ 855964 h 1132496"/>
                <a:gd name="connsiteX98" fmla="*/ 81178 w 1131070"/>
                <a:gd name="connsiteY98" fmla="*/ 849685 h 1132496"/>
                <a:gd name="connsiteX99" fmla="*/ 77328 w 1131070"/>
                <a:gd name="connsiteY99" fmla="*/ 846305 h 1132496"/>
                <a:gd name="connsiteX100" fmla="*/ 75884 w 1131070"/>
                <a:gd name="connsiteY100" fmla="*/ 848720 h 1132496"/>
                <a:gd name="connsiteX101" fmla="*/ 71071 w 1131070"/>
                <a:gd name="connsiteY101" fmla="*/ 846788 h 1132496"/>
                <a:gd name="connsiteX102" fmla="*/ 67220 w 1131070"/>
                <a:gd name="connsiteY102" fmla="*/ 847271 h 1132496"/>
                <a:gd name="connsiteX103" fmla="*/ 59519 w 1131070"/>
                <a:gd name="connsiteY103" fmla="*/ 840510 h 1132496"/>
                <a:gd name="connsiteX104" fmla="*/ 56632 w 1131070"/>
                <a:gd name="connsiteY104" fmla="*/ 839544 h 1132496"/>
                <a:gd name="connsiteX105" fmla="*/ 57113 w 1131070"/>
                <a:gd name="connsiteY105" fmla="*/ 836646 h 1132496"/>
                <a:gd name="connsiteX106" fmla="*/ 50856 w 1131070"/>
                <a:gd name="connsiteY106" fmla="*/ 836646 h 1132496"/>
                <a:gd name="connsiteX107" fmla="*/ 49412 w 1131070"/>
                <a:gd name="connsiteY107" fmla="*/ 834231 h 1132496"/>
                <a:gd name="connsiteX108" fmla="*/ 47487 w 1131070"/>
                <a:gd name="connsiteY108" fmla="*/ 826987 h 1132496"/>
                <a:gd name="connsiteX109" fmla="*/ 45080 w 1131070"/>
                <a:gd name="connsiteY109" fmla="*/ 827953 h 1132496"/>
                <a:gd name="connsiteX110" fmla="*/ 39786 w 1131070"/>
                <a:gd name="connsiteY110" fmla="*/ 824573 h 1132496"/>
                <a:gd name="connsiteX111" fmla="*/ 37379 w 1131070"/>
                <a:gd name="connsiteY111" fmla="*/ 824573 h 1132496"/>
                <a:gd name="connsiteX112" fmla="*/ 32566 w 1131070"/>
                <a:gd name="connsiteY112" fmla="*/ 822641 h 1132496"/>
                <a:gd name="connsiteX113" fmla="*/ 27272 w 1131070"/>
                <a:gd name="connsiteY113" fmla="*/ 818294 h 1132496"/>
                <a:gd name="connsiteX114" fmla="*/ 24865 w 1131070"/>
                <a:gd name="connsiteY114" fmla="*/ 819260 h 1132496"/>
                <a:gd name="connsiteX115" fmla="*/ 18127 w 1131070"/>
                <a:gd name="connsiteY115" fmla="*/ 819260 h 1132496"/>
                <a:gd name="connsiteX116" fmla="*/ 12833 w 1131070"/>
                <a:gd name="connsiteY116" fmla="*/ 823124 h 1132496"/>
                <a:gd name="connsiteX117" fmla="*/ 8501 w 1131070"/>
                <a:gd name="connsiteY117" fmla="*/ 823124 h 1132496"/>
                <a:gd name="connsiteX118" fmla="*/ 6094 w 1131070"/>
                <a:gd name="connsiteY118" fmla="*/ 819743 h 1132496"/>
                <a:gd name="connsiteX119" fmla="*/ 8982 w 1131070"/>
                <a:gd name="connsiteY119" fmla="*/ 816846 h 1132496"/>
                <a:gd name="connsiteX120" fmla="*/ 11389 w 1131070"/>
                <a:gd name="connsiteY120" fmla="*/ 811533 h 1132496"/>
                <a:gd name="connsiteX121" fmla="*/ 9945 w 1131070"/>
                <a:gd name="connsiteY121" fmla="*/ 809118 h 1132496"/>
                <a:gd name="connsiteX122" fmla="*/ 5613 w 1131070"/>
                <a:gd name="connsiteY122" fmla="*/ 808152 h 1132496"/>
                <a:gd name="connsiteX123" fmla="*/ 5132 w 1131070"/>
                <a:gd name="connsiteY123" fmla="*/ 806221 h 1132496"/>
                <a:gd name="connsiteX124" fmla="*/ -163 w 1131070"/>
                <a:gd name="connsiteY124" fmla="*/ 807187 h 1132496"/>
                <a:gd name="connsiteX125" fmla="*/ 4169 w 1131070"/>
                <a:gd name="connsiteY125" fmla="*/ 802357 h 1132496"/>
                <a:gd name="connsiteX126" fmla="*/ 8020 w 1131070"/>
                <a:gd name="connsiteY126" fmla="*/ 800908 h 1132496"/>
                <a:gd name="connsiteX127" fmla="*/ 21496 w 1131070"/>
                <a:gd name="connsiteY127" fmla="*/ 799943 h 1132496"/>
                <a:gd name="connsiteX128" fmla="*/ 27272 w 1131070"/>
                <a:gd name="connsiteY128" fmla="*/ 792699 h 1132496"/>
                <a:gd name="connsiteX129" fmla="*/ 30641 w 1131070"/>
                <a:gd name="connsiteY129" fmla="*/ 789801 h 1132496"/>
                <a:gd name="connsiteX130" fmla="*/ 31604 w 1131070"/>
                <a:gd name="connsiteY130" fmla="*/ 784971 h 1132496"/>
                <a:gd name="connsiteX131" fmla="*/ 30160 w 1131070"/>
                <a:gd name="connsiteY131" fmla="*/ 784489 h 1132496"/>
                <a:gd name="connsiteX132" fmla="*/ 30160 w 1131070"/>
                <a:gd name="connsiteY132" fmla="*/ 778693 h 1132496"/>
                <a:gd name="connsiteX133" fmla="*/ 24865 w 1131070"/>
                <a:gd name="connsiteY133" fmla="*/ 776761 h 1132496"/>
                <a:gd name="connsiteX134" fmla="*/ 21015 w 1131070"/>
                <a:gd name="connsiteY134" fmla="*/ 772415 h 1132496"/>
                <a:gd name="connsiteX135" fmla="*/ 21496 w 1131070"/>
                <a:gd name="connsiteY135" fmla="*/ 768068 h 1132496"/>
                <a:gd name="connsiteX136" fmla="*/ 17646 w 1131070"/>
                <a:gd name="connsiteY136" fmla="*/ 764688 h 1132496"/>
                <a:gd name="connsiteX137" fmla="*/ 16202 w 1131070"/>
                <a:gd name="connsiteY137" fmla="*/ 760342 h 1132496"/>
                <a:gd name="connsiteX138" fmla="*/ 20534 w 1131070"/>
                <a:gd name="connsiteY138" fmla="*/ 757927 h 1132496"/>
                <a:gd name="connsiteX139" fmla="*/ 19090 w 1131070"/>
                <a:gd name="connsiteY139" fmla="*/ 754546 h 1132496"/>
                <a:gd name="connsiteX140" fmla="*/ 16202 w 1131070"/>
                <a:gd name="connsiteY140" fmla="*/ 751166 h 1132496"/>
                <a:gd name="connsiteX141" fmla="*/ 19571 w 1131070"/>
                <a:gd name="connsiteY141" fmla="*/ 743921 h 1132496"/>
                <a:gd name="connsiteX142" fmla="*/ 15239 w 1131070"/>
                <a:gd name="connsiteY142" fmla="*/ 741990 h 1132496"/>
                <a:gd name="connsiteX143" fmla="*/ 12351 w 1131070"/>
                <a:gd name="connsiteY143" fmla="*/ 739092 h 1132496"/>
                <a:gd name="connsiteX144" fmla="*/ 12351 w 1131070"/>
                <a:gd name="connsiteY144" fmla="*/ 735711 h 1132496"/>
                <a:gd name="connsiteX145" fmla="*/ 16683 w 1131070"/>
                <a:gd name="connsiteY145" fmla="*/ 732814 h 1132496"/>
                <a:gd name="connsiteX146" fmla="*/ 18608 w 1131070"/>
                <a:gd name="connsiteY146" fmla="*/ 727984 h 1132496"/>
                <a:gd name="connsiteX147" fmla="*/ 20534 w 1131070"/>
                <a:gd name="connsiteY147" fmla="*/ 726536 h 1132496"/>
                <a:gd name="connsiteX148" fmla="*/ 19571 w 1131070"/>
                <a:gd name="connsiteY148" fmla="*/ 723155 h 1132496"/>
                <a:gd name="connsiteX149" fmla="*/ 21977 w 1131070"/>
                <a:gd name="connsiteY149" fmla="*/ 719292 h 1132496"/>
                <a:gd name="connsiteX150" fmla="*/ 27272 w 1131070"/>
                <a:gd name="connsiteY150" fmla="*/ 715428 h 1132496"/>
                <a:gd name="connsiteX151" fmla="*/ 30641 w 1131070"/>
                <a:gd name="connsiteY151" fmla="*/ 714462 h 1132496"/>
                <a:gd name="connsiteX152" fmla="*/ 34010 w 1131070"/>
                <a:gd name="connsiteY152" fmla="*/ 711564 h 1132496"/>
                <a:gd name="connsiteX153" fmla="*/ 35454 w 1131070"/>
                <a:gd name="connsiteY153" fmla="*/ 704803 h 1132496"/>
                <a:gd name="connsiteX154" fmla="*/ 39786 w 1131070"/>
                <a:gd name="connsiteY154" fmla="*/ 699008 h 1132496"/>
                <a:gd name="connsiteX155" fmla="*/ 39304 w 1131070"/>
                <a:gd name="connsiteY155" fmla="*/ 692730 h 1132496"/>
                <a:gd name="connsiteX156" fmla="*/ 37861 w 1131070"/>
                <a:gd name="connsiteY156" fmla="*/ 689832 h 1132496"/>
                <a:gd name="connsiteX157" fmla="*/ 34491 w 1131070"/>
                <a:gd name="connsiteY157" fmla="*/ 685968 h 1132496"/>
                <a:gd name="connsiteX158" fmla="*/ 34973 w 1131070"/>
                <a:gd name="connsiteY158" fmla="*/ 684037 h 1132496"/>
                <a:gd name="connsiteX159" fmla="*/ 30160 w 1131070"/>
                <a:gd name="connsiteY159" fmla="*/ 680173 h 1132496"/>
                <a:gd name="connsiteX160" fmla="*/ 29678 w 1131070"/>
                <a:gd name="connsiteY160" fmla="*/ 677276 h 1132496"/>
                <a:gd name="connsiteX161" fmla="*/ 31122 w 1131070"/>
                <a:gd name="connsiteY161" fmla="*/ 674378 h 1132496"/>
                <a:gd name="connsiteX162" fmla="*/ 35454 w 1131070"/>
                <a:gd name="connsiteY162" fmla="*/ 673895 h 1132496"/>
                <a:gd name="connsiteX163" fmla="*/ 36417 w 1131070"/>
                <a:gd name="connsiteY163" fmla="*/ 667134 h 1132496"/>
                <a:gd name="connsiteX164" fmla="*/ 42192 w 1131070"/>
                <a:gd name="connsiteY164" fmla="*/ 661821 h 1132496"/>
                <a:gd name="connsiteX165" fmla="*/ 41711 w 1131070"/>
                <a:gd name="connsiteY165" fmla="*/ 656026 h 1132496"/>
                <a:gd name="connsiteX166" fmla="*/ 38342 w 1131070"/>
                <a:gd name="connsiteY166" fmla="*/ 651680 h 1132496"/>
                <a:gd name="connsiteX167" fmla="*/ 35454 w 1131070"/>
                <a:gd name="connsiteY167" fmla="*/ 651680 h 1132496"/>
                <a:gd name="connsiteX168" fmla="*/ 35454 w 1131070"/>
                <a:gd name="connsiteY168" fmla="*/ 649265 h 1132496"/>
                <a:gd name="connsiteX169" fmla="*/ 31604 w 1131070"/>
                <a:gd name="connsiteY169" fmla="*/ 648782 h 1132496"/>
                <a:gd name="connsiteX170" fmla="*/ 31604 w 1131070"/>
                <a:gd name="connsiteY170" fmla="*/ 643470 h 1132496"/>
                <a:gd name="connsiteX171" fmla="*/ 35454 w 1131070"/>
                <a:gd name="connsiteY171" fmla="*/ 642987 h 1132496"/>
                <a:gd name="connsiteX172" fmla="*/ 36417 w 1131070"/>
                <a:gd name="connsiteY172" fmla="*/ 640089 h 1132496"/>
                <a:gd name="connsiteX173" fmla="*/ 30641 w 1131070"/>
                <a:gd name="connsiteY173" fmla="*/ 634294 h 1132496"/>
                <a:gd name="connsiteX174" fmla="*/ 31604 w 1131070"/>
                <a:gd name="connsiteY174" fmla="*/ 631396 h 1132496"/>
                <a:gd name="connsiteX175" fmla="*/ 28716 w 1131070"/>
                <a:gd name="connsiteY175" fmla="*/ 628499 h 1132496"/>
                <a:gd name="connsiteX176" fmla="*/ 26309 w 1131070"/>
                <a:gd name="connsiteY176" fmla="*/ 628499 h 1132496"/>
                <a:gd name="connsiteX177" fmla="*/ 21015 w 1131070"/>
                <a:gd name="connsiteY177" fmla="*/ 626084 h 1132496"/>
                <a:gd name="connsiteX178" fmla="*/ 20052 w 1131070"/>
                <a:gd name="connsiteY178" fmla="*/ 621737 h 1132496"/>
                <a:gd name="connsiteX179" fmla="*/ 21496 w 1131070"/>
                <a:gd name="connsiteY179" fmla="*/ 617874 h 1132496"/>
                <a:gd name="connsiteX180" fmla="*/ 24865 w 1131070"/>
                <a:gd name="connsiteY180" fmla="*/ 613044 h 1132496"/>
                <a:gd name="connsiteX181" fmla="*/ 23421 w 1131070"/>
                <a:gd name="connsiteY181" fmla="*/ 612079 h 1132496"/>
                <a:gd name="connsiteX182" fmla="*/ 23903 w 1131070"/>
                <a:gd name="connsiteY182" fmla="*/ 608215 h 1132496"/>
                <a:gd name="connsiteX183" fmla="*/ 21977 w 1131070"/>
                <a:gd name="connsiteY183" fmla="*/ 604352 h 1132496"/>
                <a:gd name="connsiteX184" fmla="*/ 17164 w 1131070"/>
                <a:gd name="connsiteY184" fmla="*/ 601454 h 1132496"/>
                <a:gd name="connsiteX185" fmla="*/ 15720 w 1131070"/>
                <a:gd name="connsiteY185" fmla="*/ 596142 h 1132496"/>
                <a:gd name="connsiteX186" fmla="*/ 12351 w 1131070"/>
                <a:gd name="connsiteY186" fmla="*/ 591795 h 1132496"/>
                <a:gd name="connsiteX187" fmla="*/ 18127 w 1131070"/>
                <a:gd name="connsiteY187" fmla="*/ 589380 h 1132496"/>
                <a:gd name="connsiteX188" fmla="*/ 20052 w 1131070"/>
                <a:gd name="connsiteY188" fmla="*/ 580687 h 1132496"/>
                <a:gd name="connsiteX189" fmla="*/ 18127 w 1131070"/>
                <a:gd name="connsiteY189" fmla="*/ 577790 h 1132496"/>
                <a:gd name="connsiteX190" fmla="*/ 21015 w 1131070"/>
                <a:gd name="connsiteY190" fmla="*/ 572960 h 1132496"/>
                <a:gd name="connsiteX191" fmla="*/ 24384 w 1131070"/>
                <a:gd name="connsiteY191" fmla="*/ 571029 h 1132496"/>
                <a:gd name="connsiteX192" fmla="*/ 24384 w 1131070"/>
                <a:gd name="connsiteY192" fmla="*/ 567165 h 1132496"/>
                <a:gd name="connsiteX193" fmla="*/ 27753 w 1131070"/>
                <a:gd name="connsiteY193" fmla="*/ 565716 h 1132496"/>
                <a:gd name="connsiteX194" fmla="*/ 27753 w 1131070"/>
                <a:gd name="connsiteY194" fmla="*/ 557506 h 1132496"/>
                <a:gd name="connsiteX195" fmla="*/ 30160 w 1131070"/>
                <a:gd name="connsiteY195" fmla="*/ 553160 h 1132496"/>
                <a:gd name="connsiteX196" fmla="*/ 26309 w 1131070"/>
                <a:gd name="connsiteY196" fmla="*/ 547847 h 1132496"/>
                <a:gd name="connsiteX197" fmla="*/ 27272 w 1131070"/>
                <a:gd name="connsiteY197" fmla="*/ 542052 h 1132496"/>
                <a:gd name="connsiteX198" fmla="*/ 25347 w 1131070"/>
                <a:gd name="connsiteY198" fmla="*/ 536740 h 1132496"/>
                <a:gd name="connsiteX199" fmla="*/ 23903 w 1131070"/>
                <a:gd name="connsiteY199" fmla="*/ 535774 h 1132496"/>
                <a:gd name="connsiteX200" fmla="*/ 22940 w 1131070"/>
                <a:gd name="connsiteY200" fmla="*/ 525632 h 1132496"/>
                <a:gd name="connsiteX201" fmla="*/ 24384 w 1131070"/>
                <a:gd name="connsiteY201" fmla="*/ 522734 h 1132496"/>
                <a:gd name="connsiteX202" fmla="*/ 26790 w 1131070"/>
                <a:gd name="connsiteY202" fmla="*/ 520803 h 1132496"/>
                <a:gd name="connsiteX203" fmla="*/ 26309 w 1131070"/>
                <a:gd name="connsiteY203" fmla="*/ 517422 h 1132496"/>
                <a:gd name="connsiteX204" fmla="*/ 29197 w 1131070"/>
                <a:gd name="connsiteY204" fmla="*/ 514042 h 1132496"/>
                <a:gd name="connsiteX205" fmla="*/ 27753 w 1131070"/>
                <a:gd name="connsiteY205" fmla="*/ 510661 h 1132496"/>
                <a:gd name="connsiteX206" fmla="*/ 29678 w 1131070"/>
                <a:gd name="connsiteY206" fmla="*/ 508246 h 1132496"/>
                <a:gd name="connsiteX207" fmla="*/ 29678 w 1131070"/>
                <a:gd name="connsiteY207" fmla="*/ 500519 h 1132496"/>
                <a:gd name="connsiteX208" fmla="*/ 27753 w 1131070"/>
                <a:gd name="connsiteY208" fmla="*/ 493758 h 1132496"/>
                <a:gd name="connsiteX209" fmla="*/ 28234 w 1131070"/>
                <a:gd name="connsiteY209" fmla="*/ 489894 h 1132496"/>
                <a:gd name="connsiteX210" fmla="*/ 32566 w 1131070"/>
                <a:gd name="connsiteY210" fmla="*/ 480236 h 1132496"/>
                <a:gd name="connsiteX211" fmla="*/ 35935 w 1131070"/>
                <a:gd name="connsiteY211" fmla="*/ 476372 h 1132496"/>
                <a:gd name="connsiteX212" fmla="*/ 40748 w 1131070"/>
                <a:gd name="connsiteY212" fmla="*/ 474440 h 1132496"/>
                <a:gd name="connsiteX213" fmla="*/ 46043 w 1131070"/>
                <a:gd name="connsiteY213" fmla="*/ 475406 h 1132496"/>
                <a:gd name="connsiteX214" fmla="*/ 48449 w 1131070"/>
                <a:gd name="connsiteY214" fmla="*/ 474923 h 1132496"/>
                <a:gd name="connsiteX215" fmla="*/ 50375 w 1131070"/>
                <a:gd name="connsiteY215" fmla="*/ 470094 h 1132496"/>
                <a:gd name="connsiteX216" fmla="*/ 55669 w 1131070"/>
                <a:gd name="connsiteY216" fmla="*/ 468645 h 1132496"/>
                <a:gd name="connsiteX217" fmla="*/ 60963 w 1131070"/>
                <a:gd name="connsiteY217" fmla="*/ 469128 h 1132496"/>
                <a:gd name="connsiteX218" fmla="*/ 65295 w 1131070"/>
                <a:gd name="connsiteY218" fmla="*/ 460435 h 1132496"/>
                <a:gd name="connsiteX219" fmla="*/ 69145 w 1131070"/>
                <a:gd name="connsiteY219" fmla="*/ 459952 h 1132496"/>
                <a:gd name="connsiteX220" fmla="*/ 71071 w 1131070"/>
                <a:gd name="connsiteY220" fmla="*/ 455605 h 1132496"/>
                <a:gd name="connsiteX221" fmla="*/ 72996 w 1131070"/>
                <a:gd name="connsiteY221" fmla="*/ 454157 h 1132496"/>
                <a:gd name="connsiteX222" fmla="*/ 73477 w 1131070"/>
                <a:gd name="connsiteY222" fmla="*/ 451259 h 1132496"/>
                <a:gd name="connsiteX223" fmla="*/ 79253 w 1131070"/>
                <a:gd name="connsiteY223" fmla="*/ 442566 h 1132496"/>
                <a:gd name="connsiteX224" fmla="*/ 85510 w 1131070"/>
                <a:gd name="connsiteY224" fmla="*/ 432907 h 1132496"/>
                <a:gd name="connsiteX225" fmla="*/ 87916 w 1131070"/>
                <a:gd name="connsiteY225" fmla="*/ 430010 h 1132496"/>
                <a:gd name="connsiteX226" fmla="*/ 86954 w 1131070"/>
                <a:gd name="connsiteY226" fmla="*/ 427112 h 1132496"/>
                <a:gd name="connsiteX227" fmla="*/ 90323 w 1131070"/>
                <a:gd name="connsiteY227" fmla="*/ 423731 h 1132496"/>
                <a:gd name="connsiteX228" fmla="*/ 93211 w 1131070"/>
                <a:gd name="connsiteY228" fmla="*/ 416487 h 1132496"/>
                <a:gd name="connsiteX229" fmla="*/ 98505 w 1131070"/>
                <a:gd name="connsiteY229" fmla="*/ 416005 h 1132496"/>
                <a:gd name="connsiteX230" fmla="*/ 102356 w 1131070"/>
                <a:gd name="connsiteY230" fmla="*/ 414073 h 1132496"/>
                <a:gd name="connsiteX231" fmla="*/ 103318 w 1131070"/>
                <a:gd name="connsiteY231" fmla="*/ 410692 h 1132496"/>
                <a:gd name="connsiteX232" fmla="*/ 109575 w 1131070"/>
                <a:gd name="connsiteY232" fmla="*/ 407311 h 1132496"/>
                <a:gd name="connsiteX233" fmla="*/ 114870 w 1131070"/>
                <a:gd name="connsiteY233" fmla="*/ 406346 h 1132496"/>
                <a:gd name="connsiteX234" fmla="*/ 114870 w 1131070"/>
                <a:gd name="connsiteY234" fmla="*/ 402965 h 1132496"/>
                <a:gd name="connsiteX235" fmla="*/ 118239 w 1131070"/>
                <a:gd name="connsiteY235" fmla="*/ 397170 h 1132496"/>
                <a:gd name="connsiteX236" fmla="*/ 121608 w 1131070"/>
                <a:gd name="connsiteY236" fmla="*/ 393789 h 1132496"/>
                <a:gd name="connsiteX237" fmla="*/ 124496 w 1131070"/>
                <a:gd name="connsiteY237" fmla="*/ 392340 h 1132496"/>
                <a:gd name="connsiteX238" fmla="*/ 124014 w 1131070"/>
                <a:gd name="connsiteY238" fmla="*/ 388477 h 1132496"/>
                <a:gd name="connsiteX239" fmla="*/ 122089 w 1131070"/>
                <a:gd name="connsiteY239" fmla="*/ 387028 h 1132496"/>
                <a:gd name="connsiteX240" fmla="*/ 123533 w 1131070"/>
                <a:gd name="connsiteY240" fmla="*/ 383647 h 1132496"/>
                <a:gd name="connsiteX241" fmla="*/ 124014 w 1131070"/>
                <a:gd name="connsiteY241" fmla="*/ 378818 h 1132496"/>
                <a:gd name="connsiteX242" fmla="*/ 125940 w 1131070"/>
                <a:gd name="connsiteY242" fmla="*/ 371091 h 1132496"/>
                <a:gd name="connsiteX243" fmla="*/ 124977 w 1131070"/>
                <a:gd name="connsiteY243" fmla="*/ 366261 h 1132496"/>
                <a:gd name="connsiteX244" fmla="*/ 125458 w 1131070"/>
                <a:gd name="connsiteY244" fmla="*/ 363364 h 1132496"/>
                <a:gd name="connsiteX245" fmla="*/ 128346 w 1131070"/>
                <a:gd name="connsiteY245" fmla="*/ 357086 h 1132496"/>
                <a:gd name="connsiteX246" fmla="*/ 128828 w 1131070"/>
                <a:gd name="connsiteY246" fmla="*/ 353222 h 1132496"/>
                <a:gd name="connsiteX247" fmla="*/ 133641 w 1131070"/>
                <a:gd name="connsiteY247" fmla="*/ 344529 h 1132496"/>
                <a:gd name="connsiteX248" fmla="*/ 138935 w 1131070"/>
                <a:gd name="connsiteY248" fmla="*/ 341149 h 1132496"/>
                <a:gd name="connsiteX249" fmla="*/ 143267 w 1131070"/>
                <a:gd name="connsiteY249" fmla="*/ 340183 h 1132496"/>
                <a:gd name="connsiteX250" fmla="*/ 144229 w 1131070"/>
                <a:gd name="connsiteY250" fmla="*/ 338251 h 1132496"/>
                <a:gd name="connsiteX251" fmla="*/ 150486 w 1131070"/>
                <a:gd name="connsiteY251" fmla="*/ 333421 h 1132496"/>
                <a:gd name="connsiteX252" fmla="*/ 151449 w 1131070"/>
                <a:gd name="connsiteY252" fmla="*/ 331007 h 1132496"/>
                <a:gd name="connsiteX253" fmla="*/ 155299 w 1131070"/>
                <a:gd name="connsiteY253" fmla="*/ 329075 h 1132496"/>
                <a:gd name="connsiteX254" fmla="*/ 159631 w 1131070"/>
                <a:gd name="connsiteY254" fmla="*/ 322314 h 1132496"/>
                <a:gd name="connsiteX255" fmla="*/ 161556 w 1131070"/>
                <a:gd name="connsiteY255" fmla="*/ 324246 h 1132496"/>
                <a:gd name="connsiteX256" fmla="*/ 165407 w 1131070"/>
                <a:gd name="connsiteY256" fmla="*/ 322314 h 1132496"/>
                <a:gd name="connsiteX257" fmla="*/ 167332 w 1131070"/>
                <a:gd name="connsiteY257" fmla="*/ 318933 h 1132496"/>
                <a:gd name="connsiteX258" fmla="*/ 174070 w 1131070"/>
                <a:gd name="connsiteY258" fmla="*/ 317002 h 1132496"/>
                <a:gd name="connsiteX259" fmla="*/ 177440 w 1131070"/>
                <a:gd name="connsiteY259" fmla="*/ 320865 h 1132496"/>
                <a:gd name="connsiteX260" fmla="*/ 181771 w 1131070"/>
                <a:gd name="connsiteY260" fmla="*/ 318450 h 1132496"/>
                <a:gd name="connsiteX261" fmla="*/ 186103 w 1131070"/>
                <a:gd name="connsiteY261" fmla="*/ 317967 h 1132496"/>
                <a:gd name="connsiteX262" fmla="*/ 188991 w 1131070"/>
                <a:gd name="connsiteY262" fmla="*/ 314587 h 1132496"/>
                <a:gd name="connsiteX263" fmla="*/ 191879 w 1131070"/>
                <a:gd name="connsiteY263" fmla="*/ 314104 h 1132496"/>
                <a:gd name="connsiteX264" fmla="*/ 195248 w 1131070"/>
                <a:gd name="connsiteY264" fmla="*/ 309274 h 1132496"/>
                <a:gd name="connsiteX265" fmla="*/ 197654 w 1131070"/>
                <a:gd name="connsiteY265" fmla="*/ 308308 h 1132496"/>
                <a:gd name="connsiteX266" fmla="*/ 200061 w 1131070"/>
                <a:gd name="connsiteY266" fmla="*/ 305894 h 1132496"/>
                <a:gd name="connsiteX267" fmla="*/ 201505 w 1131070"/>
                <a:gd name="connsiteY267" fmla="*/ 297684 h 1132496"/>
                <a:gd name="connsiteX268" fmla="*/ 199098 w 1131070"/>
                <a:gd name="connsiteY268" fmla="*/ 295752 h 1132496"/>
                <a:gd name="connsiteX269" fmla="*/ 200542 w 1131070"/>
                <a:gd name="connsiteY269" fmla="*/ 287059 h 1132496"/>
                <a:gd name="connsiteX270" fmla="*/ 202949 w 1131070"/>
                <a:gd name="connsiteY270" fmla="*/ 282713 h 1132496"/>
                <a:gd name="connsiteX271" fmla="*/ 205355 w 1131070"/>
                <a:gd name="connsiteY271" fmla="*/ 282230 h 1132496"/>
                <a:gd name="connsiteX272" fmla="*/ 208243 w 1131070"/>
                <a:gd name="connsiteY272" fmla="*/ 277400 h 1132496"/>
                <a:gd name="connsiteX273" fmla="*/ 218351 w 1131070"/>
                <a:gd name="connsiteY273" fmla="*/ 280298 h 1132496"/>
                <a:gd name="connsiteX274" fmla="*/ 222201 w 1131070"/>
                <a:gd name="connsiteY274" fmla="*/ 277400 h 1132496"/>
                <a:gd name="connsiteX275" fmla="*/ 232308 w 1131070"/>
                <a:gd name="connsiteY275" fmla="*/ 277400 h 1132496"/>
                <a:gd name="connsiteX276" fmla="*/ 235196 w 1131070"/>
                <a:gd name="connsiteY276" fmla="*/ 275468 h 1132496"/>
                <a:gd name="connsiteX277" fmla="*/ 239528 w 1131070"/>
                <a:gd name="connsiteY277" fmla="*/ 276434 h 1132496"/>
                <a:gd name="connsiteX278" fmla="*/ 243379 w 1131070"/>
                <a:gd name="connsiteY278" fmla="*/ 275952 h 1132496"/>
                <a:gd name="connsiteX279" fmla="*/ 246266 w 1131070"/>
                <a:gd name="connsiteY279" fmla="*/ 272088 h 1132496"/>
                <a:gd name="connsiteX280" fmla="*/ 252042 w 1131070"/>
                <a:gd name="connsiteY280" fmla="*/ 270156 h 1132496"/>
                <a:gd name="connsiteX281" fmla="*/ 254930 w 1131070"/>
                <a:gd name="connsiteY281" fmla="*/ 267258 h 1132496"/>
                <a:gd name="connsiteX282" fmla="*/ 267925 w 1131070"/>
                <a:gd name="connsiteY282" fmla="*/ 260014 h 1132496"/>
                <a:gd name="connsiteX283" fmla="*/ 268406 w 1131070"/>
                <a:gd name="connsiteY283" fmla="*/ 257600 h 1132496"/>
                <a:gd name="connsiteX284" fmla="*/ 271294 w 1131070"/>
                <a:gd name="connsiteY284" fmla="*/ 255668 h 1132496"/>
                <a:gd name="connsiteX285" fmla="*/ 274182 w 1131070"/>
                <a:gd name="connsiteY285" fmla="*/ 251805 h 1132496"/>
                <a:gd name="connsiteX286" fmla="*/ 277070 w 1131070"/>
                <a:gd name="connsiteY286" fmla="*/ 251805 h 1132496"/>
                <a:gd name="connsiteX287" fmla="*/ 280920 w 1131070"/>
                <a:gd name="connsiteY287" fmla="*/ 244560 h 1132496"/>
                <a:gd name="connsiteX288" fmla="*/ 282846 w 1131070"/>
                <a:gd name="connsiteY288" fmla="*/ 239731 h 1132496"/>
                <a:gd name="connsiteX289" fmla="*/ 291990 w 1131070"/>
                <a:gd name="connsiteY289" fmla="*/ 233453 h 1132496"/>
                <a:gd name="connsiteX290" fmla="*/ 298729 w 1131070"/>
                <a:gd name="connsiteY290" fmla="*/ 233936 h 1132496"/>
                <a:gd name="connsiteX291" fmla="*/ 307874 w 1131070"/>
                <a:gd name="connsiteY291" fmla="*/ 232487 h 1132496"/>
                <a:gd name="connsiteX292" fmla="*/ 312687 w 1131070"/>
                <a:gd name="connsiteY292" fmla="*/ 234418 h 1132496"/>
                <a:gd name="connsiteX293" fmla="*/ 317500 w 1131070"/>
                <a:gd name="connsiteY293" fmla="*/ 234418 h 1132496"/>
                <a:gd name="connsiteX294" fmla="*/ 320388 w 1131070"/>
                <a:gd name="connsiteY294" fmla="*/ 232004 h 1132496"/>
                <a:gd name="connsiteX295" fmla="*/ 320388 w 1131070"/>
                <a:gd name="connsiteY295" fmla="*/ 230072 h 1132496"/>
                <a:gd name="connsiteX296" fmla="*/ 317981 w 1131070"/>
                <a:gd name="connsiteY296" fmla="*/ 223311 h 1132496"/>
                <a:gd name="connsiteX297" fmla="*/ 319425 w 1131070"/>
                <a:gd name="connsiteY297" fmla="*/ 218481 h 1132496"/>
                <a:gd name="connsiteX298" fmla="*/ 317981 w 1131070"/>
                <a:gd name="connsiteY298" fmla="*/ 216067 h 1132496"/>
                <a:gd name="connsiteX299" fmla="*/ 319906 w 1131070"/>
                <a:gd name="connsiteY299" fmla="*/ 211720 h 1132496"/>
                <a:gd name="connsiteX300" fmla="*/ 318944 w 1131070"/>
                <a:gd name="connsiteY300" fmla="*/ 205925 h 1132496"/>
                <a:gd name="connsiteX301" fmla="*/ 319425 w 1131070"/>
                <a:gd name="connsiteY301" fmla="*/ 202544 h 1132496"/>
                <a:gd name="connsiteX302" fmla="*/ 323757 w 1131070"/>
                <a:gd name="connsiteY302" fmla="*/ 197232 h 1132496"/>
                <a:gd name="connsiteX303" fmla="*/ 331458 w 1131070"/>
                <a:gd name="connsiteY303" fmla="*/ 194334 h 1132496"/>
                <a:gd name="connsiteX304" fmla="*/ 335308 w 1131070"/>
                <a:gd name="connsiteY304" fmla="*/ 190471 h 1132496"/>
                <a:gd name="connsiteX305" fmla="*/ 337715 w 1131070"/>
                <a:gd name="connsiteY305" fmla="*/ 186124 h 1132496"/>
                <a:gd name="connsiteX306" fmla="*/ 343009 w 1131070"/>
                <a:gd name="connsiteY306" fmla="*/ 184193 h 1132496"/>
                <a:gd name="connsiteX307" fmla="*/ 344453 w 1131070"/>
                <a:gd name="connsiteY307" fmla="*/ 180329 h 1132496"/>
                <a:gd name="connsiteX308" fmla="*/ 345897 w 1131070"/>
                <a:gd name="connsiteY308" fmla="*/ 178880 h 1132496"/>
                <a:gd name="connsiteX309" fmla="*/ 388252 w 1131070"/>
                <a:gd name="connsiteY309" fmla="*/ 178880 h 1132496"/>
                <a:gd name="connsiteX310" fmla="*/ 394027 w 1131070"/>
                <a:gd name="connsiteY310" fmla="*/ 182261 h 1132496"/>
                <a:gd name="connsiteX311" fmla="*/ 411355 w 1131070"/>
                <a:gd name="connsiteY311" fmla="*/ 183227 h 1132496"/>
                <a:gd name="connsiteX312" fmla="*/ 414242 w 1131070"/>
                <a:gd name="connsiteY312" fmla="*/ 190954 h 1132496"/>
                <a:gd name="connsiteX313" fmla="*/ 413280 w 1131070"/>
                <a:gd name="connsiteY313" fmla="*/ 193852 h 1132496"/>
                <a:gd name="connsiteX314" fmla="*/ 412798 w 1131070"/>
                <a:gd name="connsiteY314" fmla="*/ 224277 h 1132496"/>
                <a:gd name="connsiteX315" fmla="*/ 411836 w 1131070"/>
                <a:gd name="connsiteY315" fmla="*/ 256634 h 1132496"/>
                <a:gd name="connsiteX316" fmla="*/ 412798 w 1131070"/>
                <a:gd name="connsiteY316" fmla="*/ 284644 h 1132496"/>
                <a:gd name="connsiteX317" fmla="*/ 417130 w 1131070"/>
                <a:gd name="connsiteY317" fmla="*/ 286576 h 1132496"/>
                <a:gd name="connsiteX318" fmla="*/ 428682 w 1131070"/>
                <a:gd name="connsiteY318" fmla="*/ 287059 h 1132496"/>
                <a:gd name="connsiteX319" fmla="*/ 431569 w 1131070"/>
                <a:gd name="connsiteY319" fmla="*/ 283679 h 1132496"/>
                <a:gd name="connsiteX320" fmla="*/ 434457 w 1131070"/>
                <a:gd name="connsiteY320" fmla="*/ 281747 h 1132496"/>
                <a:gd name="connsiteX321" fmla="*/ 441196 w 1131070"/>
                <a:gd name="connsiteY321" fmla="*/ 281747 h 1132496"/>
                <a:gd name="connsiteX322" fmla="*/ 448896 w 1131070"/>
                <a:gd name="connsiteY322" fmla="*/ 283679 h 1132496"/>
                <a:gd name="connsiteX323" fmla="*/ 454191 w 1131070"/>
                <a:gd name="connsiteY323" fmla="*/ 280298 h 1132496"/>
                <a:gd name="connsiteX324" fmla="*/ 462854 w 1131070"/>
                <a:gd name="connsiteY324" fmla="*/ 276917 h 1132496"/>
                <a:gd name="connsiteX325" fmla="*/ 484513 w 1131070"/>
                <a:gd name="connsiteY325" fmla="*/ 290440 h 1132496"/>
                <a:gd name="connsiteX326" fmla="*/ 493658 w 1131070"/>
                <a:gd name="connsiteY326" fmla="*/ 295752 h 1132496"/>
                <a:gd name="connsiteX327" fmla="*/ 497508 w 1131070"/>
                <a:gd name="connsiteY327" fmla="*/ 296718 h 1132496"/>
                <a:gd name="connsiteX328" fmla="*/ 503284 w 1131070"/>
                <a:gd name="connsiteY328" fmla="*/ 301547 h 1132496"/>
                <a:gd name="connsiteX329" fmla="*/ 506653 w 1131070"/>
                <a:gd name="connsiteY329" fmla="*/ 302996 h 1132496"/>
                <a:gd name="connsiteX330" fmla="*/ 510985 w 1131070"/>
                <a:gd name="connsiteY330" fmla="*/ 307343 h 1132496"/>
                <a:gd name="connsiteX331" fmla="*/ 513392 w 1131070"/>
                <a:gd name="connsiteY331" fmla="*/ 308308 h 1132496"/>
                <a:gd name="connsiteX332" fmla="*/ 499434 w 1131070"/>
                <a:gd name="connsiteY332" fmla="*/ 316518 h 1132496"/>
                <a:gd name="connsiteX333" fmla="*/ 472480 w 1131070"/>
                <a:gd name="connsiteY333" fmla="*/ 332939 h 1132496"/>
                <a:gd name="connsiteX334" fmla="*/ 494621 w 1131070"/>
                <a:gd name="connsiteY334" fmla="*/ 330041 h 1132496"/>
                <a:gd name="connsiteX335" fmla="*/ 527350 w 1131070"/>
                <a:gd name="connsiteY335" fmla="*/ 323763 h 1132496"/>
                <a:gd name="connsiteX336" fmla="*/ 537457 w 1131070"/>
                <a:gd name="connsiteY336" fmla="*/ 321348 h 1132496"/>
                <a:gd name="connsiteX337" fmla="*/ 547083 w 1131070"/>
                <a:gd name="connsiteY337" fmla="*/ 317002 h 1132496"/>
                <a:gd name="connsiteX338" fmla="*/ 552377 w 1131070"/>
                <a:gd name="connsiteY338" fmla="*/ 314104 h 1132496"/>
                <a:gd name="connsiteX339" fmla="*/ 552859 w 1131070"/>
                <a:gd name="connsiteY339" fmla="*/ 310240 h 1132496"/>
                <a:gd name="connsiteX340" fmla="*/ 549971 w 1131070"/>
                <a:gd name="connsiteY340" fmla="*/ 304445 h 1132496"/>
                <a:gd name="connsiteX341" fmla="*/ 553821 w 1131070"/>
                <a:gd name="connsiteY341" fmla="*/ 301064 h 1132496"/>
                <a:gd name="connsiteX342" fmla="*/ 567779 w 1131070"/>
                <a:gd name="connsiteY342" fmla="*/ 289474 h 1132496"/>
                <a:gd name="connsiteX343" fmla="*/ 574036 w 1131070"/>
                <a:gd name="connsiteY343" fmla="*/ 293337 h 1132496"/>
                <a:gd name="connsiteX344" fmla="*/ 579812 w 1131070"/>
                <a:gd name="connsiteY344" fmla="*/ 294303 h 1132496"/>
                <a:gd name="connsiteX345" fmla="*/ 583662 w 1131070"/>
                <a:gd name="connsiteY345" fmla="*/ 296718 h 1132496"/>
                <a:gd name="connsiteX346" fmla="*/ 586069 w 1131070"/>
                <a:gd name="connsiteY346" fmla="*/ 294786 h 1132496"/>
                <a:gd name="connsiteX347" fmla="*/ 587513 w 1131070"/>
                <a:gd name="connsiteY347" fmla="*/ 295269 h 1132496"/>
                <a:gd name="connsiteX348" fmla="*/ 591845 w 1131070"/>
                <a:gd name="connsiteY348" fmla="*/ 294786 h 1132496"/>
                <a:gd name="connsiteX349" fmla="*/ 595695 w 1131070"/>
                <a:gd name="connsiteY349" fmla="*/ 296235 h 1132496"/>
                <a:gd name="connsiteX350" fmla="*/ 596658 w 1131070"/>
                <a:gd name="connsiteY350" fmla="*/ 298650 h 1132496"/>
                <a:gd name="connsiteX351" fmla="*/ 590401 w 1131070"/>
                <a:gd name="connsiteY351" fmla="*/ 304445 h 1132496"/>
                <a:gd name="connsiteX352" fmla="*/ 587513 w 1131070"/>
                <a:gd name="connsiteY352" fmla="*/ 309274 h 1132496"/>
                <a:gd name="connsiteX353" fmla="*/ 589438 w 1131070"/>
                <a:gd name="connsiteY353" fmla="*/ 314587 h 1132496"/>
                <a:gd name="connsiteX354" fmla="*/ 597620 w 1131070"/>
                <a:gd name="connsiteY354" fmla="*/ 315553 h 1132496"/>
                <a:gd name="connsiteX355" fmla="*/ 601471 w 1131070"/>
                <a:gd name="connsiteY355" fmla="*/ 318450 h 1132496"/>
                <a:gd name="connsiteX356" fmla="*/ 604840 w 1131070"/>
                <a:gd name="connsiteY356" fmla="*/ 316518 h 1132496"/>
                <a:gd name="connsiteX357" fmla="*/ 609653 w 1131070"/>
                <a:gd name="connsiteY357" fmla="*/ 321348 h 1132496"/>
                <a:gd name="connsiteX358" fmla="*/ 612059 w 1131070"/>
                <a:gd name="connsiteY358" fmla="*/ 321831 h 1132496"/>
                <a:gd name="connsiteX359" fmla="*/ 614466 w 1131070"/>
                <a:gd name="connsiteY359" fmla="*/ 318450 h 1132496"/>
                <a:gd name="connsiteX360" fmla="*/ 619279 w 1131070"/>
                <a:gd name="connsiteY360" fmla="*/ 318933 h 1132496"/>
                <a:gd name="connsiteX361" fmla="*/ 619760 w 1131070"/>
                <a:gd name="connsiteY361" fmla="*/ 321831 h 1132496"/>
                <a:gd name="connsiteX362" fmla="*/ 623130 w 1131070"/>
                <a:gd name="connsiteY362" fmla="*/ 322797 h 1132496"/>
                <a:gd name="connsiteX363" fmla="*/ 624092 w 1131070"/>
                <a:gd name="connsiteY363" fmla="*/ 317484 h 1132496"/>
                <a:gd name="connsiteX364" fmla="*/ 626980 w 1131070"/>
                <a:gd name="connsiteY364" fmla="*/ 311206 h 1132496"/>
                <a:gd name="connsiteX365" fmla="*/ 626499 w 1131070"/>
                <a:gd name="connsiteY365" fmla="*/ 306377 h 1132496"/>
                <a:gd name="connsiteX366" fmla="*/ 622167 w 1131070"/>
                <a:gd name="connsiteY366" fmla="*/ 303479 h 1132496"/>
                <a:gd name="connsiteX367" fmla="*/ 617835 w 1131070"/>
                <a:gd name="connsiteY367" fmla="*/ 298167 h 1132496"/>
                <a:gd name="connsiteX368" fmla="*/ 622167 w 1131070"/>
                <a:gd name="connsiteY368" fmla="*/ 295752 h 1132496"/>
                <a:gd name="connsiteX369" fmla="*/ 620723 w 1131070"/>
                <a:gd name="connsiteY369" fmla="*/ 292855 h 1132496"/>
                <a:gd name="connsiteX370" fmla="*/ 622167 w 1131070"/>
                <a:gd name="connsiteY370" fmla="*/ 290923 h 1132496"/>
                <a:gd name="connsiteX371" fmla="*/ 625536 w 1131070"/>
                <a:gd name="connsiteY371" fmla="*/ 291405 h 1132496"/>
                <a:gd name="connsiteX372" fmla="*/ 626980 w 1131070"/>
                <a:gd name="connsiteY372" fmla="*/ 288508 h 1132496"/>
                <a:gd name="connsiteX373" fmla="*/ 629868 w 1131070"/>
                <a:gd name="connsiteY373" fmla="*/ 286093 h 1132496"/>
                <a:gd name="connsiteX374" fmla="*/ 627943 w 1131070"/>
                <a:gd name="connsiteY374" fmla="*/ 281264 h 1132496"/>
                <a:gd name="connsiteX375" fmla="*/ 633718 w 1131070"/>
                <a:gd name="connsiteY375" fmla="*/ 278366 h 1132496"/>
                <a:gd name="connsiteX376" fmla="*/ 630349 w 1131070"/>
                <a:gd name="connsiteY376" fmla="*/ 273054 h 1132496"/>
                <a:gd name="connsiteX377" fmla="*/ 626980 w 1131070"/>
                <a:gd name="connsiteY377" fmla="*/ 273537 h 1132496"/>
                <a:gd name="connsiteX378" fmla="*/ 624092 w 1131070"/>
                <a:gd name="connsiteY378" fmla="*/ 271605 h 1132496"/>
                <a:gd name="connsiteX379" fmla="*/ 623611 w 1131070"/>
                <a:gd name="connsiteY379" fmla="*/ 268224 h 1132496"/>
                <a:gd name="connsiteX380" fmla="*/ 620242 w 1131070"/>
                <a:gd name="connsiteY380" fmla="*/ 269673 h 1132496"/>
                <a:gd name="connsiteX381" fmla="*/ 615910 w 1131070"/>
                <a:gd name="connsiteY381" fmla="*/ 268707 h 1132496"/>
                <a:gd name="connsiteX382" fmla="*/ 616391 w 1131070"/>
                <a:gd name="connsiteY382" fmla="*/ 266776 h 1132496"/>
                <a:gd name="connsiteX383" fmla="*/ 611097 w 1131070"/>
                <a:gd name="connsiteY383" fmla="*/ 260014 h 1132496"/>
                <a:gd name="connsiteX384" fmla="*/ 610134 w 1131070"/>
                <a:gd name="connsiteY384" fmla="*/ 255668 h 1132496"/>
                <a:gd name="connsiteX385" fmla="*/ 594251 w 1131070"/>
                <a:gd name="connsiteY385" fmla="*/ 245043 h 1132496"/>
                <a:gd name="connsiteX386" fmla="*/ 575961 w 1131070"/>
                <a:gd name="connsiteY386" fmla="*/ 233453 h 1132496"/>
                <a:gd name="connsiteX387" fmla="*/ 567779 w 1131070"/>
                <a:gd name="connsiteY387" fmla="*/ 226208 h 1132496"/>
                <a:gd name="connsiteX388" fmla="*/ 572111 w 1131070"/>
                <a:gd name="connsiteY388" fmla="*/ 216550 h 1132496"/>
                <a:gd name="connsiteX389" fmla="*/ 573074 w 1131070"/>
                <a:gd name="connsiteY389" fmla="*/ 211237 h 1132496"/>
                <a:gd name="connsiteX390" fmla="*/ 577405 w 1131070"/>
                <a:gd name="connsiteY390" fmla="*/ 197715 h 1132496"/>
                <a:gd name="connsiteX391" fmla="*/ 577887 w 1131070"/>
                <a:gd name="connsiteY391" fmla="*/ 192886 h 1132496"/>
                <a:gd name="connsiteX392" fmla="*/ 582218 w 1131070"/>
                <a:gd name="connsiteY392" fmla="*/ 186124 h 1132496"/>
                <a:gd name="connsiteX393" fmla="*/ 584625 w 1131070"/>
                <a:gd name="connsiteY393" fmla="*/ 180329 h 1132496"/>
                <a:gd name="connsiteX394" fmla="*/ 591845 w 1131070"/>
                <a:gd name="connsiteY394" fmla="*/ 175500 h 1132496"/>
                <a:gd name="connsiteX395" fmla="*/ 594732 w 1131070"/>
                <a:gd name="connsiteY395" fmla="*/ 171636 h 1132496"/>
                <a:gd name="connsiteX396" fmla="*/ 600508 w 1131070"/>
                <a:gd name="connsiteY396" fmla="*/ 175983 h 1132496"/>
                <a:gd name="connsiteX397" fmla="*/ 606765 w 1131070"/>
                <a:gd name="connsiteY397" fmla="*/ 175500 h 1132496"/>
                <a:gd name="connsiteX398" fmla="*/ 611097 w 1131070"/>
                <a:gd name="connsiteY398" fmla="*/ 176949 h 1132496"/>
                <a:gd name="connsiteX399" fmla="*/ 616873 w 1131070"/>
                <a:gd name="connsiteY399" fmla="*/ 175983 h 1132496"/>
                <a:gd name="connsiteX400" fmla="*/ 619760 w 1131070"/>
                <a:gd name="connsiteY400" fmla="*/ 176949 h 1132496"/>
                <a:gd name="connsiteX401" fmla="*/ 625055 w 1131070"/>
                <a:gd name="connsiteY401" fmla="*/ 175500 h 1132496"/>
                <a:gd name="connsiteX402" fmla="*/ 628905 w 1131070"/>
                <a:gd name="connsiteY402" fmla="*/ 179363 h 1132496"/>
                <a:gd name="connsiteX403" fmla="*/ 631312 w 1131070"/>
                <a:gd name="connsiteY403" fmla="*/ 185642 h 1132496"/>
                <a:gd name="connsiteX404" fmla="*/ 637569 w 1131070"/>
                <a:gd name="connsiteY404" fmla="*/ 183227 h 1132496"/>
                <a:gd name="connsiteX405" fmla="*/ 637087 w 1131070"/>
                <a:gd name="connsiteY405" fmla="*/ 180329 h 1132496"/>
                <a:gd name="connsiteX406" fmla="*/ 638531 w 1131070"/>
                <a:gd name="connsiteY406" fmla="*/ 177431 h 1132496"/>
                <a:gd name="connsiteX407" fmla="*/ 643344 w 1131070"/>
                <a:gd name="connsiteY407" fmla="*/ 176949 h 1132496"/>
                <a:gd name="connsiteX408" fmla="*/ 641419 w 1131070"/>
                <a:gd name="connsiteY408" fmla="*/ 168739 h 1132496"/>
                <a:gd name="connsiteX409" fmla="*/ 642382 w 1131070"/>
                <a:gd name="connsiteY409" fmla="*/ 166807 h 1132496"/>
                <a:gd name="connsiteX410" fmla="*/ 640457 w 1131070"/>
                <a:gd name="connsiteY410" fmla="*/ 163909 h 1132496"/>
                <a:gd name="connsiteX411" fmla="*/ 642863 w 1131070"/>
                <a:gd name="connsiteY411" fmla="*/ 161011 h 1132496"/>
                <a:gd name="connsiteX412" fmla="*/ 644788 w 1131070"/>
                <a:gd name="connsiteY412" fmla="*/ 162943 h 1132496"/>
                <a:gd name="connsiteX413" fmla="*/ 645751 w 1131070"/>
                <a:gd name="connsiteY413" fmla="*/ 168739 h 1132496"/>
                <a:gd name="connsiteX414" fmla="*/ 650083 w 1131070"/>
                <a:gd name="connsiteY414" fmla="*/ 171636 h 1132496"/>
                <a:gd name="connsiteX415" fmla="*/ 652971 w 1131070"/>
                <a:gd name="connsiteY415" fmla="*/ 170187 h 1132496"/>
                <a:gd name="connsiteX416" fmla="*/ 652489 w 1131070"/>
                <a:gd name="connsiteY416" fmla="*/ 165358 h 1132496"/>
                <a:gd name="connsiteX417" fmla="*/ 655858 w 1131070"/>
                <a:gd name="connsiteY417" fmla="*/ 164392 h 1132496"/>
                <a:gd name="connsiteX418" fmla="*/ 659228 w 1131070"/>
                <a:gd name="connsiteY418" fmla="*/ 161977 h 1132496"/>
                <a:gd name="connsiteX419" fmla="*/ 653452 w 1131070"/>
                <a:gd name="connsiteY419" fmla="*/ 158114 h 1132496"/>
                <a:gd name="connsiteX420" fmla="*/ 654414 w 1131070"/>
                <a:gd name="connsiteY420" fmla="*/ 154733 h 1132496"/>
                <a:gd name="connsiteX421" fmla="*/ 652971 w 1131070"/>
                <a:gd name="connsiteY421" fmla="*/ 151836 h 1132496"/>
                <a:gd name="connsiteX422" fmla="*/ 656340 w 1131070"/>
                <a:gd name="connsiteY422" fmla="*/ 149904 h 1132496"/>
                <a:gd name="connsiteX423" fmla="*/ 658265 w 1131070"/>
                <a:gd name="connsiteY423" fmla="*/ 146523 h 1132496"/>
                <a:gd name="connsiteX424" fmla="*/ 661153 w 1131070"/>
                <a:gd name="connsiteY424" fmla="*/ 145557 h 1132496"/>
                <a:gd name="connsiteX425" fmla="*/ 655377 w 1131070"/>
                <a:gd name="connsiteY425" fmla="*/ 141694 h 1132496"/>
                <a:gd name="connsiteX426" fmla="*/ 658265 w 1131070"/>
                <a:gd name="connsiteY426" fmla="*/ 138796 h 1132496"/>
                <a:gd name="connsiteX427" fmla="*/ 656340 w 1131070"/>
                <a:gd name="connsiteY427" fmla="*/ 137830 h 1132496"/>
                <a:gd name="connsiteX428" fmla="*/ 655377 w 1131070"/>
                <a:gd name="connsiteY428" fmla="*/ 134450 h 1132496"/>
                <a:gd name="connsiteX429" fmla="*/ 657784 w 1131070"/>
                <a:gd name="connsiteY429" fmla="*/ 129137 h 1132496"/>
                <a:gd name="connsiteX430" fmla="*/ 662597 w 1131070"/>
                <a:gd name="connsiteY430" fmla="*/ 126240 h 1132496"/>
                <a:gd name="connsiteX431" fmla="*/ 666928 w 1131070"/>
                <a:gd name="connsiteY431" fmla="*/ 128171 h 1132496"/>
                <a:gd name="connsiteX432" fmla="*/ 668854 w 1131070"/>
                <a:gd name="connsiteY432" fmla="*/ 125274 h 1132496"/>
                <a:gd name="connsiteX433" fmla="*/ 670779 w 1131070"/>
                <a:gd name="connsiteY433" fmla="*/ 125757 h 1132496"/>
                <a:gd name="connsiteX434" fmla="*/ 674629 w 1131070"/>
                <a:gd name="connsiteY434" fmla="*/ 124308 h 1132496"/>
                <a:gd name="connsiteX435" fmla="*/ 679924 w 1131070"/>
                <a:gd name="connsiteY435" fmla="*/ 125274 h 1132496"/>
                <a:gd name="connsiteX436" fmla="*/ 682330 w 1131070"/>
                <a:gd name="connsiteY436" fmla="*/ 121410 h 1132496"/>
                <a:gd name="connsiteX437" fmla="*/ 682330 w 1131070"/>
                <a:gd name="connsiteY437" fmla="*/ 115132 h 1132496"/>
                <a:gd name="connsiteX438" fmla="*/ 685699 w 1131070"/>
                <a:gd name="connsiteY438" fmla="*/ 111752 h 1132496"/>
                <a:gd name="connsiteX439" fmla="*/ 688587 w 1131070"/>
                <a:gd name="connsiteY439" fmla="*/ 110303 h 1132496"/>
                <a:gd name="connsiteX440" fmla="*/ 691475 w 1131070"/>
                <a:gd name="connsiteY440" fmla="*/ 107888 h 1132496"/>
                <a:gd name="connsiteX441" fmla="*/ 696288 w 1131070"/>
                <a:gd name="connsiteY441" fmla="*/ 108854 h 1132496"/>
                <a:gd name="connsiteX442" fmla="*/ 697251 w 1131070"/>
                <a:gd name="connsiteY442" fmla="*/ 105473 h 1132496"/>
                <a:gd name="connsiteX443" fmla="*/ 701583 w 1131070"/>
                <a:gd name="connsiteY443" fmla="*/ 104990 h 1132496"/>
                <a:gd name="connsiteX444" fmla="*/ 705433 w 1131070"/>
                <a:gd name="connsiteY444" fmla="*/ 101127 h 1132496"/>
                <a:gd name="connsiteX445" fmla="*/ 709283 w 1131070"/>
                <a:gd name="connsiteY445" fmla="*/ 102093 h 1132496"/>
                <a:gd name="connsiteX446" fmla="*/ 710246 w 1131070"/>
                <a:gd name="connsiteY446" fmla="*/ 94849 h 1132496"/>
                <a:gd name="connsiteX447" fmla="*/ 707840 w 1131070"/>
                <a:gd name="connsiteY447" fmla="*/ 91951 h 1132496"/>
                <a:gd name="connsiteX448" fmla="*/ 711690 w 1131070"/>
                <a:gd name="connsiteY448" fmla="*/ 90019 h 1132496"/>
                <a:gd name="connsiteX449" fmla="*/ 712653 w 1131070"/>
                <a:gd name="connsiteY449" fmla="*/ 88087 h 1132496"/>
                <a:gd name="connsiteX450" fmla="*/ 716503 w 1131070"/>
                <a:gd name="connsiteY450" fmla="*/ 89053 h 1132496"/>
                <a:gd name="connsiteX451" fmla="*/ 718428 w 1131070"/>
                <a:gd name="connsiteY451" fmla="*/ 87605 h 1132496"/>
                <a:gd name="connsiteX452" fmla="*/ 724685 w 1131070"/>
                <a:gd name="connsiteY452" fmla="*/ 87605 h 1132496"/>
                <a:gd name="connsiteX453" fmla="*/ 730942 w 1131070"/>
                <a:gd name="connsiteY453" fmla="*/ 83741 h 1132496"/>
                <a:gd name="connsiteX454" fmla="*/ 734793 w 1131070"/>
                <a:gd name="connsiteY454" fmla="*/ 84224 h 1132496"/>
                <a:gd name="connsiteX455" fmla="*/ 738643 w 1131070"/>
                <a:gd name="connsiteY455" fmla="*/ 79877 h 1132496"/>
                <a:gd name="connsiteX456" fmla="*/ 741531 w 1131070"/>
                <a:gd name="connsiteY456" fmla="*/ 78911 h 1132496"/>
                <a:gd name="connsiteX457" fmla="*/ 744900 w 1131070"/>
                <a:gd name="connsiteY457" fmla="*/ 81326 h 1132496"/>
                <a:gd name="connsiteX458" fmla="*/ 747788 w 1131070"/>
                <a:gd name="connsiteY458" fmla="*/ 81809 h 1132496"/>
                <a:gd name="connsiteX459" fmla="*/ 750676 w 1131070"/>
                <a:gd name="connsiteY459" fmla="*/ 78429 h 1132496"/>
                <a:gd name="connsiteX460" fmla="*/ 754045 w 1131070"/>
                <a:gd name="connsiteY460" fmla="*/ 77463 h 1132496"/>
                <a:gd name="connsiteX461" fmla="*/ 756933 w 1131070"/>
                <a:gd name="connsiteY461" fmla="*/ 78911 h 1132496"/>
                <a:gd name="connsiteX462" fmla="*/ 765115 w 1131070"/>
                <a:gd name="connsiteY462" fmla="*/ 76014 h 1132496"/>
                <a:gd name="connsiteX463" fmla="*/ 766078 w 1131070"/>
                <a:gd name="connsiteY463" fmla="*/ 72633 h 1132496"/>
                <a:gd name="connsiteX464" fmla="*/ 772335 w 1131070"/>
                <a:gd name="connsiteY464" fmla="*/ 71184 h 1132496"/>
                <a:gd name="connsiteX465" fmla="*/ 776666 w 1131070"/>
                <a:gd name="connsiteY465" fmla="*/ 62008 h 1132496"/>
                <a:gd name="connsiteX466" fmla="*/ 780517 w 1131070"/>
                <a:gd name="connsiteY466" fmla="*/ 58628 h 1132496"/>
                <a:gd name="connsiteX467" fmla="*/ 780517 w 1131070"/>
                <a:gd name="connsiteY467" fmla="*/ 54764 h 1132496"/>
                <a:gd name="connsiteX468" fmla="*/ 779073 w 1131070"/>
                <a:gd name="connsiteY468" fmla="*/ 53799 h 1132496"/>
                <a:gd name="connsiteX469" fmla="*/ 781961 w 1131070"/>
                <a:gd name="connsiteY469" fmla="*/ 50418 h 1132496"/>
                <a:gd name="connsiteX470" fmla="*/ 781479 w 1131070"/>
                <a:gd name="connsiteY470" fmla="*/ 42208 h 1132496"/>
                <a:gd name="connsiteX471" fmla="*/ 785330 w 1131070"/>
                <a:gd name="connsiteY471" fmla="*/ 37861 h 1132496"/>
                <a:gd name="connsiteX472" fmla="*/ 785330 w 1131070"/>
                <a:gd name="connsiteY472" fmla="*/ 32066 h 1132496"/>
                <a:gd name="connsiteX473" fmla="*/ 788699 w 1131070"/>
                <a:gd name="connsiteY473" fmla="*/ 29169 h 1132496"/>
                <a:gd name="connsiteX474" fmla="*/ 794956 w 1131070"/>
                <a:gd name="connsiteY474" fmla="*/ 29169 h 1132496"/>
                <a:gd name="connsiteX475" fmla="*/ 798806 w 1131070"/>
                <a:gd name="connsiteY475" fmla="*/ 22890 h 1132496"/>
                <a:gd name="connsiteX476" fmla="*/ 796400 w 1131070"/>
                <a:gd name="connsiteY476" fmla="*/ 14680 h 1132496"/>
                <a:gd name="connsiteX477" fmla="*/ 794956 w 1131070"/>
                <a:gd name="connsiteY477" fmla="*/ 13232 h 1132496"/>
                <a:gd name="connsiteX478" fmla="*/ 794475 w 1131070"/>
                <a:gd name="connsiteY478" fmla="*/ 9368 h 1132496"/>
                <a:gd name="connsiteX479" fmla="*/ 797363 w 1131070"/>
                <a:gd name="connsiteY479" fmla="*/ 5021 h 1132496"/>
                <a:gd name="connsiteX480" fmla="*/ 796400 w 1131070"/>
                <a:gd name="connsiteY480" fmla="*/ 1158 h 1132496"/>
                <a:gd name="connsiteX481" fmla="*/ 798325 w 1131070"/>
                <a:gd name="connsiteY481" fmla="*/ -774 h 1132496"/>
                <a:gd name="connsiteX482" fmla="*/ 822390 w 1131070"/>
                <a:gd name="connsiteY482" fmla="*/ 28686 h 1132496"/>
                <a:gd name="connsiteX483" fmla="*/ 862339 w 1131070"/>
                <a:gd name="connsiteY483" fmla="*/ 77946 h 1132496"/>
                <a:gd name="connsiteX484" fmla="*/ 866671 w 1131070"/>
                <a:gd name="connsiteY484" fmla="*/ 80843 h 1132496"/>
                <a:gd name="connsiteX485" fmla="*/ 874372 w 1131070"/>
                <a:gd name="connsiteY485" fmla="*/ 81809 h 1132496"/>
                <a:gd name="connsiteX486" fmla="*/ 879185 w 1131070"/>
                <a:gd name="connsiteY486" fmla="*/ 84707 h 1132496"/>
                <a:gd name="connsiteX487" fmla="*/ 883035 w 1131070"/>
                <a:gd name="connsiteY487" fmla="*/ 89536 h 1132496"/>
                <a:gd name="connsiteX488" fmla="*/ 883998 w 1131070"/>
                <a:gd name="connsiteY488" fmla="*/ 93400 h 1132496"/>
                <a:gd name="connsiteX489" fmla="*/ 889292 w 1131070"/>
                <a:gd name="connsiteY489" fmla="*/ 96780 h 1132496"/>
                <a:gd name="connsiteX490" fmla="*/ 894105 w 1131070"/>
                <a:gd name="connsiteY490" fmla="*/ 97263 h 1132496"/>
                <a:gd name="connsiteX491" fmla="*/ 897956 w 1131070"/>
                <a:gd name="connsiteY491" fmla="*/ 95814 h 1132496"/>
                <a:gd name="connsiteX492" fmla="*/ 899881 w 1131070"/>
                <a:gd name="connsiteY492" fmla="*/ 96780 h 1132496"/>
                <a:gd name="connsiteX493" fmla="*/ 902769 w 1131070"/>
                <a:gd name="connsiteY493" fmla="*/ 95814 h 1132496"/>
                <a:gd name="connsiteX494" fmla="*/ 907100 w 1131070"/>
                <a:gd name="connsiteY494" fmla="*/ 92434 h 1132496"/>
                <a:gd name="connsiteX495" fmla="*/ 910470 w 1131070"/>
                <a:gd name="connsiteY495" fmla="*/ 92434 h 1132496"/>
                <a:gd name="connsiteX496" fmla="*/ 915283 w 1131070"/>
                <a:gd name="connsiteY496" fmla="*/ 90985 h 1132496"/>
                <a:gd name="connsiteX497" fmla="*/ 916245 w 1131070"/>
                <a:gd name="connsiteY497" fmla="*/ 89053 h 1132496"/>
                <a:gd name="connsiteX498" fmla="*/ 921058 w 1131070"/>
                <a:gd name="connsiteY498" fmla="*/ 89053 h 1132496"/>
                <a:gd name="connsiteX499" fmla="*/ 928278 w 1131070"/>
                <a:gd name="connsiteY499" fmla="*/ 85190 h 1132496"/>
                <a:gd name="connsiteX500" fmla="*/ 930203 w 1131070"/>
                <a:gd name="connsiteY500" fmla="*/ 86156 h 1132496"/>
                <a:gd name="connsiteX501" fmla="*/ 938385 w 1131070"/>
                <a:gd name="connsiteY501" fmla="*/ 83258 h 1132496"/>
                <a:gd name="connsiteX502" fmla="*/ 942717 w 1131070"/>
                <a:gd name="connsiteY502" fmla="*/ 84707 h 1132496"/>
                <a:gd name="connsiteX503" fmla="*/ 948974 w 1131070"/>
                <a:gd name="connsiteY503" fmla="*/ 89053 h 1132496"/>
                <a:gd name="connsiteX504" fmla="*/ 957156 w 1131070"/>
                <a:gd name="connsiteY504" fmla="*/ 105473 h 1132496"/>
                <a:gd name="connsiteX505" fmla="*/ 961969 w 1131070"/>
                <a:gd name="connsiteY505" fmla="*/ 104990 h 1132496"/>
                <a:gd name="connsiteX506" fmla="*/ 968708 w 1131070"/>
                <a:gd name="connsiteY506" fmla="*/ 106439 h 1132496"/>
                <a:gd name="connsiteX507" fmla="*/ 970633 w 1131070"/>
                <a:gd name="connsiteY507" fmla="*/ 105956 h 1132496"/>
                <a:gd name="connsiteX508" fmla="*/ 976890 w 1131070"/>
                <a:gd name="connsiteY508" fmla="*/ 106439 h 1132496"/>
                <a:gd name="connsiteX509" fmla="*/ 980740 w 1131070"/>
                <a:gd name="connsiteY509" fmla="*/ 108854 h 1132496"/>
                <a:gd name="connsiteX510" fmla="*/ 985072 w 1131070"/>
                <a:gd name="connsiteY510" fmla="*/ 110303 h 1132496"/>
                <a:gd name="connsiteX511" fmla="*/ 985553 w 1131070"/>
                <a:gd name="connsiteY511" fmla="*/ 118513 h 1132496"/>
                <a:gd name="connsiteX512" fmla="*/ 987479 w 1131070"/>
                <a:gd name="connsiteY512" fmla="*/ 120927 h 1132496"/>
                <a:gd name="connsiteX513" fmla="*/ 988923 w 1131070"/>
                <a:gd name="connsiteY513" fmla="*/ 124791 h 1132496"/>
                <a:gd name="connsiteX514" fmla="*/ 993254 w 1131070"/>
                <a:gd name="connsiteY514" fmla="*/ 140728 h 1132496"/>
                <a:gd name="connsiteX515" fmla="*/ 998549 w 1131070"/>
                <a:gd name="connsiteY515" fmla="*/ 145074 h 1132496"/>
                <a:gd name="connsiteX516" fmla="*/ 1003362 w 1131070"/>
                <a:gd name="connsiteY516" fmla="*/ 141694 h 1132496"/>
                <a:gd name="connsiteX517" fmla="*/ 1007212 w 1131070"/>
                <a:gd name="connsiteY517" fmla="*/ 142177 h 1132496"/>
                <a:gd name="connsiteX518" fmla="*/ 1012025 w 1131070"/>
                <a:gd name="connsiteY518" fmla="*/ 141211 h 1132496"/>
                <a:gd name="connsiteX519" fmla="*/ 1016838 w 1131070"/>
                <a:gd name="connsiteY519" fmla="*/ 142660 h 1132496"/>
                <a:gd name="connsiteX520" fmla="*/ 1022614 w 1131070"/>
                <a:gd name="connsiteY520" fmla="*/ 141694 h 1132496"/>
                <a:gd name="connsiteX521" fmla="*/ 1025502 w 1131070"/>
                <a:gd name="connsiteY521" fmla="*/ 144592 h 1132496"/>
                <a:gd name="connsiteX522" fmla="*/ 1028871 w 1131070"/>
                <a:gd name="connsiteY522" fmla="*/ 145557 h 1132496"/>
                <a:gd name="connsiteX523" fmla="*/ 1036091 w 1131070"/>
                <a:gd name="connsiteY523" fmla="*/ 154250 h 1132496"/>
                <a:gd name="connsiteX524" fmla="*/ 1038978 w 1131070"/>
                <a:gd name="connsiteY524" fmla="*/ 153767 h 1132496"/>
                <a:gd name="connsiteX525" fmla="*/ 1043792 w 1131070"/>
                <a:gd name="connsiteY525" fmla="*/ 150870 h 1132496"/>
                <a:gd name="connsiteX526" fmla="*/ 1050049 w 1131070"/>
                <a:gd name="connsiteY526" fmla="*/ 148455 h 1132496"/>
                <a:gd name="connsiteX527" fmla="*/ 1055343 w 1131070"/>
                <a:gd name="connsiteY527" fmla="*/ 144108 h 1132496"/>
                <a:gd name="connsiteX528" fmla="*/ 1062081 w 1131070"/>
                <a:gd name="connsiteY528" fmla="*/ 141694 h 1132496"/>
                <a:gd name="connsiteX529" fmla="*/ 1070263 w 1131070"/>
                <a:gd name="connsiteY529" fmla="*/ 140728 h 1132496"/>
                <a:gd name="connsiteX530" fmla="*/ 1076039 w 1131070"/>
                <a:gd name="connsiteY530" fmla="*/ 137830 h 1132496"/>
                <a:gd name="connsiteX531" fmla="*/ 1078446 w 1131070"/>
                <a:gd name="connsiteY531" fmla="*/ 135416 h 1132496"/>
                <a:gd name="connsiteX532" fmla="*/ 1082777 w 1131070"/>
                <a:gd name="connsiteY532" fmla="*/ 133967 h 1132496"/>
                <a:gd name="connsiteX533" fmla="*/ 1086147 w 1131070"/>
                <a:gd name="connsiteY533" fmla="*/ 129620 h 1132496"/>
                <a:gd name="connsiteX534" fmla="*/ 1089997 w 1131070"/>
                <a:gd name="connsiteY534" fmla="*/ 127205 h 1132496"/>
                <a:gd name="connsiteX535" fmla="*/ 1095773 w 1131070"/>
                <a:gd name="connsiteY535" fmla="*/ 127205 h 1132496"/>
                <a:gd name="connsiteX536" fmla="*/ 1102030 w 1131070"/>
                <a:gd name="connsiteY536" fmla="*/ 128655 h 1132496"/>
                <a:gd name="connsiteX537" fmla="*/ 1105399 w 1131070"/>
                <a:gd name="connsiteY537" fmla="*/ 128655 h 1132496"/>
                <a:gd name="connsiteX538" fmla="*/ 1109249 w 1131070"/>
                <a:gd name="connsiteY538" fmla="*/ 130103 h 1132496"/>
                <a:gd name="connsiteX539" fmla="*/ 1113100 w 1131070"/>
                <a:gd name="connsiteY539" fmla="*/ 130586 h 1132496"/>
                <a:gd name="connsiteX540" fmla="*/ 1114544 w 1131070"/>
                <a:gd name="connsiteY540" fmla="*/ 135899 h 1132496"/>
                <a:gd name="connsiteX541" fmla="*/ 1119838 w 1131070"/>
                <a:gd name="connsiteY541" fmla="*/ 140728 h 1132496"/>
                <a:gd name="connsiteX542" fmla="*/ 1121282 w 1131070"/>
                <a:gd name="connsiteY542" fmla="*/ 147489 h 1132496"/>
                <a:gd name="connsiteX543" fmla="*/ 1129464 w 1131070"/>
                <a:gd name="connsiteY543" fmla="*/ 148938 h 1132496"/>
                <a:gd name="connsiteX544" fmla="*/ 1130908 w 1131070"/>
                <a:gd name="connsiteY544" fmla="*/ 154250 h 1132496"/>
                <a:gd name="connsiteX545" fmla="*/ 1126095 w 1131070"/>
                <a:gd name="connsiteY545" fmla="*/ 159563 h 1132496"/>
                <a:gd name="connsiteX546" fmla="*/ 1124170 w 1131070"/>
                <a:gd name="connsiteY546" fmla="*/ 163426 h 1132496"/>
                <a:gd name="connsiteX547" fmla="*/ 1118875 w 1131070"/>
                <a:gd name="connsiteY547" fmla="*/ 166807 h 1132496"/>
                <a:gd name="connsiteX548" fmla="*/ 1118394 w 1131070"/>
                <a:gd name="connsiteY548" fmla="*/ 170187 h 1132496"/>
                <a:gd name="connsiteX549" fmla="*/ 1109731 w 1131070"/>
                <a:gd name="connsiteY549" fmla="*/ 174051 h 1132496"/>
                <a:gd name="connsiteX550" fmla="*/ 1104918 w 1131070"/>
                <a:gd name="connsiteY550" fmla="*/ 177431 h 1132496"/>
                <a:gd name="connsiteX551" fmla="*/ 1102992 w 1131070"/>
                <a:gd name="connsiteY551" fmla="*/ 181295 h 1132496"/>
                <a:gd name="connsiteX552" fmla="*/ 1100105 w 1131070"/>
                <a:gd name="connsiteY552" fmla="*/ 182261 h 1132496"/>
                <a:gd name="connsiteX553" fmla="*/ 1100105 w 1131070"/>
                <a:gd name="connsiteY553" fmla="*/ 188056 h 1132496"/>
                <a:gd name="connsiteX554" fmla="*/ 1093366 w 1131070"/>
                <a:gd name="connsiteY554" fmla="*/ 193368 h 1132496"/>
                <a:gd name="connsiteX555" fmla="*/ 1089997 w 1131070"/>
                <a:gd name="connsiteY555" fmla="*/ 198198 h 1132496"/>
                <a:gd name="connsiteX556" fmla="*/ 1085665 w 1131070"/>
                <a:gd name="connsiteY556" fmla="*/ 208823 h 1132496"/>
                <a:gd name="connsiteX557" fmla="*/ 1016838 w 1131070"/>
                <a:gd name="connsiteY557" fmla="*/ 237799 h 1132496"/>
                <a:gd name="connsiteX558" fmla="*/ 1017320 w 1131070"/>
                <a:gd name="connsiteY558" fmla="*/ 288508 h 1132496"/>
                <a:gd name="connsiteX559" fmla="*/ 998549 w 1131070"/>
                <a:gd name="connsiteY559" fmla="*/ 328592 h 1132496"/>
                <a:gd name="connsiteX560" fmla="*/ 994217 w 1131070"/>
                <a:gd name="connsiteY560" fmla="*/ 337285 h 1132496"/>
                <a:gd name="connsiteX561" fmla="*/ 983628 w 1131070"/>
                <a:gd name="connsiteY561" fmla="*/ 333905 h 1132496"/>
                <a:gd name="connsiteX562" fmla="*/ 979778 w 1131070"/>
                <a:gd name="connsiteY562" fmla="*/ 331973 h 1132496"/>
                <a:gd name="connsiteX563" fmla="*/ 974965 w 1131070"/>
                <a:gd name="connsiteY563" fmla="*/ 335836 h 1132496"/>
                <a:gd name="connsiteX564" fmla="*/ 972077 w 1131070"/>
                <a:gd name="connsiteY564" fmla="*/ 335353 h 1132496"/>
                <a:gd name="connsiteX565" fmla="*/ 967264 w 1131070"/>
                <a:gd name="connsiteY565" fmla="*/ 338251 h 1132496"/>
                <a:gd name="connsiteX566" fmla="*/ 961488 w 1131070"/>
                <a:gd name="connsiteY566" fmla="*/ 338734 h 1132496"/>
                <a:gd name="connsiteX567" fmla="*/ 954750 w 1131070"/>
                <a:gd name="connsiteY567" fmla="*/ 344529 h 1132496"/>
                <a:gd name="connsiteX568" fmla="*/ 949937 w 1131070"/>
                <a:gd name="connsiteY568" fmla="*/ 343563 h 1132496"/>
                <a:gd name="connsiteX569" fmla="*/ 943680 w 1131070"/>
                <a:gd name="connsiteY569" fmla="*/ 347427 h 1132496"/>
                <a:gd name="connsiteX570" fmla="*/ 940792 w 1131070"/>
                <a:gd name="connsiteY570" fmla="*/ 348393 h 1132496"/>
                <a:gd name="connsiteX571" fmla="*/ 931647 w 1131070"/>
                <a:gd name="connsiteY571" fmla="*/ 354671 h 1132496"/>
                <a:gd name="connsiteX572" fmla="*/ 928759 w 1131070"/>
                <a:gd name="connsiteY572" fmla="*/ 359500 h 1132496"/>
                <a:gd name="connsiteX573" fmla="*/ 922984 w 1131070"/>
                <a:gd name="connsiteY573" fmla="*/ 364813 h 1132496"/>
                <a:gd name="connsiteX574" fmla="*/ 920096 w 1131070"/>
                <a:gd name="connsiteY574" fmla="*/ 370125 h 1132496"/>
                <a:gd name="connsiteX575" fmla="*/ 920096 w 1131070"/>
                <a:gd name="connsiteY575" fmla="*/ 373023 h 1132496"/>
                <a:gd name="connsiteX576" fmla="*/ 914801 w 1131070"/>
                <a:gd name="connsiteY576" fmla="*/ 376886 h 1132496"/>
                <a:gd name="connsiteX577" fmla="*/ 909988 w 1131070"/>
                <a:gd name="connsiteY577" fmla="*/ 379301 h 1132496"/>
                <a:gd name="connsiteX578" fmla="*/ 909507 w 1131070"/>
                <a:gd name="connsiteY578" fmla="*/ 381233 h 1132496"/>
                <a:gd name="connsiteX579" fmla="*/ 904694 w 1131070"/>
                <a:gd name="connsiteY579" fmla="*/ 383164 h 1132496"/>
                <a:gd name="connsiteX580" fmla="*/ 903250 w 1131070"/>
                <a:gd name="connsiteY580" fmla="*/ 386062 h 1132496"/>
                <a:gd name="connsiteX581" fmla="*/ 900362 w 1131070"/>
                <a:gd name="connsiteY581" fmla="*/ 387028 h 1132496"/>
                <a:gd name="connsiteX582" fmla="*/ 896030 w 1131070"/>
                <a:gd name="connsiteY582" fmla="*/ 387028 h 1132496"/>
                <a:gd name="connsiteX583" fmla="*/ 892180 w 1131070"/>
                <a:gd name="connsiteY583" fmla="*/ 389443 h 1132496"/>
                <a:gd name="connsiteX584" fmla="*/ 886886 w 1131070"/>
                <a:gd name="connsiteY584" fmla="*/ 385096 h 1132496"/>
                <a:gd name="connsiteX585" fmla="*/ 881591 w 1131070"/>
                <a:gd name="connsiteY585" fmla="*/ 387511 h 1132496"/>
                <a:gd name="connsiteX586" fmla="*/ 877259 w 1131070"/>
                <a:gd name="connsiteY586" fmla="*/ 387511 h 1132496"/>
                <a:gd name="connsiteX587" fmla="*/ 871965 w 1131070"/>
                <a:gd name="connsiteY587" fmla="*/ 393306 h 1132496"/>
                <a:gd name="connsiteX588" fmla="*/ 863302 w 1131070"/>
                <a:gd name="connsiteY588" fmla="*/ 395721 h 1132496"/>
                <a:gd name="connsiteX589" fmla="*/ 859451 w 1131070"/>
                <a:gd name="connsiteY589" fmla="*/ 400067 h 1132496"/>
                <a:gd name="connsiteX590" fmla="*/ 856563 w 1131070"/>
                <a:gd name="connsiteY590" fmla="*/ 399584 h 1132496"/>
                <a:gd name="connsiteX591" fmla="*/ 853194 w 1131070"/>
                <a:gd name="connsiteY591" fmla="*/ 403448 h 1132496"/>
                <a:gd name="connsiteX592" fmla="*/ 850306 w 1131070"/>
                <a:gd name="connsiteY592" fmla="*/ 403931 h 1132496"/>
                <a:gd name="connsiteX593" fmla="*/ 843087 w 1131070"/>
                <a:gd name="connsiteY593" fmla="*/ 411658 h 1132496"/>
                <a:gd name="connsiteX594" fmla="*/ 840199 w 1131070"/>
                <a:gd name="connsiteY594" fmla="*/ 417936 h 1132496"/>
                <a:gd name="connsiteX595" fmla="*/ 839718 w 1131070"/>
                <a:gd name="connsiteY595" fmla="*/ 422283 h 1132496"/>
                <a:gd name="connsiteX596" fmla="*/ 835867 w 1131070"/>
                <a:gd name="connsiteY596" fmla="*/ 422283 h 1132496"/>
                <a:gd name="connsiteX597" fmla="*/ 830573 w 1131070"/>
                <a:gd name="connsiteY597" fmla="*/ 424697 h 1132496"/>
                <a:gd name="connsiteX598" fmla="*/ 822390 w 1131070"/>
                <a:gd name="connsiteY598" fmla="*/ 426629 h 1132496"/>
                <a:gd name="connsiteX599" fmla="*/ 817577 w 1131070"/>
                <a:gd name="connsiteY599" fmla="*/ 426146 h 1132496"/>
                <a:gd name="connsiteX600" fmla="*/ 813246 w 1131070"/>
                <a:gd name="connsiteY600" fmla="*/ 427595 h 1132496"/>
                <a:gd name="connsiteX601" fmla="*/ 811802 w 1131070"/>
                <a:gd name="connsiteY601" fmla="*/ 421317 h 1132496"/>
                <a:gd name="connsiteX602" fmla="*/ 809395 w 1131070"/>
                <a:gd name="connsiteY602" fmla="*/ 416487 h 1132496"/>
                <a:gd name="connsiteX603" fmla="*/ 803620 w 1131070"/>
                <a:gd name="connsiteY603" fmla="*/ 411175 h 1132496"/>
                <a:gd name="connsiteX604" fmla="*/ 800732 w 1131070"/>
                <a:gd name="connsiteY604" fmla="*/ 405863 h 1132496"/>
                <a:gd name="connsiteX605" fmla="*/ 796400 w 1131070"/>
                <a:gd name="connsiteY605" fmla="*/ 407794 h 1132496"/>
                <a:gd name="connsiteX606" fmla="*/ 797363 w 1131070"/>
                <a:gd name="connsiteY606" fmla="*/ 401999 h 1132496"/>
                <a:gd name="connsiteX607" fmla="*/ 798806 w 1131070"/>
                <a:gd name="connsiteY607" fmla="*/ 399102 h 1132496"/>
                <a:gd name="connsiteX608" fmla="*/ 797844 w 1131070"/>
                <a:gd name="connsiteY608" fmla="*/ 395721 h 1132496"/>
                <a:gd name="connsiteX609" fmla="*/ 794956 w 1131070"/>
                <a:gd name="connsiteY609" fmla="*/ 394272 h 1132496"/>
                <a:gd name="connsiteX610" fmla="*/ 795437 w 1131070"/>
                <a:gd name="connsiteY610" fmla="*/ 390892 h 1132496"/>
                <a:gd name="connsiteX611" fmla="*/ 793993 w 1131070"/>
                <a:gd name="connsiteY611" fmla="*/ 384613 h 1132496"/>
                <a:gd name="connsiteX612" fmla="*/ 791106 w 1131070"/>
                <a:gd name="connsiteY612" fmla="*/ 386545 h 1132496"/>
                <a:gd name="connsiteX613" fmla="*/ 781961 w 1131070"/>
                <a:gd name="connsiteY613" fmla="*/ 387511 h 1132496"/>
                <a:gd name="connsiteX614" fmla="*/ 771372 w 1131070"/>
                <a:gd name="connsiteY614" fmla="*/ 392340 h 1132496"/>
                <a:gd name="connsiteX615" fmla="*/ 766559 w 1131070"/>
                <a:gd name="connsiteY615" fmla="*/ 394272 h 1132496"/>
                <a:gd name="connsiteX616" fmla="*/ 760302 w 1131070"/>
                <a:gd name="connsiteY616" fmla="*/ 401033 h 1132496"/>
                <a:gd name="connsiteX617" fmla="*/ 756451 w 1131070"/>
                <a:gd name="connsiteY617" fmla="*/ 407311 h 1132496"/>
                <a:gd name="connsiteX618" fmla="*/ 752601 w 1131070"/>
                <a:gd name="connsiteY618" fmla="*/ 410692 h 1132496"/>
                <a:gd name="connsiteX619" fmla="*/ 748269 w 1131070"/>
                <a:gd name="connsiteY619" fmla="*/ 411658 h 1132496"/>
                <a:gd name="connsiteX620" fmla="*/ 745863 w 1131070"/>
                <a:gd name="connsiteY620" fmla="*/ 410209 h 1132496"/>
                <a:gd name="connsiteX621" fmla="*/ 744419 w 1131070"/>
                <a:gd name="connsiteY621" fmla="*/ 405380 h 1132496"/>
                <a:gd name="connsiteX622" fmla="*/ 744419 w 1131070"/>
                <a:gd name="connsiteY622" fmla="*/ 402482 h 1132496"/>
                <a:gd name="connsiteX623" fmla="*/ 752120 w 1131070"/>
                <a:gd name="connsiteY623" fmla="*/ 394272 h 1132496"/>
                <a:gd name="connsiteX624" fmla="*/ 744419 w 1131070"/>
                <a:gd name="connsiteY624" fmla="*/ 390892 h 1132496"/>
                <a:gd name="connsiteX625" fmla="*/ 738643 w 1131070"/>
                <a:gd name="connsiteY625" fmla="*/ 395721 h 1132496"/>
                <a:gd name="connsiteX626" fmla="*/ 736237 w 1131070"/>
                <a:gd name="connsiteY626" fmla="*/ 399102 h 1132496"/>
                <a:gd name="connsiteX627" fmla="*/ 723723 w 1131070"/>
                <a:gd name="connsiteY627" fmla="*/ 401516 h 1132496"/>
                <a:gd name="connsiteX628" fmla="*/ 716503 w 1131070"/>
                <a:gd name="connsiteY628" fmla="*/ 406346 h 1132496"/>
                <a:gd name="connsiteX629" fmla="*/ 713615 w 1131070"/>
                <a:gd name="connsiteY629" fmla="*/ 409243 h 1132496"/>
                <a:gd name="connsiteX630" fmla="*/ 713134 w 1131070"/>
                <a:gd name="connsiteY630" fmla="*/ 415521 h 1132496"/>
                <a:gd name="connsiteX631" fmla="*/ 710727 w 1131070"/>
                <a:gd name="connsiteY631" fmla="*/ 417936 h 1132496"/>
                <a:gd name="connsiteX632" fmla="*/ 703989 w 1131070"/>
                <a:gd name="connsiteY632" fmla="*/ 421317 h 1132496"/>
                <a:gd name="connsiteX633" fmla="*/ 697732 w 1131070"/>
                <a:gd name="connsiteY633" fmla="*/ 421800 h 1132496"/>
                <a:gd name="connsiteX634" fmla="*/ 693400 w 1131070"/>
                <a:gd name="connsiteY634" fmla="*/ 426629 h 1132496"/>
                <a:gd name="connsiteX635" fmla="*/ 691475 w 1131070"/>
                <a:gd name="connsiteY635" fmla="*/ 426629 h 1132496"/>
                <a:gd name="connsiteX636" fmla="*/ 684255 w 1131070"/>
                <a:gd name="connsiteY636" fmla="*/ 434839 h 1132496"/>
                <a:gd name="connsiteX637" fmla="*/ 678480 w 1131070"/>
                <a:gd name="connsiteY637" fmla="*/ 439668 h 1132496"/>
                <a:gd name="connsiteX638" fmla="*/ 678961 w 1131070"/>
                <a:gd name="connsiteY638" fmla="*/ 443532 h 1132496"/>
                <a:gd name="connsiteX639" fmla="*/ 677998 w 1131070"/>
                <a:gd name="connsiteY639" fmla="*/ 448844 h 1132496"/>
                <a:gd name="connsiteX640" fmla="*/ 674629 w 1131070"/>
                <a:gd name="connsiteY640" fmla="*/ 453191 h 1132496"/>
                <a:gd name="connsiteX641" fmla="*/ 670298 w 1131070"/>
                <a:gd name="connsiteY641" fmla="*/ 457055 h 1132496"/>
                <a:gd name="connsiteX642" fmla="*/ 665485 w 1131070"/>
                <a:gd name="connsiteY642" fmla="*/ 458986 h 1132496"/>
                <a:gd name="connsiteX643" fmla="*/ 661634 w 1131070"/>
                <a:gd name="connsiteY643" fmla="*/ 462367 h 1132496"/>
                <a:gd name="connsiteX644" fmla="*/ 662115 w 1131070"/>
                <a:gd name="connsiteY644" fmla="*/ 464781 h 1132496"/>
                <a:gd name="connsiteX645" fmla="*/ 659709 w 1131070"/>
                <a:gd name="connsiteY645" fmla="*/ 467196 h 1132496"/>
                <a:gd name="connsiteX646" fmla="*/ 652489 w 1131070"/>
                <a:gd name="connsiteY646" fmla="*/ 470577 h 1132496"/>
                <a:gd name="connsiteX647" fmla="*/ 646714 w 1131070"/>
                <a:gd name="connsiteY647" fmla="*/ 476372 h 1132496"/>
                <a:gd name="connsiteX648" fmla="*/ 643826 w 1131070"/>
                <a:gd name="connsiteY648" fmla="*/ 480236 h 1132496"/>
                <a:gd name="connsiteX649" fmla="*/ 638531 w 1131070"/>
                <a:gd name="connsiteY649" fmla="*/ 483133 h 1132496"/>
                <a:gd name="connsiteX650" fmla="*/ 634200 w 1131070"/>
                <a:gd name="connsiteY650" fmla="*/ 487480 h 1132496"/>
                <a:gd name="connsiteX651" fmla="*/ 633237 w 1131070"/>
                <a:gd name="connsiteY651" fmla="*/ 488929 h 1132496"/>
                <a:gd name="connsiteX652" fmla="*/ 625055 w 1131070"/>
                <a:gd name="connsiteY652" fmla="*/ 494241 h 1132496"/>
                <a:gd name="connsiteX653" fmla="*/ 623130 w 1131070"/>
                <a:gd name="connsiteY653" fmla="*/ 493758 h 1132496"/>
                <a:gd name="connsiteX654" fmla="*/ 616873 w 1131070"/>
                <a:gd name="connsiteY654" fmla="*/ 494241 h 1132496"/>
                <a:gd name="connsiteX655" fmla="*/ 616391 w 1131070"/>
                <a:gd name="connsiteY655" fmla="*/ 493275 h 1132496"/>
                <a:gd name="connsiteX656" fmla="*/ 609653 w 1131070"/>
                <a:gd name="connsiteY656" fmla="*/ 493275 h 1132496"/>
                <a:gd name="connsiteX657" fmla="*/ 605802 w 1131070"/>
                <a:gd name="connsiteY657" fmla="*/ 495690 h 1132496"/>
                <a:gd name="connsiteX658" fmla="*/ 601471 w 1131070"/>
                <a:gd name="connsiteY658" fmla="*/ 500519 h 1132496"/>
                <a:gd name="connsiteX659" fmla="*/ 598583 w 1131070"/>
                <a:gd name="connsiteY659" fmla="*/ 502934 h 1132496"/>
                <a:gd name="connsiteX660" fmla="*/ 594251 w 1131070"/>
                <a:gd name="connsiteY660" fmla="*/ 503900 h 1132496"/>
                <a:gd name="connsiteX661" fmla="*/ 592807 w 1131070"/>
                <a:gd name="connsiteY661" fmla="*/ 507280 h 1132496"/>
                <a:gd name="connsiteX662" fmla="*/ 587513 w 1131070"/>
                <a:gd name="connsiteY662" fmla="*/ 507280 h 1132496"/>
                <a:gd name="connsiteX663" fmla="*/ 587032 w 1131070"/>
                <a:gd name="connsiteY663" fmla="*/ 511627 h 1132496"/>
                <a:gd name="connsiteX664" fmla="*/ 585106 w 1131070"/>
                <a:gd name="connsiteY664" fmla="*/ 512110 h 1132496"/>
                <a:gd name="connsiteX665" fmla="*/ 585588 w 1131070"/>
                <a:gd name="connsiteY665" fmla="*/ 517422 h 1132496"/>
                <a:gd name="connsiteX666" fmla="*/ 581256 w 1131070"/>
                <a:gd name="connsiteY666" fmla="*/ 517422 h 1132496"/>
                <a:gd name="connsiteX667" fmla="*/ 580775 w 1131070"/>
                <a:gd name="connsiteY667" fmla="*/ 522252 h 1132496"/>
                <a:gd name="connsiteX668" fmla="*/ 582700 w 1131070"/>
                <a:gd name="connsiteY668" fmla="*/ 525149 h 1132496"/>
                <a:gd name="connsiteX669" fmla="*/ 579331 w 1131070"/>
                <a:gd name="connsiteY669" fmla="*/ 529013 h 1132496"/>
                <a:gd name="connsiteX670" fmla="*/ 574036 w 1131070"/>
                <a:gd name="connsiteY670" fmla="*/ 529979 h 1132496"/>
                <a:gd name="connsiteX671" fmla="*/ 569223 w 1131070"/>
                <a:gd name="connsiteY671" fmla="*/ 529013 h 1132496"/>
                <a:gd name="connsiteX672" fmla="*/ 568742 w 1131070"/>
                <a:gd name="connsiteY672" fmla="*/ 531910 h 1132496"/>
                <a:gd name="connsiteX673" fmla="*/ 570186 w 1131070"/>
                <a:gd name="connsiteY673" fmla="*/ 536740 h 1132496"/>
                <a:gd name="connsiteX674" fmla="*/ 564891 w 1131070"/>
                <a:gd name="connsiteY674" fmla="*/ 539637 h 1132496"/>
                <a:gd name="connsiteX675" fmla="*/ 562485 w 1131070"/>
                <a:gd name="connsiteY675" fmla="*/ 543501 h 1132496"/>
                <a:gd name="connsiteX676" fmla="*/ 556228 w 1131070"/>
                <a:gd name="connsiteY676" fmla="*/ 543501 h 1132496"/>
                <a:gd name="connsiteX677" fmla="*/ 551415 w 1131070"/>
                <a:gd name="connsiteY677" fmla="*/ 549296 h 1132496"/>
                <a:gd name="connsiteX678" fmla="*/ 548046 w 1131070"/>
                <a:gd name="connsiteY678" fmla="*/ 550262 h 1132496"/>
                <a:gd name="connsiteX679" fmla="*/ 547083 w 1131070"/>
                <a:gd name="connsiteY679" fmla="*/ 553160 h 1132496"/>
                <a:gd name="connsiteX680" fmla="*/ 544195 w 1131070"/>
                <a:gd name="connsiteY680" fmla="*/ 551228 h 1132496"/>
                <a:gd name="connsiteX681" fmla="*/ 539382 w 1131070"/>
                <a:gd name="connsiteY681" fmla="*/ 554126 h 1132496"/>
                <a:gd name="connsiteX682" fmla="*/ 540345 w 1131070"/>
                <a:gd name="connsiteY682" fmla="*/ 557506 h 1132496"/>
                <a:gd name="connsiteX683" fmla="*/ 538901 w 1131070"/>
                <a:gd name="connsiteY683" fmla="*/ 563302 h 1132496"/>
                <a:gd name="connsiteX684" fmla="*/ 533606 w 1131070"/>
                <a:gd name="connsiteY684" fmla="*/ 562336 h 1132496"/>
                <a:gd name="connsiteX685" fmla="*/ 532163 w 1131070"/>
                <a:gd name="connsiteY685" fmla="*/ 566682 h 1132496"/>
                <a:gd name="connsiteX686" fmla="*/ 529756 w 1131070"/>
                <a:gd name="connsiteY686" fmla="*/ 570546 h 1132496"/>
                <a:gd name="connsiteX687" fmla="*/ 527350 w 1131070"/>
                <a:gd name="connsiteY687" fmla="*/ 571029 h 1132496"/>
                <a:gd name="connsiteX688" fmla="*/ 527831 w 1131070"/>
                <a:gd name="connsiteY688" fmla="*/ 575858 h 1132496"/>
                <a:gd name="connsiteX689" fmla="*/ 529275 w 1131070"/>
                <a:gd name="connsiteY689" fmla="*/ 578755 h 1132496"/>
                <a:gd name="connsiteX690" fmla="*/ 528312 w 1131070"/>
                <a:gd name="connsiteY690" fmla="*/ 581170 h 1132496"/>
                <a:gd name="connsiteX691" fmla="*/ 528312 w 1131070"/>
                <a:gd name="connsiteY691" fmla="*/ 585034 h 1132496"/>
                <a:gd name="connsiteX692" fmla="*/ 527350 w 1131070"/>
                <a:gd name="connsiteY692" fmla="*/ 586966 h 1132496"/>
                <a:gd name="connsiteX693" fmla="*/ 523499 w 1131070"/>
                <a:gd name="connsiteY693" fmla="*/ 587449 h 1132496"/>
                <a:gd name="connsiteX694" fmla="*/ 523018 w 1131070"/>
                <a:gd name="connsiteY694" fmla="*/ 584551 h 1132496"/>
                <a:gd name="connsiteX695" fmla="*/ 517723 w 1131070"/>
                <a:gd name="connsiteY695" fmla="*/ 585034 h 1132496"/>
                <a:gd name="connsiteX696" fmla="*/ 518205 w 1131070"/>
                <a:gd name="connsiteY696" fmla="*/ 587931 h 1132496"/>
                <a:gd name="connsiteX697" fmla="*/ 515317 w 1131070"/>
                <a:gd name="connsiteY697" fmla="*/ 589863 h 1132496"/>
                <a:gd name="connsiteX698" fmla="*/ 513873 w 1131070"/>
                <a:gd name="connsiteY698" fmla="*/ 598073 h 1132496"/>
                <a:gd name="connsiteX699" fmla="*/ 515798 w 1131070"/>
                <a:gd name="connsiteY699" fmla="*/ 602903 h 1132496"/>
                <a:gd name="connsiteX700" fmla="*/ 513392 w 1131070"/>
                <a:gd name="connsiteY700" fmla="*/ 604834 h 1132496"/>
                <a:gd name="connsiteX701" fmla="*/ 509541 w 1131070"/>
                <a:gd name="connsiteY701" fmla="*/ 601937 h 1132496"/>
                <a:gd name="connsiteX702" fmla="*/ 504728 w 1131070"/>
                <a:gd name="connsiteY702" fmla="*/ 602903 h 1132496"/>
                <a:gd name="connsiteX703" fmla="*/ 506172 w 1131070"/>
                <a:gd name="connsiteY703" fmla="*/ 608215 h 1132496"/>
                <a:gd name="connsiteX704" fmla="*/ 502321 w 1131070"/>
                <a:gd name="connsiteY704" fmla="*/ 606283 h 1132496"/>
                <a:gd name="connsiteX705" fmla="*/ 499434 w 1131070"/>
                <a:gd name="connsiteY705" fmla="*/ 607732 h 1132496"/>
                <a:gd name="connsiteX706" fmla="*/ 498471 w 1131070"/>
                <a:gd name="connsiteY706" fmla="*/ 612561 h 1132496"/>
                <a:gd name="connsiteX707" fmla="*/ 499434 w 1131070"/>
                <a:gd name="connsiteY707" fmla="*/ 620771 h 1132496"/>
                <a:gd name="connsiteX708" fmla="*/ 500878 w 1131070"/>
                <a:gd name="connsiteY708" fmla="*/ 622703 h 1132496"/>
                <a:gd name="connsiteX709" fmla="*/ 504728 w 1131070"/>
                <a:gd name="connsiteY709" fmla="*/ 622220 h 1132496"/>
                <a:gd name="connsiteX710" fmla="*/ 505691 w 1131070"/>
                <a:gd name="connsiteY710" fmla="*/ 625118 h 1132496"/>
                <a:gd name="connsiteX711" fmla="*/ 508579 w 1131070"/>
                <a:gd name="connsiteY711" fmla="*/ 625118 h 1132496"/>
                <a:gd name="connsiteX712" fmla="*/ 513392 w 1131070"/>
                <a:gd name="connsiteY712" fmla="*/ 626567 h 1132496"/>
                <a:gd name="connsiteX713" fmla="*/ 519167 w 1131070"/>
                <a:gd name="connsiteY713" fmla="*/ 623186 h 1132496"/>
                <a:gd name="connsiteX714" fmla="*/ 521093 w 1131070"/>
                <a:gd name="connsiteY714" fmla="*/ 620771 h 1132496"/>
                <a:gd name="connsiteX715" fmla="*/ 527350 w 1131070"/>
                <a:gd name="connsiteY715" fmla="*/ 617391 h 1132496"/>
                <a:gd name="connsiteX716" fmla="*/ 526868 w 1131070"/>
                <a:gd name="connsiteY716" fmla="*/ 615942 h 1132496"/>
                <a:gd name="connsiteX717" fmla="*/ 534569 w 1131070"/>
                <a:gd name="connsiteY717" fmla="*/ 612079 h 1132496"/>
                <a:gd name="connsiteX718" fmla="*/ 535050 w 1131070"/>
                <a:gd name="connsiteY718" fmla="*/ 609664 h 1132496"/>
                <a:gd name="connsiteX719" fmla="*/ 537938 w 1131070"/>
                <a:gd name="connsiteY719" fmla="*/ 606283 h 1132496"/>
                <a:gd name="connsiteX720" fmla="*/ 540345 w 1131070"/>
                <a:gd name="connsiteY720" fmla="*/ 605317 h 1132496"/>
                <a:gd name="connsiteX721" fmla="*/ 542751 w 1131070"/>
                <a:gd name="connsiteY721" fmla="*/ 606766 h 1132496"/>
                <a:gd name="connsiteX722" fmla="*/ 549971 w 1131070"/>
                <a:gd name="connsiteY722" fmla="*/ 604352 h 1132496"/>
                <a:gd name="connsiteX723" fmla="*/ 551896 w 1131070"/>
                <a:gd name="connsiteY723" fmla="*/ 600488 h 1132496"/>
                <a:gd name="connsiteX724" fmla="*/ 559597 w 1131070"/>
                <a:gd name="connsiteY724" fmla="*/ 600005 h 1132496"/>
                <a:gd name="connsiteX725" fmla="*/ 562485 w 1131070"/>
                <a:gd name="connsiteY725" fmla="*/ 599522 h 1132496"/>
                <a:gd name="connsiteX726" fmla="*/ 562485 w 1131070"/>
                <a:gd name="connsiteY726" fmla="*/ 602420 h 1132496"/>
                <a:gd name="connsiteX727" fmla="*/ 566335 w 1131070"/>
                <a:gd name="connsiteY727" fmla="*/ 603868 h 1132496"/>
                <a:gd name="connsiteX728" fmla="*/ 569223 w 1131070"/>
                <a:gd name="connsiteY728" fmla="*/ 601937 h 1132496"/>
                <a:gd name="connsiteX729" fmla="*/ 572592 w 1131070"/>
                <a:gd name="connsiteY729" fmla="*/ 600971 h 1132496"/>
                <a:gd name="connsiteX730" fmla="*/ 573555 w 1131070"/>
                <a:gd name="connsiteY730" fmla="*/ 604834 h 1132496"/>
                <a:gd name="connsiteX731" fmla="*/ 577887 w 1131070"/>
                <a:gd name="connsiteY731" fmla="*/ 608215 h 1132496"/>
                <a:gd name="connsiteX732" fmla="*/ 581256 w 1131070"/>
                <a:gd name="connsiteY732" fmla="*/ 613527 h 1132496"/>
                <a:gd name="connsiteX733" fmla="*/ 585106 w 1131070"/>
                <a:gd name="connsiteY733" fmla="*/ 614493 h 1132496"/>
                <a:gd name="connsiteX734" fmla="*/ 582700 w 1131070"/>
                <a:gd name="connsiteY734" fmla="*/ 618840 h 1132496"/>
                <a:gd name="connsiteX735" fmla="*/ 582700 w 1131070"/>
                <a:gd name="connsiteY735" fmla="*/ 623669 h 1132496"/>
                <a:gd name="connsiteX736" fmla="*/ 577887 w 1131070"/>
                <a:gd name="connsiteY736" fmla="*/ 627050 h 1132496"/>
                <a:gd name="connsiteX737" fmla="*/ 574999 w 1131070"/>
                <a:gd name="connsiteY737" fmla="*/ 628016 h 1132496"/>
                <a:gd name="connsiteX738" fmla="*/ 573555 w 1131070"/>
                <a:gd name="connsiteY738" fmla="*/ 630430 h 1132496"/>
                <a:gd name="connsiteX739" fmla="*/ 575961 w 1131070"/>
                <a:gd name="connsiteY739" fmla="*/ 631879 h 1132496"/>
                <a:gd name="connsiteX740" fmla="*/ 577405 w 1131070"/>
                <a:gd name="connsiteY740" fmla="*/ 636226 h 1132496"/>
                <a:gd name="connsiteX741" fmla="*/ 584144 w 1131070"/>
                <a:gd name="connsiteY741" fmla="*/ 642987 h 1132496"/>
                <a:gd name="connsiteX742" fmla="*/ 588475 w 1131070"/>
                <a:gd name="connsiteY742" fmla="*/ 644918 h 1132496"/>
                <a:gd name="connsiteX743" fmla="*/ 590882 w 1131070"/>
                <a:gd name="connsiteY743" fmla="*/ 644918 h 1132496"/>
                <a:gd name="connsiteX744" fmla="*/ 600508 w 1131070"/>
                <a:gd name="connsiteY744" fmla="*/ 646367 h 1132496"/>
                <a:gd name="connsiteX745" fmla="*/ 615910 w 1131070"/>
                <a:gd name="connsiteY745" fmla="*/ 634777 h 1132496"/>
                <a:gd name="connsiteX746" fmla="*/ 622167 w 1131070"/>
                <a:gd name="connsiteY746" fmla="*/ 647816 h 1132496"/>
                <a:gd name="connsiteX747" fmla="*/ 624573 w 1131070"/>
                <a:gd name="connsiteY747" fmla="*/ 650714 h 1132496"/>
                <a:gd name="connsiteX748" fmla="*/ 629387 w 1131070"/>
                <a:gd name="connsiteY748" fmla="*/ 651680 h 1132496"/>
                <a:gd name="connsiteX749" fmla="*/ 632274 w 1131070"/>
                <a:gd name="connsiteY749" fmla="*/ 648782 h 1132496"/>
                <a:gd name="connsiteX750" fmla="*/ 635162 w 1131070"/>
                <a:gd name="connsiteY750" fmla="*/ 647333 h 1132496"/>
                <a:gd name="connsiteX751" fmla="*/ 640938 w 1131070"/>
                <a:gd name="connsiteY751" fmla="*/ 648299 h 1132496"/>
                <a:gd name="connsiteX752" fmla="*/ 644788 w 1131070"/>
                <a:gd name="connsiteY752" fmla="*/ 647333 h 1132496"/>
                <a:gd name="connsiteX753" fmla="*/ 646232 w 1131070"/>
                <a:gd name="connsiteY753" fmla="*/ 648299 h 1132496"/>
                <a:gd name="connsiteX754" fmla="*/ 652489 w 1131070"/>
                <a:gd name="connsiteY754" fmla="*/ 649748 h 1132496"/>
                <a:gd name="connsiteX755" fmla="*/ 658265 w 1131070"/>
                <a:gd name="connsiteY755" fmla="*/ 648782 h 1132496"/>
                <a:gd name="connsiteX756" fmla="*/ 661153 w 1131070"/>
                <a:gd name="connsiteY756" fmla="*/ 651680 h 1132496"/>
                <a:gd name="connsiteX757" fmla="*/ 665003 w 1131070"/>
                <a:gd name="connsiteY757" fmla="*/ 654094 h 1132496"/>
                <a:gd name="connsiteX758" fmla="*/ 666928 w 1131070"/>
                <a:gd name="connsiteY758" fmla="*/ 657475 h 1132496"/>
                <a:gd name="connsiteX759" fmla="*/ 661634 w 1131070"/>
                <a:gd name="connsiteY759" fmla="*/ 668583 h 1132496"/>
                <a:gd name="connsiteX760" fmla="*/ 659709 w 1131070"/>
                <a:gd name="connsiteY760" fmla="*/ 671480 h 1132496"/>
                <a:gd name="connsiteX761" fmla="*/ 657302 w 1131070"/>
                <a:gd name="connsiteY761" fmla="*/ 671480 h 1132496"/>
                <a:gd name="connsiteX762" fmla="*/ 654896 w 1131070"/>
                <a:gd name="connsiteY762" fmla="*/ 677758 h 1132496"/>
                <a:gd name="connsiteX763" fmla="*/ 655858 w 1131070"/>
                <a:gd name="connsiteY763" fmla="*/ 687900 h 1132496"/>
                <a:gd name="connsiteX764" fmla="*/ 652971 w 1131070"/>
                <a:gd name="connsiteY764" fmla="*/ 689349 h 1132496"/>
                <a:gd name="connsiteX765" fmla="*/ 649601 w 1131070"/>
                <a:gd name="connsiteY765" fmla="*/ 695627 h 1132496"/>
                <a:gd name="connsiteX766" fmla="*/ 649601 w 1131070"/>
                <a:gd name="connsiteY766" fmla="*/ 699491 h 1132496"/>
                <a:gd name="connsiteX767" fmla="*/ 647195 w 1131070"/>
                <a:gd name="connsiteY767" fmla="*/ 709150 h 1132496"/>
                <a:gd name="connsiteX768" fmla="*/ 648157 w 1131070"/>
                <a:gd name="connsiteY768" fmla="*/ 710599 h 1132496"/>
                <a:gd name="connsiteX769" fmla="*/ 646714 w 1131070"/>
                <a:gd name="connsiteY769" fmla="*/ 715428 h 1132496"/>
                <a:gd name="connsiteX770" fmla="*/ 646232 w 1131070"/>
                <a:gd name="connsiteY770" fmla="*/ 720257 h 1132496"/>
                <a:gd name="connsiteX771" fmla="*/ 644788 w 1131070"/>
                <a:gd name="connsiteY771" fmla="*/ 724604 h 1132496"/>
                <a:gd name="connsiteX772" fmla="*/ 639013 w 1131070"/>
                <a:gd name="connsiteY772" fmla="*/ 732814 h 1132496"/>
                <a:gd name="connsiteX773" fmla="*/ 637087 w 1131070"/>
                <a:gd name="connsiteY773" fmla="*/ 737643 h 1132496"/>
                <a:gd name="connsiteX774" fmla="*/ 633237 w 1131070"/>
                <a:gd name="connsiteY774" fmla="*/ 738609 h 1132496"/>
                <a:gd name="connsiteX775" fmla="*/ 634681 w 1131070"/>
                <a:gd name="connsiteY775" fmla="*/ 745853 h 1132496"/>
                <a:gd name="connsiteX776" fmla="*/ 637087 w 1131070"/>
                <a:gd name="connsiteY776" fmla="*/ 748268 h 1132496"/>
                <a:gd name="connsiteX777" fmla="*/ 632756 w 1131070"/>
                <a:gd name="connsiteY777" fmla="*/ 750683 h 1132496"/>
                <a:gd name="connsiteX778" fmla="*/ 631312 w 1131070"/>
                <a:gd name="connsiteY778" fmla="*/ 749717 h 1132496"/>
                <a:gd name="connsiteX779" fmla="*/ 626980 w 1131070"/>
                <a:gd name="connsiteY779" fmla="*/ 754063 h 1132496"/>
                <a:gd name="connsiteX780" fmla="*/ 625055 w 1131070"/>
                <a:gd name="connsiteY780" fmla="*/ 754063 h 1132496"/>
                <a:gd name="connsiteX781" fmla="*/ 624092 w 1131070"/>
                <a:gd name="connsiteY781" fmla="*/ 757927 h 1132496"/>
                <a:gd name="connsiteX782" fmla="*/ 622167 w 1131070"/>
                <a:gd name="connsiteY782" fmla="*/ 756961 h 1132496"/>
                <a:gd name="connsiteX783" fmla="*/ 619279 w 1131070"/>
                <a:gd name="connsiteY783" fmla="*/ 762756 h 1132496"/>
                <a:gd name="connsiteX784" fmla="*/ 622167 w 1131070"/>
                <a:gd name="connsiteY784" fmla="*/ 764688 h 1132496"/>
                <a:gd name="connsiteX785" fmla="*/ 619279 w 1131070"/>
                <a:gd name="connsiteY785" fmla="*/ 767586 h 1132496"/>
                <a:gd name="connsiteX786" fmla="*/ 614466 w 1131070"/>
                <a:gd name="connsiteY786" fmla="*/ 770000 h 1132496"/>
                <a:gd name="connsiteX787" fmla="*/ 612059 w 1131070"/>
                <a:gd name="connsiteY787" fmla="*/ 767586 h 1132496"/>
                <a:gd name="connsiteX788" fmla="*/ 603396 w 1131070"/>
                <a:gd name="connsiteY788" fmla="*/ 764205 h 1132496"/>
                <a:gd name="connsiteX789" fmla="*/ 594251 w 1131070"/>
                <a:gd name="connsiteY789" fmla="*/ 764688 h 1132496"/>
                <a:gd name="connsiteX790" fmla="*/ 592807 w 1131070"/>
                <a:gd name="connsiteY790" fmla="*/ 761307 h 1132496"/>
                <a:gd name="connsiteX791" fmla="*/ 589919 w 1131070"/>
                <a:gd name="connsiteY791" fmla="*/ 761307 h 1132496"/>
                <a:gd name="connsiteX792" fmla="*/ 587032 w 1131070"/>
                <a:gd name="connsiteY792" fmla="*/ 759376 h 1132496"/>
                <a:gd name="connsiteX793" fmla="*/ 585106 w 1131070"/>
                <a:gd name="connsiteY793" fmla="*/ 760342 h 1132496"/>
                <a:gd name="connsiteX794" fmla="*/ 579812 w 1131070"/>
                <a:gd name="connsiteY794" fmla="*/ 758410 h 1132496"/>
                <a:gd name="connsiteX795" fmla="*/ 575961 w 1131070"/>
                <a:gd name="connsiteY795" fmla="*/ 759376 h 1132496"/>
                <a:gd name="connsiteX796" fmla="*/ 572111 w 1131070"/>
                <a:gd name="connsiteY796" fmla="*/ 756961 h 1132496"/>
                <a:gd name="connsiteX797" fmla="*/ 569223 w 1131070"/>
                <a:gd name="connsiteY797" fmla="*/ 759376 h 1132496"/>
                <a:gd name="connsiteX798" fmla="*/ 565854 w 1131070"/>
                <a:gd name="connsiteY798" fmla="*/ 759858 h 1132496"/>
                <a:gd name="connsiteX799" fmla="*/ 565373 w 1131070"/>
                <a:gd name="connsiteY799" fmla="*/ 763239 h 1132496"/>
                <a:gd name="connsiteX800" fmla="*/ 561522 w 1131070"/>
                <a:gd name="connsiteY800" fmla="*/ 762756 h 1132496"/>
                <a:gd name="connsiteX801" fmla="*/ 557672 w 1131070"/>
                <a:gd name="connsiteY801" fmla="*/ 769517 h 1132496"/>
                <a:gd name="connsiteX802" fmla="*/ 552859 w 1131070"/>
                <a:gd name="connsiteY802" fmla="*/ 770000 h 1132496"/>
                <a:gd name="connsiteX803" fmla="*/ 550934 w 1131070"/>
                <a:gd name="connsiteY803" fmla="*/ 771932 h 1132496"/>
                <a:gd name="connsiteX804" fmla="*/ 550452 w 1131070"/>
                <a:gd name="connsiteY804" fmla="*/ 777244 h 1132496"/>
                <a:gd name="connsiteX805" fmla="*/ 551896 w 1131070"/>
                <a:gd name="connsiteY805" fmla="*/ 778210 h 1132496"/>
                <a:gd name="connsiteX806" fmla="*/ 547564 w 1131070"/>
                <a:gd name="connsiteY806" fmla="*/ 782557 h 1132496"/>
                <a:gd name="connsiteX807" fmla="*/ 544677 w 1131070"/>
                <a:gd name="connsiteY807" fmla="*/ 783040 h 1132496"/>
                <a:gd name="connsiteX808" fmla="*/ 543233 w 1131070"/>
                <a:gd name="connsiteY808" fmla="*/ 787386 h 1132496"/>
                <a:gd name="connsiteX809" fmla="*/ 539382 w 1131070"/>
                <a:gd name="connsiteY809" fmla="*/ 786903 h 1132496"/>
                <a:gd name="connsiteX810" fmla="*/ 536494 w 1131070"/>
                <a:gd name="connsiteY810" fmla="*/ 784489 h 1132496"/>
                <a:gd name="connsiteX811" fmla="*/ 534088 w 1131070"/>
                <a:gd name="connsiteY811" fmla="*/ 787869 h 1132496"/>
                <a:gd name="connsiteX812" fmla="*/ 531200 w 1131070"/>
                <a:gd name="connsiteY812" fmla="*/ 786420 h 1132496"/>
                <a:gd name="connsiteX813" fmla="*/ 526868 w 1131070"/>
                <a:gd name="connsiteY813" fmla="*/ 788835 h 1132496"/>
                <a:gd name="connsiteX814" fmla="*/ 527350 w 1131070"/>
                <a:gd name="connsiteY814" fmla="*/ 791250 h 1132496"/>
                <a:gd name="connsiteX815" fmla="*/ 525424 w 1131070"/>
                <a:gd name="connsiteY815" fmla="*/ 793181 h 1132496"/>
                <a:gd name="connsiteX816" fmla="*/ 522536 w 1131070"/>
                <a:gd name="connsiteY816" fmla="*/ 792216 h 1132496"/>
                <a:gd name="connsiteX817" fmla="*/ 517242 w 1131070"/>
                <a:gd name="connsiteY817" fmla="*/ 793181 h 1132496"/>
                <a:gd name="connsiteX818" fmla="*/ 516761 w 1131070"/>
                <a:gd name="connsiteY818" fmla="*/ 794630 h 1132496"/>
                <a:gd name="connsiteX819" fmla="*/ 511466 w 1131070"/>
                <a:gd name="connsiteY819" fmla="*/ 794630 h 1132496"/>
                <a:gd name="connsiteX820" fmla="*/ 509060 w 1131070"/>
                <a:gd name="connsiteY820" fmla="*/ 796079 h 1132496"/>
                <a:gd name="connsiteX821" fmla="*/ 503765 w 1131070"/>
                <a:gd name="connsiteY821" fmla="*/ 797528 h 1132496"/>
                <a:gd name="connsiteX822" fmla="*/ 498952 w 1131070"/>
                <a:gd name="connsiteY822" fmla="*/ 801391 h 1132496"/>
                <a:gd name="connsiteX823" fmla="*/ 496065 w 1131070"/>
                <a:gd name="connsiteY823" fmla="*/ 800908 h 1132496"/>
                <a:gd name="connsiteX824" fmla="*/ 495102 w 1131070"/>
                <a:gd name="connsiteY824" fmla="*/ 803323 h 1132496"/>
                <a:gd name="connsiteX825" fmla="*/ 497508 w 1131070"/>
                <a:gd name="connsiteY825" fmla="*/ 804772 h 1132496"/>
                <a:gd name="connsiteX826" fmla="*/ 498471 w 1131070"/>
                <a:gd name="connsiteY826" fmla="*/ 808636 h 1132496"/>
                <a:gd name="connsiteX827" fmla="*/ 505691 w 1131070"/>
                <a:gd name="connsiteY827" fmla="*/ 809118 h 1132496"/>
                <a:gd name="connsiteX828" fmla="*/ 507135 w 1131070"/>
                <a:gd name="connsiteY828" fmla="*/ 812016 h 1132496"/>
                <a:gd name="connsiteX829" fmla="*/ 510022 w 1131070"/>
                <a:gd name="connsiteY829" fmla="*/ 812016 h 1132496"/>
                <a:gd name="connsiteX830" fmla="*/ 514354 w 1131070"/>
                <a:gd name="connsiteY830" fmla="*/ 810084 h 1132496"/>
                <a:gd name="connsiteX831" fmla="*/ 517242 w 1131070"/>
                <a:gd name="connsiteY831" fmla="*/ 812016 h 1132496"/>
                <a:gd name="connsiteX832" fmla="*/ 519649 w 1131070"/>
                <a:gd name="connsiteY832" fmla="*/ 818294 h 1132496"/>
                <a:gd name="connsiteX833" fmla="*/ 519167 w 1131070"/>
                <a:gd name="connsiteY833" fmla="*/ 820226 h 1132496"/>
                <a:gd name="connsiteX834" fmla="*/ 510985 w 1131070"/>
                <a:gd name="connsiteY834" fmla="*/ 825055 h 1132496"/>
                <a:gd name="connsiteX835" fmla="*/ 512910 w 1131070"/>
                <a:gd name="connsiteY835" fmla="*/ 827953 h 1132496"/>
                <a:gd name="connsiteX836" fmla="*/ 511948 w 1131070"/>
                <a:gd name="connsiteY836" fmla="*/ 829885 h 1132496"/>
                <a:gd name="connsiteX837" fmla="*/ 512910 w 1131070"/>
                <a:gd name="connsiteY837" fmla="*/ 833749 h 1132496"/>
                <a:gd name="connsiteX838" fmla="*/ 516279 w 1131070"/>
                <a:gd name="connsiteY838" fmla="*/ 837129 h 1132496"/>
                <a:gd name="connsiteX839" fmla="*/ 520611 w 1131070"/>
                <a:gd name="connsiteY839" fmla="*/ 838578 h 1132496"/>
                <a:gd name="connsiteX840" fmla="*/ 521093 w 1131070"/>
                <a:gd name="connsiteY840" fmla="*/ 843890 h 1132496"/>
                <a:gd name="connsiteX841" fmla="*/ 519167 w 1131070"/>
                <a:gd name="connsiteY841" fmla="*/ 847271 h 1132496"/>
                <a:gd name="connsiteX842" fmla="*/ 522055 w 1131070"/>
                <a:gd name="connsiteY842" fmla="*/ 848720 h 1132496"/>
                <a:gd name="connsiteX843" fmla="*/ 519649 w 1131070"/>
                <a:gd name="connsiteY843" fmla="*/ 851617 h 1132496"/>
                <a:gd name="connsiteX844" fmla="*/ 523499 w 1131070"/>
                <a:gd name="connsiteY844" fmla="*/ 853066 h 1132496"/>
                <a:gd name="connsiteX845" fmla="*/ 525424 w 1131070"/>
                <a:gd name="connsiteY845" fmla="*/ 854998 h 1132496"/>
                <a:gd name="connsiteX846" fmla="*/ 527350 w 1131070"/>
                <a:gd name="connsiteY846" fmla="*/ 853066 h 1132496"/>
                <a:gd name="connsiteX847" fmla="*/ 531681 w 1131070"/>
                <a:gd name="connsiteY847" fmla="*/ 853549 h 1132496"/>
                <a:gd name="connsiteX848" fmla="*/ 530719 w 1131070"/>
                <a:gd name="connsiteY848" fmla="*/ 856929 h 1132496"/>
                <a:gd name="connsiteX849" fmla="*/ 532163 w 1131070"/>
                <a:gd name="connsiteY849" fmla="*/ 860793 h 1132496"/>
                <a:gd name="connsiteX850" fmla="*/ 531200 w 1131070"/>
                <a:gd name="connsiteY850" fmla="*/ 867072 h 1132496"/>
                <a:gd name="connsiteX851" fmla="*/ 536976 w 1131070"/>
                <a:gd name="connsiteY851" fmla="*/ 864657 h 1132496"/>
                <a:gd name="connsiteX852" fmla="*/ 537457 w 1131070"/>
                <a:gd name="connsiteY852" fmla="*/ 868037 h 1132496"/>
                <a:gd name="connsiteX853" fmla="*/ 542751 w 1131070"/>
                <a:gd name="connsiteY853" fmla="*/ 869003 h 1132496"/>
                <a:gd name="connsiteX854" fmla="*/ 544677 w 1131070"/>
                <a:gd name="connsiteY854" fmla="*/ 870452 h 1132496"/>
                <a:gd name="connsiteX855" fmla="*/ 544677 w 1131070"/>
                <a:gd name="connsiteY855" fmla="*/ 873832 h 1132496"/>
                <a:gd name="connsiteX856" fmla="*/ 543233 w 1131070"/>
                <a:gd name="connsiteY856" fmla="*/ 877213 h 1132496"/>
                <a:gd name="connsiteX857" fmla="*/ 538420 w 1131070"/>
                <a:gd name="connsiteY857" fmla="*/ 878662 h 1132496"/>
                <a:gd name="connsiteX858" fmla="*/ 535532 w 1131070"/>
                <a:gd name="connsiteY858" fmla="*/ 881076 h 1132496"/>
                <a:gd name="connsiteX859" fmla="*/ 534088 w 1131070"/>
                <a:gd name="connsiteY859" fmla="*/ 883491 h 1132496"/>
                <a:gd name="connsiteX860" fmla="*/ 535532 w 1131070"/>
                <a:gd name="connsiteY860" fmla="*/ 887355 h 1132496"/>
                <a:gd name="connsiteX861" fmla="*/ 535050 w 1131070"/>
                <a:gd name="connsiteY861" fmla="*/ 893150 h 1132496"/>
                <a:gd name="connsiteX862" fmla="*/ 536013 w 1131070"/>
                <a:gd name="connsiteY862" fmla="*/ 894599 h 1132496"/>
                <a:gd name="connsiteX863" fmla="*/ 529275 w 1131070"/>
                <a:gd name="connsiteY863" fmla="*/ 899911 h 1132496"/>
                <a:gd name="connsiteX864" fmla="*/ 529756 w 1131070"/>
                <a:gd name="connsiteY864" fmla="*/ 903775 h 1132496"/>
                <a:gd name="connsiteX865" fmla="*/ 529275 w 1131070"/>
                <a:gd name="connsiteY865" fmla="*/ 909087 h 1132496"/>
                <a:gd name="connsiteX866" fmla="*/ 533125 w 1131070"/>
                <a:gd name="connsiteY866" fmla="*/ 918746 h 1132496"/>
                <a:gd name="connsiteX867" fmla="*/ 537938 w 1131070"/>
                <a:gd name="connsiteY867" fmla="*/ 921161 h 1132496"/>
                <a:gd name="connsiteX868" fmla="*/ 539382 w 1131070"/>
                <a:gd name="connsiteY868" fmla="*/ 925507 h 1132496"/>
                <a:gd name="connsiteX869" fmla="*/ 537457 w 1131070"/>
                <a:gd name="connsiteY869" fmla="*/ 925990 h 1132496"/>
                <a:gd name="connsiteX870" fmla="*/ 538901 w 1131070"/>
                <a:gd name="connsiteY870" fmla="*/ 929371 h 1132496"/>
                <a:gd name="connsiteX871" fmla="*/ 535532 w 1131070"/>
                <a:gd name="connsiteY871" fmla="*/ 931785 h 1132496"/>
                <a:gd name="connsiteX872" fmla="*/ 532163 w 1131070"/>
                <a:gd name="connsiteY872" fmla="*/ 936132 h 1132496"/>
                <a:gd name="connsiteX873" fmla="*/ 531200 w 1131070"/>
                <a:gd name="connsiteY873" fmla="*/ 938547 h 1132496"/>
                <a:gd name="connsiteX874" fmla="*/ 533125 w 1131070"/>
                <a:gd name="connsiteY874" fmla="*/ 941444 h 1132496"/>
                <a:gd name="connsiteX875" fmla="*/ 533125 w 1131070"/>
                <a:gd name="connsiteY875" fmla="*/ 944825 h 1132496"/>
                <a:gd name="connsiteX876" fmla="*/ 529756 w 1131070"/>
                <a:gd name="connsiteY876" fmla="*/ 946274 h 1132496"/>
                <a:gd name="connsiteX877" fmla="*/ 526387 w 1131070"/>
                <a:gd name="connsiteY877" fmla="*/ 949654 h 1132496"/>
                <a:gd name="connsiteX878" fmla="*/ 522536 w 1131070"/>
                <a:gd name="connsiteY878" fmla="*/ 947240 h 1132496"/>
                <a:gd name="connsiteX879" fmla="*/ 516761 w 1131070"/>
                <a:gd name="connsiteY879" fmla="*/ 951103 h 1132496"/>
                <a:gd name="connsiteX880" fmla="*/ 516761 w 1131070"/>
                <a:gd name="connsiteY880" fmla="*/ 955932 h 1132496"/>
                <a:gd name="connsiteX881" fmla="*/ 515798 w 1131070"/>
                <a:gd name="connsiteY881" fmla="*/ 959313 h 1132496"/>
                <a:gd name="connsiteX882" fmla="*/ 517242 w 1131070"/>
                <a:gd name="connsiteY882" fmla="*/ 963660 h 1132496"/>
                <a:gd name="connsiteX883" fmla="*/ 518205 w 1131070"/>
                <a:gd name="connsiteY883" fmla="*/ 968972 h 1132496"/>
                <a:gd name="connsiteX884" fmla="*/ 514836 w 1131070"/>
                <a:gd name="connsiteY884" fmla="*/ 969938 h 1132496"/>
                <a:gd name="connsiteX885" fmla="*/ 512910 w 1131070"/>
                <a:gd name="connsiteY885" fmla="*/ 967040 h 1132496"/>
                <a:gd name="connsiteX886" fmla="*/ 510022 w 1131070"/>
                <a:gd name="connsiteY886" fmla="*/ 965108 h 1132496"/>
                <a:gd name="connsiteX887" fmla="*/ 503765 w 1131070"/>
                <a:gd name="connsiteY887" fmla="*/ 970904 h 1132496"/>
                <a:gd name="connsiteX888" fmla="*/ 503284 w 1131070"/>
                <a:gd name="connsiteY888" fmla="*/ 978631 h 1132496"/>
                <a:gd name="connsiteX889" fmla="*/ 499434 w 1131070"/>
                <a:gd name="connsiteY889" fmla="*/ 976216 h 1132496"/>
                <a:gd name="connsiteX890" fmla="*/ 496546 w 1131070"/>
                <a:gd name="connsiteY890" fmla="*/ 978148 h 1132496"/>
                <a:gd name="connsiteX891" fmla="*/ 496065 w 1131070"/>
                <a:gd name="connsiteY891" fmla="*/ 984909 h 1132496"/>
                <a:gd name="connsiteX892" fmla="*/ 490770 w 1131070"/>
                <a:gd name="connsiteY892" fmla="*/ 982978 h 1132496"/>
                <a:gd name="connsiteX893" fmla="*/ 487882 w 1131070"/>
                <a:gd name="connsiteY893" fmla="*/ 983460 h 1132496"/>
                <a:gd name="connsiteX894" fmla="*/ 486438 w 1131070"/>
                <a:gd name="connsiteY894" fmla="*/ 990704 h 1132496"/>
                <a:gd name="connsiteX895" fmla="*/ 488364 w 1131070"/>
                <a:gd name="connsiteY895" fmla="*/ 994568 h 1132496"/>
                <a:gd name="connsiteX896" fmla="*/ 486920 w 1131070"/>
                <a:gd name="connsiteY896" fmla="*/ 996017 h 1132496"/>
                <a:gd name="connsiteX897" fmla="*/ 491252 w 1131070"/>
                <a:gd name="connsiteY897" fmla="*/ 1001812 h 1132496"/>
                <a:gd name="connsiteX898" fmla="*/ 489326 w 1131070"/>
                <a:gd name="connsiteY898" fmla="*/ 1003744 h 1132496"/>
                <a:gd name="connsiteX899" fmla="*/ 481144 w 1131070"/>
                <a:gd name="connsiteY899" fmla="*/ 1004226 h 1132496"/>
                <a:gd name="connsiteX900" fmla="*/ 479700 w 1131070"/>
                <a:gd name="connsiteY900" fmla="*/ 1005676 h 1132496"/>
                <a:gd name="connsiteX901" fmla="*/ 479219 w 1131070"/>
                <a:gd name="connsiteY901" fmla="*/ 1012437 h 1132496"/>
                <a:gd name="connsiteX902" fmla="*/ 476812 w 1131070"/>
                <a:gd name="connsiteY902" fmla="*/ 1012920 h 1132496"/>
                <a:gd name="connsiteX903" fmla="*/ 474406 w 1131070"/>
                <a:gd name="connsiteY903" fmla="*/ 1017749 h 1132496"/>
                <a:gd name="connsiteX904" fmla="*/ 470555 w 1131070"/>
                <a:gd name="connsiteY904" fmla="*/ 1019681 h 1132496"/>
                <a:gd name="connsiteX905" fmla="*/ 468149 w 1131070"/>
                <a:gd name="connsiteY905" fmla="*/ 1019681 h 1132496"/>
                <a:gd name="connsiteX906" fmla="*/ 467186 w 1131070"/>
                <a:gd name="connsiteY906" fmla="*/ 1022578 h 1132496"/>
                <a:gd name="connsiteX907" fmla="*/ 467667 w 1131070"/>
                <a:gd name="connsiteY907" fmla="*/ 1026442 h 1132496"/>
                <a:gd name="connsiteX908" fmla="*/ 465742 w 1131070"/>
                <a:gd name="connsiteY908" fmla="*/ 1031754 h 1132496"/>
                <a:gd name="connsiteX909" fmla="*/ 466705 w 1131070"/>
                <a:gd name="connsiteY909" fmla="*/ 1035618 h 1132496"/>
                <a:gd name="connsiteX910" fmla="*/ 471999 w 1131070"/>
                <a:gd name="connsiteY910" fmla="*/ 1035618 h 1132496"/>
                <a:gd name="connsiteX911" fmla="*/ 471999 w 1131070"/>
                <a:gd name="connsiteY911" fmla="*/ 1039964 h 1132496"/>
                <a:gd name="connsiteX912" fmla="*/ 465742 w 1131070"/>
                <a:gd name="connsiteY912" fmla="*/ 1042862 h 1132496"/>
                <a:gd name="connsiteX913" fmla="*/ 462854 w 1131070"/>
                <a:gd name="connsiteY913" fmla="*/ 1045276 h 1132496"/>
                <a:gd name="connsiteX914" fmla="*/ 463817 w 1131070"/>
                <a:gd name="connsiteY914" fmla="*/ 1048657 h 1132496"/>
                <a:gd name="connsiteX915" fmla="*/ 466223 w 1131070"/>
                <a:gd name="connsiteY915" fmla="*/ 1051072 h 1132496"/>
                <a:gd name="connsiteX916" fmla="*/ 471999 w 1131070"/>
                <a:gd name="connsiteY916" fmla="*/ 1052038 h 1132496"/>
                <a:gd name="connsiteX917" fmla="*/ 471037 w 1131070"/>
                <a:gd name="connsiteY917" fmla="*/ 1059765 h 1132496"/>
                <a:gd name="connsiteX918" fmla="*/ 475850 w 1131070"/>
                <a:gd name="connsiteY918" fmla="*/ 1060731 h 1132496"/>
                <a:gd name="connsiteX919" fmla="*/ 477294 w 1131070"/>
                <a:gd name="connsiteY919" fmla="*/ 1064111 h 1132496"/>
                <a:gd name="connsiteX920" fmla="*/ 479700 w 1131070"/>
                <a:gd name="connsiteY920" fmla="*/ 1063146 h 1132496"/>
                <a:gd name="connsiteX921" fmla="*/ 482588 w 1131070"/>
                <a:gd name="connsiteY921" fmla="*/ 1063628 h 1132496"/>
                <a:gd name="connsiteX922" fmla="*/ 484513 w 1131070"/>
                <a:gd name="connsiteY922" fmla="*/ 1069907 h 1132496"/>
                <a:gd name="connsiteX923" fmla="*/ 490289 w 1131070"/>
                <a:gd name="connsiteY923" fmla="*/ 1074253 h 1132496"/>
                <a:gd name="connsiteX924" fmla="*/ 488845 w 1131070"/>
                <a:gd name="connsiteY924" fmla="*/ 1078117 h 1132496"/>
                <a:gd name="connsiteX925" fmla="*/ 485957 w 1131070"/>
                <a:gd name="connsiteY925" fmla="*/ 1078117 h 1132496"/>
                <a:gd name="connsiteX926" fmla="*/ 488845 w 1131070"/>
                <a:gd name="connsiteY926" fmla="*/ 1088258 h 1132496"/>
                <a:gd name="connsiteX927" fmla="*/ 486438 w 1131070"/>
                <a:gd name="connsiteY927" fmla="*/ 1095020 h 1132496"/>
                <a:gd name="connsiteX928" fmla="*/ 486920 w 1131070"/>
                <a:gd name="connsiteY928" fmla="*/ 1100332 h 1132496"/>
                <a:gd name="connsiteX929" fmla="*/ 487882 w 1131070"/>
                <a:gd name="connsiteY929" fmla="*/ 1104196 h 1132496"/>
                <a:gd name="connsiteX930" fmla="*/ 484032 w 1131070"/>
                <a:gd name="connsiteY930" fmla="*/ 1110474 h 1132496"/>
                <a:gd name="connsiteX931" fmla="*/ 482107 w 1131070"/>
                <a:gd name="connsiteY931" fmla="*/ 1113854 h 1132496"/>
                <a:gd name="connsiteX932" fmla="*/ 483551 w 1131070"/>
                <a:gd name="connsiteY932" fmla="*/ 1118684 h 1132496"/>
                <a:gd name="connsiteX933" fmla="*/ 485476 w 1131070"/>
                <a:gd name="connsiteY933" fmla="*/ 1121581 h 1132496"/>
                <a:gd name="connsiteX934" fmla="*/ 483069 w 1131070"/>
                <a:gd name="connsiteY934" fmla="*/ 1123996 h 1132496"/>
                <a:gd name="connsiteX935" fmla="*/ 483551 w 1131070"/>
                <a:gd name="connsiteY935" fmla="*/ 1127376 h 1132496"/>
                <a:gd name="connsiteX936" fmla="*/ 481144 w 1131070"/>
                <a:gd name="connsiteY936" fmla="*/ 1131240 h 113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1131070" h="1132496">
                  <a:moveTo>
                    <a:pt x="481144" y="1131240"/>
                  </a:moveTo>
                  <a:lnTo>
                    <a:pt x="476331" y="1131723"/>
                  </a:lnTo>
                  <a:lnTo>
                    <a:pt x="469593" y="1122064"/>
                  </a:lnTo>
                  <a:lnTo>
                    <a:pt x="464298" y="1117235"/>
                  </a:lnTo>
                  <a:lnTo>
                    <a:pt x="462854" y="1113854"/>
                  </a:lnTo>
                  <a:lnTo>
                    <a:pt x="456597" y="1109508"/>
                  </a:lnTo>
                  <a:lnTo>
                    <a:pt x="452747" y="1108542"/>
                  </a:lnTo>
                  <a:lnTo>
                    <a:pt x="448896" y="1105644"/>
                  </a:lnTo>
                  <a:lnTo>
                    <a:pt x="444083" y="1106128"/>
                  </a:lnTo>
                  <a:lnTo>
                    <a:pt x="440233" y="1103713"/>
                  </a:lnTo>
                  <a:lnTo>
                    <a:pt x="438308" y="1097434"/>
                  </a:lnTo>
                  <a:lnTo>
                    <a:pt x="439752" y="1092122"/>
                  </a:lnTo>
                  <a:lnTo>
                    <a:pt x="437345" y="1089707"/>
                  </a:lnTo>
                  <a:lnTo>
                    <a:pt x="436864" y="1086810"/>
                  </a:lnTo>
                  <a:lnTo>
                    <a:pt x="434457" y="1085361"/>
                  </a:lnTo>
                  <a:lnTo>
                    <a:pt x="431088" y="1079566"/>
                  </a:lnTo>
                  <a:lnTo>
                    <a:pt x="428682" y="1077634"/>
                  </a:lnTo>
                  <a:lnTo>
                    <a:pt x="423387" y="1075702"/>
                  </a:lnTo>
                  <a:lnTo>
                    <a:pt x="421462" y="1073287"/>
                  </a:lnTo>
                  <a:lnTo>
                    <a:pt x="418093" y="1073287"/>
                  </a:lnTo>
                  <a:lnTo>
                    <a:pt x="412317" y="1071355"/>
                  </a:lnTo>
                  <a:lnTo>
                    <a:pt x="408467" y="1071355"/>
                  </a:lnTo>
                  <a:lnTo>
                    <a:pt x="402210" y="1066043"/>
                  </a:lnTo>
                  <a:lnTo>
                    <a:pt x="393546" y="1067009"/>
                  </a:lnTo>
                  <a:lnTo>
                    <a:pt x="389696" y="1067975"/>
                  </a:lnTo>
                  <a:lnTo>
                    <a:pt x="356004" y="1081980"/>
                  </a:lnTo>
                  <a:lnTo>
                    <a:pt x="355523" y="1073287"/>
                  </a:lnTo>
                  <a:lnTo>
                    <a:pt x="351673" y="1068458"/>
                  </a:lnTo>
                  <a:lnTo>
                    <a:pt x="351191" y="1063146"/>
                  </a:lnTo>
                  <a:lnTo>
                    <a:pt x="346859" y="1059282"/>
                  </a:lnTo>
                  <a:lnTo>
                    <a:pt x="344934" y="1059282"/>
                  </a:lnTo>
                  <a:lnTo>
                    <a:pt x="342528" y="1053487"/>
                  </a:lnTo>
                  <a:lnTo>
                    <a:pt x="343009" y="1050106"/>
                  </a:lnTo>
                  <a:lnTo>
                    <a:pt x="346859" y="1049623"/>
                  </a:lnTo>
                  <a:lnTo>
                    <a:pt x="349747" y="1047208"/>
                  </a:lnTo>
                  <a:lnTo>
                    <a:pt x="351191" y="1041413"/>
                  </a:lnTo>
                  <a:lnTo>
                    <a:pt x="353598" y="1040930"/>
                  </a:lnTo>
                  <a:lnTo>
                    <a:pt x="359855" y="1035618"/>
                  </a:lnTo>
                  <a:lnTo>
                    <a:pt x="361780" y="1031754"/>
                  </a:lnTo>
                  <a:lnTo>
                    <a:pt x="365630" y="1028374"/>
                  </a:lnTo>
                  <a:lnTo>
                    <a:pt x="369000" y="1027891"/>
                  </a:lnTo>
                  <a:lnTo>
                    <a:pt x="377182" y="1022578"/>
                  </a:lnTo>
                  <a:lnTo>
                    <a:pt x="377663" y="1018232"/>
                  </a:lnTo>
                  <a:lnTo>
                    <a:pt x="376700" y="1014852"/>
                  </a:lnTo>
                  <a:lnTo>
                    <a:pt x="370925" y="1017266"/>
                  </a:lnTo>
                  <a:lnTo>
                    <a:pt x="366593" y="1013885"/>
                  </a:lnTo>
                  <a:lnTo>
                    <a:pt x="359373" y="1012920"/>
                  </a:lnTo>
                  <a:lnTo>
                    <a:pt x="355523" y="1009056"/>
                  </a:lnTo>
                  <a:lnTo>
                    <a:pt x="352154" y="1006158"/>
                  </a:lnTo>
                  <a:lnTo>
                    <a:pt x="347822" y="1001812"/>
                  </a:lnTo>
                  <a:lnTo>
                    <a:pt x="344934" y="1000363"/>
                  </a:lnTo>
                  <a:lnTo>
                    <a:pt x="339159" y="994568"/>
                  </a:lnTo>
                  <a:lnTo>
                    <a:pt x="332420" y="992636"/>
                  </a:lnTo>
                  <a:lnTo>
                    <a:pt x="326163" y="989738"/>
                  </a:lnTo>
                  <a:lnTo>
                    <a:pt x="323275" y="987324"/>
                  </a:lnTo>
                  <a:lnTo>
                    <a:pt x="321350" y="987807"/>
                  </a:lnTo>
                  <a:lnTo>
                    <a:pt x="314612" y="984909"/>
                  </a:lnTo>
                  <a:lnTo>
                    <a:pt x="310761" y="980079"/>
                  </a:lnTo>
                  <a:lnTo>
                    <a:pt x="306911" y="968489"/>
                  </a:lnTo>
                  <a:lnTo>
                    <a:pt x="302098" y="966557"/>
                  </a:lnTo>
                  <a:lnTo>
                    <a:pt x="299691" y="960279"/>
                  </a:lnTo>
                  <a:lnTo>
                    <a:pt x="291990" y="952552"/>
                  </a:lnTo>
                  <a:lnTo>
                    <a:pt x="280920" y="948688"/>
                  </a:lnTo>
                  <a:lnTo>
                    <a:pt x="277551" y="946274"/>
                  </a:lnTo>
                  <a:lnTo>
                    <a:pt x="260706" y="942410"/>
                  </a:lnTo>
                  <a:lnTo>
                    <a:pt x="257336" y="942410"/>
                  </a:lnTo>
                  <a:lnTo>
                    <a:pt x="249154" y="940961"/>
                  </a:lnTo>
                  <a:lnTo>
                    <a:pt x="245304" y="945791"/>
                  </a:lnTo>
                  <a:lnTo>
                    <a:pt x="238084" y="941928"/>
                  </a:lnTo>
                  <a:lnTo>
                    <a:pt x="230383" y="946274"/>
                  </a:lnTo>
                  <a:lnTo>
                    <a:pt x="229421" y="950620"/>
                  </a:lnTo>
                  <a:lnTo>
                    <a:pt x="226533" y="954001"/>
                  </a:lnTo>
                  <a:lnTo>
                    <a:pt x="224608" y="961245"/>
                  </a:lnTo>
                  <a:lnTo>
                    <a:pt x="220276" y="963176"/>
                  </a:lnTo>
                  <a:lnTo>
                    <a:pt x="216907" y="947723"/>
                  </a:lnTo>
                  <a:lnTo>
                    <a:pt x="214500" y="925990"/>
                  </a:lnTo>
                  <a:lnTo>
                    <a:pt x="211131" y="895565"/>
                  </a:lnTo>
                  <a:lnTo>
                    <a:pt x="196692" y="889287"/>
                  </a:lnTo>
                  <a:lnTo>
                    <a:pt x="188991" y="881076"/>
                  </a:lnTo>
                  <a:lnTo>
                    <a:pt x="161556" y="877213"/>
                  </a:lnTo>
                  <a:lnTo>
                    <a:pt x="138935" y="885906"/>
                  </a:lnTo>
                  <a:lnTo>
                    <a:pt x="136528" y="883975"/>
                  </a:lnTo>
                  <a:lnTo>
                    <a:pt x="131234" y="882043"/>
                  </a:lnTo>
                  <a:lnTo>
                    <a:pt x="126421" y="881076"/>
                  </a:lnTo>
                  <a:lnTo>
                    <a:pt x="119201" y="883491"/>
                  </a:lnTo>
                  <a:lnTo>
                    <a:pt x="113907" y="888321"/>
                  </a:lnTo>
                  <a:lnTo>
                    <a:pt x="110538" y="889287"/>
                  </a:lnTo>
                  <a:lnTo>
                    <a:pt x="107169" y="891702"/>
                  </a:lnTo>
                  <a:lnTo>
                    <a:pt x="103318" y="889287"/>
                  </a:lnTo>
                  <a:lnTo>
                    <a:pt x="104281" y="883008"/>
                  </a:lnTo>
                  <a:lnTo>
                    <a:pt x="101874" y="882043"/>
                  </a:lnTo>
                  <a:lnTo>
                    <a:pt x="100912" y="874316"/>
                  </a:lnTo>
                  <a:lnTo>
                    <a:pt x="99468" y="870452"/>
                  </a:lnTo>
                  <a:lnTo>
                    <a:pt x="96580" y="868520"/>
                  </a:lnTo>
                  <a:lnTo>
                    <a:pt x="95136" y="863208"/>
                  </a:lnTo>
                  <a:lnTo>
                    <a:pt x="90804" y="863691"/>
                  </a:lnTo>
                  <a:lnTo>
                    <a:pt x="86473" y="860793"/>
                  </a:lnTo>
                  <a:lnTo>
                    <a:pt x="82622" y="855964"/>
                  </a:lnTo>
                  <a:lnTo>
                    <a:pt x="81178" y="849685"/>
                  </a:lnTo>
                  <a:lnTo>
                    <a:pt x="77328" y="846305"/>
                  </a:lnTo>
                  <a:lnTo>
                    <a:pt x="75884" y="848720"/>
                  </a:lnTo>
                  <a:lnTo>
                    <a:pt x="71071" y="846788"/>
                  </a:lnTo>
                  <a:lnTo>
                    <a:pt x="67220" y="847271"/>
                  </a:lnTo>
                  <a:lnTo>
                    <a:pt x="59519" y="840510"/>
                  </a:lnTo>
                  <a:lnTo>
                    <a:pt x="56632" y="839544"/>
                  </a:lnTo>
                  <a:lnTo>
                    <a:pt x="57113" y="836646"/>
                  </a:lnTo>
                  <a:lnTo>
                    <a:pt x="50856" y="836646"/>
                  </a:lnTo>
                  <a:lnTo>
                    <a:pt x="49412" y="834231"/>
                  </a:lnTo>
                  <a:lnTo>
                    <a:pt x="47487" y="826987"/>
                  </a:lnTo>
                  <a:lnTo>
                    <a:pt x="45080" y="827953"/>
                  </a:lnTo>
                  <a:lnTo>
                    <a:pt x="39786" y="824573"/>
                  </a:lnTo>
                  <a:lnTo>
                    <a:pt x="37379" y="824573"/>
                  </a:lnTo>
                  <a:lnTo>
                    <a:pt x="32566" y="822641"/>
                  </a:lnTo>
                  <a:lnTo>
                    <a:pt x="27272" y="818294"/>
                  </a:lnTo>
                  <a:lnTo>
                    <a:pt x="24865" y="819260"/>
                  </a:lnTo>
                  <a:lnTo>
                    <a:pt x="18127" y="819260"/>
                  </a:lnTo>
                  <a:lnTo>
                    <a:pt x="12833" y="823124"/>
                  </a:lnTo>
                  <a:lnTo>
                    <a:pt x="8501" y="823124"/>
                  </a:lnTo>
                  <a:lnTo>
                    <a:pt x="6094" y="819743"/>
                  </a:lnTo>
                  <a:lnTo>
                    <a:pt x="8982" y="816846"/>
                  </a:lnTo>
                  <a:lnTo>
                    <a:pt x="11389" y="811533"/>
                  </a:lnTo>
                  <a:lnTo>
                    <a:pt x="9945" y="809118"/>
                  </a:lnTo>
                  <a:lnTo>
                    <a:pt x="5613" y="808152"/>
                  </a:lnTo>
                  <a:lnTo>
                    <a:pt x="5132" y="806221"/>
                  </a:lnTo>
                  <a:lnTo>
                    <a:pt x="-163" y="807187"/>
                  </a:lnTo>
                  <a:lnTo>
                    <a:pt x="4169" y="802357"/>
                  </a:lnTo>
                  <a:lnTo>
                    <a:pt x="8020" y="800908"/>
                  </a:lnTo>
                  <a:lnTo>
                    <a:pt x="21496" y="799943"/>
                  </a:lnTo>
                  <a:lnTo>
                    <a:pt x="27272" y="792699"/>
                  </a:lnTo>
                  <a:lnTo>
                    <a:pt x="30641" y="789801"/>
                  </a:lnTo>
                  <a:lnTo>
                    <a:pt x="31604" y="784971"/>
                  </a:lnTo>
                  <a:lnTo>
                    <a:pt x="30160" y="784489"/>
                  </a:lnTo>
                  <a:lnTo>
                    <a:pt x="30160" y="778693"/>
                  </a:lnTo>
                  <a:lnTo>
                    <a:pt x="24865" y="776761"/>
                  </a:lnTo>
                  <a:lnTo>
                    <a:pt x="21015" y="772415"/>
                  </a:lnTo>
                  <a:lnTo>
                    <a:pt x="21496" y="768068"/>
                  </a:lnTo>
                  <a:lnTo>
                    <a:pt x="17646" y="764688"/>
                  </a:lnTo>
                  <a:lnTo>
                    <a:pt x="16202" y="760342"/>
                  </a:lnTo>
                  <a:lnTo>
                    <a:pt x="20534" y="757927"/>
                  </a:lnTo>
                  <a:lnTo>
                    <a:pt x="19090" y="754546"/>
                  </a:lnTo>
                  <a:lnTo>
                    <a:pt x="16202" y="751166"/>
                  </a:lnTo>
                  <a:lnTo>
                    <a:pt x="19571" y="743921"/>
                  </a:lnTo>
                  <a:lnTo>
                    <a:pt x="15239" y="741990"/>
                  </a:lnTo>
                  <a:lnTo>
                    <a:pt x="12351" y="739092"/>
                  </a:lnTo>
                  <a:lnTo>
                    <a:pt x="12351" y="735711"/>
                  </a:lnTo>
                  <a:lnTo>
                    <a:pt x="16683" y="732814"/>
                  </a:lnTo>
                  <a:lnTo>
                    <a:pt x="18608" y="727984"/>
                  </a:lnTo>
                  <a:lnTo>
                    <a:pt x="20534" y="726536"/>
                  </a:lnTo>
                  <a:lnTo>
                    <a:pt x="19571" y="723155"/>
                  </a:lnTo>
                  <a:lnTo>
                    <a:pt x="21977" y="719292"/>
                  </a:lnTo>
                  <a:lnTo>
                    <a:pt x="27272" y="715428"/>
                  </a:lnTo>
                  <a:lnTo>
                    <a:pt x="30641" y="714462"/>
                  </a:lnTo>
                  <a:lnTo>
                    <a:pt x="34010" y="711564"/>
                  </a:lnTo>
                  <a:lnTo>
                    <a:pt x="35454" y="704803"/>
                  </a:lnTo>
                  <a:lnTo>
                    <a:pt x="39786" y="699008"/>
                  </a:lnTo>
                  <a:lnTo>
                    <a:pt x="39304" y="692730"/>
                  </a:lnTo>
                  <a:lnTo>
                    <a:pt x="37861" y="689832"/>
                  </a:lnTo>
                  <a:lnTo>
                    <a:pt x="34491" y="685968"/>
                  </a:lnTo>
                  <a:lnTo>
                    <a:pt x="34973" y="684037"/>
                  </a:lnTo>
                  <a:lnTo>
                    <a:pt x="30160" y="680173"/>
                  </a:lnTo>
                  <a:lnTo>
                    <a:pt x="29678" y="677276"/>
                  </a:lnTo>
                  <a:lnTo>
                    <a:pt x="31122" y="674378"/>
                  </a:lnTo>
                  <a:lnTo>
                    <a:pt x="35454" y="673895"/>
                  </a:lnTo>
                  <a:lnTo>
                    <a:pt x="36417" y="667134"/>
                  </a:lnTo>
                  <a:lnTo>
                    <a:pt x="42192" y="661821"/>
                  </a:lnTo>
                  <a:lnTo>
                    <a:pt x="41711" y="656026"/>
                  </a:lnTo>
                  <a:lnTo>
                    <a:pt x="38342" y="651680"/>
                  </a:lnTo>
                  <a:lnTo>
                    <a:pt x="35454" y="651680"/>
                  </a:lnTo>
                  <a:lnTo>
                    <a:pt x="35454" y="649265"/>
                  </a:lnTo>
                  <a:lnTo>
                    <a:pt x="31604" y="648782"/>
                  </a:lnTo>
                  <a:lnTo>
                    <a:pt x="31604" y="643470"/>
                  </a:lnTo>
                  <a:lnTo>
                    <a:pt x="35454" y="642987"/>
                  </a:lnTo>
                  <a:lnTo>
                    <a:pt x="36417" y="640089"/>
                  </a:lnTo>
                  <a:lnTo>
                    <a:pt x="30641" y="634294"/>
                  </a:lnTo>
                  <a:lnTo>
                    <a:pt x="31604" y="631396"/>
                  </a:lnTo>
                  <a:lnTo>
                    <a:pt x="28716" y="628499"/>
                  </a:lnTo>
                  <a:lnTo>
                    <a:pt x="26309" y="628499"/>
                  </a:lnTo>
                  <a:lnTo>
                    <a:pt x="21015" y="626084"/>
                  </a:lnTo>
                  <a:lnTo>
                    <a:pt x="20052" y="621737"/>
                  </a:lnTo>
                  <a:lnTo>
                    <a:pt x="21496" y="617874"/>
                  </a:lnTo>
                  <a:lnTo>
                    <a:pt x="24865" y="613044"/>
                  </a:lnTo>
                  <a:lnTo>
                    <a:pt x="23421" y="612079"/>
                  </a:lnTo>
                  <a:lnTo>
                    <a:pt x="23903" y="608215"/>
                  </a:lnTo>
                  <a:lnTo>
                    <a:pt x="21977" y="604352"/>
                  </a:lnTo>
                  <a:lnTo>
                    <a:pt x="17164" y="601454"/>
                  </a:lnTo>
                  <a:lnTo>
                    <a:pt x="15720" y="596142"/>
                  </a:lnTo>
                  <a:lnTo>
                    <a:pt x="12351" y="591795"/>
                  </a:lnTo>
                  <a:lnTo>
                    <a:pt x="18127" y="589380"/>
                  </a:lnTo>
                  <a:lnTo>
                    <a:pt x="20052" y="580687"/>
                  </a:lnTo>
                  <a:lnTo>
                    <a:pt x="18127" y="577790"/>
                  </a:lnTo>
                  <a:lnTo>
                    <a:pt x="21015" y="572960"/>
                  </a:lnTo>
                  <a:lnTo>
                    <a:pt x="24384" y="571029"/>
                  </a:lnTo>
                  <a:lnTo>
                    <a:pt x="24384" y="567165"/>
                  </a:lnTo>
                  <a:lnTo>
                    <a:pt x="27753" y="565716"/>
                  </a:lnTo>
                  <a:lnTo>
                    <a:pt x="27753" y="557506"/>
                  </a:lnTo>
                  <a:lnTo>
                    <a:pt x="30160" y="553160"/>
                  </a:lnTo>
                  <a:lnTo>
                    <a:pt x="26309" y="547847"/>
                  </a:lnTo>
                  <a:lnTo>
                    <a:pt x="27272" y="542052"/>
                  </a:lnTo>
                  <a:lnTo>
                    <a:pt x="25347" y="536740"/>
                  </a:lnTo>
                  <a:lnTo>
                    <a:pt x="23903" y="535774"/>
                  </a:lnTo>
                  <a:lnTo>
                    <a:pt x="22940" y="525632"/>
                  </a:lnTo>
                  <a:lnTo>
                    <a:pt x="24384" y="522734"/>
                  </a:lnTo>
                  <a:lnTo>
                    <a:pt x="26790" y="520803"/>
                  </a:lnTo>
                  <a:lnTo>
                    <a:pt x="26309" y="517422"/>
                  </a:lnTo>
                  <a:lnTo>
                    <a:pt x="29197" y="514042"/>
                  </a:lnTo>
                  <a:lnTo>
                    <a:pt x="27753" y="510661"/>
                  </a:lnTo>
                  <a:lnTo>
                    <a:pt x="29678" y="508246"/>
                  </a:lnTo>
                  <a:lnTo>
                    <a:pt x="29678" y="500519"/>
                  </a:lnTo>
                  <a:lnTo>
                    <a:pt x="27753" y="493758"/>
                  </a:lnTo>
                  <a:lnTo>
                    <a:pt x="28234" y="489894"/>
                  </a:lnTo>
                  <a:lnTo>
                    <a:pt x="32566" y="480236"/>
                  </a:lnTo>
                  <a:lnTo>
                    <a:pt x="35935" y="476372"/>
                  </a:lnTo>
                  <a:lnTo>
                    <a:pt x="40748" y="474440"/>
                  </a:lnTo>
                  <a:lnTo>
                    <a:pt x="46043" y="475406"/>
                  </a:lnTo>
                  <a:lnTo>
                    <a:pt x="48449" y="474923"/>
                  </a:lnTo>
                  <a:lnTo>
                    <a:pt x="50375" y="470094"/>
                  </a:lnTo>
                  <a:lnTo>
                    <a:pt x="55669" y="468645"/>
                  </a:lnTo>
                  <a:lnTo>
                    <a:pt x="60963" y="469128"/>
                  </a:lnTo>
                  <a:lnTo>
                    <a:pt x="65295" y="460435"/>
                  </a:lnTo>
                  <a:lnTo>
                    <a:pt x="69145" y="459952"/>
                  </a:lnTo>
                  <a:lnTo>
                    <a:pt x="71071" y="455605"/>
                  </a:lnTo>
                  <a:lnTo>
                    <a:pt x="72996" y="454157"/>
                  </a:lnTo>
                  <a:lnTo>
                    <a:pt x="73477" y="451259"/>
                  </a:lnTo>
                  <a:lnTo>
                    <a:pt x="79253" y="442566"/>
                  </a:lnTo>
                  <a:lnTo>
                    <a:pt x="85510" y="432907"/>
                  </a:lnTo>
                  <a:lnTo>
                    <a:pt x="87916" y="430010"/>
                  </a:lnTo>
                  <a:lnTo>
                    <a:pt x="86954" y="427112"/>
                  </a:lnTo>
                  <a:lnTo>
                    <a:pt x="90323" y="423731"/>
                  </a:lnTo>
                  <a:lnTo>
                    <a:pt x="93211" y="416487"/>
                  </a:lnTo>
                  <a:lnTo>
                    <a:pt x="98505" y="416005"/>
                  </a:lnTo>
                  <a:lnTo>
                    <a:pt x="102356" y="414073"/>
                  </a:lnTo>
                  <a:lnTo>
                    <a:pt x="103318" y="410692"/>
                  </a:lnTo>
                  <a:lnTo>
                    <a:pt x="109575" y="407311"/>
                  </a:lnTo>
                  <a:lnTo>
                    <a:pt x="114870" y="406346"/>
                  </a:lnTo>
                  <a:lnTo>
                    <a:pt x="114870" y="402965"/>
                  </a:lnTo>
                  <a:lnTo>
                    <a:pt x="118239" y="397170"/>
                  </a:lnTo>
                  <a:lnTo>
                    <a:pt x="121608" y="393789"/>
                  </a:lnTo>
                  <a:lnTo>
                    <a:pt x="124496" y="392340"/>
                  </a:lnTo>
                  <a:lnTo>
                    <a:pt x="124014" y="388477"/>
                  </a:lnTo>
                  <a:lnTo>
                    <a:pt x="122089" y="387028"/>
                  </a:lnTo>
                  <a:lnTo>
                    <a:pt x="123533" y="383647"/>
                  </a:lnTo>
                  <a:lnTo>
                    <a:pt x="124014" y="378818"/>
                  </a:lnTo>
                  <a:lnTo>
                    <a:pt x="125940" y="371091"/>
                  </a:lnTo>
                  <a:lnTo>
                    <a:pt x="124977" y="366261"/>
                  </a:lnTo>
                  <a:lnTo>
                    <a:pt x="125458" y="363364"/>
                  </a:lnTo>
                  <a:lnTo>
                    <a:pt x="128346" y="357086"/>
                  </a:lnTo>
                  <a:lnTo>
                    <a:pt x="128828" y="353222"/>
                  </a:lnTo>
                  <a:lnTo>
                    <a:pt x="133641" y="344529"/>
                  </a:lnTo>
                  <a:lnTo>
                    <a:pt x="138935" y="341149"/>
                  </a:lnTo>
                  <a:lnTo>
                    <a:pt x="143267" y="340183"/>
                  </a:lnTo>
                  <a:lnTo>
                    <a:pt x="144229" y="338251"/>
                  </a:lnTo>
                  <a:lnTo>
                    <a:pt x="150486" y="333421"/>
                  </a:lnTo>
                  <a:lnTo>
                    <a:pt x="151449" y="331007"/>
                  </a:lnTo>
                  <a:lnTo>
                    <a:pt x="155299" y="329075"/>
                  </a:lnTo>
                  <a:lnTo>
                    <a:pt x="159631" y="322314"/>
                  </a:lnTo>
                  <a:lnTo>
                    <a:pt x="161556" y="324246"/>
                  </a:lnTo>
                  <a:lnTo>
                    <a:pt x="165407" y="322314"/>
                  </a:lnTo>
                  <a:lnTo>
                    <a:pt x="167332" y="318933"/>
                  </a:lnTo>
                  <a:lnTo>
                    <a:pt x="174070" y="317002"/>
                  </a:lnTo>
                  <a:lnTo>
                    <a:pt x="177440" y="320865"/>
                  </a:lnTo>
                  <a:lnTo>
                    <a:pt x="181771" y="318450"/>
                  </a:lnTo>
                  <a:lnTo>
                    <a:pt x="186103" y="317967"/>
                  </a:lnTo>
                  <a:lnTo>
                    <a:pt x="188991" y="314587"/>
                  </a:lnTo>
                  <a:lnTo>
                    <a:pt x="191879" y="314104"/>
                  </a:lnTo>
                  <a:lnTo>
                    <a:pt x="195248" y="309274"/>
                  </a:lnTo>
                  <a:lnTo>
                    <a:pt x="197654" y="308308"/>
                  </a:lnTo>
                  <a:lnTo>
                    <a:pt x="200061" y="305894"/>
                  </a:lnTo>
                  <a:lnTo>
                    <a:pt x="201505" y="297684"/>
                  </a:lnTo>
                  <a:lnTo>
                    <a:pt x="199098" y="295752"/>
                  </a:lnTo>
                  <a:lnTo>
                    <a:pt x="200542" y="287059"/>
                  </a:lnTo>
                  <a:lnTo>
                    <a:pt x="202949" y="282713"/>
                  </a:lnTo>
                  <a:lnTo>
                    <a:pt x="205355" y="282230"/>
                  </a:lnTo>
                  <a:lnTo>
                    <a:pt x="208243" y="277400"/>
                  </a:lnTo>
                  <a:lnTo>
                    <a:pt x="218351" y="280298"/>
                  </a:lnTo>
                  <a:lnTo>
                    <a:pt x="222201" y="277400"/>
                  </a:lnTo>
                  <a:lnTo>
                    <a:pt x="232308" y="277400"/>
                  </a:lnTo>
                  <a:lnTo>
                    <a:pt x="235196" y="275468"/>
                  </a:lnTo>
                  <a:lnTo>
                    <a:pt x="239528" y="276434"/>
                  </a:lnTo>
                  <a:lnTo>
                    <a:pt x="243379" y="275952"/>
                  </a:lnTo>
                  <a:lnTo>
                    <a:pt x="246266" y="272088"/>
                  </a:lnTo>
                  <a:lnTo>
                    <a:pt x="252042" y="270156"/>
                  </a:lnTo>
                  <a:lnTo>
                    <a:pt x="254930" y="267258"/>
                  </a:lnTo>
                  <a:lnTo>
                    <a:pt x="267925" y="260014"/>
                  </a:lnTo>
                  <a:lnTo>
                    <a:pt x="268406" y="257600"/>
                  </a:lnTo>
                  <a:lnTo>
                    <a:pt x="271294" y="255668"/>
                  </a:lnTo>
                  <a:lnTo>
                    <a:pt x="274182" y="251805"/>
                  </a:lnTo>
                  <a:lnTo>
                    <a:pt x="277070" y="251805"/>
                  </a:lnTo>
                  <a:lnTo>
                    <a:pt x="280920" y="244560"/>
                  </a:lnTo>
                  <a:lnTo>
                    <a:pt x="282846" y="239731"/>
                  </a:lnTo>
                  <a:lnTo>
                    <a:pt x="291990" y="233453"/>
                  </a:lnTo>
                  <a:lnTo>
                    <a:pt x="298729" y="233936"/>
                  </a:lnTo>
                  <a:lnTo>
                    <a:pt x="307874" y="232487"/>
                  </a:lnTo>
                  <a:lnTo>
                    <a:pt x="312687" y="234418"/>
                  </a:lnTo>
                  <a:lnTo>
                    <a:pt x="317500" y="234418"/>
                  </a:lnTo>
                  <a:lnTo>
                    <a:pt x="320388" y="232004"/>
                  </a:lnTo>
                  <a:lnTo>
                    <a:pt x="320388" y="230072"/>
                  </a:lnTo>
                  <a:lnTo>
                    <a:pt x="317981" y="223311"/>
                  </a:lnTo>
                  <a:lnTo>
                    <a:pt x="319425" y="218481"/>
                  </a:lnTo>
                  <a:lnTo>
                    <a:pt x="317981" y="216067"/>
                  </a:lnTo>
                  <a:lnTo>
                    <a:pt x="319906" y="211720"/>
                  </a:lnTo>
                  <a:lnTo>
                    <a:pt x="318944" y="205925"/>
                  </a:lnTo>
                  <a:lnTo>
                    <a:pt x="319425" y="202544"/>
                  </a:lnTo>
                  <a:lnTo>
                    <a:pt x="323757" y="197232"/>
                  </a:lnTo>
                  <a:lnTo>
                    <a:pt x="331458" y="194334"/>
                  </a:lnTo>
                  <a:lnTo>
                    <a:pt x="335308" y="190471"/>
                  </a:lnTo>
                  <a:lnTo>
                    <a:pt x="337715" y="186124"/>
                  </a:lnTo>
                  <a:lnTo>
                    <a:pt x="343009" y="184193"/>
                  </a:lnTo>
                  <a:lnTo>
                    <a:pt x="344453" y="180329"/>
                  </a:lnTo>
                  <a:lnTo>
                    <a:pt x="345897" y="178880"/>
                  </a:lnTo>
                  <a:lnTo>
                    <a:pt x="388252" y="178880"/>
                  </a:lnTo>
                  <a:lnTo>
                    <a:pt x="394027" y="182261"/>
                  </a:lnTo>
                  <a:lnTo>
                    <a:pt x="411355" y="183227"/>
                  </a:lnTo>
                  <a:lnTo>
                    <a:pt x="414242" y="190954"/>
                  </a:lnTo>
                  <a:lnTo>
                    <a:pt x="413280" y="193852"/>
                  </a:lnTo>
                  <a:lnTo>
                    <a:pt x="412798" y="224277"/>
                  </a:lnTo>
                  <a:lnTo>
                    <a:pt x="411836" y="256634"/>
                  </a:lnTo>
                  <a:lnTo>
                    <a:pt x="412798" y="284644"/>
                  </a:lnTo>
                  <a:lnTo>
                    <a:pt x="417130" y="286576"/>
                  </a:lnTo>
                  <a:lnTo>
                    <a:pt x="428682" y="287059"/>
                  </a:lnTo>
                  <a:lnTo>
                    <a:pt x="431569" y="283679"/>
                  </a:lnTo>
                  <a:lnTo>
                    <a:pt x="434457" y="281747"/>
                  </a:lnTo>
                  <a:lnTo>
                    <a:pt x="441196" y="281747"/>
                  </a:lnTo>
                  <a:lnTo>
                    <a:pt x="448896" y="283679"/>
                  </a:lnTo>
                  <a:lnTo>
                    <a:pt x="454191" y="280298"/>
                  </a:lnTo>
                  <a:lnTo>
                    <a:pt x="462854" y="276917"/>
                  </a:lnTo>
                  <a:lnTo>
                    <a:pt x="484513" y="290440"/>
                  </a:lnTo>
                  <a:lnTo>
                    <a:pt x="493658" y="295752"/>
                  </a:lnTo>
                  <a:lnTo>
                    <a:pt x="497508" y="296718"/>
                  </a:lnTo>
                  <a:lnTo>
                    <a:pt x="503284" y="301547"/>
                  </a:lnTo>
                  <a:lnTo>
                    <a:pt x="506653" y="302996"/>
                  </a:lnTo>
                  <a:lnTo>
                    <a:pt x="510985" y="307343"/>
                  </a:lnTo>
                  <a:lnTo>
                    <a:pt x="513392" y="308308"/>
                  </a:lnTo>
                  <a:lnTo>
                    <a:pt x="499434" y="316518"/>
                  </a:lnTo>
                  <a:lnTo>
                    <a:pt x="472480" y="332939"/>
                  </a:lnTo>
                  <a:lnTo>
                    <a:pt x="494621" y="330041"/>
                  </a:lnTo>
                  <a:lnTo>
                    <a:pt x="527350" y="323763"/>
                  </a:lnTo>
                  <a:lnTo>
                    <a:pt x="537457" y="321348"/>
                  </a:lnTo>
                  <a:lnTo>
                    <a:pt x="547083" y="317002"/>
                  </a:lnTo>
                  <a:lnTo>
                    <a:pt x="552377" y="314104"/>
                  </a:lnTo>
                  <a:lnTo>
                    <a:pt x="552859" y="310240"/>
                  </a:lnTo>
                  <a:lnTo>
                    <a:pt x="549971" y="304445"/>
                  </a:lnTo>
                  <a:lnTo>
                    <a:pt x="553821" y="301064"/>
                  </a:lnTo>
                  <a:lnTo>
                    <a:pt x="567779" y="289474"/>
                  </a:lnTo>
                  <a:lnTo>
                    <a:pt x="574036" y="293337"/>
                  </a:lnTo>
                  <a:lnTo>
                    <a:pt x="579812" y="294303"/>
                  </a:lnTo>
                  <a:lnTo>
                    <a:pt x="583662" y="296718"/>
                  </a:lnTo>
                  <a:lnTo>
                    <a:pt x="586069" y="294786"/>
                  </a:lnTo>
                  <a:lnTo>
                    <a:pt x="587513" y="295269"/>
                  </a:lnTo>
                  <a:lnTo>
                    <a:pt x="591845" y="294786"/>
                  </a:lnTo>
                  <a:lnTo>
                    <a:pt x="595695" y="296235"/>
                  </a:lnTo>
                  <a:lnTo>
                    <a:pt x="596658" y="298650"/>
                  </a:lnTo>
                  <a:lnTo>
                    <a:pt x="590401" y="304445"/>
                  </a:lnTo>
                  <a:lnTo>
                    <a:pt x="587513" y="309274"/>
                  </a:lnTo>
                  <a:lnTo>
                    <a:pt x="589438" y="314587"/>
                  </a:lnTo>
                  <a:lnTo>
                    <a:pt x="597620" y="315553"/>
                  </a:lnTo>
                  <a:lnTo>
                    <a:pt x="601471" y="318450"/>
                  </a:lnTo>
                  <a:lnTo>
                    <a:pt x="604840" y="316518"/>
                  </a:lnTo>
                  <a:lnTo>
                    <a:pt x="609653" y="321348"/>
                  </a:lnTo>
                  <a:lnTo>
                    <a:pt x="612059" y="321831"/>
                  </a:lnTo>
                  <a:lnTo>
                    <a:pt x="614466" y="318450"/>
                  </a:lnTo>
                  <a:lnTo>
                    <a:pt x="619279" y="318933"/>
                  </a:lnTo>
                  <a:lnTo>
                    <a:pt x="619760" y="321831"/>
                  </a:lnTo>
                  <a:lnTo>
                    <a:pt x="623130" y="322797"/>
                  </a:lnTo>
                  <a:lnTo>
                    <a:pt x="624092" y="317484"/>
                  </a:lnTo>
                  <a:lnTo>
                    <a:pt x="626980" y="311206"/>
                  </a:lnTo>
                  <a:lnTo>
                    <a:pt x="626499" y="306377"/>
                  </a:lnTo>
                  <a:lnTo>
                    <a:pt x="622167" y="303479"/>
                  </a:lnTo>
                  <a:lnTo>
                    <a:pt x="617835" y="298167"/>
                  </a:lnTo>
                  <a:lnTo>
                    <a:pt x="622167" y="295752"/>
                  </a:lnTo>
                  <a:lnTo>
                    <a:pt x="620723" y="292855"/>
                  </a:lnTo>
                  <a:lnTo>
                    <a:pt x="622167" y="290923"/>
                  </a:lnTo>
                  <a:lnTo>
                    <a:pt x="625536" y="291405"/>
                  </a:lnTo>
                  <a:lnTo>
                    <a:pt x="626980" y="288508"/>
                  </a:lnTo>
                  <a:lnTo>
                    <a:pt x="629868" y="286093"/>
                  </a:lnTo>
                  <a:lnTo>
                    <a:pt x="627943" y="281264"/>
                  </a:lnTo>
                  <a:lnTo>
                    <a:pt x="633718" y="278366"/>
                  </a:lnTo>
                  <a:lnTo>
                    <a:pt x="630349" y="273054"/>
                  </a:lnTo>
                  <a:lnTo>
                    <a:pt x="626980" y="273537"/>
                  </a:lnTo>
                  <a:lnTo>
                    <a:pt x="624092" y="271605"/>
                  </a:lnTo>
                  <a:lnTo>
                    <a:pt x="623611" y="268224"/>
                  </a:lnTo>
                  <a:lnTo>
                    <a:pt x="620242" y="269673"/>
                  </a:lnTo>
                  <a:lnTo>
                    <a:pt x="615910" y="268707"/>
                  </a:lnTo>
                  <a:lnTo>
                    <a:pt x="616391" y="266776"/>
                  </a:lnTo>
                  <a:lnTo>
                    <a:pt x="611097" y="260014"/>
                  </a:lnTo>
                  <a:lnTo>
                    <a:pt x="610134" y="255668"/>
                  </a:lnTo>
                  <a:lnTo>
                    <a:pt x="594251" y="245043"/>
                  </a:lnTo>
                  <a:lnTo>
                    <a:pt x="575961" y="233453"/>
                  </a:lnTo>
                  <a:lnTo>
                    <a:pt x="567779" y="226208"/>
                  </a:lnTo>
                  <a:lnTo>
                    <a:pt x="572111" y="216550"/>
                  </a:lnTo>
                  <a:lnTo>
                    <a:pt x="573074" y="211237"/>
                  </a:lnTo>
                  <a:lnTo>
                    <a:pt x="577405" y="197715"/>
                  </a:lnTo>
                  <a:lnTo>
                    <a:pt x="577887" y="192886"/>
                  </a:lnTo>
                  <a:lnTo>
                    <a:pt x="582218" y="186124"/>
                  </a:lnTo>
                  <a:lnTo>
                    <a:pt x="584625" y="180329"/>
                  </a:lnTo>
                  <a:lnTo>
                    <a:pt x="591845" y="175500"/>
                  </a:lnTo>
                  <a:lnTo>
                    <a:pt x="594732" y="171636"/>
                  </a:lnTo>
                  <a:lnTo>
                    <a:pt x="600508" y="175983"/>
                  </a:lnTo>
                  <a:lnTo>
                    <a:pt x="606765" y="175500"/>
                  </a:lnTo>
                  <a:lnTo>
                    <a:pt x="611097" y="176949"/>
                  </a:lnTo>
                  <a:lnTo>
                    <a:pt x="616873" y="175983"/>
                  </a:lnTo>
                  <a:lnTo>
                    <a:pt x="619760" y="176949"/>
                  </a:lnTo>
                  <a:lnTo>
                    <a:pt x="625055" y="175500"/>
                  </a:lnTo>
                  <a:lnTo>
                    <a:pt x="628905" y="179363"/>
                  </a:lnTo>
                  <a:lnTo>
                    <a:pt x="631312" y="185642"/>
                  </a:lnTo>
                  <a:lnTo>
                    <a:pt x="637569" y="183227"/>
                  </a:lnTo>
                  <a:lnTo>
                    <a:pt x="637087" y="180329"/>
                  </a:lnTo>
                  <a:lnTo>
                    <a:pt x="638531" y="177431"/>
                  </a:lnTo>
                  <a:lnTo>
                    <a:pt x="643344" y="176949"/>
                  </a:lnTo>
                  <a:lnTo>
                    <a:pt x="641419" y="168739"/>
                  </a:lnTo>
                  <a:lnTo>
                    <a:pt x="642382" y="166807"/>
                  </a:lnTo>
                  <a:lnTo>
                    <a:pt x="640457" y="163909"/>
                  </a:lnTo>
                  <a:lnTo>
                    <a:pt x="642863" y="161011"/>
                  </a:lnTo>
                  <a:lnTo>
                    <a:pt x="644788" y="162943"/>
                  </a:lnTo>
                  <a:lnTo>
                    <a:pt x="645751" y="168739"/>
                  </a:lnTo>
                  <a:lnTo>
                    <a:pt x="650083" y="171636"/>
                  </a:lnTo>
                  <a:lnTo>
                    <a:pt x="652971" y="170187"/>
                  </a:lnTo>
                  <a:lnTo>
                    <a:pt x="652489" y="165358"/>
                  </a:lnTo>
                  <a:lnTo>
                    <a:pt x="655858" y="164392"/>
                  </a:lnTo>
                  <a:lnTo>
                    <a:pt x="659228" y="161977"/>
                  </a:lnTo>
                  <a:lnTo>
                    <a:pt x="653452" y="158114"/>
                  </a:lnTo>
                  <a:lnTo>
                    <a:pt x="654414" y="154733"/>
                  </a:lnTo>
                  <a:lnTo>
                    <a:pt x="652971" y="151836"/>
                  </a:lnTo>
                  <a:lnTo>
                    <a:pt x="656340" y="149904"/>
                  </a:lnTo>
                  <a:lnTo>
                    <a:pt x="658265" y="146523"/>
                  </a:lnTo>
                  <a:lnTo>
                    <a:pt x="661153" y="145557"/>
                  </a:lnTo>
                  <a:lnTo>
                    <a:pt x="655377" y="141694"/>
                  </a:lnTo>
                  <a:lnTo>
                    <a:pt x="658265" y="138796"/>
                  </a:lnTo>
                  <a:lnTo>
                    <a:pt x="656340" y="137830"/>
                  </a:lnTo>
                  <a:lnTo>
                    <a:pt x="655377" y="134450"/>
                  </a:lnTo>
                  <a:lnTo>
                    <a:pt x="657784" y="129137"/>
                  </a:lnTo>
                  <a:lnTo>
                    <a:pt x="662597" y="126240"/>
                  </a:lnTo>
                  <a:lnTo>
                    <a:pt x="666928" y="128171"/>
                  </a:lnTo>
                  <a:lnTo>
                    <a:pt x="668854" y="125274"/>
                  </a:lnTo>
                  <a:lnTo>
                    <a:pt x="670779" y="125757"/>
                  </a:lnTo>
                  <a:lnTo>
                    <a:pt x="674629" y="124308"/>
                  </a:lnTo>
                  <a:lnTo>
                    <a:pt x="679924" y="125274"/>
                  </a:lnTo>
                  <a:lnTo>
                    <a:pt x="682330" y="121410"/>
                  </a:lnTo>
                  <a:lnTo>
                    <a:pt x="682330" y="115132"/>
                  </a:lnTo>
                  <a:lnTo>
                    <a:pt x="685699" y="111752"/>
                  </a:lnTo>
                  <a:lnTo>
                    <a:pt x="688587" y="110303"/>
                  </a:lnTo>
                  <a:lnTo>
                    <a:pt x="691475" y="107888"/>
                  </a:lnTo>
                  <a:lnTo>
                    <a:pt x="696288" y="108854"/>
                  </a:lnTo>
                  <a:lnTo>
                    <a:pt x="697251" y="105473"/>
                  </a:lnTo>
                  <a:lnTo>
                    <a:pt x="701583" y="104990"/>
                  </a:lnTo>
                  <a:lnTo>
                    <a:pt x="705433" y="101127"/>
                  </a:lnTo>
                  <a:lnTo>
                    <a:pt x="709283" y="102093"/>
                  </a:lnTo>
                  <a:lnTo>
                    <a:pt x="710246" y="94849"/>
                  </a:lnTo>
                  <a:lnTo>
                    <a:pt x="707840" y="91951"/>
                  </a:lnTo>
                  <a:lnTo>
                    <a:pt x="711690" y="90019"/>
                  </a:lnTo>
                  <a:lnTo>
                    <a:pt x="712653" y="88087"/>
                  </a:lnTo>
                  <a:lnTo>
                    <a:pt x="716503" y="89053"/>
                  </a:lnTo>
                  <a:lnTo>
                    <a:pt x="718428" y="87605"/>
                  </a:lnTo>
                  <a:lnTo>
                    <a:pt x="724685" y="87605"/>
                  </a:lnTo>
                  <a:lnTo>
                    <a:pt x="730942" y="83741"/>
                  </a:lnTo>
                  <a:lnTo>
                    <a:pt x="734793" y="84224"/>
                  </a:lnTo>
                  <a:lnTo>
                    <a:pt x="738643" y="79877"/>
                  </a:lnTo>
                  <a:lnTo>
                    <a:pt x="741531" y="78911"/>
                  </a:lnTo>
                  <a:lnTo>
                    <a:pt x="744900" y="81326"/>
                  </a:lnTo>
                  <a:lnTo>
                    <a:pt x="747788" y="81809"/>
                  </a:lnTo>
                  <a:lnTo>
                    <a:pt x="750676" y="78429"/>
                  </a:lnTo>
                  <a:lnTo>
                    <a:pt x="754045" y="77463"/>
                  </a:lnTo>
                  <a:lnTo>
                    <a:pt x="756933" y="78911"/>
                  </a:lnTo>
                  <a:lnTo>
                    <a:pt x="765115" y="76014"/>
                  </a:lnTo>
                  <a:lnTo>
                    <a:pt x="766078" y="72633"/>
                  </a:lnTo>
                  <a:lnTo>
                    <a:pt x="772335" y="71184"/>
                  </a:lnTo>
                  <a:lnTo>
                    <a:pt x="776666" y="62008"/>
                  </a:lnTo>
                  <a:lnTo>
                    <a:pt x="780517" y="58628"/>
                  </a:lnTo>
                  <a:lnTo>
                    <a:pt x="780517" y="54764"/>
                  </a:lnTo>
                  <a:lnTo>
                    <a:pt x="779073" y="53799"/>
                  </a:lnTo>
                  <a:lnTo>
                    <a:pt x="781961" y="50418"/>
                  </a:lnTo>
                  <a:lnTo>
                    <a:pt x="781479" y="42208"/>
                  </a:lnTo>
                  <a:lnTo>
                    <a:pt x="785330" y="37861"/>
                  </a:lnTo>
                  <a:lnTo>
                    <a:pt x="785330" y="32066"/>
                  </a:lnTo>
                  <a:lnTo>
                    <a:pt x="788699" y="29169"/>
                  </a:lnTo>
                  <a:lnTo>
                    <a:pt x="794956" y="29169"/>
                  </a:lnTo>
                  <a:lnTo>
                    <a:pt x="798806" y="22890"/>
                  </a:lnTo>
                  <a:lnTo>
                    <a:pt x="796400" y="14680"/>
                  </a:lnTo>
                  <a:lnTo>
                    <a:pt x="794956" y="13232"/>
                  </a:lnTo>
                  <a:lnTo>
                    <a:pt x="794475" y="9368"/>
                  </a:lnTo>
                  <a:lnTo>
                    <a:pt x="797363" y="5021"/>
                  </a:lnTo>
                  <a:lnTo>
                    <a:pt x="796400" y="1158"/>
                  </a:lnTo>
                  <a:lnTo>
                    <a:pt x="798325" y="-774"/>
                  </a:lnTo>
                  <a:lnTo>
                    <a:pt x="822390" y="28686"/>
                  </a:lnTo>
                  <a:lnTo>
                    <a:pt x="862339" y="77946"/>
                  </a:lnTo>
                  <a:lnTo>
                    <a:pt x="866671" y="80843"/>
                  </a:lnTo>
                  <a:lnTo>
                    <a:pt x="874372" y="81809"/>
                  </a:lnTo>
                  <a:lnTo>
                    <a:pt x="879185" y="84707"/>
                  </a:lnTo>
                  <a:lnTo>
                    <a:pt x="883035" y="89536"/>
                  </a:lnTo>
                  <a:lnTo>
                    <a:pt x="883998" y="93400"/>
                  </a:lnTo>
                  <a:lnTo>
                    <a:pt x="889292" y="96780"/>
                  </a:lnTo>
                  <a:lnTo>
                    <a:pt x="894105" y="97263"/>
                  </a:lnTo>
                  <a:lnTo>
                    <a:pt x="897956" y="95814"/>
                  </a:lnTo>
                  <a:lnTo>
                    <a:pt x="899881" y="96780"/>
                  </a:lnTo>
                  <a:lnTo>
                    <a:pt x="902769" y="95814"/>
                  </a:lnTo>
                  <a:lnTo>
                    <a:pt x="907100" y="92434"/>
                  </a:lnTo>
                  <a:lnTo>
                    <a:pt x="910470" y="92434"/>
                  </a:lnTo>
                  <a:lnTo>
                    <a:pt x="915283" y="90985"/>
                  </a:lnTo>
                  <a:lnTo>
                    <a:pt x="916245" y="89053"/>
                  </a:lnTo>
                  <a:lnTo>
                    <a:pt x="921058" y="89053"/>
                  </a:lnTo>
                  <a:lnTo>
                    <a:pt x="928278" y="85190"/>
                  </a:lnTo>
                  <a:lnTo>
                    <a:pt x="930203" y="86156"/>
                  </a:lnTo>
                  <a:lnTo>
                    <a:pt x="938385" y="83258"/>
                  </a:lnTo>
                  <a:lnTo>
                    <a:pt x="942717" y="84707"/>
                  </a:lnTo>
                  <a:lnTo>
                    <a:pt x="948974" y="89053"/>
                  </a:lnTo>
                  <a:lnTo>
                    <a:pt x="957156" y="105473"/>
                  </a:lnTo>
                  <a:lnTo>
                    <a:pt x="961969" y="104990"/>
                  </a:lnTo>
                  <a:lnTo>
                    <a:pt x="968708" y="106439"/>
                  </a:lnTo>
                  <a:lnTo>
                    <a:pt x="970633" y="105956"/>
                  </a:lnTo>
                  <a:lnTo>
                    <a:pt x="976890" y="106439"/>
                  </a:lnTo>
                  <a:lnTo>
                    <a:pt x="980740" y="108854"/>
                  </a:lnTo>
                  <a:lnTo>
                    <a:pt x="985072" y="110303"/>
                  </a:lnTo>
                  <a:lnTo>
                    <a:pt x="985553" y="118513"/>
                  </a:lnTo>
                  <a:lnTo>
                    <a:pt x="987479" y="120927"/>
                  </a:lnTo>
                  <a:lnTo>
                    <a:pt x="988923" y="124791"/>
                  </a:lnTo>
                  <a:lnTo>
                    <a:pt x="993254" y="140728"/>
                  </a:lnTo>
                  <a:lnTo>
                    <a:pt x="998549" y="145074"/>
                  </a:lnTo>
                  <a:lnTo>
                    <a:pt x="1003362" y="141694"/>
                  </a:lnTo>
                  <a:lnTo>
                    <a:pt x="1007212" y="142177"/>
                  </a:lnTo>
                  <a:lnTo>
                    <a:pt x="1012025" y="141211"/>
                  </a:lnTo>
                  <a:lnTo>
                    <a:pt x="1016838" y="142660"/>
                  </a:lnTo>
                  <a:lnTo>
                    <a:pt x="1022614" y="141694"/>
                  </a:lnTo>
                  <a:lnTo>
                    <a:pt x="1025502" y="144592"/>
                  </a:lnTo>
                  <a:lnTo>
                    <a:pt x="1028871" y="145557"/>
                  </a:lnTo>
                  <a:lnTo>
                    <a:pt x="1036091" y="154250"/>
                  </a:lnTo>
                  <a:lnTo>
                    <a:pt x="1038978" y="153767"/>
                  </a:lnTo>
                  <a:lnTo>
                    <a:pt x="1043792" y="150870"/>
                  </a:lnTo>
                  <a:lnTo>
                    <a:pt x="1050049" y="148455"/>
                  </a:lnTo>
                  <a:lnTo>
                    <a:pt x="1055343" y="144108"/>
                  </a:lnTo>
                  <a:lnTo>
                    <a:pt x="1062081" y="141694"/>
                  </a:lnTo>
                  <a:lnTo>
                    <a:pt x="1070263" y="140728"/>
                  </a:lnTo>
                  <a:lnTo>
                    <a:pt x="1076039" y="137830"/>
                  </a:lnTo>
                  <a:lnTo>
                    <a:pt x="1078446" y="135416"/>
                  </a:lnTo>
                  <a:lnTo>
                    <a:pt x="1082777" y="133967"/>
                  </a:lnTo>
                  <a:lnTo>
                    <a:pt x="1086147" y="129620"/>
                  </a:lnTo>
                  <a:lnTo>
                    <a:pt x="1089997" y="127205"/>
                  </a:lnTo>
                  <a:lnTo>
                    <a:pt x="1095773" y="127205"/>
                  </a:lnTo>
                  <a:lnTo>
                    <a:pt x="1102030" y="128655"/>
                  </a:lnTo>
                  <a:lnTo>
                    <a:pt x="1105399" y="128655"/>
                  </a:lnTo>
                  <a:lnTo>
                    <a:pt x="1109249" y="130103"/>
                  </a:lnTo>
                  <a:lnTo>
                    <a:pt x="1113100" y="130586"/>
                  </a:lnTo>
                  <a:lnTo>
                    <a:pt x="1114544" y="135899"/>
                  </a:lnTo>
                  <a:lnTo>
                    <a:pt x="1119838" y="140728"/>
                  </a:lnTo>
                  <a:lnTo>
                    <a:pt x="1121282" y="147489"/>
                  </a:lnTo>
                  <a:lnTo>
                    <a:pt x="1129464" y="148938"/>
                  </a:lnTo>
                  <a:lnTo>
                    <a:pt x="1130908" y="154250"/>
                  </a:lnTo>
                  <a:lnTo>
                    <a:pt x="1126095" y="159563"/>
                  </a:lnTo>
                  <a:lnTo>
                    <a:pt x="1124170" y="163426"/>
                  </a:lnTo>
                  <a:lnTo>
                    <a:pt x="1118875" y="166807"/>
                  </a:lnTo>
                  <a:lnTo>
                    <a:pt x="1118394" y="170187"/>
                  </a:lnTo>
                  <a:lnTo>
                    <a:pt x="1109731" y="174051"/>
                  </a:lnTo>
                  <a:lnTo>
                    <a:pt x="1104918" y="177431"/>
                  </a:lnTo>
                  <a:lnTo>
                    <a:pt x="1102992" y="181295"/>
                  </a:lnTo>
                  <a:lnTo>
                    <a:pt x="1100105" y="182261"/>
                  </a:lnTo>
                  <a:lnTo>
                    <a:pt x="1100105" y="188056"/>
                  </a:lnTo>
                  <a:lnTo>
                    <a:pt x="1093366" y="193368"/>
                  </a:lnTo>
                  <a:lnTo>
                    <a:pt x="1089997" y="198198"/>
                  </a:lnTo>
                  <a:lnTo>
                    <a:pt x="1085665" y="208823"/>
                  </a:lnTo>
                  <a:lnTo>
                    <a:pt x="1016838" y="237799"/>
                  </a:lnTo>
                  <a:lnTo>
                    <a:pt x="1017320" y="288508"/>
                  </a:lnTo>
                  <a:lnTo>
                    <a:pt x="998549" y="328592"/>
                  </a:lnTo>
                  <a:lnTo>
                    <a:pt x="994217" y="337285"/>
                  </a:lnTo>
                  <a:lnTo>
                    <a:pt x="983628" y="333905"/>
                  </a:lnTo>
                  <a:lnTo>
                    <a:pt x="979778" y="331973"/>
                  </a:lnTo>
                  <a:lnTo>
                    <a:pt x="974965" y="335836"/>
                  </a:lnTo>
                  <a:lnTo>
                    <a:pt x="972077" y="335353"/>
                  </a:lnTo>
                  <a:lnTo>
                    <a:pt x="967264" y="338251"/>
                  </a:lnTo>
                  <a:lnTo>
                    <a:pt x="961488" y="338734"/>
                  </a:lnTo>
                  <a:lnTo>
                    <a:pt x="954750" y="344529"/>
                  </a:lnTo>
                  <a:lnTo>
                    <a:pt x="949937" y="343563"/>
                  </a:lnTo>
                  <a:lnTo>
                    <a:pt x="943680" y="347427"/>
                  </a:lnTo>
                  <a:lnTo>
                    <a:pt x="940792" y="348393"/>
                  </a:lnTo>
                  <a:lnTo>
                    <a:pt x="931647" y="354671"/>
                  </a:lnTo>
                  <a:lnTo>
                    <a:pt x="928759" y="359500"/>
                  </a:lnTo>
                  <a:lnTo>
                    <a:pt x="922984" y="364813"/>
                  </a:lnTo>
                  <a:lnTo>
                    <a:pt x="920096" y="370125"/>
                  </a:lnTo>
                  <a:lnTo>
                    <a:pt x="920096" y="373023"/>
                  </a:lnTo>
                  <a:lnTo>
                    <a:pt x="914801" y="376886"/>
                  </a:lnTo>
                  <a:lnTo>
                    <a:pt x="909988" y="379301"/>
                  </a:lnTo>
                  <a:lnTo>
                    <a:pt x="909507" y="381233"/>
                  </a:lnTo>
                  <a:lnTo>
                    <a:pt x="904694" y="383164"/>
                  </a:lnTo>
                  <a:lnTo>
                    <a:pt x="903250" y="386062"/>
                  </a:lnTo>
                  <a:lnTo>
                    <a:pt x="900362" y="387028"/>
                  </a:lnTo>
                  <a:lnTo>
                    <a:pt x="896030" y="387028"/>
                  </a:lnTo>
                  <a:lnTo>
                    <a:pt x="892180" y="389443"/>
                  </a:lnTo>
                  <a:lnTo>
                    <a:pt x="886886" y="385096"/>
                  </a:lnTo>
                  <a:lnTo>
                    <a:pt x="881591" y="387511"/>
                  </a:lnTo>
                  <a:lnTo>
                    <a:pt x="877259" y="387511"/>
                  </a:lnTo>
                  <a:lnTo>
                    <a:pt x="871965" y="393306"/>
                  </a:lnTo>
                  <a:lnTo>
                    <a:pt x="863302" y="395721"/>
                  </a:lnTo>
                  <a:lnTo>
                    <a:pt x="859451" y="400067"/>
                  </a:lnTo>
                  <a:lnTo>
                    <a:pt x="856563" y="399584"/>
                  </a:lnTo>
                  <a:lnTo>
                    <a:pt x="853194" y="403448"/>
                  </a:lnTo>
                  <a:lnTo>
                    <a:pt x="850306" y="403931"/>
                  </a:lnTo>
                  <a:lnTo>
                    <a:pt x="843087" y="411658"/>
                  </a:lnTo>
                  <a:lnTo>
                    <a:pt x="840199" y="417936"/>
                  </a:lnTo>
                  <a:lnTo>
                    <a:pt x="839718" y="422283"/>
                  </a:lnTo>
                  <a:lnTo>
                    <a:pt x="835867" y="422283"/>
                  </a:lnTo>
                  <a:lnTo>
                    <a:pt x="830573" y="424697"/>
                  </a:lnTo>
                  <a:lnTo>
                    <a:pt x="822390" y="426629"/>
                  </a:lnTo>
                  <a:lnTo>
                    <a:pt x="817577" y="426146"/>
                  </a:lnTo>
                  <a:lnTo>
                    <a:pt x="813246" y="427595"/>
                  </a:lnTo>
                  <a:lnTo>
                    <a:pt x="811802" y="421317"/>
                  </a:lnTo>
                  <a:lnTo>
                    <a:pt x="809395" y="416487"/>
                  </a:lnTo>
                  <a:lnTo>
                    <a:pt x="803620" y="411175"/>
                  </a:lnTo>
                  <a:lnTo>
                    <a:pt x="800732" y="405863"/>
                  </a:lnTo>
                  <a:lnTo>
                    <a:pt x="796400" y="407794"/>
                  </a:lnTo>
                  <a:lnTo>
                    <a:pt x="797363" y="401999"/>
                  </a:lnTo>
                  <a:lnTo>
                    <a:pt x="798806" y="399102"/>
                  </a:lnTo>
                  <a:lnTo>
                    <a:pt x="797844" y="395721"/>
                  </a:lnTo>
                  <a:lnTo>
                    <a:pt x="794956" y="394272"/>
                  </a:lnTo>
                  <a:lnTo>
                    <a:pt x="795437" y="390892"/>
                  </a:lnTo>
                  <a:lnTo>
                    <a:pt x="793993" y="384613"/>
                  </a:lnTo>
                  <a:lnTo>
                    <a:pt x="791106" y="386545"/>
                  </a:lnTo>
                  <a:lnTo>
                    <a:pt x="781961" y="387511"/>
                  </a:lnTo>
                  <a:lnTo>
                    <a:pt x="771372" y="392340"/>
                  </a:lnTo>
                  <a:lnTo>
                    <a:pt x="766559" y="394272"/>
                  </a:lnTo>
                  <a:lnTo>
                    <a:pt x="760302" y="401033"/>
                  </a:lnTo>
                  <a:lnTo>
                    <a:pt x="756451" y="407311"/>
                  </a:lnTo>
                  <a:lnTo>
                    <a:pt x="752601" y="410692"/>
                  </a:lnTo>
                  <a:lnTo>
                    <a:pt x="748269" y="411658"/>
                  </a:lnTo>
                  <a:lnTo>
                    <a:pt x="745863" y="410209"/>
                  </a:lnTo>
                  <a:lnTo>
                    <a:pt x="744419" y="405380"/>
                  </a:lnTo>
                  <a:lnTo>
                    <a:pt x="744419" y="402482"/>
                  </a:lnTo>
                  <a:lnTo>
                    <a:pt x="752120" y="394272"/>
                  </a:lnTo>
                  <a:lnTo>
                    <a:pt x="744419" y="390892"/>
                  </a:lnTo>
                  <a:lnTo>
                    <a:pt x="738643" y="395721"/>
                  </a:lnTo>
                  <a:lnTo>
                    <a:pt x="736237" y="399102"/>
                  </a:lnTo>
                  <a:lnTo>
                    <a:pt x="723723" y="401516"/>
                  </a:lnTo>
                  <a:lnTo>
                    <a:pt x="716503" y="406346"/>
                  </a:lnTo>
                  <a:lnTo>
                    <a:pt x="713615" y="409243"/>
                  </a:lnTo>
                  <a:lnTo>
                    <a:pt x="713134" y="415521"/>
                  </a:lnTo>
                  <a:lnTo>
                    <a:pt x="710727" y="417936"/>
                  </a:lnTo>
                  <a:lnTo>
                    <a:pt x="703989" y="421317"/>
                  </a:lnTo>
                  <a:lnTo>
                    <a:pt x="697732" y="421800"/>
                  </a:lnTo>
                  <a:lnTo>
                    <a:pt x="693400" y="426629"/>
                  </a:lnTo>
                  <a:lnTo>
                    <a:pt x="691475" y="426629"/>
                  </a:lnTo>
                  <a:lnTo>
                    <a:pt x="684255" y="434839"/>
                  </a:lnTo>
                  <a:lnTo>
                    <a:pt x="678480" y="439668"/>
                  </a:lnTo>
                  <a:lnTo>
                    <a:pt x="678961" y="443532"/>
                  </a:lnTo>
                  <a:lnTo>
                    <a:pt x="677998" y="448844"/>
                  </a:lnTo>
                  <a:lnTo>
                    <a:pt x="674629" y="453191"/>
                  </a:lnTo>
                  <a:lnTo>
                    <a:pt x="670298" y="457055"/>
                  </a:lnTo>
                  <a:lnTo>
                    <a:pt x="665485" y="458986"/>
                  </a:lnTo>
                  <a:lnTo>
                    <a:pt x="661634" y="462367"/>
                  </a:lnTo>
                  <a:lnTo>
                    <a:pt x="662115" y="464781"/>
                  </a:lnTo>
                  <a:lnTo>
                    <a:pt x="659709" y="467196"/>
                  </a:lnTo>
                  <a:lnTo>
                    <a:pt x="652489" y="470577"/>
                  </a:lnTo>
                  <a:lnTo>
                    <a:pt x="646714" y="476372"/>
                  </a:lnTo>
                  <a:lnTo>
                    <a:pt x="643826" y="480236"/>
                  </a:lnTo>
                  <a:lnTo>
                    <a:pt x="638531" y="483133"/>
                  </a:lnTo>
                  <a:lnTo>
                    <a:pt x="634200" y="487480"/>
                  </a:lnTo>
                  <a:lnTo>
                    <a:pt x="633237" y="488929"/>
                  </a:lnTo>
                  <a:lnTo>
                    <a:pt x="625055" y="494241"/>
                  </a:lnTo>
                  <a:lnTo>
                    <a:pt x="623130" y="493758"/>
                  </a:lnTo>
                  <a:lnTo>
                    <a:pt x="616873" y="494241"/>
                  </a:lnTo>
                  <a:lnTo>
                    <a:pt x="616391" y="493275"/>
                  </a:lnTo>
                  <a:lnTo>
                    <a:pt x="609653" y="493275"/>
                  </a:lnTo>
                  <a:lnTo>
                    <a:pt x="605802" y="495690"/>
                  </a:lnTo>
                  <a:lnTo>
                    <a:pt x="601471" y="500519"/>
                  </a:lnTo>
                  <a:lnTo>
                    <a:pt x="598583" y="502934"/>
                  </a:lnTo>
                  <a:lnTo>
                    <a:pt x="594251" y="503900"/>
                  </a:lnTo>
                  <a:lnTo>
                    <a:pt x="592807" y="507280"/>
                  </a:lnTo>
                  <a:lnTo>
                    <a:pt x="587513" y="507280"/>
                  </a:lnTo>
                  <a:lnTo>
                    <a:pt x="587032" y="511627"/>
                  </a:lnTo>
                  <a:lnTo>
                    <a:pt x="585106" y="512110"/>
                  </a:lnTo>
                  <a:lnTo>
                    <a:pt x="585588" y="517422"/>
                  </a:lnTo>
                  <a:lnTo>
                    <a:pt x="581256" y="517422"/>
                  </a:lnTo>
                  <a:lnTo>
                    <a:pt x="580775" y="522252"/>
                  </a:lnTo>
                  <a:lnTo>
                    <a:pt x="582700" y="525149"/>
                  </a:lnTo>
                  <a:lnTo>
                    <a:pt x="579331" y="529013"/>
                  </a:lnTo>
                  <a:lnTo>
                    <a:pt x="574036" y="529979"/>
                  </a:lnTo>
                  <a:lnTo>
                    <a:pt x="569223" y="529013"/>
                  </a:lnTo>
                  <a:lnTo>
                    <a:pt x="568742" y="531910"/>
                  </a:lnTo>
                  <a:lnTo>
                    <a:pt x="570186" y="536740"/>
                  </a:lnTo>
                  <a:lnTo>
                    <a:pt x="564891" y="539637"/>
                  </a:lnTo>
                  <a:lnTo>
                    <a:pt x="562485" y="543501"/>
                  </a:lnTo>
                  <a:lnTo>
                    <a:pt x="556228" y="543501"/>
                  </a:lnTo>
                  <a:lnTo>
                    <a:pt x="551415" y="549296"/>
                  </a:lnTo>
                  <a:lnTo>
                    <a:pt x="548046" y="550262"/>
                  </a:lnTo>
                  <a:lnTo>
                    <a:pt x="547083" y="553160"/>
                  </a:lnTo>
                  <a:lnTo>
                    <a:pt x="544195" y="551228"/>
                  </a:lnTo>
                  <a:lnTo>
                    <a:pt x="539382" y="554126"/>
                  </a:lnTo>
                  <a:lnTo>
                    <a:pt x="540345" y="557506"/>
                  </a:lnTo>
                  <a:lnTo>
                    <a:pt x="538901" y="563302"/>
                  </a:lnTo>
                  <a:lnTo>
                    <a:pt x="533606" y="562336"/>
                  </a:lnTo>
                  <a:lnTo>
                    <a:pt x="532163" y="566682"/>
                  </a:lnTo>
                  <a:lnTo>
                    <a:pt x="529756" y="570546"/>
                  </a:lnTo>
                  <a:lnTo>
                    <a:pt x="527350" y="571029"/>
                  </a:lnTo>
                  <a:lnTo>
                    <a:pt x="527831" y="575858"/>
                  </a:lnTo>
                  <a:lnTo>
                    <a:pt x="529275" y="578755"/>
                  </a:lnTo>
                  <a:lnTo>
                    <a:pt x="528312" y="581170"/>
                  </a:lnTo>
                  <a:lnTo>
                    <a:pt x="528312" y="585034"/>
                  </a:lnTo>
                  <a:lnTo>
                    <a:pt x="527350" y="586966"/>
                  </a:lnTo>
                  <a:lnTo>
                    <a:pt x="523499" y="587449"/>
                  </a:lnTo>
                  <a:lnTo>
                    <a:pt x="523018" y="584551"/>
                  </a:lnTo>
                  <a:lnTo>
                    <a:pt x="517723" y="585034"/>
                  </a:lnTo>
                  <a:lnTo>
                    <a:pt x="518205" y="587931"/>
                  </a:lnTo>
                  <a:lnTo>
                    <a:pt x="515317" y="589863"/>
                  </a:lnTo>
                  <a:lnTo>
                    <a:pt x="513873" y="598073"/>
                  </a:lnTo>
                  <a:lnTo>
                    <a:pt x="515798" y="602903"/>
                  </a:lnTo>
                  <a:lnTo>
                    <a:pt x="513392" y="604834"/>
                  </a:lnTo>
                  <a:lnTo>
                    <a:pt x="509541" y="601937"/>
                  </a:lnTo>
                  <a:lnTo>
                    <a:pt x="504728" y="602903"/>
                  </a:lnTo>
                  <a:lnTo>
                    <a:pt x="506172" y="608215"/>
                  </a:lnTo>
                  <a:lnTo>
                    <a:pt x="502321" y="606283"/>
                  </a:lnTo>
                  <a:lnTo>
                    <a:pt x="499434" y="607732"/>
                  </a:lnTo>
                  <a:lnTo>
                    <a:pt x="498471" y="612561"/>
                  </a:lnTo>
                  <a:lnTo>
                    <a:pt x="499434" y="620771"/>
                  </a:lnTo>
                  <a:lnTo>
                    <a:pt x="500878" y="622703"/>
                  </a:lnTo>
                  <a:lnTo>
                    <a:pt x="504728" y="622220"/>
                  </a:lnTo>
                  <a:lnTo>
                    <a:pt x="505691" y="625118"/>
                  </a:lnTo>
                  <a:lnTo>
                    <a:pt x="508579" y="625118"/>
                  </a:lnTo>
                  <a:lnTo>
                    <a:pt x="513392" y="626567"/>
                  </a:lnTo>
                  <a:lnTo>
                    <a:pt x="519167" y="623186"/>
                  </a:lnTo>
                  <a:lnTo>
                    <a:pt x="521093" y="620771"/>
                  </a:lnTo>
                  <a:lnTo>
                    <a:pt x="527350" y="617391"/>
                  </a:lnTo>
                  <a:lnTo>
                    <a:pt x="526868" y="615942"/>
                  </a:lnTo>
                  <a:lnTo>
                    <a:pt x="534569" y="612079"/>
                  </a:lnTo>
                  <a:lnTo>
                    <a:pt x="535050" y="609664"/>
                  </a:lnTo>
                  <a:lnTo>
                    <a:pt x="537938" y="606283"/>
                  </a:lnTo>
                  <a:lnTo>
                    <a:pt x="540345" y="605317"/>
                  </a:lnTo>
                  <a:lnTo>
                    <a:pt x="542751" y="606766"/>
                  </a:lnTo>
                  <a:lnTo>
                    <a:pt x="549971" y="604352"/>
                  </a:lnTo>
                  <a:lnTo>
                    <a:pt x="551896" y="600488"/>
                  </a:lnTo>
                  <a:lnTo>
                    <a:pt x="559597" y="600005"/>
                  </a:lnTo>
                  <a:lnTo>
                    <a:pt x="562485" y="599522"/>
                  </a:lnTo>
                  <a:lnTo>
                    <a:pt x="562485" y="602420"/>
                  </a:lnTo>
                  <a:lnTo>
                    <a:pt x="566335" y="603868"/>
                  </a:lnTo>
                  <a:lnTo>
                    <a:pt x="569223" y="601937"/>
                  </a:lnTo>
                  <a:lnTo>
                    <a:pt x="572592" y="600971"/>
                  </a:lnTo>
                  <a:lnTo>
                    <a:pt x="573555" y="604834"/>
                  </a:lnTo>
                  <a:lnTo>
                    <a:pt x="577887" y="608215"/>
                  </a:lnTo>
                  <a:lnTo>
                    <a:pt x="581256" y="613527"/>
                  </a:lnTo>
                  <a:lnTo>
                    <a:pt x="585106" y="614493"/>
                  </a:lnTo>
                  <a:lnTo>
                    <a:pt x="582700" y="618840"/>
                  </a:lnTo>
                  <a:lnTo>
                    <a:pt x="582700" y="623669"/>
                  </a:lnTo>
                  <a:lnTo>
                    <a:pt x="577887" y="627050"/>
                  </a:lnTo>
                  <a:lnTo>
                    <a:pt x="574999" y="628016"/>
                  </a:lnTo>
                  <a:lnTo>
                    <a:pt x="573555" y="630430"/>
                  </a:lnTo>
                  <a:lnTo>
                    <a:pt x="575961" y="631879"/>
                  </a:lnTo>
                  <a:lnTo>
                    <a:pt x="577405" y="636226"/>
                  </a:lnTo>
                  <a:lnTo>
                    <a:pt x="584144" y="642987"/>
                  </a:lnTo>
                  <a:lnTo>
                    <a:pt x="588475" y="644918"/>
                  </a:lnTo>
                  <a:lnTo>
                    <a:pt x="590882" y="644918"/>
                  </a:lnTo>
                  <a:lnTo>
                    <a:pt x="600508" y="646367"/>
                  </a:lnTo>
                  <a:lnTo>
                    <a:pt x="615910" y="634777"/>
                  </a:lnTo>
                  <a:lnTo>
                    <a:pt x="622167" y="647816"/>
                  </a:lnTo>
                  <a:lnTo>
                    <a:pt x="624573" y="650714"/>
                  </a:lnTo>
                  <a:lnTo>
                    <a:pt x="629387" y="651680"/>
                  </a:lnTo>
                  <a:lnTo>
                    <a:pt x="632274" y="648782"/>
                  </a:lnTo>
                  <a:lnTo>
                    <a:pt x="635162" y="647333"/>
                  </a:lnTo>
                  <a:lnTo>
                    <a:pt x="640938" y="648299"/>
                  </a:lnTo>
                  <a:lnTo>
                    <a:pt x="644788" y="647333"/>
                  </a:lnTo>
                  <a:lnTo>
                    <a:pt x="646232" y="648299"/>
                  </a:lnTo>
                  <a:lnTo>
                    <a:pt x="652489" y="649748"/>
                  </a:lnTo>
                  <a:lnTo>
                    <a:pt x="658265" y="648782"/>
                  </a:lnTo>
                  <a:lnTo>
                    <a:pt x="661153" y="651680"/>
                  </a:lnTo>
                  <a:lnTo>
                    <a:pt x="665003" y="654094"/>
                  </a:lnTo>
                  <a:lnTo>
                    <a:pt x="666928" y="657475"/>
                  </a:lnTo>
                  <a:lnTo>
                    <a:pt x="661634" y="668583"/>
                  </a:lnTo>
                  <a:lnTo>
                    <a:pt x="659709" y="671480"/>
                  </a:lnTo>
                  <a:lnTo>
                    <a:pt x="657302" y="671480"/>
                  </a:lnTo>
                  <a:lnTo>
                    <a:pt x="654896" y="677758"/>
                  </a:lnTo>
                  <a:lnTo>
                    <a:pt x="655858" y="687900"/>
                  </a:lnTo>
                  <a:lnTo>
                    <a:pt x="652971" y="689349"/>
                  </a:lnTo>
                  <a:lnTo>
                    <a:pt x="649601" y="695627"/>
                  </a:lnTo>
                  <a:lnTo>
                    <a:pt x="649601" y="699491"/>
                  </a:lnTo>
                  <a:lnTo>
                    <a:pt x="647195" y="709150"/>
                  </a:lnTo>
                  <a:lnTo>
                    <a:pt x="648157" y="710599"/>
                  </a:lnTo>
                  <a:lnTo>
                    <a:pt x="646714" y="715428"/>
                  </a:lnTo>
                  <a:lnTo>
                    <a:pt x="646232" y="720257"/>
                  </a:lnTo>
                  <a:lnTo>
                    <a:pt x="644788" y="724604"/>
                  </a:lnTo>
                  <a:lnTo>
                    <a:pt x="639013" y="732814"/>
                  </a:lnTo>
                  <a:lnTo>
                    <a:pt x="637087" y="737643"/>
                  </a:lnTo>
                  <a:lnTo>
                    <a:pt x="633237" y="738609"/>
                  </a:lnTo>
                  <a:lnTo>
                    <a:pt x="634681" y="745853"/>
                  </a:lnTo>
                  <a:lnTo>
                    <a:pt x="637087" y="748268"/>
                  </a:lnTo>
                  <a:lnTo>
                    <a:pt x="632756" y="750683"/>
                  </a:lnTo>
                  <a:lnTo>
                    <a:pt x="631312" y="749717"/>
                  </a:lnTo>
                  <a:lnTo>
                    <a:pt x="626980" y="754063"/>
                  </a:lnTo>
                  <a:lnTo>
                    <a:pt x="625055" y="754063"/>
                  </a:lnTo>
                  <a:lnTo>
                    <a:pt x="624092" y="757927"/>
                  </a:lnTo>
                  <a:lnTo>
                    <a:pt x="622167" y="756961"/>
                  </a:lnTo>
                  <a:lnTo>
                    <a:pt x="619279" y="762756"/>
                  </a:lnTo>
                  <a:lnTo>
                    <a:pt x="622167" y="764688"/>
                  </a:lnTo>
                  <a:lnTo>
                    <a:pt x="619279" y="767586"/>
                  </a:lnTo>
                  <a:lnTo>
                    <a:pt x="614466" y="770000"/>
                  </a:lnTo>
                  <a:lnTo>
                    <a:pt x="612059" y="767586"/>
                  </a:lnTo>
                  <a:lnTo>
                    <a:pt x="603396" y="764205"/>
                  </a:lnTo>
                  <a:lnTo>
                    <a:pt x="594251" y="764688"/>
                  </a:lnTo>
                  <a:lnTo>
                    <a:pt x="592807" y="761307"/>
                  </a:lnTo>
                  <a:lnTo>
                    <a:pt x="589919" y="761307"/>
                  </a:lnTo>
                  <a:lnTo>
                    <a:pt x="587032" y="759376"/>
                  </a:lnTo>
                  <a:lnTo>
                    <a:pt x="585106" y="760342"/>
                  </a:lnTo>
                  <a:lnTo>
                    <a:pt x="579812" y="758410"/>
                  </a:lnTo>
                  <a:lnTo>
                    <a:pt x="575961" y="759376"/>
                  </a:lnTo>
                  <a:lnTo>
                    <a:pt x="572111" y="756961"/>
                  </a:lnTo>
                  <a:lnTo>
                    <a:pt x="569223" y="759376"/>
                  </a:lnTo>
                  <a:lnTo>
                    <a:pt x="565854" y="759858"/>
                  </a:lnTo>
                  <a:lnTo>
                    <a:pt x="565373" y="763239"/>
                  </a:lnTo>
                  <a:lnTo>
                    <a:pt x="561522" y="762756"/>
                  </a:lnTo>
                  <a:lnTo>
                    <a:pt x="557672" y="769517"/>
                  </a:lnTo>
                  <a:lnTo>
                    <a:pt x="552859" y="770000"/>
                  </a:lnTo>
                  <a:lnTo>
                    <a:pt x="550934" y="771932"/>
                  </a:lnTo>
                  <a:lnTo>
                    <a:pt x="550452" y="777244"/>
                  </a:lnTo>
                  <a:lnTo>
                    <a:pt x="551896" y="778210"/>
                  </a:lnTo>
                  <a:lnTo>
                    <a:pt x="547564" y="782557"/>
                  </a:lnTo>
                  <a:lnTo>
                    <a:pt x="544677" y="783040"/>
                  </a:lnTo>
                  <a:lnTo>
                    <a:pt x="543233" y="787386"/>
                  </a:lnTo>
                  <a:lnTo>
                    <a:pt x="539382" y="786903"/>
                  </a:lnTo>
                  <a:lnTo>
                    <a:pt x="536494" y="784489"/>
                  </a:lnTo>
                  <a:lnTo>
                    <a:pt x="534088" y="787869"/>
                  </a:lnTo>
                  <a:lnTo>
                    <a:pt x="531200" y="786420"/>
                  </a:lnTo>
                  <a:lnTo>
                    <a:pt x="526868" y="788835"/>
                  </a:lnTo>
                  <a:lnTo>
                    <a:pt x="527350" y="791250"/>
                  </a:lnTo>
                  <a:lnTo>
                    <a:pt x="525424" y="793181"/>
                  </a:lnTo>
                  <a:lnTo>
                    <a:pt x="522536" y="792216"/>
                  </a:lnTo>
                  <a:lnTo>
                    <a:pt x="517242" y="793181"/>
                  </a:lnTo>
                  <a:lnTo>
                    <a:pt x="516761" y="794630"/>
                  </a:lnTo>
                  <a:lnTo>
                    <a:pt x="511466" y="794630"/>
                  </a:lnTo>
                  <a:lnTo>
                    <a:pt x="509060" y="796079"/>
                  </a:lnTo>
                  <a:lnTo>
                    <a:pt x="503765" y="797528"/>
                  </a:lnTo>
                  <a:lnTo>
                    <a:pt x="498952" y="801391"/>
                  </a:lnTo>
                  <a:lnTo>
                    <a:pt x="496065" y="800908"/>
                  </a:lnTo>
                  <a:lnTo>
                    <a:pt x="495102" y="803323"/>
                  </a:lnTo>
                  <a:lnTo>
                    <a:pt x="497508" y="804772"/>
                  </a:lnTo>
                  <a:lnTo>
                    <a:pt x="498471" y="808636"/>
                  </a:lnTo>
                  <a:lnTo>
                    <a:pt x="505691" y="809118"/>
                  </a:lnTo>
                  <a:lnTo>
                    <a:pt x="507135" y="812016"/>
                  </a:lnTo>
                  <a:lnTo>
                    <a:pt x="510022" y="812016"/>
                  </a:lnTo>
                  <a:lnTo>
                    <a:pt x="514354" y="810084"/>
                  </a:lnTo>
                  <a:lnTo>
                    <a:pt x="517242" y="812016"/>
                  </a:lnTo>
                  <a:lnTo>
                    <a:pt x="519649" y="818294"/>
                  </a:lnTo>
                  <a:lnTo>
                    <a:pt x="519167" y="820226"/>
                  </a:lnTo>
                  <a:lnTo>
                    <a:pt x="510985" y="825055"/>
                  </a:lnTo>
                  <a:lnTo>
                    <a:pt x="512910" y="827953"/>
                  </a:lnTo>
                  <a:lnTo>
                    <a:pt x="511948" y="829885"/>
                  </a:lnTo>
                  <a:lnTo>
                    <a:pt x="512910" y="833749"/>
                  </a:lnTo>
                  <a:lnTo>
                    <a:pt x="516279" y="837129"/>
                  </a:lnTo>
                  <a:lnTo>
                    <a:pt x="520611" y="838578"/>
                  </a:lnTo>
                  <a:lnTo>
                    <a:pt x="521093" y="843890"/>
                  </a:lnTo>
                  <a:lnTo>
                    <a:pt x="519167" y="847271"/>
                  </a:lnTo>
                  <a:lnTo>
                    <a:pt x="522055" y="848720"/>
                  </a:lnTo>
                  <a:lnTo>
                    <a:pt x="519649" y="851617"/>
                  </a:lnTo>
                  <a:lnTo>
                    <a:pt x="523499" y="853066"/>
                  </a:lnTo>
                  <a:lnTo>
                    <a:pt x="525424" y="854998"/>
                  </a:lnTo>
                  <a:lnTo>
                    <a:pt x="527350" y="853066"/>
                  </a:lnTo>
                  <a:lnTo>
                    <a:pt x="531681" y="853549"/>
                  </a:lnTo>
                  <a:lnTo>
                    <a:pt x="530719" y="856929"/>
                  </a:lnTo>
                  <a:lnTo>
                    <a:pt x="532163" y="860793"/>
                  </a:lnTo>
                  <a:lnTo>
                    <a:pt x="531200" y="867072"/>
                  </a:lnTo>
                  <a:lnTo>
                    <a:pt x="536976" y="864657"/>
                  </a:lnTo>
                  <a:lnTo>
                    <a:pt x="537457" y="868037"/>
                  </a:lnTo>
                  <a:lnTo>
                    <a:pt x="542751" y="869003"/>
                  </a:lnTo>
                  <a:lnTo>
                    <a:pt x="544677" y="870452"/>
                  </a:lnTo>
                  <a:lnTo>
                    <a:pt x="544677" y="873832"/>
                  </a:lnTo>
                  <a:lnTo>
                    <a:pt x="543233" y="877213"/>
                  </a:lnTo>
                  <a:lnTo>
                    <a:pt x="538420" y="878662"/>
                  </a:lnTo>
                  <a:lnTo>
                    <a:pt x="535532" y="881076"/>
                  </a:lnTo>
                  <a:lnTo>
                    <a:pt x="534088" y="883491"/>
                  </a:lnTo>
                  <a:lnTo>
                    <a:pt x="535532" y="887355"/>
                  </a:lnTo>
                  <a:lnTo>
                    <a:pt x="535050" y="893150"/>
                  </a:lnTo>
                  <a:lnTo>
                    <a:pt x="536013" y="894599"/>
                  </a:lnTo>
                  <a:lnTo>
                    <a:pt x="529275" y="899911"/>
                  </a:lnTo>
                  <a:lnTo>
                    <a:pt x="529756" y="903775"/>
                  </a:lnTo>
                  <a:lnTo>
                    <a:pt x="529275" y="909087"/>
                  </a:lnTo>
                  <a:lnTo>
                    <a:pt x="533125" y="918746"/>
                  </a:lnTo>
                  <a:lnTo>
                    <a:pt x="537938" y="921161"/>
                  </a:lnTo>
                  <a:lnTo>
                    <a:pt x="539382" y="925507"/>
                  </a:lnTo>
                  <a:lnTo>
                    <a:pt x="537457" y="925990"/>
                  </a:lnTo>
                  <a:lnTo>
                    <a:pt x="538901" y="929371"/>
                  </a:lnTo>
                  <a:lnTo>
                    <a:pt x="535532" y="931785"/>
                  </a:lnTo>
                  <a:lnTo>
                    <a:pt x="532163" y="936132"/>
                  </a:lnTo>
                  <a:lnTo>
                    <a:pt x="531200" y="938547"/>
                  </a:lnTo>
                  <a:lnTo>
                    <a:pt x="533125" y="941444"/>
                  </a:lnTo>
                  <a:lnTo>
                    <a:pt x="533125" y="944825"/>
                  </a:lnTo>
                  <a:lnTo>
                    <a:pt x="529756" y="946274"/>
                  </a:lnTo>
                  <a:lnTo>
                    <a:pt x="526387" y="949654"/>
                  </a:lnTo>
                  <a:lnTo>
                    <a:pt x="522536" y="947240"/>
                  </a:lnTo>
                  <a:lnTo>
                    <a:pt x="516761" y="951103"/>
                  </a:lnTo>
                  <a:lnTo>
                    <a:pt x="516761" y="955932"/>
                  </a:lnTo>
                  <a:lnTo>
                    <a:pt x="515798" y="959313"/>
                  </a:lnTo>
                  <a:lnTo>
                    <a:pt x="517242" y="963660"/>
                  </a:lnTo>
                  <a:lnTo>
                    <a:pt x="518205" y="968972"/>
                  </a:lnTo>
                  <a:lnTo>
                    <a:pt x="514836" y="969938"/>
                  </a:lnTo>
                  <a:lnTo>
                    <a:pt x="512910" y="967040"/>
                  </a:lnTo>
                  <a:lnTo>
                    <a:pt x="510022" y="965108"/>
                  </a:lnTo>
                  <a:lnTo>
                    <a:pt x="503765" y="970904"/>
                  </a:lnTo>
                  <a:lnTo>
                    <a:pt x="503284" y="978631"/>
                  </a:lnTo>
                  <a:lnTo>
                    <a:pt x="499434" y="976216"/>
                  </a:lnTo>
                  <a:lnTo>
                    <a:pt x="496546" y="978148"/>
                  </a:lnTo>
                  <a:lnTo>
                    <a:pt x="496065" y="984909"/>
                  </a:lnTo>
                  <a:lnTo>
                    <a:pt x="490770" y="982978"/>
                  </a:lnTo>
                  <a:lnTo>
                    <a:pt x="487882" y="983460"/>
                  </a:lnTo>
                  <a:lnTo>
                    <a:pt x="486438" y="990704"/>
                  </a:lnTo>
                  <a:lnTo>
                    <a:pt x="488364" y="994568"/>
                  </a:lnTo>
                  <a:lnTo>
                    <a:pt x="486920" y="996017"/>
                  </a:lnTo>
                  <a:lnTo>
                    <a:pt x="491252" y="1001812"/>
                  </a:lnTo>
                  <a:lnTo>
                    <a:pt x="489326" y="1003744"/>
                  </a:lnTo>
                  <a:lnTo>
                    <a:pt x="481144" y="1004226"/>
                  </a:lnTo>
                  <a:lnTo>
                    <a:pt x="479700" y="1005676"/>
                  </a:lnTo>
                  <a:lnTo>
                    <a:pt x="479219" y="1012437"/>
                  </a:lnTo>
                  <a:lnTo>
                    <a:pt x="476812" y="1012920"/>
                  </a:lnTo>
                  <a:lnTo>
                    <a:pt x="474406" y="1017749"/>
                  </a:lnTo>
                  <a:lnTo>
                    <a:pt x="470555" y="1019681"/>
                  </a:lnTo>
                  <a:lnTo>
                    <a:pt x="468149" y="1019681"/>
                  </a:lnTo>
                  <a:lnTo>
                    <a:pt x="467186" y="1022578"/>
                  </a:lnTo>
                  <a:lnTo>
                    <a:pt x="467667" y="1026442"/>
                  </a:lnTo>
                  <a:lnTo>
                    <a:pt x="465742" y="1031754"/>
                  </a:lnTo>
                  <a:lnTo>
                    <a:pt x="466705" y="1035618"/>
                  </a:lnTo>
                  <a:lnTo>
                    <a:pt x="471999" y="1035618"/>
                  </a:lnTo>
                  <a:lnTo>
                    <a:pt x="471999" y="1039964"/>
                  </a:lnTo>
                  <a:lnTo>
                    <a:pt x="465742" y="1042862"/>
                  </a:lnTo>
                  <a:lnTo>
                    <a:pt x="462854" y="1045276"/>
                  </a:lnTo>
                  <a:lnTo>
                    <a:pt x="463817" y="1048657"/>
                  </a:lnTo>
                  <a:lnTo>
                    <a:pt x="466223" y="1051072"/>
                  </a:lnTo>
                  <a:lnTo>
                    <a:pt x="471999" y="1052038"/>
                  </a:lnTo>
                  <a:lnTo>
                    <a:pt x="471037" y="1059765"/>
                  </a:lnTo>
                  <a:lnTo>
                    <a:pt x="475850" y="1060731"/>
                  </a:lnTo>
                  <a:lnTo>
                    <a:pt x="477294" y="1064111"/>
                  </a:lnTo>
                  <a:lnTo>
                    <a:pt x="479700" y="1063146"/>
                  </a:lnTo>
                  <a:lnTo>
                    <a:pt x="482588" y="1063628"/>
                  </a:lnTo>
                  <a:lnTo>
                    <a:pt x="484513" y="1069907"/>
                  </a:lnTo>
                  <a:lnTo>
                    <a:pt x="490289" y="1074253"/>
                  </a:lnTo>
                  <a:lnTo>
                    <a:pt x="488845" y="1078117"/>
                  </a:lnTo>
                  <a:lnTo>
                    <a:pt x="485957" y="1078117"/>
                  </a:lnTo>
                  <a:lnTo>
                    <a:pt x="488845" y="1088258"/>
                  </a:lnTo>
                  <a:lnTo>
                    <a:pt x="486438" y="1095020"/>
                  </a:lnTo>
                  <a:lnTo>
                    <a:pt x="486920" y="1100332"/>
                  </a:lnTo>
                  <a:lnTo>
                    <a:pt x="487882" y="1104196"/>
                  </a:lnTo>
                  <a:lnTo>
                    <a:pt x="484032" y="1110474"/>
                  </a:lnTo>
                  <a:lnTo>
                    <a:pt x="482107" y="1113854"/>
                  </a:lnTo>
                  <a:lnTo>
                    <a:pt x="483551" y="1118684"/>
                  </a:lnTo>
                  <a:lnTo>
                    <a:pt x="485476" y="1121581"/>
                  </a:lnTo>
                  <a:lnTo>
                    <a:pt x="483069" y="1123996"/>
                  </a:lnTo>
                  <a:lnTo>
                    <a:pt x="483551" y="1127376"/>
                  </a:lnTo>
                  <a:lnTo>
                    <a:pt x="481144" y="1131240"/>
                  </a:lnTo>
                  <a:close/>
                </a:path>
              </a:pathLst>
            </a:custGeom>
            <a:solidFill>
              <a:srgbClr val="88A4BC">
                <a:alpha val="10192"/>
              </a:srgbClr>
            </a:solidFill>
            <a:ln w="479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H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979545" cy="5406390"/>
          </a:xfrm>
          <a:custGeom>
            <a:avLst/>
            <a:gdLst/>
            <a:ahLst/>
            <a:cxnLst/>
            <a:rect l="l" t="t" r="r" b="b"/>
            <a:pathLst>
              <a:path w="3979545" h="5406390">
                <a:moveTo>
                  <a:pt x="3979316" y="0"/>
                </a:moveTo>
                <a:lnTo>
                  <a:pt x="0" y="0"/>
                </a:lnTo>
                <a:lnTo>
                  <a:pt x="0" y="5406224"/>
                </a:lnTo>
                <a:lnTo>
                  <a:pt x="3979316" y="5406224"/>
                </a:lnTo>
                <a:lnTo>
                  <a:pt x="3979316" y="0"/>
                </a:lnTo>
                <a:close/>
              </a:path>
            </a:pathLst>
          </a:custGeom>
          <a:solidFill>
            <a:srgbClr val="003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1070851"/>
            <a:ext cx="1837689" cy="499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Access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Full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Here: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https://sdg.mof-bism.com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0692" y="1728825"/>
            <a:ext cx="2339975" cy="2339975"/>
            <a:chOff x="460692" y="1728825"/>
            <a:chExt cx="2339975" cy="2339975"/>
          </a:xfrm>
        </p:grpSpPr>
        <p:sp>
          <p:nvSpPr>
            <p:cNvPr id="5" name="object 5"/>
            <p:cNvSpPr/>
            <p:nvPr/>
          </p:nvSpPr>
          <p:spPr>
            <a:xfrm>
              <a:off x="460692" y="1728825"/>
              <a:ext cx="935990" cy="2339975"/>
            </a:xfrm>
            <a:custGeom>
              <a:avLst/>
              <a:gdLst/>
              <a:ahLst/>
              <a:cxnLst/>
              <a:rect l="l" t="t" r="r" b="b"/>
              <a:pathLst>
                <a:path w="935990" h="2339975">
                  <a:moveTo>
                    <a:pt x="93586" y="1403794"/>
                  </a:moveTo>
                  <a:lnTo>
                    <a:pt x="0" y="1403794"/>
                  </a:lnTo>
                  <a:lnTo>
                    <a:pt x="0" y="1497368"/>
                  </a:lnTo>
                  <a:lnTo>
                    <a:pt x="93586" y="1497368"/>
                  </a:lnTo>
                  <a:lnTo>
                    <a:pt x="93586" y="1403794"/>
                  </a:lnTo>
                  <a:close/>
                </a:path>
                <a:path w="935990" h="2339975">
                  <a:moveTo>
                    <a:pt x="187172" y="1310195"/>
                  </a:moveTo>
                  <a:lnTo>
                    <a:pt x="93586" y="1310195"/>
                  </a:lnTo>
                  <a:lnTo>
                    <a:pt x="93586" y="1403794"/>
                  </a:lnTo>
                  <a:lnTo>
                    <a:pt x="187172" y="1403794"/>
                  </a:lnTo>
                  <a:lnTo>
                    <a:pt x="187172" y="1310195"/>
                  </a:lnTo>
                  <a:close/>
                </a:path>
                <a:path w="935990" h="2339975">
                  <a:moveTo>
                    <a:pt x="374345" y="748690"/>
                  </a:moveTo>
                  <a:lnTo>
                    <a:pt x="280758" y="748690"/>
                  </a:lnTo>
                  <a:lnTo>
                    <a:pt x="187172" y="748690"/>
                  </a:lnTo>
                  <a:lnTo>
                    <a:pt x="187172" y="842276"/>
                  </a:lnTo>
                  <a:lnTo>
                    <a:pt x="280758" y="842276"/>
                  </a:lnTo>
                  <a:lnTo>
                    <a:pt x="374345" y="842276"/>
                  </a:lnTo>
                  <a:lnTo>
                    <a:pt x="374345" y="748690"/>
                  </a:lnTo>
                  <a:close/>
                </a:path>
                <a:path w="935990" h="2339975">
                  <a:moveTo>
                    <a:pt x="467931" y="1871713"/>
                  </a:moveTo>
                  <a:lnTo>
                    <a:pt x="374345" y="1871713"/>
                  </a:lnTo>
                  <a:lnTo>
                    <a:pt x="280758" y="1871713"/>
                  </a:lnTo>
                  <a:lnTo>
                    <a:pt x="187172" y="1871713"/>
                  </a:lnTo>
                  <a:lnTo>
                    <a:pt x="187172" y="2152472"/>
                  </a:lnTo>
                  <a:lnTo>
                    <a:pt x="280758" y="2152472"/>
                  </a:lnTo>
                  <a:lnTo>
                    <a:pt x="374345" y="2152472"/>
                  </a:lnTo>
                  <a:lnTo>
                    <a:pt x="467931" y="2152472"/>
                  </a:lnTo>
                  <a:lnTo>
                    <a:pt x="467931" y="1871713"/>
                  </a:lnTo>
                  <a:close/>
                </a:path>
                <a:path w="935990" h="2339975">
                  <a:moveTo>
                    <a:pt x="467931" y="1403781"/>
                  </a:moveTo>
                  <a:lnTo>
                    <a:pt x="374345" y="1403781"/>
                  </a:lnTo>
                  <a:lnTo>
                    <a:pt x="374345" y="1590954"/>
                  </a:lnTo>
                  <a:lnTo>
                    <a:pt x="467931" y="1590954"/>
                  </a:lnTo>
                  <a:lnTo>
                    <a:pt x="467931" y="1403781"/>
                  </a:lnTo>
                  <a:close/>
                </a:path>
                <a:path w="935990" h="2339975">
                  <a:moveTo>
                    <a:pt x="467931" y="1216621"/>
                  </a:moveTo>
                  <a:lnTo>
                    <a:pt x="374345" y="1216621"/>
                  </a:lnTo>
                  <a:lnTo>
                    <a:pt x="374345" y="1029449"/>
                  </a:lnTo>
                  <a:lnTo>
                    <a:pt x="280758" y="1029449"/>
                  </a:lnTo>
                  <a:lnTo>
                    <a:pt x="280758" y="1123022"/>
                  </a:lnTo>
                  <a:lnTo>
                    <a:pt x="187172" y="1123022"/>
                  </a:lnTo>
                  <a:lnTo>
                    <a:pt x="187172" y="1029449"/>
                  </a:lnTo>
                  <a:lnTo>
                    <a:pt x="187172" y="842276"/>
                  </a:lnTo>
                  <a:lnTo>
                    <a:pt x="93586" y="842276"/>
                  </a:lnTo>
                  <a:lnTo>
                    <a:pt x="93586" y="748690"/>
                  </a:lnTo>
                  <a:lnTo>
                    <a:pt x="0" y="748690"/>
                  </a:lnTo>
                  <a:lnTo>
                    <a:pt x="0" y="935863"/>
                  </a:lnTo>
                  <a:lnTo>
                    <a:pt x="93586" y="935863"/>
                  </a:lnTo>
                  <a:lnTo>
                    <a:pt x="93586" y="1029449"/>
                  </a:lnTo>
                  <a:lnTo>
                    <a:pt x="93586" y="1123048"/>
                  </a:lnTo>
                  <a:lnTo>
                    <a:pt x="187172" y="1123048"/>
                  </a:lnTo>
                  <a:lnTo>
                    <a:pt x="187172" y="1216609"/>
                  </a:lnTo>
                  <a:lnTo>
                    <a:pt x="280758" y="1216609"/>
                  </a:lnTo>
                  <a:lnTo>
                    <a:pt x="280758" y="1310208"/>
                  </a:lnTo>
                  <a:lnTo>
                    <a:pt x="374345" y="1310208"/>
                  </a:lnTo>
                  <a:lnTo>
                    <a:pt x="467931" y="1310208"/>
                  </a:lnTo>
                  <a:lnTo>
                    <a:pt x="467931" y="1216621"/>
                  </a:lnTo>
                  <a:close/>
                </a:path>
                <a:path w="935990" h="2339975">
                  <a:moveTo>
                    <a:pt x="467931" y="842276"/>
                  </a:moveTo>
                  <a:lnTo>
                    <a:pt x="374345" y="842276"/>
                  </a:lnTo>
                  <a:lnTo>
                    <a:pt x="374345" y="935863"/>
                  </a:lnTo>
                  <a:lnTo>
                    <a:pt x="467931" y="935863"/>
                  </a:lnTo>
                  <a:lnTo>
                    <a:pt x="467931" y="842276"/>
                  </a:lnTo>
                  <a:close/>
                </a:path>
                <a:path w="935990" h="2339975">
                  <a:moveTo>
                    <a:pt x="467931" y="187172"/>
                  </a:moveTo>
                  <a:lnTo>
                    <a:pt x="374345" y="187172"/>
                  </a:lnTo>
                  <a:lnTo>
                    <a:pt x="280758" y="187172"/>
                  </a:lnTo>
                  <a:lnTo>
                    <a:pt x="187172" y="187172"/>
                  </a:lnTo>
                  <a:lnTo>
                    <a:pt x="187172" y="467931"/>
                  </a:lnTo>
                  <a:lnTo>
                    <a:pt x="280758" y="467931"/>
                  </a:lnTo>
                  <a:lnTo>
                    <a:pt x="374345" y="467931"/>
                  </a:lnTo>
                  <a:lnTo>
                    <a:pt x="467931" y="467931"/>
                  </a:lnTo>
                  <a:lnTo>
                    <a:pt x="467931" y="187172"/>
                  </a:lnTo>
                  <a:close/>
                </a:path>
                <a:path w="935990" h="2339975">
                  <a:moveTo>
                    <a:pt x="561505" y="2246058"/>
                  </a:moveTo>
                  <a:lnTo>
                    <a:pt x="561505" y="2246058"/>
                  </a:lnTo>
                  <a:lnTo>
                    <a:pt x="93599" y="2246058"/>
                  </a:lnTo>
                  <a:lnTo>
                    <a:pt x="93599" y="2339644"/>
                  </a:lnTo>
                  <a:lnTo>
                    <a:pt x="561505" y="2339644"/>
                  </a:lnTo>
                  <a:lnTo>
                    <a:pt x="561505" y="2246058"/>
                  </a:lnTo>
                  <a:close/>
                </a:path>
                <a:path w="935990" h="2339975">
                  <a:moveTo>
                    <a:pt x="561505" y="12"/>
                  </a:moveTo>
                  <a:lnTo>
                    <a:pt x="561505" y="12"/>
                  </a:lnTo>
                  <a:lnTo>
                    <a:pt x="93599" y="12"/>
                  </a:lnTo>
                  <a:lnTo>
                    <a:pt x="93599" y="93586"/>
                  </a:lnTo>
                  <a:lnTo>
                    <a:pt x="561505" y="93586"/>
                  </a:lnTo>
                  <a:lnTo>
                    <a:pt x="561505" y="12"/>
                  </a:lnTo>
                  <a:close/>
                </a:path>
                <a:path w="935990" h="2339975">
                  <a:moveTo>
                    <a:pt x="655104" y="1684540"/>
                  </a:moveTo>
                  <a:lnTo>
                    <a:pt x="655104" y="1684540"/>
                  </a:lnTo>
                  <a:lnTo>
                    <a:pt x="0" y="1684540"/>
                  </a:lnTo>
                  <a:lnTo>
                    <a:pt x="0" y="1871713"/>
                  </a:lnTo>
                  <a:lnTo>
                    <a:pt x="0" y="2152472"/>
                  </a:lnTo>
                  <a:lnTo>
                    <a:pt x="0" y="2339644"/>
                  </a:lnTo>
                  <a:lnTo>
                    <a:pt x="93586" y="2339644"/>
                  </a:lnTo>
                  <a:lnTo>
                    <a:pt x="93586" y="2152472"/>
                  </a:lnTo>
                  <a:lnTo>
                    <a:pt x="93586" y="1871713"/>
                  </a:lnTo>
                  <a:lnTo>
                    <a:pt x="93586" y="1778139"/>
                  </a:lnTo>
                  <a:lnTo>
                    <a:pt x="187172" y="1778139"/>
                  </a:lnTo>
                  <a:lnTo>
                    <a:pt x="280758" y="1778139"/>
                  </a:lnTo>
                  <a:lnTo>
                    <a:pt x="374345" y="1778139"/>
                  </a:lnTo>
                  <a:lnTo>
                    <a:pt x="467931" y="1778139"/>
                  </a:lnTo>
                  <a:lnTo>
                    <a:pt x="561517" y="1778139"/>
                  </a:lnTo>
                  <a:lnTo>
                    <a:pt x="561517" y="1871713"/>
                  </a:lnTo>
                  <a:lnTo>
                    <a:pt x="561517" y="2152472"/>
                  </a:lnTo>
                  <a:lnTo>
                    <a:pt x="561517" y="2339644"/>
                  </a:lnTo>
                  <a:lnTo>
                    <a:pt x="655104" y="2339644"/>
                  </a:lnTo>
                  <a:lnTo>
                    <a:pt x="655104" y="2152472"/>
                  </a:lnTo>
                  <a:lnTo>
                    <a:pt x="655104" y="1871713"/>
                  </a:lnTo>
                  <a:lnTo>
                    <a:pt x="655104" y="1684540"/>
                  </a:lnTo>
                  <a:close/>
                </a:path>
                <a:path w="935990" h="2339975">
                  <a:moveTo>
                    <a:pt x="655104" y="0"/>
                  </a:moveTo>
                  <a:lnTo>
                    <a:pt x="561517" y="0"/>
                  </a:lnTo>
                  <a:lnTo>
                    <a:pt x="561517" y="561517"/>
                  </a:lnTo>
                  <a:lnTo>
                    <a:pt x="467931" y="561517"/>
                  </a:lnTo>
                  <a:lnTo>
                    <a:pt x="374345" y="561517"/>
                  </a:lnTo>
                  <a:lnTo>
                    <a:pt x="280758" y="561517"/>
                  </a:lnTo>
                  <a:lnTo>
                    <a:pt x="187172" y="561517"/>
                  </a:lnTo>
                  <a:lnTo>
                    <a:pt x="93586" y="561517"/>
                  </a:lnTo>
                  <a:lnTo>
                    <a:pt x="93586" y="0"/>
                  </a:lnTo>
                  <a:lnTo>
                    <a:pt x="0" y="0"/>
                  </a:lnTo>
                  <a:lnTo>
                    <a:pt x="0" y="561517"/>
                  </a:lnTo>
                  <a:lnTo>
                    <a:pt x="0" y="655091"/>
                  </a:lnTo>
                  <a:lnTo>
                    <a:pt x="93586" y="655091"/>
                  </a:lnTo>
                  <a:lnTo>
                    <a:pt x="187172" y="655104"/>
                  </a:lnTo>
                  <a:lnTo>
                    <a:pt x="655104" y="655104"/>
                  </a:lnTo>
                  <a:lnTo>
                    <a:pt x="655104" y="561517"/>
                  </a:lnTo>
                  <a:lnTo>
                    <a:pt x="655104" y="0"/>
                  </a:lnTo>
                  <a:close/>
                </a:path>
                <a:path w="935990" h="2339975">
                  <a:moveTo>
                    <a:pt x="748690" y="1497368"/>
                  </a:moveTo>
                  <a:lnTo>
                    <a:pt x="655104" y="1497368"/>
                  </a:lnTo>
                  <a:lnTo>
                    <a:pt x="561517" y="1497368"/>
                  </a:lnTo>
                  <a:lnTo>
                    <a:pt x="561517" y="1590954"/>
                  </a:lnTo>
                  <a:lnTo>
                    <a:pt x="655104" y="1590954"/>
                  </a:lnTo>
                  <a:lnTo>
                    <a:pt x="748690" y="1590954"/>
                  </a:lnTo>
                  <a:lnTo>
                    <a:pt x="748690" y="1497368"/>
                  </a:lnTo>
                  <a:close/>
                </a:path>
                <a:path w="935990" h="2339975">
                  <a:moveTo>
                    <a:pt x="842276" y="2246058"/>
                  </a:moveTo>
                  <a:lnTo>
                    <a:pt x="748690" y="2246058"/>
                  </a:lnTo>
                  <a:lnTo>
                    <a:pt x="748690" y="2339644"/>
                  </a:lnTo>
                  <a:lnTo>
                    <a:pt x="842276" y="2339644"/>
                  </a:lnTo>
                  <a:lnTo>
                    <a:pt x="842276" y="2246058"/>
                  </a:lnTo>
                  <a:close/>
                </a:path>
                <a:path w="935990" h="2339975">
                  <a:moveTo>
                    <a:pt x="842276" y="1965299"/>
                  </a:moveTo>
                  <a:lnTo>
                    <a:pt x="748690" y="1965299"/>
                  </a:lnTo>
                  <a:lnTo>
                    <a:pt x="748690" y="2152472"/>
                  </a:lnTo>
                  <a:lnTo>
                    <a:pt x="842276" y="2152472"/>
                  </a:lnTo>
                  <a:lnTo>
                    <a:pt x="842276" y="1965299"/>
                  </a:lnTo>
                  <a:close/>
                </a:path>
                <a:path w="935990" h="2339975">
                  <a:moveTo>
                    <a:pt x="842276" y="1590954"/>
                  </a:moveTo>
                  <a:lnTo>
                    <a:pt x="748690" y="1590954"/>
                  </a:lnTo>
                  <a:lnTo>
                    <a:pt x="748690" y="1871713"/>
                  </a:lnTo>
                  <a:lnTo>
                    <a:pt x="842276" y="1871713"/>
                  </a:lnTo>
                  <a:lnTo>
                    <a:pt x="842276" y="1590954"/>
                  </a:lnTo>
                  <a:close/>
                </a:path>
                <a:path w="935990" h="2339975">
                  <a:moveTo>
                    <a:pt x="842276" y="1216621"/>
                  </a:moveTo>
                  <a:lnTo>
                    <a:pt x="748690" y="1216621"/>
                  </a:lnTo>
                  <a:lnTo>
                    <a:pt x="748690" y="1029449"/>
                  </a:lnTo>
                  <a:lnTo>
                    <a:pt x="748690" y="748690"/>
                  </a:lnTo>
                  <a:lnTo>
                    <a:pt x="655104" y="748690"/>
                  </a:lnTo>
                  <a:lnTo>
                    <a:pt x="561517" y="748690"/>
                  </a:lnTo>
                  <a:lnTo>
                    <a:pt x="467931" y="748690"/>
                  </a:lnTo>
                  <a:lnTo>
                    <a:pt x="467931" y="842276"/>
                  </a:lnTo>
                  <a:lnTo>
                    <a:pt x="561517" y="842276"/>
                  </a:lnTo>
                  <a:lnTo>
                    <a:pt x="655104" y="842276"/>
                  </a:lnTo>
                  <a:lnTo>
                    <a:pt x="655104" y="935863"/>
                  </a:lnTo>
                  <a:lnTo>
                    <a:pt x="655104" y="1029449"/>
                  </a:lnTo>
                  <a:lnTo>
                    <a:pt x="655104" y="1123022"/>
                  </a:lnTo>
                  <a:lnTo>
                    <a:pt x="561517" y="1123022"/>
                  </a:lnTo>
                  <a:lnTo>
                    <a:pt x="561517" y="1029449"/>
                  </a:lnTo>
                  <a:lnTo>
                    <a:pt x="655104" y="1029449"/>
                  </a:lnTo>
                  <a:lnTo>
                    <a:pt x="655104" y="935863"/>
                  </a:lnTo>
                  <a:lnTo>
                    <a:pt x="561517" y="935863"/>
                  </a:lnTo>
                  <a:lnTo>
                    <a:pt x="467931" y="935863"/>
                  </a:lnTo>
                  <a:lnTo>
                    <a:pt x="467931" y="1029449"/>
                  </a:lnTo>
                  <a:lnTo>
                    <a:pt x="467931" y="1216621"/>
                  </a:lnTo>
                  <a:lnTo>
                    <a:pt x="561517" y="1216621"/>
                  </a:lnTo>
                  <a:lnTo>
                    <a:pt x="655104" y="1216609"/>
                  </a:lnTo>
                  <a:lnTo>
                    <a:pt x="655104" y="1310195"/>
                  </a:lnTo>
                  <a:lnTo>
                    <a:pt x="561517" y="1310195"/>
                  </a:lnTo>
                  <a:lnTo>
                    <a:pt x="561517" y="1403794"/>
                  </a:lnTo>
                  <a:lnTo>
                    <a:pt x="655104" y="1403794"/>
                  </a:lnTo>
                  <a:lnTo>
                    <a:pt x="748690" y="1403794"/>
                  </a:lnTo>
                  <a:lnTo>
                    <a:pt x="748690" y="1310208"/>
                  </a:lnTo>
                  <a:lnTo>
                    <a:pt x="842276" y="1310208"/>
                  </a:lnTo>
                  <a:lnTo>
                    <a:pt x="842276" y="1216621"/>
                  </a:lnTo>
                  <a:close/>
                </a:path>
                <a:path w="935990" h="2339975">
                  <a:moveTo>
                    <a:pt x="842276" y="561517"/>
                  </a:moveTo>
                  <a:lnTo>
                    <a:pt x="748690" y="561517"/>
                  </a:lnTo>
                  <a:lnTo>
                    <a:pt x="748690" y="748690"/>
                  </a:lnTo>
                  <a:lnTo>
                    <a:pt x="842276" y="748690"/>
                  </a:lnTo>
                  <a:lnTo>
                    <a:pt x="842276" y="561517"/>
                  </a:lnTo>
                  <a:close/>
                </a:path>
                <a:path w="935990" h="2339975">
                  <a:moveTo>
                    <a:pt x="935850" y="12"/>
                  </a:moveTo>
                  <a:lnTo>
                    <a:pt x="842276" y="12"/>
                  </a:lnTo>
                  <a:lnTo>
                    <a:pt x="748690" y="0"/>
                  </a:lnTo>
                  <a:lnTo>
                    <a:pt x="748690" y="187172"/>
                  </a:lnTo>
                  <a:lnTo>
                    <a:pt x="842276" y="187172"/>
                  </a:lnTo>
                  <a:lnTo>
                    <a:pt x="842276" y="93586"/>
                  </a:lnTo>
                  <a:lnTo>
                    <a:pt x="935850" y="93586"/>
                  </a:lnTo>
                  <a:lnTo>
                    <a:pt x="935850" y="12"/>
                  </a:lnTo>
                  <a:close/>
                </a:path>
                <a:path w="935990" h="2339975">
                  <a:moveTo>
                    <a:pt x="935863" y="1029449"/>
                  </a:moveTo>
                  <a:lnTo>
                    <a:pt x="842276" y="1029449"/>
                  </a:lnTo>
                  <a:lnTo>
                    <a:pt x="842276" y="1123048"/>
                  </a:lnTo>
                  <a:lnTo>
                    <a:pt x="935863" y="1123048"/>
                  </a:lnTo>
                  <a:lnTo>
                    <a:pt x="935863" y="1029449"/>
                  </a:lnTo>
                  <a:close/>
                </a:path>
                <a:path w="935990" h="2339975">
                  <a:moveTo>
                    <a:pt x="935863" y="748690"/>
                  </a:moveTo>
                  <a:lnTo>
                    <a:pt x="842276" y="748690"/>
                  </a:lnTo>
                  <a:lnTo>
                    <a:pt x="842276" y="842276"/>
                  </a:lnTo>
                  <a:lnTo>
                    <a:pt x="935863" y="842276"/>
                  </a:lnTo>
                  <a:lnTo>
                    <a:pt x="935863" y="748690"/>
                  </a:lnTo>
                  <a:close/>
                </a:path>
                <a:path w="935990" h="2339975">
                  <a:moveTo>
                    <a:pt x="935863" y="467931"/>
                  </a:moveTo>
                  <a:lnTo>
                    <a:pt x="842276" y="467931"/>
                  </a:lnTo>
                  <a:lnTo>
                    <a:pt x="842276" y="561517"/>
                  </a:lnTo>
                  <a:lnTo>
                    <a:pt x="935863" y="561517"/>
                  </a:lnTo>
                  <a:lnTo>
                    <a:pt x="935863" y="467931"/>
                  </a:lnTo>
                  <a:close/>
                </a:path>
                <a:path w="935990" h="2339975">
                  <a:moveTo>
                    <a:pt x="935863" y="187172"/>
                  </a:moveTo>
                  <a:lnTo>
                    <a:pt x="842276" y="187172"/>
                  </a:lnTo>
                  <a:lnTo>
                    <a:pt x="842276" y="280758"/>
                  </a:lnTo>
                  <a:lnTo>
                    <a:pt x="748690" y="280758"/>
                  </a:lnTo>
                  <a:lnTo>
                    <a:pt x="748690" y="374357"/>
                  </a:lnTo>
                  <a:lnTo>
                    <a:pt x="842276" y="374357"/>
                  </a:lnTo>
                  <a:lnTo>
                    <a:pt x="935863" y="374345"/>
                  </a:lnTo>
                  <a:lnTo>
                    <a:pt x="935863" y="1871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02969" y="1728825"/>
              <a:ext cx="935990" cy="2339975"/>
            </a:xfrm>
            <a:custGeom>
              <a:avLst/>
              <a:gdLst/>
              <a:ahLst/>
              <a:cxnLst/>
              <a:rect l="l" t="t" r="r" b="b"/>
              <a:pathLst>
                <a:path w="935989" h="2339975">
                  <a:moveTo>
                    <a:pt x="93586" y="1590954"/>
                  </a:moveTo>
                  <a:lnTo>
                    <a:pt x="0" y="1590954"/>
                  </a:lnTo>
                  <a:lnTo>
                    <a:pt x="0" y="1684540"/>
                  </a:lnTo>
                  <a:lnTo>
                    <a:pt x="93586" y="1684540"/>
                  </a:lnTo>
                  <a:lnTo>
                    <a:pt x="93586" y="1590954"/>
                  </a:lnTo>
                  <a:close/>
                </a:path>
                <a:path w="935989" h="2339975">
                  <a:moveTo>
                    <a:pt x="187172" y="2152472"/>
                  </a:moveTo>
                  <a:lnTo>
                    <a:pt x="93586" y="2152472"/>
                  </a:lnTo>
                  <a:lnTo>
                    <a:pt x="93586" y="2058885"/>
                  </a:lnTo>
                  <a:lnTo>
                    <a:pt x="0" y="2058885"/>
                  </a:lnTo>
                  <a:lnTo>
                    <a:pt x="0" y="2152472"/>
                  </a:lnTo>
                  <a:lnTo>
                    <a:pt x="0" y="2246058"/>
                  </a:lnTo>
                  <a:lnTo>
                    <a:pt x="93586" y="2246058"/>
                  </a:lnTo>
                  <a:lnTo>
                    <a:pt x="187172" y="2246058"/>
                  </a:lnTo>
                  <a:lnTo>
                    <a:pt x="187172" y="2152472"/>
                  </a:lnTo>
                  <a:close/>
                </a:path>
                <a:path w="935989" h="2339975">
                  <a:moveTo>
                    <a:pt x="280758" y="280758"/>
                  </a:moveTo>
                  <a:lnTo>
                    <a:pt x="187172" y="280758"/>
                  </a:lnTo>
                  <a:lnTo>
                    <a:pt x="93586" y="280758"/>
                  </a:lnTo>
                  <a:lnTo>
                    <a:pt x="93586" y="374357"/>
                  </a:lnTo>
                  <a:lnTo>
                    <a:pt x="187172" y="374357"/>
                  </a:lnTo>
                  <a:lnTo>
                    <a:pt x="187172" y="467931"/>
                  </a:lnTo>
                  <a:lnTo>
                    <a:pt x="280758" y="467931"/>
                  </a:lnTo>
                  <a:lnTo>
                    <a:pt x="280758" y="280758"/>
                  </a:lnTo>
                  <a:close/>
                </a:path>
                <a:path w="935989" h="2339975">
                  <a:moveTo>
                    <a:pt x="374345" y="1778127"/>
                  </a:moveTo>
                  <a:lnTo>
                    <a:pt x="280758" y="1778127"/>
                  </a:lnTo>
                  <a:lnTo>
                    <a:pt x="280758" y="1871713"/>
                  </a:lnTo>
                  <a:lnTo>
                    <a:pt x="374345" y="1871713"/>
                  </a:lnTo>
                  <a:lnTo>
                    <a:pt x="374345" y="1778127"/>
                  </a:lnTo>
                  <a:close/>
                </a:path>
                <a:path w="935989" h="2339975">
                  <a:moveTo>
                    <a:pt x="374345" y="561517"/>
                  </a:moveTo>
                  <a:lnTo>
                    <a:pt x="280758" y="561517"/>
                  </a:lnTo>
                  <a:lnTo>
                    <a:pt x="280758" y="655104"/>
                  </a:lnTo>
                  <a:lnTo>
                    <a:pt x="374345" y="655104"/>
                  </a:lnTo>
                  <a:lnTo>
                    <a:pt x="374345" y="561517"/>
                  </a:lnTo>
                  <a:close/>
                </a:path>
                <a:path w="935989" h="2339975">
                  <a:moveTo>
                    <a:pt x="467918" y="12"/>
                  </a:moveTo>
                  <a:lnTo>
                    <a:pt x="374345" y="12"/>
                  </a:lnTo>
                  <a:lnTo>
                    <a:pt x="280758" y="12"/>
                  </a:lnTo>
                  <a:lnTo>
                    <a:pt x="187172" y="12"/>
                  </a:lnTo>
                  <a:lnTo>
                    <a:pt x="93586" y="0"/>
                  </a:lnTo>
                  <a:lnTo>
                    <a:pt x="93586" y="187172"/>
                  </a:lnTo>
                  <a:lnTo>
                    <a:pt x="187172" y="187172"/>
                  </a:lnTo>
                  <a:lnTo>
                    <a:pt x="187172" y="93586"/>
                  </a:lnTo>
                  <a:lnTo>
                    <a:pt x="280758" y="93586"/>
                  </a:lnTo>
                  <a:lnTo>
                    <a:pt x="374345" y="93586"/>
                  </a:lnTo>
                  <a:lnTo>
                    <a:pt x="467918" y="93586"/>
                  </a:lnTo>
                  <a:lnTo>
                    <a:pt x="467918" y="12"/>
                  </a:lnTo>
                  <a:close/>
                </a:path>
                <a:path w="935989" h="2339975">
                  <a:moveTo>
                    <a:pt x="467931" y="1965299"/>
                  </a:moveTo>
                  <a:lnTo>
                    <a:pt x="374345" y="1965299"/>
                  </a:lnTo>
                  <a:lnTo>
                    <a:pt x="280758" y="1965299"/>
                  </a:lnTo>
                  <a:lnTo>
                    <a:pt x="280758" y="1871713"/>
                  </a:lnTo>
                  <a:lnTo>
                    <a:pt x="187172" y="1871713"/>
                  </a:lnTo>
                  <a:lnTo>
                    <a:pt x="187172" y="1684540"/>
                  </a:lnTo>
                  <a:lnTo>
                    <a:pt x="93586" y="1684540"/>
                  </a:lnTo>
                  <a:lnTo>
                    <a:pt x="93586" y="1871713"/>
                  </a:lnTo>
                  <a:lnTo>
                    <a:pt x="0" y="1871713"/>
                  </a:lnTo>
                  <a:lnTo>
                    <a:pt x="0" y="1965299"/>
                  </a:lnTo>
                  <a:lnTo>
                    <a:pt x="93586" y="1965299"/>
                  </a:lnTo>
                  <a:lnTo>
                    <a:pt x="93586" y="2058885"/>
                  </a:lnTo>
                  <a:lnTo>
                    <a:pt x="187172" y="2058885"/>
                  </a:lnTo>
                  <a:lnTo>
                    <a:pt x="187172" y="2152472"/>
                  </a:lnTo>
                  <a:lnTo>
                    <a:pt x="280758" y="2152472"/>
                  </a:lnTo>
                  <a:lnTo>
                    <a:pt x="280758" y="2246058"/>
                  </a:lnTo>
                  <a:lnTo>
                    <a:pt x="187172" y="2246058"/>
                  </a:lnTo>
                  <a:lnTo>
                    <a:pt x="187172" y="2339644"/>
                  </a:lnTo>
                  <a:lnTo>
                    <a:pt x="280758" y="2339644"/>
                  </a:lnTo>
                  <a:lnTo>
                    <a:pt x="374345" y="2339644"/>
                  </a:lnTo>
                  <a:lnTo>
                    <a:pt x="467918" y="2339644"/>
                  </a:lnTo>
                  <a:lnTo>
                    <a:pt x="467918" y="2152472"/>
                  </a:lnTo>
                  <a:lnTo>
                    <a:pt x="467931" y="1965299"/>
                  </a:lnTo>
                  <a:close/>
                </a:path>
                <a:path w="935989" h="2339975">
                  <a:moveTo>
                    <a:pt x="467931" y="1497368"/>
                  </a:moveTo>
                  <a:lnTo>
                    <a:pt x="374345" y="1497368"/>
                  </a:lnTo>
                  <a:lnTo>
                    <a:pt x="374345" y="1590954"/>
                  </a:lnTo>
                  <a:lnTo>
                    <a:pt x="374345" y="1778127"/>
                  </a:lnTo>
                  <a:lnTo>
                    <a:pt x="467931" y="1778127"/>
                  </a:lnTo>
                  <a:lnTo>
                    <a:pt x="467931" y="1590954"/>
                  </a:lnTo>
                  <a:lnTo>
                    <a:pt x="467931" y="1497368"/>
                  </a:lnTo>
                  <a:close/>
                </a:path>
                <a:path w="935989" h="2339975">
                  <a:moveTo>
                    <a:pt x="561517" y="2152472"/>
                  </a:moveTo>
                  <a:lnTo>
                    <a:pt x="467931" y="2152472"/>
                  </a:lnTo>
                  <a:lnTo>
                    <a:pt x="467931" y="2339644"/>
                  </a:lnTo>
                  <a:lnTo>
                    <a:pt x="561517" y="2339644"/>
                  </a:lnTo>
                  <a:lnTo>
                    <a:pt x="561517" y="2152472"/>
                  </a:lnTo>
                  <a:close/>
                </a:path>
                <a:path w="935989" h="2339975">
                  <a:moveTo>
                    <a:pt x="561517" y="1871713"/>
                  </a:moveTo>
                  <a:lnTo>
                    <a:pt x="467931" y="1871713"/>
                  </a:lnTo>
                  <a:lnTo>
                    <a:pt x="467931" y="1965299"/>
                  </a:lnTo>
                  <a:lnTo>
                    <a:pt x="561517" y="1965299"/>
                  </a:lnTo>
                  <a:lnTo>
                    <a:pt x="561517" y="1871713"/>
                  </a:lnTo>
                  <a:close/>
                </a:path>
                <a:path w="935989" h="2339975">
                  <a:moveTo>
                    <a:pt x="561517" y="561517"/>
                  </a:moveTo>
                  <a:lnTo>
                    <a:pt x="467931" y="561517"/>
                  </a:lnTo>
                  <a:lnTo>
                    <a:pt x="467931" y="655104"/>
                  </a:lnTo>
                  <a:lnTo>
                    <a:pt x="561517" y="655104"/>
                  </a:lnTo>
                  <a:lnTo>
                    <a:pt x="561517" y="561517"/>
                  </a:lnTo>
                  <a:close/>
                </a:path>
                <a:path w="935989" h="2339975">
                  <a:moveTo>
                    <a:pt x="748677" y="12"/>
                  </a:moveTo>
                  <a:lnTo>
                    <a:pt x="655104" y="12"/>
                  </a:lnTo>
                  <a:lnTo>
                    <a:pt x="655104" y="93586"/>
                  </a:lnTo>
                  <a:lnTo>
                    <a:pt x="748677" y="93586"/>
                  </a:lnTo>
                  <a:lnTo>
                    <a:pt x="748677" y="12"/>
                  </a:lnTo>
                  <a:close/>
                </a:path>
                <a:path w="935989" h="2339975">
                  <a:moveTo>
                    <a:pt x="748690" y="561517"/>
                  </a:moveTo>
                  <a:lnTo>
                    <a:pt x="655104" y="561517"/>
                  </a:lnTo>
                  <a:lnTo>
                    <a:pt x="655104" y="748690"/>
                  </a:lnTo>
                  <a:lnTo>
                    <a:pt x="561517" y="748690"/>
                  </a:lnTo>
                  <a:lnTo>
                    <a:pt x="467931" y="748690"/>
                  </a:lnTo>
                  <a:lnTo>
                    <a:pt x="467931" y="842276"/>
                  </a:lnTo>
                  <a:lnTo>
                    <a:pt x="561517" y="842276"/>
                  </a:lnTo>
                  <a:lnTo>
                    <a:pt x="655104" y="842276"/>
                  </a:lnTo>
                  <a:lnTo>
                    <a:pt x="748690" y="842276"/>
                  </a:lnTo>
                  <a:lnTo>
                    <a:pt x="748690" y="561517"/>
                  </a:lnTo>
                  <a:close/>
                </a:path>
                <a:path w="935989" h="2339975">
                  <a:moveTo>
                    <a:pt x="748690" y="187172"/>
                  </a:moveTo>
                  <a:lnTo>
                    <a:pt x="655104" y="187172"/>
                  </a:lnTo>
                  <a:lnTo>
                    <a:pt x="561517" y="187172"/>
                  </a:lnTo>
                  <a:lnTo>
                    <a:pt x="561517" y="93586"/>
                  </a:lnTo>
                  <a:lnTo>
                    <a:pt x="467931" y="93586"/>
                  </a:lnTo>
                  <a:lnTo>
                    <a:pt x="467931" y="187172"/>
                  </a:lnTo>
                  <a:lnTo>
                    <a:pt x="374345" y="187172"/>
                  </a:lnTo>
                  <a:lnTo>
                    <a:pt x="374345" y="374345"/>
                  </a:lnTo>
                  <a:lnTo>
                    <a:pt x="467931" y="374345"/>
                  </a:lnTo>
                  <a:lnTo>
                    <a:pt x="561517" y="374357"/>
                  </a:lnTo>
                  <a:lnTo>
                    <a:pt x="561517" y="467931"/>
                  </a:lnTo>
                  <a:lnTo>
                    <a:pt x="655104" y="467931"/>
                  </a:lnTo>
                  <a:lnTo>
                    <a:pt x="748690" y="467931"/>
                  </a:lnTo>
                  <a:lnTo>
                    <a:pt x="748690" y="374345"/>
                  </a:lnTo>
                  <a:lnTo>
                    <a:pt x="655104" y="374345"/>
                  </a:lnTo>
                  <a:lnTo>
                    <a:pt x="655104" y="280758"/>
                  </a:lnTo>
                  <a:lnTo>
                    <a:pt x="748690" y="280758"/>
                  </a:lnTo>
                  <a:lnTo>
                    <a:pt x="748690" y="187172"/>
                  </a:lnTo>
                  <a:close/>
                </a:path>
                <a:path w="935989" h="2339975">
                  <a:moveTo>
                    <a:pt x="935863" y="1684540"/>
                  </a:moveTo>
                  <a:lnTo>
                    <a:pt x="842276" y="1684540"/>
                  </a:lnTo>
                  <a:lnTo>
                    <a:pt x="842276" y="1778139"/>
                  </a:lnTo>
                  <a:lnTo>
                    <a:pt x="935863" y="1778139"/>
                  </a:lnTo>
                  <a:lnTo>
                    <a:pt x="935863" y="1684540"/>
                  </a:lnTo>
                  <a:close/>
                </a:path>
                <a:path w="935989" h="2339975">
                  <a:moveTo>
                    <a:pt x="935863" y="1123022"/>
                  </a:moveTo>
                  <a:lnTo>
                    <a:pt x="842276" y="1123022"/>
                  </a:lnTo>
                  <a:lnTo>
                    <a:pt x="748690" y="1123022"/>
                  </a:lnTo>
                  <a:lnTo>
                    <a:pt x="748690" y="1216621"/>
                  </a:lnTo>
                  <a:lnTo>
                    <a:pt x="655104" y="1216621"/>
                  </a:lnTo>
                  <a:lnTo>
                    <a:pt x="655104" y="1029449"/>
                  </a:lnTo>
                  <a:lnTo>
                    <a:pt x="561517" y="1029449"/>
                  </a:lnTo>
                  <a:lnTo>
                    <a:pt x="561517" y="1123048"/>
                  </a:lnTo>
                  <a:lnTo>
                    <a:pt x="561517" y="1216621"/>
                  </a:lnTo>
                  <a:lnTo>
                    <a:pt x="467931" y="1216621"/>
                  </a:lnTo>
                  <a:lnTo>
                    <a:pt x="467931" y="1123048"/>
                  </a:lnTo>
                  <a:lnTo>
                    <a:pt x="561517" y="1123048"/>
                  </a:lnTo>
                  <a:lnTo>
                    <a:pt x="561517" y="1029449"/>
                  </a:lnTo>
                  <a:lnTo>
                    <a:pt x="467931" y="1029449"/>
                  </a:lnTo>
                  <a:lnTo>
                    <a:pt x="374345" y="1029449"/>
                  </a:lnTo>
                  <a:lnTo>
                    <a:pt x="374345" y="1123022"/>
                  </a:lnTo>
                  <a:lnTo>
                    <a:pt x="280758" y="1123022"/>
                  </a:lnTo>
                  <a:lnTo>
                    <a:pt x="280758" y="1029449"/>
                  </a:lnTo>
                  <a:lnTo>
                    <a:pt x="280758" y="935863"/>
                  </a:lnTo>
                  <a:lnTo>
                    <a:pt x="374345" y="935863"/>
                  </a:lnTo>
                  <a:lnTo>
                    <a:pt x="467931" y="935863"/>
                  </a:lnTo>
                  <a:lnTo>
                    <a:pt x="467931" y="842276"/>
                  </a:lnTo>
                  <a:lnTo>
                    <a:pt x="374345" y="842276"/>
                  </a:lnTo>
                  <a:lnTo>
                    <a:pt x="374345" y="748690"/>
                  </a:lnTo>
                  <a:lnTo>
                    <a:pt x="280758" y="748690"/>
                  </a:lnTo>
                  <a:lnTo>
                    <a:pt x="187172" y="748690"/>
                  </a:lnTo>
                  <a:lnTo>
                    <a:pt x="187172" y="561517"/>
                  </a:lnTo>
                  <a:lnTo>
                    <a:pt x="187172" y="467931"/>
                  </a:lnTo>
                  <a:lnTo>
                    <a:pt x="93586" y="467931"/>
                  </a:lnTo>
                  <a:lnTo>
                    <a:pt x="93586" y="561517"/>
                  </a:lnTo>
                  <a:lnTo>
                    <a:pt x="93586" y="842276"/>
                  </a:lnTo>
                  <a:lnTo>
                    <a:pt x="187172" y="842276"/>
                  </a:lnTo>
                  <a:lnTo>
                    <a:pt x="187172" y="935863"/>
                  </a:lnTo>
                  <a:lnTo>
                    <a:pt x="93586" y="935863"/>
                  </a:lnTo>
                  <a:lnTo>
                    <a:pt x="93586" y="1029449"/>
                  </a:lnTo>
                  <a:lnTo>
                    <a:pt x="187172" y="1029449"/>
                  </a:lnTo>
                  <a:lnTo>
                    <a:pt x="187172" y="1123022"/>
                  </a:lnTo>
                  <a:lnTo>
                    <a:pt x="93586" y="1123022"/>
                  </a:lnTo>
                  <a:lnTo>
                    <a:pt x="93586" y="1029449"/>
                  </a:lnTo>
                  <a:lnTo>
                    <a:pt x="0" y="1029449"/>
                  </a:lnTo>
                  <a:lnTo>
                    <a:pt x="0" y="1123048"/>
                  </a:lnTo>
                  <a:lnTo>
                    <a:pt x="93586" y="1123048"/>
                  </a:lnTo>
                  <a:lnTo>
                    <a:pt x="93586" y="1216609"/>
                  </a:lnTo>
                  <a:lnTo>
                    <a:pt x="187172" y="1216609"/>
                  </a:lnTo>
                  <a:lnTo>
                    <a:pt x="187172" y="1310195"/>
                  </a:lnTo>
                  <a:lnTo>
                    <a:pt x="93586" y="1310195"/>
                  </a:lnTo>
                  <a:lnTo>
                    <a:pt x="93586" y="1403794"/>
                  </a:lnTo>
                  <a:lnTo>
                    <a:pt x="187172" y="1403794"/>
                  </a:lnTo>
                  <a:lnTo>
                    <a:pt x="187172" y="1497368"/>
                  </a:lnTo>
                  <a:lnTo>
                    <a:pt x="93586" y="1497368"/>
                  </a:lnTo>
                  <a:lnTo>
                    <a:pt x="93586" y="1590954"/>
                  </a:lnTo>
                  <a:lnTo>
                    <a:pt x="187172" y="1590954"/>
                  </a:lnTo>
                  <a:lnTo>
                    <a:pt x="187172" y="1497393"/>
                  </a:lnTo>
                  <a:lnTo>
                    <a:pt x="280758" y="1497393"/>
                  </a:lnTo>
                  <a:lnTo>
                    <a:pt x="280758" y="1310195"/>
                  </a:lnTo>
                  <a:lnTo>
                    <a:pt x="374345" y="1310195"/>
                  </a:lnTo>
                  <a:lnTo>
                    <a:pt x="467931" y="1310208"/>
                  </a:lnTo>
                  <a:lnTo>
                    <a:pt x="467931" y="1403794"/>
                  </a:lnTo>
                  <a:lnTo>
                    <a:pt x="561517" y="1403794"/>
                  </a:lnTo>
                  <a:lnTo>
                    <a:pt x="561517" y="1310208"/>
                  </a:lnTo>
                  <a:lnTo>
                    <a:pt x="655104" y="1310208"/>
                  </a:lnTo>
                  <a:lnTo>
                    <a:pt x="748690" y="1310208"/>
                  </a:lnTo>
                  <a:lnTo>
                    <a:pt x="748690" y="1403781"/>
                  </a:lnTo>
                  <a:lnTo>
                    <a:pt x="655104" y="1403781"/>
                  </a:lnTo>
                  <a:lnTo>
                    <a:pt x="655104" y="1497368"/>
                  </a:lnTo>
                  <a:lnTo>
                    <a:pt x="561517" y="1497368"/>
                  </a:lnTo>
                  <a:lnTo>
                    <a:pt x="561517" y="1590954"/>
                  </a:lnTo>
                  <a:lnTo>
                    <a:pt x="655104" y="1590954"/>
                  </a:lnTo>
                  <a:lnTo>
                    <a:pt x="655104" y="1778127"/>
                  </a:lnTo>
                  <a:lnTo>
                    <a:pt x="561517" y="1778127"/>
                  </a:lnTo>
                  <a:lnTo>
                    <a:pt x="561517" y="1871713"/>
                  </a:lnTo>
                  <a:lnTo>
                    <a:pt x="655104" y="1871713"/>
                  </a:lnTo>
                  <a:lnTo>
                    <a:pt x="655104" y="1965299"/>
                  </a:lnTo>
                  <a:lnTo>
                    <a:pt x="748690" y="1965299"/>
                  </a:lnTo>
                  <a:lnTo>
                    <a:pt x="842276" y="1965299"/>
                  </a:lnTo>
                  <a:lnTo>
                    <a:pt x="842276" y="2058885"/>
                  </a:lnTo>
                  <a:lnTo>
                    <a:pt x="748690" y="2058885"/>
                  </a:lnTo>
                  <a:lnTo>
                    <a:pt x="655104" y="2058885"/>
                  </a:lnTo>
                  <a:lnTo>
                    <a:pt x="561517" y="2058885"/>
                  </a:lnTo>
                  <a:lnTo>
                    <a:pt x="561517" y="2152472"/>
                  </a:lnTo>
                  <a:lnTo>
                    <a:pt x="655104" y="2152472"/>
                  </a:lnTo>
                  <a:lnTo>
                    <a:pt x="748690" y="2152472"/>
                  </a:lnTo>
                  <a:lnTo>
                    <a:pt x="748690" y="2246058"/>
                  </a:lnTo>
                  <a:lnTo>
                    <a:pt x="842276" y="2246058"/>
                  </a:lnTo>
                  <a:lnTo>
                    <a:pt x="935863" y="2246058"/>
                  </a:lnTo>
                  <a:lnTo>
                    <a:pt x="935863" y="2152472"/>
                  </a:lnTo>
                  <a:lnTo>
                    <a:pt x="935863" y="1871713"/>
                  </a:lnTo>
                  <a:lnTo>
                    <a:pt x="842276" y="1871713"/>
                  </a:lnTo>
                  <a:lnTo>
                    <a:pt x="748690" y="1871713"/>
                  </a:lnTo>
                  <a:lnTo>
                    <a:pt x="748690" y="1590954"/>
                  </a:lnTo>
                  <a:lnTo>
                    <a:pt x="842276" y="1590954"/>
                  </a:lnTo>
                  <a:lnTo>
                    <a:pt x="935863" y="1590954"/>
                  </a:lnTo>
                  <a:lnTo>
                    <a:pt x="935863" y="1497368"/>
                  </a:lnTo>
                  <a:lnTo>
                    <a:pt x="842276" y="1497368"/>
                  </a:lnTo>
                  <a:lnTo>
                    <a:pt x="842276" y="1310195"/>
                  </a:lnTo>
                  <a:lnTo>
                    <a:pt x="935863" y="1310195"/>
                  </a:lnTo>
                  <a:lnTo>
                    <a:pt x="935863" y="1123022"/>
                  </a:lnTo>
                  <a:close/>
                </a:path>
                <a:path w="935989" h="2339975">
                  <a:moveTo>
                    <a:pt x="935863" y="748690"/>
                  </a:moveTo>
                  <a:lnTo>
                    <a:pt x="842276" y="748690"/>
                  </a:lnTo>
                  <a:lnTo>
                    <a:pt x="842276" y="842276"/>
                  </a:lnTo>
                  <a:lnTo>
                    <a:pt x="935863" y="842276"/>
                  </a:lnTo>
                  <a:lnTo>
                    <a:pt x="935863" y="748690"/>
                  </a:lnTo>
                  <a:close/>
                </a:path>
                <a:path w="935989" h="2339975">
                  <a:moveTo>
                    <a:pt x="935863" y="0"/>
                  </a:moveTo>
                  <a:lnTo>
                    <a:pt x="842276" y="0"/>
                  </a:lnTo>
                  <a:lnTo>
                    <a:pt x="842276" y="561517"/>
                  </a:lnTo>
                  <a:lnTo>
                    <a:pt x="842276" y="655104"/>
                  </a:lnTo>
                  <a:lnTo>
                    <a:pt x="935863" y="655104"/>
                  </a:lnTo>
                  <a:lnTo>
                    <a:pt x="935863" y="561517"/>
                  </a:lnTo>
                  <a:lnTo>
                    <a:pt x="935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45246" y="1728825"/>
              <a:ext cx="655320" cy="2339975"/>
            </a:xfrm>
            <a:custGeom>
              <a:avLst/>
              <a:gdLst/>
              <a:ahLst/>
              <a:cxnLst/>
              <a:rect l="l" t="t" r="r" b="b"/>
              <a:pathLst>
                <a:path w="655319" h="2339975">
                  <a:moveTo>
                    <a:pt x="93586" y="2152472"/>
                  </a:moveTo>
                  <a:lnTo>
                    <a:pt x="0" y="2152472"/>
                  </a:lnTo>
                  <a:lnTo>
                    <a:pt x="0" y="2246058"/>
                  </a:lnTo>
                  <a:lnTo>
                    <a:pt x="93586" y="2246058"/>
                  </a:lnTo>
                  <a:lnTo>
                    <a:pt x="93586" y="2152472"/>
                  </a:lnTo>
                  <a:close/>
                </a:path>
                <a:path w="655319" h="2339975">
                  <a:moveTo>
                    <a:pt x="374332" y="748690"/>
                  </a:moveTo>
                  <a:lnTo>
                    <a:pt x="280746" y="748690"/>
                  </a:lnTo>
                  <a:lnTo>
                    <a:pt x="280746" y="842276"/>
                  </a:lnTo>
                  <a:lnTo>
                    <a:pt x="374332" y="842276"/>
                  </a:lnTo>
                  <a:lnTo>
                    <a:pt x="374332" y="748690"/>
                  </a:lnTo>
                  <a:close/>
                </a:path>
                <a:path w="655319" h="2339975">
                  <a:moveTo>
                    <a:pt x="374332" y="561517"/>
                  </a:moveTo>
                  <a:lnTo>
                    <a:pt x="280758" y="561517"/>
                  </a:lnTo>
                  <a:lnTo>
                    <a:pt x="187172" y="561517"/>
                  </a:lnTo>
                  <a:lnTo>
                    <a:pt x="93586" y="561517"/>
                  </a:lnTo>
                  <a:lnTo>
                    <a:pt x="93586" y="655104"/>
                  </a:lnTo>
                  <a:lnTo>
                    <a:pt x="187172" y="655104"/>
                  </a:lnTo>
                  <a:lnTo>
                    <a:pt x="280746" y="655104"/>
                  </a:lnTo>
                  <a:lnTo>
                    <a:pt x="374332" y="655104"/>
                  </a:lnTo>
                  <a:lnTo>
                    <a:pt x="374332" y="561517"/>
                  </a:lnTo>
                  <a:close/>
                </a:path>
                <a:path w="655319" h="2339975">
                  <a:moveTo>
                    <a:pt x="374332" y="187172"/>
                  </a:moveTo>
                  <a:lnTo>
                    <a:pt x="280758" y="187172"/>
                  </a:lnTo>
                  <a:lnTo>
                    <a:pt x="187172" y="187172"/>
                  </a:lnTo>
                  <a:lnTo>
                    <a:pt x="187172" y="467931"/>
                  </a:lnTo>
                  <a:lnTo>
                    <a:pt x="280746" y="467931"/>
                  </a:lnTo>
                  <a:lnTo>
                    <a:pt x="374332" y="467931"/>
                  </a:lnTo>
                  <a:lnTo>
                    <a:pt x="374332" y="187172"/>
                  </a:lnTo>
                  <a:close/>
                </a:path>
                <a:path w="655319" h="2339975">
                  <a:moveTo>
                    <a:pt x="467918" y="12"/>
                  </a:moveTo>
                  <a:lnTo>
                    <a:pt x="374332" y="12"/>
                  </a:lnTo>
                  <a:lnTo>
                    <a:pt x="280746" y="12"/>
                  </a:lnTo>
                  <a:lnTo>
                    <a:pt x="187172" y="12"/>
                  </a:lnTo>
                  <a:lnTo>
                    <a:pt x="93586" y="12"/>
                  </a:lnTo>
                  <a:lnTo>
                    <a:pt x="93586" y="93586"/>
                  </a:lnTo>
                  <a:lnTo>
                    <a:pt x="187172" y="93586"/>
                  </a:lnTo>
                  <a:lnTo>
                    <a:pt x="280746" y="93586"/>
                  </a:lnTo>
                  <a:lnTo>
                    <a:pt x="374332" y="93586"/>
                  </a:lnTo>
                  <a:lnTo>
                    <a:pt x="467918" y="93586"/>
                  </a:lnTo>
                  <a:lnTo>
                    <a:pt x="467918" y="12"/>
                  </a:lnTo>
                  <a:close/>
                </a:path>
                <a:path w="655319" h="2339975">
                  <a:moveTo>
                    <a:pt x="467931" y="187172"/>
                  </a:moveTo>
                  <a:lnTo>
                    <a:pt x="374345" y="187172"/>
                  </a:lnTo>
                  <a:lnTo>
                    <a:pt x="374345" y="467931"/>
                  </a:lnTo>
                  <a:lnTo>
                    <a:pt x="467931" y="467931"/>
                  </a:lnTo>
                  <a:lnTo>
                    <a:pt x="467931" y="187172"/>
                  </a:lnTo>
                  <a:close/>
                </a:path>
                <a:path w="655319" h="2339975">
                  <a:moveTo>
                    <a:pt x="561505" y="1965299"/>
                  </a:moveTo>
                  <a:lnTo>
                    <a:pt x="467931" y="1965299"/>
                  </a:lnTo>
                  <a:lnTo>
                    <a:pt x="374345" y="1965299"/>
                  </a:lnTo>
                  <a:lnTo>
                    <a:pt x="374345" y="2152472"/>
                  </a:lnTo>
                  <a:lnTo>
                    <a:pt x="374332" y="2246058"/>
                  </a:lnTo>
                  <a:lnTo>
                    <a:pt x="280746" y="2246058"/>
                  </a:lnTo>
                  <a:lnTo>
                    <a:pt x="280746" y="2152472"/>
                  </a:lnTo>
                  <a:lnTo>
                    <a:pt x="280758" y="2058885"/>
                  </a:lnTo>
                  <a:lnTo>
                    <a:pt x="374332" y="2058885"/>
                  </a:lnTo>
                  <a:lnTo>
                    <a:pt x="374332" y="1871713"/>
                  </a:lnTo>
                  <a:lnTo>
                    <a:pt x="280758" y="1871713"/>
                  </a:lnTo>
                  <a:lnTo>
                    <a:pt x="280758" y="1590954"/>
                  </a:lnTo>
                  <a:lnTo>
                    <a:pt x="374332" y="1590954"/>
                  </a:lnTo>
                  <a:lnTo>
                    <a:pt x="374332" y="1497368"/>
                  </a:lnTo>
                  <a:lnTo>
                    <a:pt x="280758" y="1497368"/>
                  </a:lnTo>
                  <a:lnTo>
                    <a:pt x="280758" y="1123048"/>
                  </a:lnTo>
                  <a:lnTo>
                    <a:pt x="374332" y="1123048"/>
                  </a:lnTo>
                  <a:lnTo>
                    <a:pt x="374332" y="1029449"/>
                  </a:lnTo>
                  <a:lnTo>
                    <a:pt x="280746" y="1029449"/>
                  </a:lnTo>
                  <a:lnTo>
                    <a:pt x="280746" y="1123022"/>
                  </a:lnTo>
                  <a:lnTo>
                    <a:pt x="187172" y="1123022"/>
                  </a:lnTo>
                  <a:lnTo>
                    <a:pt x="187172" y="1029449"/>
                  </a:lnTo>
                  <a:lnTo>
                    <a:pt x="187172" y="842276"/>
                  </a:lnTo>
                  <a:lnTo>
                    <a:pt x="93586" y="842276"/>
                  </a:lnTo>
                  <a:lnTo>
                    <a:pt x="93586" y="1029449"/>
                  </a:lnTo>
                  <a:lnTo>
                    <a:pt x="93586" y="1310208"/>
                  </a:lnTo>
                  <a:lnTo>
                    <a:pt x="187172" y="1310208"/>
                  </a:lnTo>
                  <a:lnTo>
                    <a:pt x="187172" y="1403781"/>
                  </a:lnTo>
                  <a:lnTo>
                    <a:pt x="93586" y="1403781"/>
                  </a:lnTo>
                  <a:lnTo>
                    <a:pt x="93586" y="1590954"/>
                  </a:lnTo>
                  <a:lnTo>
                    <a:pt x="187172" y="1590954"/>
                  </a:lnTo>
                  <a:lnTo>
                    <a:pt x="187172" y="1871713"/>
                  </a:lnTo>
                  <a:lnTo>
                    <a:pt x="93586" y="1871713"/>
                  </a:lnTo>
                  <a:lnTo>
                    <a:pt x="93586" y="1965299"/>
                  </a:lnTo>
                  <a:lnTo>
                    <a:pt x="187172" y="1965299"/>
                  </a:lnTo>
                  <a:lnTo>
                    <a:pt x="187172" y="2152472"/>
                  </a:lnTo>
                  <a:lnTo>
                    <a:pt x="187172" y="2246058"/>
                  </a:lnTo>
                  <a:lnTo>
                    <a:pt x="93586" y="2246058"/>
                  </a:lnTo>
                  <a:lnTo>
                    <a:pt x="93586" y="2339644"/>
                  </a:lnTo>
                  <a:lnTo>
                    <a:pt x="187172" y="2339644"/>
                  </a:lnTo>
                  <a:lnTo>
                    <a:pt x="280746" y="2339644"/>
                  </a:lnTo>
                  <a:lnTo>
                    <a:pt x="374332" y="2339644"/>
                  </a:lnTo>
                  <a:lnTo>
                    <a:pt x="467918" y="2339644"/>
                  </a:lnTo>
                  <a:lnTo>
                    <a:pt x="467918" y="2152472"/>
                  </a:lnTo>
                  <a:lnTo>
                    <a:pt x="561505" y="2152472"/>
                  </a:lnTo>
                  <a:lnTo>
                    <a:pt x="561505" y="1965299"/>
                  </a:lnTo>
                  <a:close/>
                </a:path>
                <a:path w="655319" h="2339975">
                  <a:moveTo>
                    <a:pt x="561505" y="1497368"/>
                  </a:moveTo>
                  <a:lnTo>
                    <a:pt x="467931" y="1497368"/>
                  </a:lnTo>
                  <a:lnTo>
                    <a:pt x="374345" y="1497368"/>
                  </a:lnTo>
                  <a:lnTo>
                    <a:pt x="374345" y="1590954"/>
                  </a:lnTo>
                  <a:lnTo>
                    <a:pt x="374345" y="1778127"/>
                  </a:lnTo>
                  <a:lnTo>
                    <a:pt x="467918" y="1778127"/>
                  </a:lnTo>
                  <a:lnTo>
                    <a:pt x="561505" y="1778139"/>
                  </a:lnTo>
                  <a:lnTo>
                    <a:pt x="561505" y="1684540"/>
                  </a:lnTo>
                  <a:lnTo>
                    <a:pt x="467931" y="1684540"/>
                  </a:lnTo>
                  <a:lnTo>
                    <a:pt x="467931" y="1590954"/>
                  </a:lnTo>
                  <a:lnTo>
                    <a:pt x="561505" y="1590954"/>
                  </a:lnTo>
                  <a:lnTo>
                    <a:pt x="561505" y="1497368"/>
                  </a:lnTo>
                  <a:close/>
                </a:path>
                <a:path w="655319" h="2339975">
                  <a:moveTo>
                    <a:pt x="561505" y="1310195"/>
                  </a:moveTo>
                  <a:lnTo>
                    <a:pt x="467931" y="1310195"/>
                  </a:lnTo>
                  <a:lnTo>
                    <a:pt x="374345" y="1310195"/>
                  </a:lnTo>
                  <a:lnTo>
                    <a:pt x="374345" y="1403794"/>
                  </a:lnTo>
                  <a:lnTo>
                    <a:pt x="467918" y="1403794"/>
                  </a:lnTo>
                  <a:lnTo>
                    <a:pt x="561505" y="1403794"/>
                  </a:lnTo>
                  <a:lnTo>
                    <a:pt x="561505" y="1310195"/>
                  </a:lnTo>
                  <a:close/>
                </a:path>
                <a:path w="655319" h="2339975">
                  <a:moveTo>
                    <a:pt x="561505" y="1123022"/>
                  </a:moveTo>
                  <a:lnTo>
                    <a:pt x="467931" y="1123022"/>
                  </a:lnTo>
                  <a:lnTo>
                    <a:pt x="467931" y="1029449"/>
                  </a:lnTo>
                  <a:lnTo>
                    <a:pt x="374345" y="1029449"/>
                  </a:lnTo>
                  <a:lnTo>
                    <a:pt x="374345" y="1216621"/>
                  </a:lnTo>
                  <a:lnTo>
                    <a:pt x="467931" y="1216621"/>
                  </a:lnTo>
                  <a:lnTo>
                    <a:pt x="561505" y="1216609"/>
                  </a:lnTo>
                  <a:lnTo>
                    <a:pt x="561505" y="1123022"/>
                  </a:lnTo>
                  <a:close/>
                </a:path>
                <a:path w="655319" h="2339975">
                  <a:moveTo>
                    <a:pt x="561505" y="748690"/>
                  </a:moveTo>
                  <a:lnTo>
                    <a:pt x="467918" y="748690"/>
                  </a:lnTo>
                  <a:lnTo>
                    <a:pt x="467918" y="935863"/>
                  </a:lnTo>
                  <a:lnTo>
                    <a:pt x="561505" y="935863"/>
                  </a:lnTo>
                  <a:lnTo>
                    <a:pt x="561505" y="748690"/>
                  </a:lnTo>
                  <a:close/>
                </a:path>
                <a:path w="655319" h="2339975">
                  <a:moveTo>
                    <a:pt x="561505" y="561517"/>
                  </a:moveTo>
                  <a:lnTo>
                    <a:pt x="467931" y="561517"/>
                  </a:lnTo>
                  <a:lnTo>
                    <a:pt x="374345" y="561517"/>
                  </a:lnTo>
                  <a:lnTo>
                    <a:pt x="374345" y="655104"/>
                  </a:lnTo>
                  <a:lnTo>
                    <a:pt x="467918" y="655104"/>
                  </a:lnTo>
                  <a:lnTo>
                    <a:pt x="561505" y="655104"/>
                  </a:lnTo>
                  <a:lnTo>
                    <a:pt x="561505" y="561517"/>
                  </a:lnTo>
                  <a:close/>
                </a:path>
                <a:path w="655319" h="2339975">
                  <a:moveTo>
                    <a:pt x="655091" y="2246058"/>
                  </a:moveTo>
                  <a:lnTo>
                    <a:pt x="561517" y="2246058"/>
                  </a:lnTo>
                  <a:lnTo>
                    <a:pt x="467931" y="2246058"/>
                  </a:lnTo>
                  <a:lnTo>
                    <a:pt x="467931" y="2339644"/>
                  </a:lnTo>
                  <a:lnTo>
                    <a:pt x="561517" y="2339644"/>
                  </a:lnTo>
                  <a:lnTo>
                    <a:pt x="655091" y="2339644"/>
                  </a:lnTo>
                  <a:lnTo>
                    <a:pt x="655091" y="2246058"/>
                  </a:lnTo>
                  <a:close/>
                </a:path>
                <a:path w="655319" h="2339975">
                  <a:moveTo>
                    <a:pt x="655091" y="1871726"/>
                  </a:moveTo>
                  <a:lnTo>
                    <a:pt x="561517" y="1871726"/>
                  </a:lnTo>
                  <a:lnTo>
                    <a:pt x="561517" y="2058885"/>
                  </a:lnTo>
                  <a:lnTo>
                    <a:pt x="655091" y="2058885"/>
                  </a:lnTo>
                  <a:lnTo>
                    <a:pt x="655091" y="1871726"/>
                  </a:lnTo>
                  <a:close/>
                </a:path>
                <a:path w="655319" h="2339975">
                  <a:moveTo>
                    <a:pt x="655091" y="1403781"/>
                  </a:moveTo>
                  <a:lnTo>
                    <a:pt x="561517" y="1403781"/>
                  </a:lnTo>
                  <a:lnTo>
                    <a:pt x="561517" y="1590954"/>
                  </a:lnTo>
                  <a:lnTo>
                    <a:pt x="561517" y="1778127"/>
                  </a:lnTo>
                  <a:lnTo>
                    <a:pt x="655091" y="1778127"/>
                  </a:lnTo>
                  <a:lnTo>
                    <a:pt x="655091" y="1590954"/>
                  </a:lnTo>
                  <a:lnTo>
                    <a:pt x="655091" y="1403781"/>
                  </a:lnTo>
                  <a:close/>
                </a:path>
                <a:path w="655319" h="2339975">
                  <a:moveTo>
                    <a:pt x="655091" y="1123035"/>
                  </a:moveTo>
                  <a:lnTo>
                    <a:pt x="561517" y="1123035"/>
                  </a:lnTo>
                  <a:lnTo>
                    <a:pt x="561517" y="1310208"/>
                  </a:lnTo>
                  <a:lnTo>
                    <a:pt x="655091" y="1310208"/>
                  </a:lnTo>
                  <a:lnTo>
                    <a:pt x="655091" y="1123035"/>
                  </a:lnTo>
                  <a:close/>
                </a:path>
                <a:path w="655319" h="2339975">
                  <a:moveTo>
                    <a:pt x="655091" y="748703"/>
                  </a:moveTo>
                  <a:lnTo>
                    <a:pt x="561517" y="748703"/>
                  </a:lnTo>
                  <a:lnTo>
                    <a:pt x="561517" y="842276"/>
                  </a:lnTo>
                  <a:lnTo>
                    <a:pt x="655091" y="842276"/>
                  </a:lnTo>
                  <a:lnTo>
                    <a:pt x="655091" y="748703"/>
                  </a:lnTo>
                  <a:close/>
                </a:path>
                <a:path w="655319" h="2339975">
                  <a:moveTo>
                    <a:pt x="655091" y="0"/>
                  </a:moveTo>
                  <a:lnTo>
                    <a:pt x="561517" y="0"/>
                  </a:lnTo>
                  <a:lnTo>
                    <a:pt x="467931" y="12"/>
                  </a:lnTo>
                  <a:lnTo>
                    <a:pt x="467931" y="93586"/>
                  </a:lnTo>
                  <a:lnTo>
                    <a:pt x="561517" y="93586"/>
                  </a:lnTo>
                  <a:lnTo>
                    <a:pt x="561517" y="561517"/>
                  </a:lnTo>
                  <a:lnTo>
                    <a:pt x="561517" y="655091"/>
                  </a:lnTo>
                  <a:lnTo>
                    <a:pt x="655091" y="655091"/>
                  </a:lnTo>
                  <a:lnTo>
                    <a:pt x="655091" y="561517"/>
                  </a:lnTo>
                  <a:lnTo>
                    <a:pt x="655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4279912"/>
            <a:ext cx="2900045" cy="477520"/>
          </a:xfrm>
          <a:prstGeom prst="rect">
            <a:avLst/>
          </a:prstGeom>
          <a:solidFill>
            <a:srgbClr val="00B2E2"/>
          </a:solidFill>
        </p:spPr>
        <p:txBody>
          <a:bodyPr vert="horz" wrap="square" lIns="0" tIns="14160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1115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Contact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us: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BTAS@mofep.gov.gh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97603" y="904925"/>
            <a:ext cx="4501311" cy="4501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60408" y="368998"/>
            <a:ext cx="3823169" cy="3823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4B506-7193-89FD-EFFE-F0A3E23A9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4038600"/>
            <a:ext cx="5829300" cy="1892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307</Words>
  <Application>Microsoft Macintosh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Nana Yaw Yankah Principal Economic Officer Sustainable Development Finance Specialists  Lead – Ghana INFF</vt:lpstr>
      <vt:lpstr>PowerPoint Presentation</vt:lpstr>
      <vt:lpstr>INFF in Ghana</vt:lpstr>
      <vt:lpstr>Milestones: SDG Budget and Expenditure Reports</vt:lpstr>
      <vt:lpstr>Methodology</vt:lpstr>
      <vt:lpstr>Allocations and Expenditures 2022</vt:lpstr>
      <vt:lpstr>Achievements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of 2022 SDGs Budget  and Expenditure Report</dc:title>
  <cp:lastModifiedBy>Nana Yaw Yankah</cp:lastModifiedBy>
  <cp:revision>6</cp:revision>
  <dcterms:created xsi:type="dcterms:W3CDTF">2023-08-15T14:50:34Z</dcterms:created>
  <dcterms:modified xsi:type="dcterms:W3CDTF">2024-06-11T19:31:08Z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2023-08-15T00:00:00Z</vt:filetime>
  </property>
  <property fmtid="{D5CDD505-2E9C-101B-9397-08002B2CF9AE}" pid="3" name="Creator">
    <vt:lpwstr>Adobe InDesign 17.2 (Macintosh)</vt:lpwstr>
  </property>
  <property fmtid="{D5CDD505-2E9C-101B-9397-08002B2CF9AE}" pid="4" name="LastSaved">
    <vt:filetime>2023-08-15T00:00:00Z</vt:filetime>
  </property>
</Properties>
</file>