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60" r:id="rId6"/>
    <p:sldId id="362" r:id="rId7"/>
    <p:sldId id="363" r:id="rId8"/>
    <p:sldId id="366" r:id="rId9"/>
    <p:sldId id="368" r:id="rId10"/>
    <p:sldId id="351" r:id="rId11"/>
    <p:sldId id="354" r:id="rId12"/>
    <p:sldId id="355" r:id="rId13"/>
    <p:sldId id="356" r:id="rId14"/>
    <p:sldId id="357" r:id="rId15"/>
    <p:sldId id="359" r:id="rId16"/>
    <p:sldId id="322" r:id="rId17"/>
  </p:sldIdLst>
  <p:sldSz cx="12192000" cy="6858000"/>
  <p:notesSz cx="6797675" cy="9928225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4C7"/>
    <a:srgbClr val="053E75"/>
    <a:srgbClr val="4472C4"/>
    <a:srgbClr val="70AD47"/>
    <a:srgbClr val="8FAADC"/>
    <a:srgbClr val="CC5B27"/>
    <a:srgbClr val="33AC55"/>
    <a:srgbClr val="7030A0"/>
    <a:srgbClr val="EE9F20"/>
    <a:srgbClr val="507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12" autoAdjust="0"/>
  </p:normalViewPr>
  <p:slideViewPr>
    <p:cSldViewPr snapToGrid="0">
      <p:cViewPr>
        <p:scale>
          <a:sx n="70" d="100"/>
          <a:sy n="70" d="100"/>
        </p:scale>
        <p:origin x="1094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jp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jp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D7519-5885-4699-A522-6AFC9D7FCF5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E771162-CF4E-4EC0-B3C8-C1DA25705BEB}">
      <dgm:prSet phldrT="[Texte]" custT="1"/>
      <dgm:spPr/>
      <dgm:t>
        <a:bodyPr/>
        <a:lstStyle/>
        <a:p>
          <a:r>
            <a:rPr lang="fr-FR" sz="1600" b="1" dirty="0" smtClean="0">
              <a:solidFill>
                <a:srgbClr val="2684C7"/>
              </a:solidFill>
              <a:latin typeface="+mj-lt"/>
              <a:cs typeface="Arabic Typesetting" panose="03020402040406030203" pitchFamily="66" charset="-78"/>
            </a:rPr>
            <a:t>Les engagements du Royaume du Maroc au niveau international</a:t>
          </a:r>
          <a:endParaRPr lang="fr-FR" sz="1600" b="1" dirty="0">
            <a:solidFill>
              <a:srgbClr val="2684C7"/>
            </a:solidFill>
            <a:latin typeface="+mj-lt"/>
            <a:cs typeface="Arabic Typesetting" panose="03020402040406030203" pitchFamily="66" charset="-78"/>
          </a:endParaRPr>
        </a:p>
      </dgm:t>
    </dgm:pt>
    <dgm:pt modelId="{70034C56-C271-441D-B320-2A3A4D376805}" type="parTrans" cxnId="{41946B84-7894-439E-89EA-FC7FF4E52F2C}">
      <dgm:prSet/>
      <dgm:spPr/>
      <dgm:t>
        <a:bodyPr/>
        <a:lstStyle/>
        <a:p>
          <a:endParaRPr lang="fr-FR" sz="1600"/>
        </a:p>
      </dgm:t>
    </dgm:pt>
    <dgm:pt modelId="{B111A8D5-8EBB-4CC2-965D-D2C6B7A1BEC4}" type="sibTrans" cxnId="{41946B84-7894-439E-89EA-FC7FF4E52F2C}">
      <dgm:prSet/>
      <dgm:spPr/>
      <dgm:t>
        <a:bodyPr/>
        <a:lstStyle/>
        <a:p>
          <a:endParaRPr lang="fr-FR" sz="1600"/>
        </a:p>
      </dgm:t>
    </dgm:pt>
    <dgm:pt modelId="{565A579B-4987-4599-9A64-401AF6A7C098}" type="pres">
      <dgm:prSet presAssocID="{061D7519-5885-4699-A522-6AFC9D7FCF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0F5C04F-053F-4780-BFB4-3EF81A5FF855}" type="pres">
      <dgm:prSet presAssocID="{6E771162-CF4E-4EC0-B3C8-C1DA25705BEB}" presName="composite" presStyleCnt="0"/>
      <dgm:spPr/>
    </dgm:pt>
    <dgm:pt modelId="{A2800613-FAB9-43D4-876C-08FDFC2D0656}" type="pres">
      <dgm:prSet presAssocID="{6E771162-CF4E-4EC0-B3C8-C1DA25705BEB}" presName="rect1" presStyleLbl="trAlignAcc1" presStyleIdx="0" presStyleCnt="1" custScaleY="406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5086DC-1FA6-4A0E-BA83-A8129A4104C4}" type="pres">
      <dgm:prSet presAssocID="{6E771162-CF4E-4EC0-B3C8-C1DA25705BEB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9050"/>
      </dgm:spPr>
      <dgm:t>
        <a:bodyPr/>
        <a:lstStyle/>
        <a:p>
          <a:endParaRPr lang="fr-FR"/>
        </a:p>
      </dgm:t>
    </dgm:pt>
  </dgm:ptLst>
  <dgm:cxnLst>
    <dgm:cxn modelId="{3A0186E8-B6D7-42D9-BBA1-1D0D76748FCF}" type="presOf" srcId="{6E771162-CF4E-4EC0-B3C8-C1DA25705BEB}" destId="{A2800613-FAB9-43D4-876C-08FDFC2D0656}" srcOrd="0" destOrd="0" presId="urn:microsoft.com/office/officeart/2008/layout/PictureStrips"/>
    <dgm:cxn modelId="{5C34EE9E-C15F-4F28-846D-B87D8D2DB910}" type="presOf" srcId="{061D7519-5885-4699-A522-6AFC9D7FCF57}" destId="{565A579B-4987-4599-9A64-401AF6A7C098}" srcOrd="0" destOrd="0" presId="urn:microsoft.com/office/officeart/2008/layout/PictureStrips"/>
    <dgm:cxn modelId="{41946B84-7894-439E-89EA-FC7FF4E52F2C}" srcId="{061D7519-5885-4699-A522-6AFC9D7FCF57}" destId="{6E771162-CF4E-4EC0-B3C8-C1DA25705BEB}" srcOrd="0" destOrd="0" parTransId="{70034C56-C271-441D-B320-2A3A4D376805}" sibTransId="{B111A8D5-8EBB-4CC2-965D-D2C6B7A1BEC4}"/>
    <dgm:cxn modelId="{BC7187E5-8CBF-4791-98AB-19D9BE30FB5E}" type="presParOf" srcId="{565A579B-4987-4599-9A64-401AF6A7C098}" destId="{00F5C04F-053F-4780-BFB4-3EF81A5FF855}" srcOrd="0" destOrd="0" presId="urn:microsoft.com/office/officeart/2008/layout/PictureStrips"/>
    <dgm:cxn modelId="{0A421E26-EA5F-431B-959B-4F957EF6BDFE}" type="presParOf" srcId="{00F5C04F-053F-4780-BFB4-3EF81A5FF855}" destId="{A2800613-FAB9-43D4-876C-08FDFC2D0656}" srcOrd="0" destOrd="0" presId="urn:microsoft.com/office/officeart/2008/layout/PictureStrips"/>
    <dgm:cxn modelId="{16C5EF47-04AD-43E6-B206-EF19C510CA98}" type="presParOf" srcId="{00F5C04F-053F-4780-BFB4-3EF81A5FF855}" destId="{805086DC-1FA6-4A0E-BA83-A8129A4104C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6E65CA-EF03-4480-9B62-A0B30B735696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03341071-90DE-42E1-9A3A-71F2737977C8}">
      <dgm:prSet phldrT="[Texte]" custT="1"/>
      <dgm:spPr/>
      <dgm:t>
        <a:bodyPr/>
        <a:lstStyle/>
        <a:p>
          <a:r>
            <a:rPr lang="fr-FR" sz="1200" b="1" dirty="0" smtClean="0">
              <a:latin typeface="+mn-lt"/>
            </a:rPr>
            <a:t>Nouveaux moyens et modes de transport en site propre aménagé</a:t>
          </a:r>
          <a:endParaRPr lang="fr-FR" sz="1200" b="1" dirty="0">
            <a:latin typeface="+mn-lt"/>
          </a:endParaRPr>
        </a:p>
      </dgm:t>
    </dgm:pt>
    <dgm:pt modelId="{6FE15BB7-3B5E-4A7A-9499-60DA89272FBB}" type="parTrans" cxnId="{2D5E5992-7540-4BDC-8A94-57828991A4C4}">
      <dgm:prSet/>
      <dgm:spPr/>
      <dgm:t>
        <a:bodyPr/>
        <a:lstStyle/>
        <a:p>
          <a:endParaRPr lang="fr-FR" sz="1200" b="1">
            <a:latin typeface="+mn-lt"/>
          </a:endParaRPr>
        </a:p>
      </dgm:t>
    </dgm:pt>
    <dgm:pt modelId="{17823346-729F-4016-8EB4-BE8C3DDD1E89}" type="sibTrans" cxnId="{2D5E5992-7540-4BDC-8A94-57828991A4C4}">
      <dgm:prSet/>
      <dgm:spPr/>
      <dgm:t>
        <a:bodyPr/>
        <a:lstStyle/>
        <a:p>
          <a:endParaRPr lang="fr-FR" sz="1200" b="1">
            <a:latin typeface="+mn-lt"/>
          </a:endParaRPr>
        </a:p>
      </dgm:t>
    </dgm:pt>
    <dgm:pt modelId="{7BD7013A-A820-48CE-ACB7-A4B63C2BD474}">
      <dgm:prSet phldrT="[Texte]" custT="1"/>
      <dgm:spPr/>
      <dgm:t>
        <a:bodyPr/>
        <a:lstStyle/>
        <a:p>
          <a:r>
            <a:rPr lang="fr-FR" sz="1200" b="1" dirty="0" smtClean="0">
              <a:latin typeface="+mn-lt"/>
            </a:rPr>
            <a:t>Gestion du trafic et amélioration de la circulation</a:t>
          </a:r>
          <a:endParaRPr lang="fr-FR" sz="1200" b="1" dirty="0">
            <a:latin typeface="+mn-lt"/>
          </a:endParaRPr>
        </a:p>
      </dgm:t>
    </dgm:pt>
    <dgm:pt modelId="{4B3C31C9-B9E7-42EC-9777-6376753398AC}" type="parTrans" cxnId="{9A1F0783-5338-4E12-9D5A-99973195E84D}">
      <dgm:prSet/>
      <dgm:spPr/>
      <dgm:t>
        <a:bodyPr/>
        <a:lstStyle/>
        <a:p>
          <a:endParaRPr lang="fr-FR" sz="1200" b="1">
            <a:latin typeface="+mn-lt"/>
          </a:endParaRPr>
        </a:p>
      </dgm:t>
    </dgm:pt>
    <dgm:pt modelId="{8216D780-DFE0-4FA8-A08F-1A4A4B760084}" type="sibTrans" cxnId="{9A1F0783-5338-4E12-9D5A-99973195E84D}">
      <dgm:prSet/>
      <dgm:spPr/>
      <dgm:t>
        <a:bodyPr/>
        <a:lstStyle/>
        <a:p>
          <a:endParaRPr lang="fr-FR" sz="1200" b="1">
            <a:latin typeface="+mn-lt"/>
          </a:endParaRPr>
        </a:p>
      </dgm:t>
    </dgm:pt>
    <dgm:pt modelId="{0A671FDC-07F6-4EA7-B35B-CA9FD2BC58CC}">
      <dgm:prSet phldrT="[Texte]" custT="1"/>
      <dgm:spPr/>
      <dgm:t>
        <a:bodyPr/>
        <a:lstStyle/>
        <a:p>
          <a:r>
            <a:rPr lang="fr-MA" sz="1200" b="1" dirty="0" smtClean="0">
              <a:latin typeface="+mn-lt"/>
            </a:rPr>
            <a:t>Billetterie combinée</a:t>
          </a:r>
          <a:endParaRPr lang="fr-FR" sz="1200" b="1" dirty="0">
            <a:latin typeface="+mn-lt"/>
          </a:endParaRPr>
        </a:p>
      </dgm:t>
    </dgm:pt>
    <dgm:pt modelId="{88256044-3023-4D5B-A304-7F51C8151C96}" type="parTrans" cxnId="{4AA88890-A4D2-42CF-B007-43B1EF5E7314}">
      <dgm:prSet/>
      <dgm:spPr/>
      <dgm:t>
        <a:bodyPr/>
        <a:lstStyle/>
        <a:p>
          <a:endParaRPr lang="fr-FR" sz="1200" b="1">
            <a:latin typeface="+mn-lt"/>
          </a:endParaRPr>
        </a:p>
      </dgm:t>
    </dgm:pt>
    <dgm:pt modelId="{E7DD190C-A3B3-4C8C-B440-CB2AF31006C9}" type="sibTrans" cxnId="{4AA88890-A4D2-42CF-B007-43B1EF5E7314}">
      <dgm:prSet/>
      <dgm:spPr/>
      <dgm:t>
        <a:bodyPr/>
        <a:lstStyle/>
        <a:p>
          <a:endParaRPr lang="fr-FR" sz="1200" b="1">
            <a:latin typeface="+mn-lt"/>
          </a:endParaRPr>
        </a:p>
      </dgm:t>
    </dgm:pt>
    <dgm:pt modelId="{A2C643ED-E980-436B-A45C-E5BED681F708}">
      <dgm:prSet phldrT="[Texte]" custT="1"/>
      <dgm:spPr/>
      <dgm:t>
        <a:bodyPr/>
        <a:lstStyle/>
        <a:p>
          <a:r>
            <a:rPr lang="fr-FR" sz="1200" b="1" dirty="0" smtClean="0">
              <a:latin typeface="+mn-lt"/>
            </a:rPr>
            <a:t>Politique de stationnement</a:t>
          </a:r>
          <a:endParaRPr lang="fr-FR" sz="1200" b="1" dirty="0">
            <a:latin typeface="+mn-lt"/>
          </a:endParaRPr>
        </a:p>
      </dgm:t>
    </dgm:pt>
    <dgm:pt modelId="{68CE863E-F29A-4F73-8440-3DFB60E36105}" type="parTrans" cxnId="{E127B1F6-AA0E-49D1-9B65-9109DF5E31AE}">
      <dgm:prSet/>
      <dgm:spPr/>
      <dgm:t>
        <a:bodyPr/>
        <a:lstStyle/>
        <a:p>
          <a:endParaRPr lang="fr-FR" sz="1200" b="1">
            <a:latin typeface="+mn-lt"/>
          </a:endParaRPr>
        </a:p>
      </dgm:t>
    </dgm:pt>
    <dgm:pt modelId="{F58A1BD2-C715-4E03-8127-B4BCB6574FE8}" type="sibTrans" cxnId="{E127B1F6-AA0E-49D1-9B65-9109DF5E31AE}">
      <dgm:prSet/>
      <dgm:spPr/>
      <dgm:t>
        <a:bodyPr/>
        <a:lstStyle/>
        <a:p>
          <a:endParaRPr lang="fr-FR" sz="1200" b="1">
            <a:latin typeface="+mn-lt"/>
          </a:endParaRPr>
        </a:p>
      </dgm:t>
    </dgm:pt>
    <dgm:pt modelId="{85439C2D-A44A-47F9-BECF-7FBDE3272384}">
      <dgm:prSet phldrT="[Texte]" custT="1"/>
      <dgm:spPr/>
      <dgm:t>
        <a:bodyPr/>
        <a:lstStyle/>
        <a:p>
          <a:r>
            <a:rPr lang="fr-FR" sz="1200" b="1" i="0" dirty="0" smtClean="0"/>
            <a:t>Poste Central de Régulation de la Circulation de Casablanca</a:t>
          </a:r>
          <a:endParaRPr lang="fr-FR" sz="1200" b="1" dirty="0">
            <a:latin typeface="+mn-lt"/>
          </a:endParaRPr>
        </a:p>
      </dgm:t>
    </dgm:pt>
    <dgm:pt modelId="{25E46602-8160-4BA7-A4A9-7B318A4F726D}" type="parTrans" cxnId="{A262F288-456E-4714-8AA1-D40045D99403}">
      <dgm:prSet/>
      <dgm:spPr/>
      <dgm:t>
        <a:bodyPr/>
        <a:lstStyle/>
        <a:p>
          <a:endParaRPr lang="fr-FR" sz="1600" b="1"/>
        </a:p>
      </dgm:t>
    </dgm:pt>
    <dgm:pt modelId="{52451950-D5EB-4CC4-ABA7-3AA99507A1C1}" type="sibTrans" cxnId="{A262F288-456E-4714-8AA1-D40045D99403}">
      <dgm:prSet/>
      <dgm:spPr/>
      <dgm:t>
        <a:bodyPr/>
        <a:lstStyle/>
        <a:p>
          <a:endParaRPr lang="fr-FR" sz="1600" b="1"/>
        </a:p>
      </dgm:t>
    </dgm:pt>
    <dgm:pt modelId="{AEB53B9C-771A-4592-938B-CFF24CE133A1}">
      <dgm:prSet phldrT="[Texte]" custT="1"/>
      <dgm:spPr/>
      <dgm:t>
        <a:bodyPr/>
        <a:lstStyle/>
        <a:p>
          <a:r>
            <a:rPr lang="fr-FR" sz="1200" b="1" dirty="0" smtClean="0">
              <a:latin typeface="+mn-lt"/>
            </a:rPr>
            <a:t>Bus </a:t>
          </a:r>
          <a:r>
            <a:rPr lang="fr-FR" sz="1200" b="1" dirty="0" err="1" smtClean="0">
              <a:latin typeface="+mn-lt"/>
            </a:rPr>
            <a:t>way</a:t>
          </a:r>
          <a:endParaRPr lang="fr-FR" sz="1200" b="1" dirty="0">
            <a:latin typeface="+mn-lt"/>
          </a:endParaRPr>
        </a:p>
      </dgm:t>
    </dgm:pt>
    <dgm:pt modelId="{3EC6A4DA-0D51-4474-8521-1D09D1CF810C}" type="parTrans" cxnId="{9AC9E94E-9676-4AE2-96DC-45006401C301}">
      <dgm:prSet/>
      <dgm:spPr/>
      <dgm:t>
        <a:bodyPr/>
        <a:lstStyle/>
        <a:p>
          <a:endParaRPr lang="fr-FR" sz="1600" b="1"/>
        </a:p>
      </dgm:t>
    </dgm:pt>
    <dgm:pt modelId="{20C5491F-5A5F-42A4-B840-00F15AED9EF8}" type="sibTrans" cxnId="{9AC9E94E-9676-4AE2-96DC-45006401C301}">
      <dgm:prSet/>
      <dgm:spPr/>
      <dgm:t>
        <a:bodyPr/>
        <a:lstStyle/>
        <a:p>
          <a:endParaRPr lang="fr-FR" sz="1600" b="1"/>
        </a:p>
      </dgm:t>
    </dgm:pt>
    <dgm:pt modelId="{4C04B4AD-91B1-441D-83AE-39FFDE1F4F3E}">
      <dgm:prSet phldrT="[Texte]" custT="1"/>
      <dgm:spPr/>
      <dgm:t>
        <a:bodyPr/>
        <a:lstStyle/>
        <a:p>
          <a:r>
            <a:rPr lang="fr-FR" sz="1200" b="1" dirty="0" smtClean="0">
              <a:latin typeface="+mn-lt"/>
            </a:rPr>
            <a:t>Tramway</a:t>
          </a:r>
          <a:endParaRPr lang="fr-FR" sz="1200" b="1" dirty="0">
            <a:latin typeface="+mn-lt"/>
          </a:endParaRPr>
        </a:p>
      </dgm:t>
    </dgm:pt>
    <dgm:pt modelId="{18D3D156-2619-4630-BF41-9A82F04B14AC}" type="parTrans" cxnId="{B8C0E9CD-F6AD-49D4-80CC-5809EDCC4606}">
      <dgm:prSet/>
      <dgm:spPr/>
      <dgm:t>
        <a:bodyPr/>
        <a:lstStyle/>
        <a:p>
          <a:endParaRPr lang="fr-FR" sz="1600" b="1"/>
        </a:p>
      </dgm:t>
    </dgm:pt>
    <dgm:pt modelId="{D55C928C-AC0E-4BE6-B198-38CC08E67EE8}" type="sibTrans" cxnId="{B8C0E9CD-F6AD-49D4-80CC-5809EDCC4606}">
      <dgm:prSet/>
      <dgm:spPr/>
      <dgm:t>
        <a:bodyPr/>
        <a:lstStyle/>
        <a:p>
          <a:endParaRPr lang="fr-FR" sz="1600" b="1"/>
        </a:p>
      </dgm:t>
    </dgm:pt>
    <dgm:pt modelId="{6900749B-84AE-462F-8B4F-C10FB32AD177}">
      <dgm:prSet phldrT="[Texte]" custT="1"/>
      <dgm:spPr/>
      <dgm:t>
        <a:bodyPr/>
        <a:lstStyle/>
        <a:p>
          <a:r>
            <a:rPr lang="fr-FR" sz="1200" b="1" dirty="0" smtClean="0">
              <a:latin typeface="+mn-lt"/>
            </a:rPr>
            <a:t>Téléphériques</a:t>
          </a:r>
          <a:endParaRPr lang="fr-FR" sz="1200" b="1" dirty="0">
            <a:latin typeface="+mn-lt"/>
          </a:endParaRPr>
        </a:p>
      </dgm:t>
    </dgm:pt>
    <dgm:pt modelId="{084D020F-43E5-4A80-AB2E-C54D5E8493E3}" type="parTrans" cxnId="{41E97698-0FB4-4165-9052-91C42B6B2959}">
      <dgm:prSet/>
      <dgm:spPr/>
      <dgm:t>
        <a:bodyPr/>
        <a:lstStyle/>
        <a:p>
          <a:endParaRPr lang="fr-FR" sz="1600" b="1"/>
        </a:p>
      </dgm:t>
    </dgm:pt>
    <dgm:pt modelId="{84507FAE-EEC8-4BC5-AD68-39264E54B9A1}" type="sibTrans" cxnId="{41E97698-0FB4-4165-9052-91C42B6B2959}">
      <dgm:prSet/>
      <dgm:spPr/>
      <dgm:t>
        <a:bodyPr/>
        <a:lstStyle/>
        <a:p>
          <a:endParaRPr lang="fr-FR" sz="1600" b="1"/>
        </a:p>
      </dgm:t>
    </dgm:pt>
    <dgm:pt modelId="{1B78856C-665C-43C4-9A56-C81984FCDFBF}">
      <dgm:prSet phldrT="[Texte]" custT="1"/>
      <dgm:spPr/>
      <dgm:t>
        <a:bodyPr/>
        <a:lstStyle/>
        <a:p>
          <a:r>
            <a:rPr lang="fr-FR" sz="1200" b="1" dirty="0" smtClean="0"/>
            <a:t>Gestion automatique de la saturation</a:t>
          </a:r>
          <a:endParaRPr lang="fr-FR" sz="1200" b="1" dirty="0">
            <a:latin typeface="+mn-lt"/>
          </a:endParaRPr>
        </a:p>
      </dgm:t>
    </dgm:pt>
    <dgm:pt modelId="{E0BC339E-D432-4A67-9321-7ACBB92351F8}" type="parTrans" cxnId="{F6A373D4-60F5-4AC4-801B-7AED79C9B176}">
      <dgm:prSet/>
      <dgm:spPr/>
      <dgm:t>
        <a:bodyPr/>
        <a:lstStyle/>
        <a:p>
          <a:endParaRPr lang="fr-FR" b="1"/>
        </a:p>
      </dgm:t>
    </dgm:pt>
    <dgm:pt modelId="{88B56D6B-B588-43D7-9AC1-CAFC6D2EA20E}" type="sibTrans" cxnId="{F6A373D4-60F5-4AC4-801B-7AED79C9B176}">
      <dgm:prSet/>
      <dgm:spPr/>
      <dgm:t>
        <a:bodyPr/>
        <a:lstStyle/>
        <a:p>
          <a:endParaRPr lang="fr-FR" b="1"/>
        </a:p>
      </dgm:t>
    </dgm:pt>
    <dgm:pt modelId="{F1171A0B-B70E-4082-A6A4-898C7713AE31}">
      <dgm:prSet phldrT="[Texte]" custT="1"/>
      <dgm:spPr/>
      <dgm:t>
        <a:bodyPr/>
        <a:lstStyle/>
        <a:p>
          <a:endParaRPr lang="fr-FR" sz="1200" b="1" dirty="0">
            <a:latin typeface="+mn-lt"/>
          </a:endParaRPr>
        </a:p>
      </dgm:t>
    </dgm:pt>
    <dgm:pt modelId="{3263F815-D9F5-40DF-B6C9-D817F929A741}" type="parTrans" cxnId="{FBC1F0B1-22AE-4B0E-BC80-ABB2E1550A58}">
      <dgm:prSet/>
      <dgm:spPr/>
      <dgm:t>
        <a:bodyPr/>
        <a:lstStyle/>
        <a:p>
          <a:endParaRPr lang="fr-FR" b="1"/>
        </a:p>
      </dgm:t>
    </dgm:pt>
    <dgm:pt modelId="{88BD1167-459E-41F0-89E6-40CF0873816D}" type="sibTrans" cxnId="{FBC1F0B1-22AE-4B0E-BC80-ABB2E1550A58}">
      <dgm:prSet/>
      <dgm:spPr/>
      <dgm:t>
        <a:bodyPr/>
        <a:lstStyle/>
        <a:p>
          <a:endParaRPr lang="fr-FR" b="1"/>
        </a:p>
      </dgm:t>
    </dgm:pt>
    <dgm:pt modelId="{379EE2AB-C7CE-4CFD-B93F-39884B96CF44}">
      <dgm:prSet phldrT="[Texte]" custT="1"/>
      <dgm:spPr/>
      <dgm:t>
        <a:bodyPr/>
        <a:lstStyle/>
        <a:p>
          <a:r>
            <a:rPr lang="fr-FR" sz="1200" b="1" dirty="0" smtClean="0"/>
            <a:t>Adaptation de la circulation selon les données remontées du terrain</a:t>
          </a:r>
          <a:endParaRPr lang="fr-FR" sz="1200" b="1" dirty="0">
            <a:latin typeface="+mn-lt"/>
          </a:endParaRPr>
        </a:p>
      </dgm:t>
    </dgm:pt>
    <dgm:pt modelId="{FEA1CB67-4AA3-414E-A87D-716F2BE9B734}" type="parTrans" cxnId="{E7D6964C-5D18-4382-8108-E7925767BD36}">
      <dgm:prSet/>
      <dgm:spPr/>
      <dgm:t>
        <a:bodyPr/>
        <a:lstStyle/>
        <a:p>
          <a:endParaRPr lang="fr-FR" b="1"/>
        </a:p>
      </dgm:t>
    </dgm:pt>
    <dgm:pt modelId="{C7E240AA-0DB3-4605-B78B-53FB0896E0A1}" type="sibTrans" cxnId="{E7D6964C-5D18-4382-8108-E7925767BD36}">
      <dgm:prSet/>
      <dgm:spPr/>
      <dgm:t>
        <a:bodyPr/>
        <a:lstStyle/>
        <a:p>
          <a:endParaRPr lang="fr-FR" b="1"/>
        </a:p>
      </dgm:t>
    </dgm:pt>
    <dgm:pt modelId="{7A073264-ACCB-444B-879B-DC85D3CBF711}">
      <dgm:prSet phldrT="[Texte]" custT="1"/>
      <dgm:spPr/>
      <dgm:t>
        <a:bodyPr/>
        <a:lstStyle/>
        <a:p>
          <a:r>
            <a:rPr lang="fr-FR" sz="1200" b="1" dirty="0" smtClean="0">
              <a:latin typeface="+mn-lt"/>
            </a:rPr>
            <a:t>Ticket Tram-Bus</a:t>
          </a:r>
          <a:endParaRPr lang="fr-FR" sz="1200" b="1" dirty="0">
            <a:latin typeface="+mn-lt"/>
          </a:endParaRPr>
        </a:p>
      </dgm:t>
    </dgm:pt>
    <dgm:pt modelId="{71F7EECD-E76C-495A-BE69-42E0288B9848}" type="parTrans" cxnId="{2EC0D73A-F166-4D36-B546-3C8C03A816A1}">
      <dgm:prSet/>
      <dgm:spPr/>
      <dgm:t>
        <a:bodyPr/>
        <a:lstStyle/>
        <a:p>
          <a:endParaRPr lang="fr-FR" b="1"/>
        </a:p>
      </dgm:t>
    </dgm:pt>
    <dgm:pt modelId="{BF2A4748-A220-4688-A1D3-B240BE2F2C08}" type="sibTrans" cxnId="{2EC0D73A-F166-4D36-B546-3C8C03A816A1}">
      <dgm:prSet/>
      <dgm:spPr/>
      <dgm:t>
        <a:bodyPr/>
        <a:lstStyle/>
        <a:p>
          <a:endParaRPr lang="fr-FR" b="1"/>
        </a:p>
      </dgm:t>
    </dgm:pt>
    <dgm:pt modelId="{F85154AC-9BEC-4BA4-AF4C-726ACD3D3FA4}">
      <dgm:prSet phldrT="[Texte]" custT="1"/>
      <dgm:spPr/>
      <dgm:t>
        <a:bodyPr/>
        <a:lstStyle/>
        <a:p>
          <a:r>
            <a:rPr lang="fr-FR" sz="1200" b="1" dirty="0" smtClean="0">
              <a:latin typeface="+mn-lt"/>
            </a:rPr>
            <a:t>Ticket Tram-Parking relais</a:t>
          </a:r>
          <a:endParaRPr lang="fr-FR" sz="1200" b="1" dirty="0">
            <a:latin typeface="+mn-lt"/>
          </a:endParaRPr>
        </a:p>
      </dgm:t>
    </dgm:pt>
    <dgm:pt modelId="{EA6CEC62-4A72-4F26-B4E5-EB9E833547B9}" type="parTrans" cxnId="{0C0612CD-CECD-4E02-93B5-0073C2EE1E2F}">
      <dgm:prSet/>
      <dgm:spPr/>
      <dgm:t>
        <a:bodyPr/>
        <a:lstStyle/>
        <a:p>
          <a:endParaRPr lang="fr-FR" b="1"/>
        </a:p>
      </dgm:t>
    </dgm:pt>
    <dgm:pt modelId="{8E2E6A1D-5DB8-4628-B88D-D227DB2699E6}" type="sibTrans" cxnId="{0C0612CD-CECD-4E02-93B5-0073C2EE1E2F}">
      <dgm:prSet/>
      <dgm:spPr/>
      <dgm:t>
        <a:bodyPr/>
        <a:lstStyle/>
        <a:p>
          <a:endParaRPr lang="fr-FR" b="1"/>
        </a:p>
      </dgm:t>
    </dgm:pt>
    <dgm:pt modelId="{CB72D598-EE3B-4F02-BE4E-0C477C3C7697}">
      <dgm:prSet phldrT="[Texte]" custT="1"/>
      <dgm:spPr/>
      <dgm:t>
        <a:bodyPr/>
        <a:lstStyle/>
        <a:p>
          <a:r>
            <a:rPr lang="fr-FR" sz="1200" b="1" i="0" dirty="0" smtClean="0"/>
            <a:t>Ticket Tram mobile</a:t>
          </a:r>
          <a:endParaRPr lang="fr-FR" sz="1200" b="1" dirty="0">
            <a:latin typeface="+mn-lt"/>
          </a:endParaRPr>
        </a:p>
      </dgm:t>
    </dgm:pt>
    <dgm:pt modelId="{FBC7A9F7-07BF-4F76-924E-59AA71C28E30}" type="parTrans" cxnId="{57E47DE1-66BD-4264-A239-F98F5D06B4D7}">
      <dgm:prSet/>
      <dgm:spPr/>
      <dgm:t>
        <a:bodyPr/>
        <a:lstStyle/>
        <a:p>
          <a:endParaRPr lang="fr-FR" b="1"/>
        </a:p>
      </dgm:t>
    </dgm:pt>
    <dgm:pt modelId="{A656F7B0-7451-447C-B56F-3D84E15D2D5F}" type="sibTrans" cxnId="{57E47DE1-66BD-4264-A239-F98F5D06B4D7}">
      <dgm:prSet/>
      <dgm:spPr/>
      <dgm:t>
        <a:bodyPr/>
        <a:lstStyle/>
        <a:p>
          <a:endParaRPr lang="fr-FR" b="1"/>
        </a:p>
      </dgm:t>
    </dgm:pt>
    <dgm:pt modelId="{5D29EA85-9573-4351-879A-3E1B1E993188}">
      <dgm:prSet custT="1"/>
      <dgm:spPr/>
      <dgm:t>
        <a:bodyPr/>
        <a:lstStyle/>
        <a:p>
          <a:r>
            <a:rPr lang="fr-FR" sz="1200" b="1" i="0" dirty="0" smtClean="0"/>
            <a:t>Organisation optimisée de la voirie</a:t>
          </a:r>
          <a:endParaRPr lang="fr-FR" sz="1200" b="1" dirty="0">
            <a:latin typeface="+mn-lt"/>
          </a:endParaRPr>
        </a:p>
      </dgm:t>
    </dgm:pt>
    <dgm:pt modelId="{26C1BD01-2E8B-4507-8C23-5F2F0C45D5A7}" type="parTrans" cxnId="{C0C54F75-7544-4529-95F2-82E10447D846}">
      <dgm:prSet/>
      <dgm:spPr/>
      <dgm:t>
        <a:bodyPr/>
        <a:lstStyle/>
        <a:p>
          <a:endParaRPr lang="fr-FR" b="1"/>
        </a:p>
      </dgm:t>
    </dgm:pt>
    <dgm:pt modelId="{C0E05A56-4907-4024-8229-D060FEDC7D1F}" type="sibTrans" cxnId="{C0C54F75-7544-4529-95F2-82E10447D846}">
      <dgm:prSet/>
      <dgm:spPr/>
      <dgm:t>
        <a:bodyPr/>
        <a:lstStyle/>
        <a:p>
          <a:endParaRPr lang="fr-FR" b="1"/>
        </a:p>
      </dgm:t>
    </dgm:pt>
    <dgm:pt modelId="{D4EC33C5-DBE0-48FF-AE9C-1B6287190322}">
      <dgm:prSet custT="1"/>
      <dgm:spPr/>
      <dgm:t>
        <a:bodyPr/>
        <a:lstStyle/>
        <a:p>
          <a:r>
            <a:rPr lang="fr-FR" sz="1200" b="1" i="0" dirty="0" smtClean="0"/>
            <a:t>Meilleure disponibilité des places de stationnement</a:t>
          </a:r>
          <a:endParaRPr lang="fr-FR" sz="1200" b="1" dirty="0">
            <a:latin typeface="+mn-lt"/>
          </a:endParaRPr>
        </a:p>
      </dgm:t>
    </dgm:pt>
    <dgm:pt modelId="{6E3FC395-3259-45CC-9F33-63C61279184E}" type="parTrans" cxnId="{AEB58758-E308-4D35-B85A-FD0AF4EFCB63}">
      <dgm:prSet/>
      <dgm:spPr/>
      <dgm:t>
        <a:bodyPr/>
        <a:lstStyle/>
        <a:p>
          <a:endParaRPr lang="fr-FR" b="1"/>
        </a:p>
      </dgm:t>
    </dgm:pt>
    <dgm:pt modelId="{82609738-EF5E-4EE1-8E9D-609D6DEF1E7F}" type="sibTrans" cxnId="{AEB58758-E308-4D35-B85A-FD0AF4EFCB63}">
      <dgm:prSet/>
      <dgm:spPr/>
      <dgm:t>
        <a:bodyPr/>
        <a:lstStyle/>
        <a:p>
          <a:endParaRPr lang="fr-FR" b="1"/>
        </a:p>
      </dgm:t>
    </dgm:pt>
    <dgm:pt modelId="{29375935-E827-4E19-9FF3-342F80B88857}" type="pres">
      <dgm:prSet presAssocID="{5C6E65CA-EF03-4480-9B62-A0B30B73569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80ADB89-0B5F-46A5-9CB5-F267B7713C70}" type="pres">
      <dgm:prSet presAssocID="{03341071-90DE-42E1-9A3A-71F2737977C8}" presName="comp" presStyleCnt="0"/>
      <dgm:spPr/>
      <dgm:t>
        <a:bodyPr/>
        <a:lstStyle/>
        <a:p>
          <a:endParaRPr lang="fr-FR"/>
        </a:p>
      </dgm:t>
    </dgm:pt>
    <dgm:pt modelId="{C26B81E0-9FD4-492B-BCDE-7D1404ABC7A2}" type="pres">
      <dgm:prSet presAssocID="{03341071-90DE-42E1-9A3A-71F2737977C8}" presName="box" presStyleLbl="node1" presStyleIdx="0" presStyleCnt="4"/>
      <dgm:spPr/>
      <dgm:t>
        <a:bodyPr/>
        <a:lstStyle/>
        <a:p>
          <a:endParaRPr lang="fr-FR"/>
        </a:p>
      </dgm:t>
    </dgm:pt>
    <dgm:pt modelId="{EFF7A57C-FF47-4D7A-AFC3-F4F1E91F9A3D}" type="pres">
      <dgm:prSet presAssocID="{03341071-90DE-42E1-9A3A-71F2737977C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fr-FR"/>
        </a:p>
      </dgm:t>
    </dgm:pt>
    <dgm:pt modelId="{E1E99B57-4A04-4790-9811-39D5E425C882}" type="pres">
      <dgm:prSet presAssocID="{03341071-90DE-42E1-9A3A-71F2737977C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DE93AA-357D-4DB2-BDEB-17BAC1DBFFC4}" type="pres">
      <dgm:prSet presAssocID="{17823346-729F-4016-8EB4-BE8C3DDD1E89}" presName="spacer" presStyleCnt="0"/>
      <dgm:spPr/>
      <dgm:t>
        <a:bodyPr/>
        <a:lstStyle/>
        <a:p>
          <a:endParaRPr lang="fr-FR"/>
        </a:p>
      </dgm:t>
    </dgm:pt>
    <dgm:pt modelId="{ECB83438-F79F-4790-A1ED-25D9B972DDF5}" type="pres">
      <dgm:prSet presAssocID="{7BD7013A-A820-48CE-ACB7-A4B63C2BD474}" presName="comp" presStyleCnt="0"/>
      <dgm:spPr/>
      <dgm:t>
        <a:bodyPr/>
        <a:lstStyle/>
        <a:p>
          <a:endParaRPr lang="fr-FR"/>
        </a:p>
      </dgm:t>
    </dgm:pt>
    <dgm:pt modelId="{FD6BFBA8-58CD-44D6-9B54-E5E8538C2AA3}" type="pres">
      <dgm:prSet presAssocID="{7BD7013A-A820-48CE-ACB7-A4B63C2BD474}" presName="box" presStyleLbl="node1" presStyleIdx="1" presStyleCnt="4"/>
      <dgm:spPr/>
      <dgm:t>
        <a:bodyPr/>
        <a:lstStyle/>
        <a:p>
          <a:endParaRPr lang="fr-FR"/>
        </a:p>
      </dgm:t>
    </dgm:pt>
    <dgm:pt modelId="{11A3D74E-8162-428C-8864-DF39C514A9F5}" type="pres">
      <dgm:prSet presAssocID="{7BD7013A-A820-48CE-ACB7-A4B63C2BD474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fr-FR"/>
        </a:p>
      </dgm:t>
    </dgm:pt>
    <dgm:pt modelId="{014BD277-D806-4AD8-8DBF-1D58F29AE4AD}" type="pres">
      <dgm:prSet presAssocID="{7BD7013A-A820-48CE-ACB7-A4B63C2BD47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9142C5-497F-46B3-823C-F7EE9037C540}" type="pres">
      <dgm:prSet presAssocID="{8216D780-DFE0-4FA8-A08F-1A4A4B760084}" presName="spacer" presStyleCnt="0"/>
      <dgm:spPr/>
      <dgm:t>
        <a:bodyPr/>
        <a:lstStyle/>
        <a:p>
          <a:endParaRPr lang="fr-FR"/>
        </a:p>
      </dgm:t>
    </dgm:pt>
    <dgm:pt modelId="{40DF59C0-9407-4314-84A4-7E58B7925523}" type="pres">
      <dgm:prSet presAssocID="{0A671FDC-07F6-4EA7-B35B-CA9FD2BC58CC}" presName="comp" presStyleCnt="0"/>
      <dgm:spPr/>
      <dgm:t>
        <a:bodyPr/>
        <a:lstStyle/>
        <a:p>
          <a:endParaRPr lang="fr-FR"/>
        </a:p>
      </dgm:t>
    </dgm:pt>
    <dgm:pt modelId="{A3FBDEB4-9FBD-4747-80D9-92A84F1DF7D4}" type="pres">
      <dgm:prSet presAssocID="{0A671FDC-07F6-4EA7-B35B-CA9FD2BC58CC}" presName="box" presStyleLbl="node1" presStyleIdx="2" presStyleCnt="4"/>
      <dgm:spPr/>
      <dgm:t>
        <a:bodyPr/>
        <a:lstStyle/>
        <a:p>
          <a:endParaRPr lang="fr-FR"/>
        </a:p>
      </dgm:t>
    </dgm:pt>
    <dgm:pt modelId="{6BAA0294-6F41-48D5-9F6A-964819EF69F3}" type="pres">
      <dgm:prSet presAssocID="{0A671FDC-07F6-4EA7-B35B-CA9FD2BC58CC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fr-FR"/>
        </a:p>
      </dgm:t>
    </dgm:pt>
    <dgm:pt modelId="{6E78B342-B489-4645-982A-C77DC58041ED}" type="pres">
      <dgm:prSet presAssocID="{0A671FDC-07F6-4EA7-B35B-CA9FD2BC58C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18D9C7-1828-4F76-BE36-8C4E5E20C4F4}" type="pres">
      <dgm:prSet presAssocID="{E7DD190C-A3B3-4C8C-B440-CB2AF31006C9}" presName="spacer" presStyleCnt="0"/>
      <dgm:spPr/>
      <dgm:t>
        <a:bodyPr/>
        <a:lstStyle/>
        <a:p>
          <a:endParaRPr lang="fr-FR"/>
        </a:p>
      </dgm:t>
    </dgm:pt>
    <dgm:pt modelId="{B1A23C08-FCEA-40BE-91D3-F4474441A2BB}" type="pres">
      <dgm:prSet presAssocID="{A2C643ED-E980-436B-A45C-E5BED681F708}" presName="comp" presStyleCnt="0"/>
      <dgm:spPr/>
      <dgm:t>
        <a:bodyPr/>
        <a:lstStyle/>
        <a:p>
          <a:endParaRPr lang="fr-FR"/>
        </a:p>
      </dgm:t>
    </dgm:pt>
    <dgm:pt modelId="{5B9244F0-AE80-4D7F-AF2F-5CC70C8E8D31}" type="pres">
      <dgm:prSet presAssocID="{A2C643ED-E980-436B-A45C-E5BED681F708}" presName="box" presStyleLbl="node1" presStyleIdx="3" presStyleCnt="4"/>
      <dgm:spPr/>
      <dgm:t>
        <a:bodyPr/>
        <a:lstStyle/>
        <a:p>
          <a:endParaRPr lang="fr-FR"/>
        </a:p>
      </dgm:t>
    </dgm:pt>
    <dgm:pt modelId="{536377A3-1E20-4549-A44B-3DE3D060DE9F}" type="pres">
      <dgm:prSet presAssocID="{A2C643ED-E980-436B-A45C-E5BED681F708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fr-FR"/>
        </a:p>
      </dgm:t>
    </dgm:pt>
    <dgm:pt modelId="{DA545EC1-BFB3-4595-8B43-7C0D9434172D}" type="pres">
      <dgm:prSet presAssocID="{A2C643ED-E980-436B-A45C-E5BED681F70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BC1F0B1-22AE-4B0E-BC80-ABB2E1550A58}" srcId="{7BD7013A-A820-48CE-ACB7-A4B63C2BD474}" destId="{F1171A0B-B70E-4082-A6A4-898C7713AE31}" srcOrd="3" destOrd="0" parTransId="{3263F815-D9F5-40DF-B6C9-D817F929A741}" sibTransId="{88BD1167-459E-41F0-89E6-40CF0873816D}"/>
    <dgm:cxn modelId="{96E52520-1311-4EA1-B3E6-00DE986C54CC}" type="presOf" srcId="{5D29EA85-9573-4351-879A-3E1B1E993188}" destId="{DA545EC1-BFB3-4595-8B43-7C0D9434172D}" srcOrd="1" destOrd="1" presId="urn:microsoft.com/office/officeart/2005/8/layout/vList4"/>
    <dgm:cxn modelId="{FF0A0C4D-EEEE-451F-9F05-731840B2A7BD}" type="presOf" srcId="{A2C643ED-E980-436B-A45C-E5BED681F708}" destId="{DA545EC1-BFB3-4595-8B43-7C0D9434172D}" srcOrd="1" destOrd="0" presId="urn:microsoft.com/office/officeart/2005/8/layout/vList4"/>
    <dgm:cxn modelId="{E127B1F6-AA0E-49D1-9B65-9109DF5E31AE}" srcId="{5C6E65CA-EF03-4480-9B62-A0B30B735696}" destId="{A2C643ED-E980-436B-A45C-E5BED681F708}" srcOrd="3" destOrd="0" parTransId="{68CE863E-F29A-4F73-8440-3DFB60E36105}" sibTransId="{F58A1BD2-C715-4E03-8127-B4BCB6574FE8}"/>
    <dgm:cxn modelId="{9A1F0783-5338-4E12-9D5A-99973195E84D}" srcId="{5C6E65CA-EF03-4480-9B62-A0B30B735696}" destId="{7BD7013A-A820-48CE-ACB7-A4B63C2BD474}" srcOrd="1" destOrd="0" parTransId="{4B3C31C9-B9E7-42EC-9777-6376753398AC}" sibTransId="{8216D780-DFE0-4FA8-A08F-1A4A4B760084}"/>
    <dgm:cxn modelId="{CBA6FF8A-556E-40C3-8F1A-01D138A4BB13}" type="presOf" srcId="{7A073264-ACCB-444B-879B-DC85D3CBF711}" destId="{A3FBDEB4-9FBD-4747-80D9-92A84F1DF7D4}" srcOrd="0" destOrd="1" presId="urn:microsoft.com/office/officeart/2005/8/layout/vList4"/>
    <dgm:cxn modelId="{003B4661-FC77-4668-9363-9D26A861F589}" type="presOf" srcId="{379EE2AB-C7CE-4CFD-B93F-39884B96CF44}" destId="{014BD277-D806-4AD8-8DBF-1D58F29AE4AD}" srcOrd="1" destOrd="3" presId="urn:microsoft.com/office/officeart/2005/8/layout/vList4"/>
    <dgm:cxn modelId="{F4AC356F-FD8A-4A39-B8A2-BAE9014335A2}" type="presOf" srcId="{F85154AC-9BEC-4BA4-AF4C-726ACD3D3FA4}" destId="{A3FBDEB4-9FBD-4747-80D9-92A84F1DF7D4}" srcOrd="0" destOrd="2" presId="urn:microsoft.com/office/officeart/2005/8/layout/vList4"/>
    <dgm:cxn modelId="{EC67276E-E51E-4222-9259-652B17E9C262}" type="presOf" srcId="{0A671FDC-07F6-4EA7-B35B-CA9FD2BC58CC}" destId="{6E78B342-B489-4645-982A-C77DC58041ED}" srcOrd="1" destOrd="0" presId="urn:microsoft.com/office/officeart/2005/8/layout/vList4"/>
    <dgm:cxn modelId="{E204C204-69DC-4E93-AF6E-810BA21A621D}" type="presOf" srcId="{F85154AC-9BEC-4BA4-AF4C-726ACD3D3FA4}" destId="{6E78B342-B489-4645-982A-C77DC58041ED}" srcOrd="1" destOrd="2" presId="urn:microsoft.com/office/officeart/2005/8/layout/vList4"/>
    <dgm:cxn modelId="{2DFC2335-9880-40F0-8497-E640CACC1294}" type="presOf" srcId="{6900749B-84AE-462F-8B4F-C10FB32AD177}" destId="{E1E99B57-4A04-4790-9811-39D5E425C882}" srcOrd="1" destOrd="3" presId="urn:microsoft.com/office/officeart/2005/8/layout/vList4"/>
    <dgm:cxn modelId="{96A60C6E-7EAD-4C78-85D5-705BFCE59245}" type="presOf" srcId="{4C04B4AD-91B1-441D-83AE-39FFDE1F4F3E}" destId="{C26B81E0-9FD4-492B-BCDE-7D1404ABC7A2}" srcOrd="0" destOrd="2" presId="urn:microsoft.com/office/officeart/2005/8/layout/vList4"/>
    <dgm:cxn modelId="{90E72FFC-16D3-4BD0-BA46-D46B78918A7B}" type="presOf" srcId="{CB72D598-EE3B-4F02-BE4E-0C477C3C7697}" destId="{A3FBDEB4-9FBD-4747-80D9-92A84F1DF7D4}" srcOrd="0" destOrd="3" presId="urn:microsoft.com/office/officeart/2005/8/layout/vList4"/>
    <dgm:cxn modelId="{B8C0E9CD-F6AD-49D4-80CC-5809EDCC4606}" srcId="{03341071-90DE-42E1-9A3A-71F2737977C8}" destId="{4C04B4AD-91B1-441D-83AE-39FFDE1F4F3E}" srcOrd="1" destOrd="0" parTransId="{18D3D156-2619-4630-BF41-9A82F04B14AC}" sibTransId="{D55C928C-AC0E-4BE6-B198-38CC08E67EE8}"/>
    <dgm:cxn modelId="{E7AF6CD1-91C1-480B-B8C9-B306F1C08E71}" type="presOf" srcId="{F1171A0B-B70E-4082-A6A4-898C7713AE31}" destId="{FD6BFBA8-58CD-44D6-9B54-E5E8538C2AA3}" srcOrd="0" destOrd="4" presId="urn:microsoft.com/office/officeart/2005/8/layout/vList4"/>
    <dgm:cxn modelId="{90861022-1772-47FC-AB5F-FA9BE146A6EB}" type="presOf" srcId="{D4EC33C5-DBE0-48FF-AE9C-1B6287190322}" destId="{DA545EC1-BFB3-4595-8B43-7C0D9434172D}" srcOrd="1" destOrd="2" presId="urn:microsoft.com/office/officeart/2005/8/layout/vList4"/>
    <dgm:cxn modelId="{F6A373D4-60F5-4AC4-801B-7AED79C9B176}" srcId="{7BD7013A-A820-48CE-ACB7-A4B63C2BD474}" destId="{1B78856C-665C-43C4-9A56-C81984FCDFBF}" srcOrd="1" destOrd="0" parTransId="{E0BC339E-D432-4A67-9321-7ACBB92351F8}" sibTransId="{88B56D6B-B588-43D7-9AC1-CAFC6D2EA20E}"/>
    <dgm:cxn modelId="{9AC9E94E-9676-4AE2-96DC-45006401C301}" srcId="{03341071-90DE-42E1-9A3A-71F2737977C8}" destId="{AEB53B9C-771A-4592-938B-CFF24CE133A1}" srcOrd="0" destOrd="0" parTransId="{3EC6A4DA-0D51-4474-8521-1D09D1CF810C}" sibTransId="{20C5491F-5A5F-42A4-B840-00F15AED9EF8}"/>
    <dgm:cxn modelId="{9AC7E52B-D7C3-4DFD-919D-3BF3EA853273}" type="presOf" srcId="{7BD7013A-A820-48CE-ACB7-A4B63C2BD474}" destId="{FD6BFBA8-58CD-44D6-9B54-E5E8538C2AA3}" srcOrd="0" destOrd="0" presId="urn:microsoft.com/office/officeart/2005/8/layout/vList4"/>
    <dgm:cxn modelId="{0E2A4996-593A-45F7-8EF4-4ADD790C4AD3}" type="presOf" srcId="{0A671FDC-07F6-4EA7-B35B-CA9FD2BC58CC}" destId="{A3FBDEB4-9FBD-4747-80D9-92A84F1DF7D4}" srcOrd="0" destOrd="0" presId="urn:microsoft.com/office/officeart/2005/8/layout/vList4"/>
    <dgm:cxn modelId="{723AA093-6473-4493-9A43-29C5B3E2BDBE}" type="presOf" srcId="{4C04B4AD-91B1-441D-83AE-39FFDE1F4F3E}" destId="{E1E99B57-4A04-4790-9811-39D5E425C882}" srcOrd="1" destOrd="2" presId="urn:microsoft.com/office/officeart/2005/8/layout/vList4"/>
    <dgm:cxn modelId="{41E97698-0FB4-4165-9052-91C42B6B2959}" srcId="{03341071-90DE-42E1-9A3A-71F2737977C8}" destId="{6900749B-84AE-462F-8B4F-C10FB32AD177}" srcOrd="2" destOrd="0" parTransId="{084D020F-43E5-4A80-AB2E-C54D5E8493E3}" sibTransId="{84507FAE-EEC8-4BC5-AD68-39264E54B9A1}"/>
    <dgm:cxn modelId="{2BE30CFE-8FD3-48CB-B5BE-076775B3A95A}" type="presOf" srcId="{1B78856C-665C-43C4-9A56-C81984FCDFBF}" destId="{FD6BFBA8-58CD-44D6-9B54-E5E8538C2AA3}" srcOrd="0" destOrd="2" presId="urn:microsoft.com/office/officeart/2005/8/layout/vList4"/>
    <dgm:cxn modelId="{E0F15160-80D9-46C5-95AC-19EA0D3C763B}" type="presOf" srcId="{1B78856C-665C-43C4-9A56-C81984FCDFBF}" destId="{014BD277-D806-4AD8-8DBF-1D58F29AE4AD}" srcOrd="1" destOrd="2" presId="urn:microsoft.com/office/officeart/2005/8/layout/vList4"/>
    <dgm:cxn modelId="{57E47DE1-66BD-4264-A239-F98F5D06B4D7}" srcId="{0A671FDC-07F6-4EA7-B35B-CA9FD2BC58CC}" destId="{CB72D598-EE3B-4F02-BE4E-0C477C3C7697}" srcOrd="2" destOrd="0" parTransId="{FBC7A9F7-07BF-4F76-924E-59AA71C28E30}" sibTransId="{A656F7B0-7451-447C-B56F-3D84E15D2D5F}"/>
    <dgm:cxn modelId="{C0C54F75-7544-4529-95F2-82E10447D846}" srcId="{A2C643ED-E980-436B-A45C-E5BED681F708}" destId="{5D29EA85-9573-4351-879A-3E1B1E993188}" srcOrd="0" destOrd="0" parTransId="{26C1BD01-2E8B-4507-8C23-5F2F0C45D5A7}" sibTransId="{C0E05A56-4907-4024-8229-D060FEDC7D1F}"/>
    <dgm:cxn modelId="{4DA913DD-9834-4999-B7BD-AF5D29957CAB}" type="presOf" srcId="{379EE2AB-C7CE-4CFD-B93F-39884B96CF44}" destId="{FD6BFBA8-58CD-44D6-9B54-E5E8538C2AA3}" srcOrd="0" destOrd="3" presId="urn:microsoft.com/office/officeart/2005/8/layout/vList4"/>
    <dgm:cxn modelId="{E7D6964C-5D18-4382-8108-E7925767BD36}" srcId="{7BD7013A-A820-48CE-ACB7-A4B63C2BD474}" destId="{379EE2AB-C7CE-4CFD-B93F-39884B96CF44}" srcOrd="2" destOrd="0" parTransId="{FEA1CB67-4AA3-414E-A87D-716F2BE9B734}" sibTransId="{C7E240AA-0DB3-4605-B78B-53FB0896E0A1}"/>
    <dgm:cxn modelId="{3AA64ED8-1294-4B85-BBE0-5DE511C98A18}" type="presOf" srcId="{AEB53B9C-771A-4592-938B-CFF24CE133A1}" destId="{C26B81E0-9FD4-492B-BCDE-7D1404ABC7A2}" srcOrd="0" destOrd="1" presId="urn:microsoft.com/office/officeart/2005/8/layout/vList4"/>
    <dgm:cxn modelId="{2D5E5992-7540-4BDC-8A94-57828991A4C4}" srcId="{5C6E65CA-EF03-4480-9B62-A0B30B735696}" destId="{03341071-90DE-42E1-9A3A-71F2737977C8}" srcOrd="0" destOrd="0" parTransId="{6FE15BB7-3B5E-4A7A-9499-60DA89272FBB}" sibTransId="{17823346-729F-4016-8EB4-BE8C3DDD1E89}"/>
    <dgm:cxn modelId="{D90F3A30-7E69-4D9A-A6C4-017095423F5D}" type="presOf" srcId="{AEB53B9C-771A-4592-938B-CFF24CE133A1}" destId="{E1E99B57-4A04-4790-9811-39D5E425C882}" srcOrd="1" destOrd="1" presId="urn:microsoft.com/office/officeart/2005/8/layout/vList4"/>
    <dgm:cxn modelId="{402C6372-19AC-4902-B57A-BF878179FAF8}" type="presOf" srcId="{03341071-90DE-42E1-9A3A-71F2737977C8}" destId="{C26B81E0-9FD4-492B-BCDE-7D1404ABC7A2}" srcOrd="0" destOrd="0" presId="urn:microsoft.com/office/officeart/2005/8/layout/vList4"/>
    <dgm:cxn modelId="{6377A232-FBAD-4DBA-9148-8E373AE3DF17}" type="presOf" srcId="{7A073264-ACCB-444B-879B-DC85D3CBF711}" destId="{6E78B342-B489-4645-982A-C77DC58041ED}" srcOrd="1" destOrd="1" presId="urn:microsoft.com/office/officeart/2005/8/layout/vList4"/>
    <dgm:cxn modelId="{2EC0D73A-F166-4D36-B546-3C8C03A816A1}" srcId="{0A671FDC-07F6-4EA7-B35B-CA9FD2BC58CC}" destId="{7A073264-ACCB-444B-879B-DC85D3CBF711}" srcOrd="0" destOrd="0" parTransId="{71F7EECD-E76C-495A-BE69-42E0288B9848}" sibTransId="{BF2A4748-A220-4688-A1D3-B240BE2F2C08}"/>
    <dgm:cxn modelId="{9E592C5A-DEBD-4CB8-9F25-E63F61D4460D}" type="presOf" srcId="{03341071-90DE-42E1-9A3A-71F2737977C8}" destId="{E1E99B57-4A04-4790-9811-39D5E425C882}" srcOrd="1" destOrd="0" presId="urn:microsoft.com/office/officeart/2005/8/layout/vList4"/>
    <dgm:cxn modelId="{49235B27-021A-42D1-855A-B4B1C0CEC73D}" type="presOf" srcId="{D4EC33C5-DBE0-48FF-AE9C-1B6287190322}" destId="{5B9244F0-AE80-4D7F-AF2F-5CC70C8E8D31}" srcOrd="0" destOrd="2" presId="urn:microsoft.com/office/officeart/2005/8/layout/vList4"/>
    <dgm:cxn modelId="{AEB58758-E308-4D35-B85A-FD0AF4EFCB63}" srcId="{A2C643ED-E980-436B-A45C-E5BED681F708}" destId="{D4EC33C5-DBE0-48FF-AE9C-1B6287190322}" srcOrd="1" destOrd="0" parTransId="{6E3FC395-3259-45CC-9F33-63C61279184E}" sibTransId="{82609738-EF5E-4EE1-8E9D-609D6DEF1E7F}"/>
    <dgm:cxn modelId="{3E817802-9CE3-4C19-8C3C-173B51CF290A}" type="presOf" srcId="{6900749B-84AE-462F-8B4F-C10FB32AD177}" destId="{C26B81E0-9FD4-492B-BCDE-7D1404ABC7A2}" srcOrd="0" destOrd="3" presId="urn:microsoft.com/office/officeart/2005/8/layout/vList4"/>
    <dgm:cxn modelId="{0C0612CD-CECD-4E02-93B5-0073C2EE1E2F}" srcId="{0A671FDC-07F6-4EA7-B35B-CA9FD2BC58CC}" destId="{F85154AC-9BEC-4BA4-AF4C-726ACD3D3FA4}" srcOrd="1" destOrd="0" parTransId="{EA6CEC62-4A72-4F26-B4E5-EB9E833547B9}" sibTransId="{8E2E6A1D-5DB8-4628-B88D-D227DB2699E6}"/>
    <dgm:cxn modelId="{D7120900-F65A-4BD6-B2CE-CDECC32F2937}" type="presOf" srcId="{CB72D598-EE3B-4F02-BE4E-0C477C3C7697}" destId="{6E78B342-B489-4645-982A-C77DC58041ED}" srcOrd="1" destOrd="3" presId="urn:microsoft.com/office/officeart/2005/8/layout/vList4"/>
    <dgm:cxn modelId="{F60EEFFD-63D5-4708-BDA2-67BB45889406}" type="presOf" srcId="{5D29EA85-9573-4351-879A-3E1B1E993188}" destId="{5B9244F0-AE80-4D7F-AF2F-5CC70C8E8D31}" srcOrd="0" destOrd="1" presId="urn:microsoft.com/office/officeart/2005/8/layout/vList4"/>
    <dgm:cxn modelId="{7FDCDE1C-9C14-468D-8CBA-91F00B9520E0}" type="presOf" srcId="{85439C2D-A44A-47F9-BECF-7FBDE3272384}" destId="{014BD277-D806-4AD8-8DBF-1D58F29AE4AD}" srcOrd="1" destOrd="1" presId="urn:microsoft.com/office/officeart/2005/8/layout/vList4"/>
    <dgm:cxn modelId="{13BFD516-DF0B-4E3C-BD96-78B9420B85DA}" type="presOf" srcId="{85439C2D-A44A-47F9-BECF-7FBDE3272384}" destId="{FD6BFBA8-58CD-44D6-9B54-E5E8538C2AA3}" srcOrd="0" destOrd="1" presId="urn:microsoft.com/office/officeart/2005/8/layout/vList4"/>
    <dgm:cxn modelId="{1CEB552D-E527-43A8-8C3A-B3D38F255E71}" type="presOf" srcId="{F1171A0B-B70E-4082-A6A4-898C7713AE31}" destId="{014BD277-D806-4AD8-8DBF-1D58F29AE4AD}" srcOrd="1" destOrd="4" presId="urn:microsoft.com/office/officeart/2005/8/layout/vList4"/>
    <dgm:cxn modelId="{50D6AA2A-B58C-4A12-8821-921D16C5A2AB}" type="presOf" srcId="{5C6E65CA-EF03-4480-9B62-A0B30B735696}" destId="{29375935-E827-4E19-9FF3-342F80B88857}" srcOrd="0" destOrd="0" presId="urn:microsoft.com/office/officeart/2005/8/layout/vList4"/>
    <dgm:cxn modelId="{4AA88890-A4D2-42CF-B007-43B1EF5E7314}" srcId="{5C6E65CA-EF03-4480-9B62-A0B30B735696}" destId="{0A671FDC-07F6-4EA7-B35B-CA9FD2BC58CC}" srcOrd="2" destOrd="0" parTransId="{88256044-3023-4D5B-A304-7F51C8151C96}" sibTransId="{E7DD190C-A3B3-4C8C-B440-CB2AF31006C9}"/>
    <dgm:cxn modelId="{05968A8A-BA46-49C5-877E-BFA57330A084}" type="presOf" srcId="{A2C643ED-E980-436B-A45C-E5BED681F708}" destId="{5B9244F0-AE80-4D7F-AF2F-5CC70C8E8D31}" srcOrd="0" destOrd="0" presId="urn:microsoft.com/office/officeart/2005/8/layout/vList4"/>
    <dgm:cxn modelId="{D74CF696-C0D0-4CD4-B4AB-F4E12B968D4F}" type="presOf" srcId="{7BD7013A-A820-48CE-ACB7-A4B63C2BD474}" destId="{014BD277-D806-4AD8-8DBF-1D58F29AE4AD}" srcOrd="1" destOrd="0" presId="urn:microsoft.com/office/officeart/2005/8/layout/vList4"/>
    <dgm:cxn modelId="{A262F288-456E-4714-8AA1-D40045D99403}" srcId="{7BD7013A-A820-48CE-ACB7-A4B63C2BD474}" destId="{85439C2D-A44A-47F9-BECF-7FBDE3272384}" srcOrd="0" destOrd="0" parTransId="{25E46602-8160-4BA7-A4A9-7B318A4F726D}" sibTransId="{52451950-D5EB-4CC4-ABA7-3AA99507A1C1}"/>
    <dgm:cxn modelId="{0B5FDA0A-B5FB-4953-81BC-7C04C845CD50}" type="presParOf" srcId="{29375935-E827-4E19-9FF3-342F80B88857}" destId="{880ADB89-0B5F-46A5-9CB5-F267B7713C70}" srcOrd="0" destOrd="0" presId="urn:microsoft.com/office/officeart/2005/8/layout/vList4"/>
    <dgm:cxn modelId="{46D2963A-6A50-4822-9AB8-2030E7E6A68A}" type="presParOf" srcId="{880ADB89-0B5F-46A5-9CB5-F267B7713C70}" destId="{C26B81E0-9FD4-492B-BCDE-7D1404ABC7A2}" srcOrd="0" destOrd="0" presId="urn:microsoft.com/office/officeart/2005/8/layout/vList4"/>
    <dgm:cxn modelId="{486F7D54-1025-4A10-AA7B-F392D1ABE2B3}" type="presParOf" srcId="{880ADB89-0B5F-46A5-9CB5-F267B7713C70}" destId="{EFF7A57C-FF47-4D7A-AFC3-F4F1E91F9A3D}" srcOrd="1" destOrd="0" presId="urn:microsoft.com/office/officeart/2005/8/layout/vList4"/>
    <dgm:cxn modelId="{A4A70FEF-9E34-4268-9B23-1C708AE950E4}" type="presParOf" srcId="{880ADB89-0B5F-46A5-9CB5-F267B7713C70}" destId="{E1E99B57-4A04-4790-9811-39D5E425C882}" srcOrd="2" destOrd="0" presId="urn:microsoft.com/office/officeart/2005/8/layout/vList4"/>
    <dgm:cxn modelId="{F39EAF6A-0FC1-4F95-A0B7-0E30B7EBA771}" type="presParOf" srcId="{29375935-E827-4E19-9FF3-342F80B88857}" destId="{D9DE93AA-357D-4DB2-BDEB-17BAC1DBFFC4}" srcOrd="1" destOrd="0" presId="urn:microsoft.com/office/officeart/2005/8/layout/vList4"/>
    <dgm:cxn modelId="{31E9439C-1F1F-4026-A129-43D8C1B41BDA}" type="presParOf" srcId="{29375935-E827-4E19-9FF3-342F80B88857}" destId="{ECB83438-F79F-4790-A1ED-25D9B972DDF5}" srcOrd="2" destOrd="0" presId="urn:microsoft.com/office/officeart/2005/8/layout/vList4"/>
    <dgm:cxn modelId="{69923C96-6586-4072-8EC6-4E67F44B7831}" type="presParOf" srcId="{ECB83438-F79F-4790-A1ED-25D9B972DDF5}" destId="{FD6BFBA8-58CD-44D6-9B54-E5E8538C2AA3}" srcOrd="0" destOrd="0" presId="urn:microsoft.com/office/officeart/2005/8/layout/vList4"/>
    <dgm:cxn modelId="{25D65BDF-262D-4E75-A059-50E7C13C1312}" type="presParOf" srcId="{ECB83438-F79F-4790-A1ED-25D9B972DDF5}" destId="{11A3D74E-8162-428C-8864-DF39C514A9F5}" srcOrd="1" destOrd="0" presId="urn:microsoft.com/office/officeart/2005/8/layout/vList4"/>
    <dgm:cxn modelId="{4AD97C47-C904-47ED-A608-2A620B5C3B0D}" type="presParOf" srcId="{ECB83438-F79F-4790-A1ED-25D9B972DDF5}" destId="{014BD277-D806-4AD8-8DBF-1D58F29AE4AD}" srcOrd="2" destOrd="0" presId="urn:microsoft.com/office/officeart/2005/8/layout/vList4"/>
    <dgm:cxn modelId="{E4FBC2B1-9B8B-4294-B9F1-26C7E1C5E8D5}" type="presParOf" srcId="{29375935-E827-4E19-9FF3-342F80B88857}" destId="{279142C5-497F-46B3-823C-F7EE9037C540}" srcOrd="3" destOrd="0" presId="urn:microsoft.com/office/officeart/2005/8/layout/vList4"/>
    <dgm:cxn modelId="{D5377948-C97E-40F7-8459-4E91FB0A36AE}" type="presParOf" srcId="{29375935-E827-4E19-9FF3-342F80B88857}" destId="{40DF59C0-9407-4314-84A4-7E58B7925523}" srcOrd="4" destOrd="0" presId="urn:microsoft.com/office/officeart/2005/8/layout/vList4"/>
    <dgm:cxn modelId="{04B1CAEE-4E7F-46BE-90B2-48B5122C68BC}" type="presParOf" srcId="{40DF59C0-9407-4314-84A4-7E58B7925523}" destId="{A3FBDEB4-9FBD-4747-80D9-92A84F1DF7D4}" srcOrd="0" destOrd="0" presId="urn:microsoft.com/office/officeart/2005/8/layout/vList4"/>
    <dgm:cxn modelId="{199575C9-A277-4474-9067-877AF455ADF5}" type="presParOf" srcId="{40DF59C0-9407-4314-84A4-7E58B7925523}" destId="{6BAA0294-6F41-48D5-9F6A-964819EF69F3}" srcOrd="1" destOrd="0" presId="urn:microsoft.com/office/officeart/2005/8/layout/vList4"/>
    <dgm:cxn modelId="{0D366394-DFC5-4D1C-9370-588CEB2980EE}" type="presParOf" srcId="{40DF59C0-9407-4314-84A4-7E58B7925523}" destId="{6E78B342-B489-4645-982A-C77DC58041ED}" srcOrd="2" destOrd="0" presId="urn:microsoft.com/office/officeart/2005/8/layout/vList4"/>
    <dgm:cxn modelId="{F007E4D4-8902-423D-8EB4-5319F12920E0}" type="presParOf" srcId="{29375935-E827-4E19-9FF3-342F80B88857}" destId="{D718D9C7-1828-4F76-BE36-8C4E5E20C4F4}" srcOrd="5" destOrd="0" presId="urn:microsoft.com/office/officeart/2005/8/layout/vList4"/>
    <dgm:cxn modelId="{860EA665-1CCC-48B1-AEE1-68EE5270C0D5}" type="presParOf" srcId="{29375935-E827-4E19-9FF3-342F80B88857}" destId="{B1A23C08-FCEA-40BE-91D3-F4474441A2BB}" srcOrd="6" destOrd="0" presId="urn:microsoft.com/office/officeart/2005/8/layout/vList4"/>
    <dgm:cxn modelId="{CE154079-D7A3-4E44-A45A-56151D131B1F}" type="presParOf" srcId="{B1A23C08-FCEA-40BE-91D3-F4474441A2BB}" destId="{5B9244F0-AE80-4D7F-AF2F-5CC70C8E8D31}" srcOrd="0" destOrd="0" presId="urn:microsoft.com/office/officeart/2005/8/layout/vList4"/>
    <dgm:cxn modelId="{3292767D-6EF9-491F-A76A-C01517ED43C3}" type="presParOf" srcId="{B1A23C08-FCEA-40BE-91D3-F4474441A2BB}" destId="{536377A3-1E20-4549-A44B-3DE3D060DE9F}" srcOrd="1" destOrd="0" presId="urn:microsoft.com/office/officeart/2005/8/layout/vList4"/>
    <dgm:cxn modelId="{B75A19F0-9CCC-49D3-AE95-9E9E8F979DB0}" type="presParOf" srcId="{B1A23C08-FCEA-40BE-91D3-F4474441A2BB}" destId="{DA545EC1-BFB3-4595-8B43-7C0D9434172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AA1490-80A7-4D42-B4A5-9D73244E213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64E7F69-F108-433A-A551-77A733C6798F}">
      <dgm:prSet phldrT="[Texte]" custT="1"/>
      <dgm:spPr/>
      <dgm:t>
        <a:bodyPr/>
        <a:lstStyle/>
        <a:p>
          <a:r>
            <a:rPr lang="fr-FR" sz="1200" b="1" dirty="0" smtClean="0">
              <a:solidFill>
                <a:schemeClr val="bg1"/>
              </a:solidFill>
              <a:latin typeface="+mj-lt"/>
              <a:cs typeface="Arabic Typesetting" panose="03020402040406030203" pitchFamily="66" charset="-78"/>
            </a:rPr>
            <a:t>Etablir un système de déplacements urbains efficace, de qualité, au moindre coût, respectueux de l’environnement et garantissant une viabilité financière durable</a:t>
          </a:r>
          <a:endParaRPr lang="fr-FR" sz="1200" b="1" dirty="0">
            <a:solidFill>
              <a:schemeClr val="bg1"/>
            </a:solidFill>
            <a:latin typeface="+mn-lt"/>
          </a:endParaRPr>
        </a:p>
      </dgm:t>
    </dgm:pt>
    <dgm:pt modelId="{CF8ED017-964D-46A9-AB79-52AA35357726}" type="parTrans" cxnId="{59BD5C1C-A3CF-4E7F-A45B-85B5D2E34F24}">
      <dgm:prSet/>
      <dgm:spPr/>
      <dgm:t>
        <a:bodyPr/>
        <a:lstStyle/>
        <a:p>
          <a:endParaRPr lang="fr-FR" sz="1200" b="1">
            <a:latin typeface="+mn-lt"/>
          </a:endParaRPr>
        </a:p>
      </dgm:t>
    </dgm:pt>
    <dgm:pt modelId="{D2A104D5-0E5E-4CB3-83B3-9B3D7DE00AF9}" type="sibTrans" cxnId="{59BD5C1C-A3CF-4E7F-A45B-85B5D2E34F24}">
      <dgm:prSet/>
      <dgm:spPr/>
      <dgm:t>
        <a:bodyPr/>
        <a:lstStyle/>
        <a:p>
          <a:endParaRPr lang="fr-FR" sz="1200" b="1">
            <a:latin typeface="+mn-lt"/>
          </a:endParaRPr>
        </a:p>
      </dgm:t>
    </dgm:pt>
    <dgm:pt modelId="{8A475C4E-D557-4FDC-9B81-059AC01E233D}" type="pres">
      <dgm:prSet presAssocID="{15AA1490-80A7-4D42-B4A5-9D73244E21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C58B391-8F0C-4B91-9EEE-7C69F5AF83AE}" type="pres">
      <dgm:prSet presAssocID="{F64E7F69-F108-433A-A551-77A733C6798F}" presName="boxAndChildren" presStyleCnt="0"/>
      <dgm:spPr/>
    </dgm:pt>
    <dgm:pt modelId="{1117B60E-A2BF-435E-BCA9-F027192BBC3D}" type="pres">
      <dgm:prSet presAssocID="{F64E7F69-F108-433A-A551-77A733C6798F}" presName="parentTextBox" presStyleLbl="node1" presStyleIdx="0" presStyleCnt="1"/>
      <dgm:spPr/>
      <dgm:t>
        <a:bodyPr/>
        <a:lstStyle/>
        <a:p>
          <a:endParaRPr lang="fr-FR"/>
        </a:p>
      </dgm:t>
    </dgm:pt>
  </dgm:ptLst>
  <dgm:cxnLst>
    <dgm:cxn modelId="{EAC62DCE-7DB0-4C58-95A1-2770791CFE2D}" type="presOf" srcId="{15AA1490-80A7-4D42-B4A5-9D73244E213D}" destId="{8A475C4E-D557-4FDC-9B81-059AC01E233D}" srcOrd="0" destOrd="0" presId="urn:microsoft.com/office/officeart/2005/8/layout/process4"/>
    <dgm:cxn modelId="{E1E5532C-8099-4E09-A354-DDD0C0CF85CE}" type="presOf" srcId="{F64E7F69-F108-433A-A551-77A733C6798F}" destId="{1117B60E-A2BF-435E-BCA9-F027192BBC3D}" srcOrd="0" destOrd="0" presId="urn:microsoft.com/office/officeart/2005/8/layout/process4"/>
    <dgm:cxn modelId="{59BD5C1C-A3CF-4E7F-A45B-85B5D2E34F24}" srcId="{15AA1490-80A7-4D42-B4A5-9D73244E213D}" destId="{F64E7F69-F108-433A-A551-77A733C6798F}" srcOrd="0" destOrd="0" parTransId="{CF8ED017-964D-46A9-AB79-52AA35357726}" sibTransId="{D2A104D5-0E5E-4CB3-83B3-9B3D7DE00AF9}"/>
    <dgm:cxn modelId="{2D1DBB80-F2B6-4589-A38C-688B0B56893A}" type="presParOf" srcId="{8A475C4E-D557-4FDC-9B81-059AC01E233D}" destId="{BC58B391-8F0C-4B91-9EEE-7C69F5AF83AE}" srcOrd="0" destOrd="0" presId="urn:microsoft.com/office/officeart/2005/8/layout/process4"/>
    <dgm:cxn modelId="{41BDEA7B-DC87-4AB1-8E55-8AE5F9EBFB44}" type="presParOf" srcId="{BC58B391-8F0C-4B91-9EEE-7C69F5AF83AE}" destId="{1117B60E-A2BF-435E-BCA9-F027192BBC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1832E9D-2099-43A8-A808-90EB3286603A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</dgm:pt>
    <dgm:pt modelId="{5177DB99-5BE8-4DF0-944C-B1CA33FD5901}">
      <dgm:prSet phldrT="[Texte]" custT="1"/>
      <dgm:spPr/>
      <dgm:t>
        <a:bodyPr/>
        <a:lstStyle/>
        <a:p>
          <a:pPr algn="l"/>
          <a:r>
            <a:rPr lang="fr-FR" sz="1400" b="1" dirty="0" smtClean="0">
              <a:latin typeface="+mj-lt"/>
            </a:rPr>
            <a:t>Emergence des nouvelles formes de mobilité grâce à la connexion des voyageurs les uns aux autres (Covoiturage, …)</a:t>
          </a:r>
          <a:endParaRPr lang="fr-FR" sz="1400" b="1" dirty="0"/>
        </a:p>
      </dgm:t>
    </dgm:pt>
    <dgm:pt modelId="{B1DC8A31-9120-48CE-B791-3DA9A98BA98B}" type="parTrans" cxnId="{59008D59-CF3A-4F30-91A2-5A5A9CD4684B}">
      <dgm:prSet/>
      <dgm:spPr/>
      <dgm:t>
        <a:bodyPr/>
        <a:lstStyle/>
        <a:p>
          <a:pPr algn="l"/>
          <a:endParaRPr lang="fr-FR" sz="1400" b="1"/>
        </a:p>
      </dgm:t>
    </dgm:pt>
    <dgm:pt modelId="{8320BB6D-F4E4-49AA-8B06-E4B8B2092E09}" type="sibTrans" cxnId="{59008D59-CF3A-4F30-91A2-5A5A9CD4684B}">
      <dgm:prSet/>
      <dgm:spPr/>
      <dgm:t>
        <a:bodyPr/>
        <a:lstStyle/>
        <a:p>
          <a:pPr algn="l"/>
          <a:endParaRPr lang="fr-FR" sz="1400" b="1"/>
        </a:p>
      </dgm:t>
    </dgm:pt>
    <dgm:pt modelId="{FAAC96A5-1B92-4752-9A4F-E76635FEEA01}">
      <dgm:prSet custT="1"/>
      <dgm:spPr/>
      <dgm:t>
        <a:bodyPr/>
        <a:lstStyle/>
        <a:p>
          <a:pPr algn="l"/>
          <a:r>
            <a:rPr lang="fr-MA" sz="1400" b="1" dirty="0" smtClean="0">
              <a:latin typeface="+mj-lt"/>
            </a:rPr>
            <a:t>Inforoute/nouveaux système des accidents </a:t>
          </a:r>
          <a:endParaRPr lang="fr-MA" sz="1400" b="1" dirty="0">
            <a:latin typeface="+mj-lt"/>
          </a:endParaRPr>
        </a:p>
      </dgm:t>
    </dgm:pt>
    <dgm:pt modelId="{EA51C88D-FFF7-4A51-891A-564B7B1163FA}" type="parTrans" cxnId="{27E1551D-0E23-4960-9175-5D624FF482FC}">
      <dgm:prSet/>
      <dgm:spPr/>
      <dgm:t>
        <a:bodyPr/>
        <a:lstStyle/>
        <a:p>
          <a:pPr algn="l"/>
          <a:endParaRPr lang="fr-FR" sz="1400" b="1"/>
        </a:p>
      </dgm:t>
    </dgm:pt>
    <dgm:pt modelId="{AC156F3F-65AF-4650-8B2B-EE13375B8981}" type="sibTrans" cxnId="{27E1551D-0E23-4960-9175-5D624FF482FC}">
      <dgm:prSet/>
      <dgm:spPr/>
      <dgm:t>
        <a:bodyPr/>
        <a:lstStyle/>
        <a:p>
          <a:pPr algn="l"/>
          <a:endParaRPr lang="fr-FR" sz="1400" b="1"/>
        </a:p>
      </dgm:t>
    </dgm:pt>
    <dgm:pt modelId="{9058250A-90EC-43BE-B0CE-4ACB6BC19731}">
      <dgm:prSet custT="1"/>
      <dgm:spPr/>
      <dgm:t>
        <a:bodyPr/>
        <a:lstStyle/>
        <a:p>
          <a:pPr algn="l"/>
          <a:r>
            <a:rPr lang="fr-MA" sz="1400" b="1" dirty="0" smtClean="0">
              <a:latin typeface="+mj-lt"/>
            </a:rPr>
            <a:t>Caméra de contrôle (ADM et DGSN)</a:t>
          </a:r>
          <a:endParaRPr lang="fr-MA" sz="1400" b="1" dirty="0">
            <a:latin typeface="+mj-lt"/>
          </a:endParaRPr>
        </a:p>
      </dgm:t>
    </dgm:pt>
    <dgm:pt modelId="{3D3F6146-470D-4C65-BEAB-A3D309D362C5}" type="parTrans" cxnId="{EAFC816F-1B2D-485E-BD7B-2D92F4D73751}">
      <dgm:prSet/>
      <dgm:spPr/>
      <dgm:t>
        <a:bodyPr/>
        <a:lstStyle/>
        <a:p>
          <a:pPr algn="l"/>
          <a:endParaRPr lang="fr-FR" sz="1400" b="1"/>
        </a:p>
      </dgm:t>
    </dgm:pt>
    <dgm:pt modelId="{01D45051-4D38-4DE8-B085-15F45CC89A57}" type="sibTrans" cxnId="{EAFC816F-1B2D-485E-BD7B-2D92F4D73751}">
      <dgm:prSet/>
      <dgm:spPr/>
      <dgm:t>
        <a:bodyPr/>
        <a:lstStyle/>
        <a:p>
          <a:pPr algn="l"/>
          <a:endParaRPr lang="fr-FR" sz="1400" b="1"/>
        </a:p>
      </dgm:t>
    </dgm:pt>
    <dgm:pt modelId="{8476B745-176B-460E-87E9-0949A78C2117}">
      <dgm:prSet custT="1"/>
      <dgm:spPr/>
      <dgm:t>
        <a:bodyPr/>
        <a:lstStyle/>
        <a:p>
          <a:pPr algn="l"/>
          <a:r>
            <a:rPr lang="fr-MA" sz="1400" b="1" smtClean="0">
              <a:latin typeface="+mj-lt"/>
            </a:rPr>
            <a:t>Nouvelle génération des GRV : Système de gestion de la billetterie, gestion des entrées/sorties autocars</a:t>
          </a:r>
          <a:endParaRPr lang="fr-FR" sz="1400" b="1" dirty="0">
            <a:latin typeface="+mj-lt"/>
          </a:endParaRPr>
        </a:p>
      </dgm:t>
    </dgm:pt>
    <dgm:pt modelId="{FA7ED12C-5EF9-482E-98F9-FED1D23FABA3}" type="parTrans" cxnId="{944B1B0C-312A-4099-BC06-BACC52EB2D54}">
      <dgm:prSet/>
      <dgm:spPr/>
      <dgm:t>
        <a:bodyPr/>
        <a:lstStyle/>
        <a:p>
          <a:pPr algn="l"/>
          <a:endParaRPr lang="fr-FR" sz="1400" b="1"/>
        </a:p>
      </dgm:t>
    </dgm:pt>
    <dgm:pt modelId="{D9576A5B-5666-4725-968D-496174DB2F6D}" type="sibTrans" cxnId="{944B1B0C-312A-4099-BC06-BACC52EB2D54}">
      <dgm:prSet/>
      <dgm:spPr/>
      <dgm:t>
        <a:bodyPr/>
        <a:lstStyle/>
        <a:p>
          <a:pPr algn="l"/>
          <a:endParaRPr lang="fr-FR" sz="1400" b="1"/>
        </a:p>
      </dgm:t>
    </dgm:pt>
    <dgm:pt modelId="{0114F1B1-7EF2-4B30-83CB-873E17822097}" type="pres">
      <dgm:prSet presAssocID="{E1832E9D-2099-43A8-A808-90EB3286603A}" presName="linear" presStyleCnt="0">
        <dgm:presLayoutVars>
          <dgm:animLvl val="lvl"/>
          <dgm:resizeHandles val="exact"/>
        </dgm:presLayoutVars>
      </dgm:prSet>
      <dgm:spPr/>
    </dgm:pt>
    <dgm:pt modelId="{331B76A4-CE94-4284-BC9B-7534C365F663}" type="pres">
      <dgm:prSet presAssocID="{5177DB99-5BE8-4DF0-944C-B1CA33FD590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1546F6-0969-41A8-B6BC-4B32888FC232}" type="pres">
      <dgm:prSet presAssocID="{8320BB6D-F4E4-49AA-8B06-E4B8B2092E09}" presName="spacer" presStyleCnt="0"/>
      <dgm:spPr/>
    </dgm:pt>
    <dgm:pt modelId="{FB80E577-4B4C-41F7-83AA-FFEEAF4697AF}" type="pres">
      <dgm:prSet presAssocID="{FAAC96A5-1B92-4752-9A4F-E76635FEEA0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42980A-CF87-4055-BB90-524927404B19}" type="pres">
      <dgm:prSet presAssocID="{AC156F3F-65AF-4650-8B2B-EE13375B8981}" presName="spacer" presStyleCnt="0"/>
      <dgm:spPr/>
    </dgm:pt>
    <dgm:pt modelId="{B95A6CE3-97A6-40AA-99B7-DC651E8A2B44}" type="pres">
      <dgm:prSet presAssocID="{9058250A-90EC-43BE-B0CE-4ACB6BC1973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34BAAB-24ED-4DE5-BF51-607765E6A319}" type="pres">
      <dgm:prSet presAssocID="{01D45051-4D38-4DE8-B085-15F45CC89A57}" presName="spacer" presStyleCnt="0"/>
      <dgm:spPr/>
    </dgm:pt>
    <dgm:pt modelId="{38C07B5D-807B-4D22-9986-4F1A34F7A30B}" type="pres">
      <dgm:prSet presAssocID="{8476B745-176B-460E-87E9-0949A78C211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9008D59-CF3A-4F30-91A2-5A5A9CD4684B}" srcId="{E1832E9D-2099-43A8-A808-90EB3286603A}" destId="{5177DB99-5BE8-4DF0-944C-B1CA33FD5901}" srcOrd="0" destOrd="0" parTransId="{B1DC8A31-9120-48CE-B791-3DA9A98BA98B}" sibTransId="{8320BB6D-F4E4-49AA-8B06-E4B8B2092E09}"/>
    <dgm:cxn modelId="{EAFC816F-1B2D-485E-BD7B-2D92F4D73751}" srcId="{E1832E9D-2099-43A8-A808-90EB3286603A}" destId="{9058250A-90EC-43BE-B0CE-4ACB6BC19731}" srcOrd="2" destOrd="0" parTransId="{3D3F6146-470D-4C65-BEAB-A3D309D362C5}" sibTransId="{01D45051-4D38-4DE8-B085-15F45CC89A57}"/>
    <dgm:cxn modelId="{27E1551D-0E23-4960-9175-5D624FF482FC}" srcId="{E1832E9D-2099-43A8-A808-90EB3286603A}" destId="{FAAC96A5-1B92-4752-9A4F-E76635FEEA01}" srcOrd="1" destOrd="0" parTransId="{EA51C88D-FFF7-4A51-891A-564B7B1163FA}" sibTransId="{AC156F3F-65AF-4650-8B2B-EE13375B8981}"/>
    <dgm:cxn modelId="{F5B2506A-F4B9-4C88-9E7F-6F72A8C775D7}" type="presOf" srcId="{E1832E9D-2099-43A8-A808-90EB3286603A}" destId="{0114F1B1-7EF2-4B30-83CB-873E17822097}" srcOrd="0" destOrd="0" presId="urn:microsoft.com/office/officeart/2005/8/layout/vList2"/>
    <dgm:cxn modelId="{944B1B0C-312A-4099-BC06-BACC52EB2D54}" srcId="{E1832E9D-2099-43A8-A808-90EB3286603A}" destId="{8476B745-176B-460E-87E9-0949A78C2117}" srcOrd="3" destOrd="0" parTransId="{FA7ED12C-5EF9-482E-98F9-FED1D23FABA3}" sibTransId="{D9576A5B-5666-4725-968D-496174DB2F6D}"/>
    <dgm:cxn modelId="{526D4798-8134-4D2F-8EBA-3768BE71E821}" type="presOf" srcId="{8476B745-176B-460E-87E9-0949A78C2117}" destId="{38C07B5D-807B-4D22-9986-4F1A34F7A30B}" srcOrd="0" destOrd="0" presId="urn:microsoft.com/office/officeart/2005/8/layout/vList2"/>
    <dgm:cxn modelId="{690152B9-0E02-4D11-B0F0-DF036E3B6E8B}" type="presOf" srcId="{9058250A-90EC-43BE-B0CE-4ACB6BC19731}" destId="{B95A6CE3-97A6-40AA-99B7-DC651E8A2B44}" srcOrd="0" destOrd="0" presId="urn:microsoft.com/office/officeart/2005/8/layout/vList2"/>
    <dgm:cxn modelId="{CA082CEC-7E98-4DC2-A99E-2146B9AE54A6}" type="presOf" srcId="{5177DB99-5BE8-4DF0-944C-B1CA33FD5901}" destId="{331B76A4-CE94-4284-BC9B-7534C365F663}" srcOrd="0" destOrd="0" presId="urn:microsoft.com/office/officeart/2005/8/layout/vList2"/>
    <dgm:cxn modelId="{048A03BE-09CC-4454-A9F2-59F9CDABF366}" type="presOf" srcId="{FAAC96A5-1B92-4752-9A4F-E76635FEEA01}" destId="{FB80E577-4B4C-41F7-83AA-FFEEAF4697AF}" srcOrd="0" destOrd="0" presId="urn:microsoft.com/office/officeart/2005/8/layout/vList2"/>
    <dgm:cxn modelId="{B09B8827-7489-4A17-9E05-5DEA772BB2C3}" type="presParOf" srcId="{0114F1B1-7EF2-4B30-83CB-873E17822097}" destId="{331B76A4-CE94-4284-BC9B-7534C365F663}" srcOrd="0" destOrd="0" presId="urn:microsoft.com/office/officeart/2005/8/layout/vList2"/>
    <dgm:cxn modelId="{99CDFB2C-EE63-44D7-9A0D-661493AB1945}" type="presParOf" srcId="{0114F1B1-7EF2-4B30-83CB-873E17822097}" destId="{9C1546F6-0969-41A8-B6BC-4B32888FC232}" srcOrd="1" destOrd="0" presId="urn:microsoft.com/office/officeart/2005/8/layout/vList2"/>
    <dgm:cxn modelId="{87CF1A57-0ABE-48C9-AB49-C65BF1706333}" type="presParOf" srcId="{0114F1B1-7EF2-4B30-83CB-873E17822097}" destId="{FB80E577-4B4C-41F7-83AA-FFEEAF4697AF}" srcOrd="2" destOrd="0" presId="urn:microsoft.com/office/officeart/2005/8/layout/vList2"/>
    <dgm:cxn modelId="{49DD800D-A46F-4135-A0D5-4D39419869E4}" type="presParOf" srcId="{0114F1B1-7EF2-4B30-83CB-873E17822097}" destId="{4C42980A-CF87-4055-BB90-524927404B19}" srcOrd="3" destOrd="0" presId="urn:microsoft.com/office/officeart/2005/8/layout/vList2"/>
    <dgm:cxn modelId="{D1CEB26B-B522-48DE-B2C8-85344CDA49DE}" type="presParOf" srcId="{0114F1B1-7EF2-4B30-83CB-873E17822097}" destId="{B95A6CE3-97A6-40AA-99B7-DC651E8A2B44}" srcOrd="4" destOrd="0" presId="urn:microsoft.com/office/officeart/2005/8/layout/vList2"/>
    <dgm:cxn modelId="{5EBCB69F-35DA-4730-8A31-90D128DA7605}" type="presParOf" srcId="{0114F1B1-7EF2-4B30-83CB-873E17822097}" destId="{3D34BAAB-24ED-4DE5-BF51-607765E6A319}" srcOrd="5" destOrd="0" presId="urn:microsoft.com/office/officeart/2005/8/layout/vList2"/>
    <dgm:cxn modelId="{BAFE01EC-DE85-400B-A7DA-8C2F56627D76}" type="presParOf" srcId="{0114F1B1-7EF2-4B30-83CB-873E17822097}" destId="{38C07B5D-807B-4D22-9986-4F1A34F7A3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1832E9D-2099-43A8-A808-90EB3286603A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</dgm:pt>
    <dgm:pt modelId="{5177DB99-5BE8-4DF0-944C-B1CA33FD5901}">
      <dgm:prSet phldrT="[Texte]" custT="1"/>
      <dgm:spPr/>
      <dgm:t>
        <a:bodyPr/>
        <a:lstStyle/>
        <a:p>
          <a:pPr algn="l"/>
          <a:r>
            <a:rPr lang="fr-MA" sz="1400" b="1" smtClean="0">
              <a:latin typeface="+mj-lt"/>
            </a:rPr>
            <a:t>Nouvelles technologies exigées dans le cadre de l’homologation </a:t>
          </a:r>
          <a:endParaRPr lang="fr-FR" sz="1400" b="1" dirty="0">
            <a:latin typeface="+mj-lt"/>
          </a:endParaRPr>
        </a:p>
      </dgm:t>
    </dgm:pt>
    <dgm:pt modelId="{B1DC8A31-9120-48CE-B791-3DA9A98BA98B}" type="parTrans" cxnId="{59008D59-CF3A-4F30-91A2-5A5A9CD4684B}">
      <dgm:prSet/>
      <dgm:spPr/>
      <dgm:t>
        <a:bodyPr/>
        <a:lstStyle/>
        <a:p>
          <a:pPr algn="l"/>
          <a:endParaRPr lang="fr-FR" sz="1400" b="1">
            <a:latin typeface="+mj-lt"/>
          </a:endParaRPr>
        </a:p>
      </dgm:t>
    </dgm:pt>
    <dgm:pt modelId="{8320BB6D-F4E4-49AA-8B06-E4B8B2092E09}" type="sibTrans" cxnId="{59008D59-CF3A-4F30-91A2-5A5A9CD4684B}">
      <dgm:prSet/>
      <dgm:spPr/>
      <dgm:t>
        <a:bodyPr/>
        <a:lstStyle/>
        <a:p>
          <a:pPr algn="l"/>
          <a:endParaRPr lang="fr-FR" sz="1400" b="1">
            <a:latin typeface="+mj-lt"/>
          </a:endParaRPr>
        </a:p>
      </dgm:t>
    </dgm:pt>
    <dgm:pt modelId="{B57504DE-FED5-4AA0-BEE4-5478327B5DEF}">
      <dgm:prSet custT="1"/>
      <dgm:spPr/>
      <dgm:t>
        <a:bodyPr/>
        <a:lstStyle/>
        <a:p>
          <a:r>
            <a:rPr lang="fr-MA" sz="1400" b="1" dirty="0" smtClean="0">
              <a:latin typeface="+mj-lt"/>
            </a:rPr>
            <a:t>Programme </a:t>
          </a:r>
          <a:r>
            <a:rPr lang="fr-MA" sz="1400" b="1" dirty="0" err="1" smtClean="0">
              <a:latin typeface="+mj-lt"/>
            </a:rPr>
            <a:t>Safe</a:t>
          </a:r>
          <a:r>
            <a:rPr lang="fr-MA" sz="1400" b="1" dirty="0" smtClean="0">
              <a:latin typeface="+mj-lt"/>
            </a:rPr>
            <a:t> Autocar (Modernisation de la flotte du parc et équipement des véhicules par un kit de sécurité)</a:t>
          </a:r>
        </a:p>
      </dgm:t>
    </dgm:pt>
    <dgm:pt modelId="{CCADD6E5-CEF8-43C9-A69A-079EF7A4E175}" type="parTrans" cxnId="{001129AD-934E-4109-BC9F-C5CB6E49F8D1}">
      <dgm:prSet/>
      <dgm:spPr/>
      <dgm:t>
        <a:bodyPr/>
        <a:lstStyle/>
        <a:p>
          <a:endParaRPr lang="fr-FR" sz="1400" b="1">
            <a:latin typeface="+mj-lt"/>
          </a:endParaRPr>
        </a:p>
      </dgm:t>
    </dgm:pt>
    <dgm:pt modelId="{BC67EEC7-3276-4D85-B680-EBF6E73D6DCD}" type="sibTrans" cxnId="{001129AD-934E-4109-BC9F-C5CB6E49F8D1}">
      <dgm:prSet/>
      <dgm:spPr/>
      <dgm:t>
        <a:bodyPr/>
        <a:lstStyle/>
        <a:p>
          <a:endParaRPr lang="fr-FR" sz="1400" b="1">
            <a:latin typeface="+mj-lt"/>
          </a:endParaRPr>
        </a:p>
      </dgm:t>
    </dgm:pt>
    <dgm:pt modelId="{502B4A60-D3BC-4473-B94F-FB8D9E16AC19}">
      <dgm:prSet custT="1"/>
      <dgm:spPr/>
      <dgm:t>
        <a:bodyPr/>
        <a:lstStyle/>
        <a:p>
          <a:r>
            <a:rPr lang="fr-MA" sz="1400" b="1" dirty="0" smtClean="0">
              <a:latin typeface="+mj-lt"/>
            </a:rPr>
            <a:t>Solutions de gestion des flottes (efficacité opérationnelle et amélioration de la sécurité). </a:t>
          </a:r>
        </a:p>
      </dgm:t>
    </dgm:pt>
    <dgm:pt modelId="{9F671A7E-A0A7-458D-A6C7-295DFDDA3FEE}" type="parTrans" cxnId="{E76BA06D-0AB9-435B-8514-35FC7AF28EC8}">
      <dgm:prSet/>
      <dgm:spPr/>
      <dgm:t>
        <a:bodyPr/>
        <a:lstStyle/>
        <a:p>
          <a:endParaRPr lang="fr-FR" sz="1400" b="1">
            <a:latin typeface="+mj-lt"/>
          </a:endParaRPr>
        </a:p>
      </dgm:t>
    </dgm:pt>
    <dgm:pt modelId="{9E3F5008-7FAE-439C-9E0D-BB8854779EDF}" type="sibTrans" cxnId="{E76BA06D-0AB9-435B-8514-35FC7AF28EC8}">
      <dgm:prSet/>
      <dgm:spPr/>
      <dgm:t>
        <a:bodyPr/>
        <a:lstStyle/>
        <a:p>
          <a:endParaRPr lang="fr-FR" sz="1400" b="1">
            <a:latin typeface="+mj-lt"/>
          </a:endParaRPr>
        </a:p>
      </dgm:t>
    </dgm:pt>
    <dgm:pt modelId="{6E6F52DB-9E46-49DB-990C-C687A921A561}">
      <dgm:prSet custT="1"/>
      <dgm:spPr/>
      <dgm:t>
        <a:bodyPr/>
        <a:lstStyle/>
        <a:p>
          <a:r>
            <a:rPr lang="fr-MA" sz="1400" b="1" smtClean="0">
              <a:latin typeface="+mj-lt"/>
            </a:rPr>
            <a:t>ADM : Solution Jawaz</a:t>
          </a:r>
          <a:endParaRPr lang="fr-MA" sz="1400" b="1" dirty="0" smtClean="0">
            <a:latin typeface="+mj-lt"/>
          </a:endParaRPr>
        </a:p>
      </dgm:t>
    </dgm:pt>
    <dgm:pt modelId="{6FE288AB-E63A-4463-8BCE-6A333DB0A62D}" type="parTrans" cxnId="{38F4B9AE-9A5B-4838-B312-B679269AB7D9}">
      <dgm:prSet/>
      <dgm:spPr/>
      <dgm:t>
        <a:bodyPr/>
        <a:lstStyle/>
        <a:p>
          <a:endParaRPr lang="fr-FR"/>
        </a:p>
      </dgm:t>
    </dgm:pt>
    <dgm:pt modelId="{721A8C3A-6959-43C2-A942-1341F86BA48B}" type="sibTrans" cxnId="{38F4B9AE-9A5B-4838-B312-B679269AB7D9}">
      <dgm:prSet/>
      <dgm:spPr/>
      <dgm:t>
        <a:bodyPr/>
        <a:lstStyle/>
        <a:p>
          <a:endParaRPr lang="fr-FR"/>
        </a:p>
      </dgm:t>
    </dgm:pt>
    <dgm:pt modelId="{0114F1B1-7EF2-4B30-83CB-873E17822097}" type="pres">
      <dgm:prSet presAssocID="{E1832E9D-2099-43A8-A808-90EB3286603A}" presName="linear" presStyleCnt="0">
        <dgm:presLayoutVars>
          <dgm:animLvl val="lvl"/>
          <dgm:resizeHandles val="exact"/>
        </dgm:presLayoutVars>
      </dgm:prSet>
      <dgm:spPr/>
    </dgm:pt>
    <dgm:pt modelId="{331B76A4-CE94-4284-BC9B-7534C365F663}" type="pres">
      <dgm:prSet presAssocID="{5177DB99-5BE8-4DF0-944C-B1CA33FD590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1546F6-0969-41A8-B6BC-4B32888FC232}" type="pres">
      <dgm:prSet presAssocID="{8320BB6D-F4E4-49AA-8B06-E4B8B2092E09}" presName="spacer" presStyleCnt="0"/>
      <dgm:spPr/>
    </dgm:pt>
    <dgm:pt modelId="{4B296603-5FC8-4A09-938C-EAD0E8E2F1B5}" type="pres">
      <dgm:prSet presAssocID="{B57504DE-FED5-4AA0-BEE4-5478327B5DE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0A30F6-90BB-4583-B119-41280F0F5F22}" type="pres">
      <dgm:prSet presAssocID="{BC67EEC7-3276-4D85-B680-EBF6E73D6DCD}" presName="spacer" presStyleCnt="0"/>
      <dgm:spPr/>
    </dgm:pt>
    <dgm:pt modelId="{AD36E2A4-02A7-4579-89D6-B4F680B68AF1}" type="pres">
      <dgm:prSet presAssocID="{502B4A60-D3BC-4473-B94F-FB8D9E16AC1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084A82-3DED-477F-B86D-4044E8CB396B}" type="pres">
      <dgm:prSet presAssocID="{9E3F5008-7FAE-439C-9E0D-BB8854779EDF}" presName="spacer" presStyleCnt="0"/>
      <dgm:spPr/>
    </dgm:pt>
    <dgm:pt modelId="{F5A8407F-03EB-4002-8CB8-17AF38DD8DAA}" type="pres">
      <dgm:prSet presAssocID="{6E6F52DB-9E46-49DB-990C-C687A921A56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D13B97-EA16-4DCC-8D70-E5887BBE1082}" type="presOf" srcId="{B57504DE-FED5-4AA0-BEE4-5478327B5DEF}" destId="{4B296603-5FC8-4A09-938C-EAD0E8E2F1B5}" srcOrd="0" destOrd="0" presId="urn:microsoft.com/office/officeart/2005/8/layout/vList2"/>
    <dgm:cxn modelId="{38F4B9AE-9A5B-4838-B312-B679269AB7D9}" srcId="{E1832E9D-2099-43A8-A808-90EB3286603A}" destId="{6E6F52DB-9E46-49DB-990C-C687A921A561}" srcOrd="3" destOrd="0" parTransId="{6FE288AB-E63A-4463-8BCE-6A333DB0A62D}" sibTransId="{721A8C3A-6959-43C2-A942-1341F86BA48B}"/>
    <dgm:cxn modelId="{59008D59-CF3A-4F30-91A2-5A5A9CD4684B}" srcId="{E1832E9D-2099-43A8-A808-90EB3286603A}" destId="{5177DB99-5BE8-4DF0-944C-B1CA33FD5901}" srcOrd="0" destOrd="0" parTransId="{B1DC8A31-9120-48CE-B791-3DA9A98BA98B}" sibTransId="{8320BB6D-F4E4-49AA-8B06-E4B8B2092E09}"/>
    <dgm:cxn modelId="{F5B2506A-F4B9-4C88-9E7F-6F72A8C775D7}" type="presOf" srcId="{E1832E9D-2099-43A8-A808-90EB3286603A}" destId="{0114F1B1-7EF2-4B30-83CB-873E17822097}" srcOrd="0" destOrd="0" presId="urn:microsoft.com/office/officeart/2005/8/layout/vList2"/>
    <dgm:cxn modelId="{001129AD-934E-4109-BC9F-C5CB6E49F8D1}" srcId="{E1832E9D-2099-43A8-A808-90EB3286603A}" destId="{B57504DE-FED5-4AA0-BEE4-5478327B5DEF}" srcOrd="1" destOrd="0" parTransId="{CCADD6E5-CEF8-43C9-A69A-079EF7A4E175}" sibTransId="{BC67EEC7-3276-4D85-B680-EBF6E73D6DCD}"/>
    <dgm:cxn modelId="{E76BA06D-0AB9-435B-8514-35FC7AF28EC8}" srcId="{E1832E9D-2099-43A8-A808-90EB3286603A}" destId="{502B4A60-D3BC-4473-B94F-FB8D9E16AC19}" srcOrd="2" destOrd="0" parTransId="{9F671A7E-A0A7-458D-A6C7-295DFDDA3FEE}" sibTransId="{9E3F5008-7FAE-439C-9E0D-BB8854779EDF}"/>
    <dgm:cxn modelId="{CA082CEC-7E98-4DC2-A99E-2146B9AE54A6}" type="presOf" srcId="{5177DB99-5BE8-4DF0-944C-B1CA33FD5901}" destId="{331B76A4-CE94-4284-BC9B-7534C365F663}" srcOrd="0" destOrd="0" presId="urn:microsoft.com/office/officeart/2005/8/layout/vList2"/>
    <dgm:cxn modelId="{AED907E6-F743-4A6E-B743-FB9352B77B06}" type="presOf" srcId="{6E6F52DB-9E46-49DB-990C-C687A921A561}" destId="{F5A8407F-03EB-4002-8CB8-17AF38DD8DAA}" srcOrd="0" destOrd="0" presId="urn:microsoft.com/office/officeart/2005/8/layout/vList2"/>
    <dgm:cxn modelId="{5B59F309-E386-440B-BA40-EDA61EC13DBC}" type="presOf" srcId="{502B4A60-D3BC-4473-B94F-FB8D9E16AC19}" destId="{AD36E2A4-02A7-4579-89D6-B4F680B68AF1}" srcOrd="0" destOrd="0" presId="urn:microsoft.com/office/officeart/2005/8/layout/vList2"/>
    <dgm:cxn modelId="{B09B8827-7489-4A17-9E05-5DEA772BB2C3}" type="presParOf" srcId="{0114F1B1-7EF2-4B30-83CB-873E17822097}" destId="{331B76A4-CE94-4284-BC9B-7534C365F663}" srcOrd="0" destOrd="0" presId="urn:microsoft.com/office/officeart/2005/8/layout/vList2"/>
    <dgm:cxn modelId="{99CDFB2C-EE63-44D7-9A0D-661493AB1945}" type="presParOf" srcId="{0114F1B1-7EF2-4B30-83CB-873E17822097}" destId="{9C1546F6-0969-41A8-B6BC-4B32888FC232}" srcOrd="1" destOrd="0" presId="urn:microsoft.com/office/officeart/2005/8/layout/vList2"/>
    <dgm:cxn modelId="{9BC21CBA-9710-4113-844E-0D2E9DAEBD0B}" type="presParOf" srcId="{0114F1B1-7EF2-4B30-83CB-873E17822097}" destId="{4B296603-5FC8-4A09-938C-EAD0E8E2F1B5}" srcOrd="2" destOrd="0" presId="urn:microsoft.com/office/officeart/2005/8/layout/vList2"/>
    <dgm:cxn modelId="{F5B914E0-0E7A-4BA5-A1AD-CB5F5FB9D562}" type="presParOf" srcId="{0114F1B1-7EF2-4B30-83CB-873E17822097}" destId="{730A30F6-90BB-4583-B119-41280F0F5F22}" srcOrd="3" destOrd="0" presId="urn:microsoft.com/office/officeart/2005/8/layout/vList2"/>
    <dgm:cxn modelId="{F6F73153-C0AE-43FA-8905-4DE16E96719A}" type="presParOf" srcId="{0114F1B1-7EF2-4B30-83CB-873E17822097}" destId="{AD36E2A4-02A7-4579-89D6-B4F680B68AF1}" srcOrd="4" destOrd="0" presId="urn:microsoft.com/office/officeart/2005/8/layout/vList2"/>
    <dgm:cxn modelId="{B1F2B102-80C3-4CB3-BA04-F33C8C14EFC5}" type="presParOf" srcId="{0114F1B1-7EF2-4B30-83CB-873E17822097}" destId="{85084A82-3DED-477F-B86D-4044E8CB396B}" srcOrd="5" destOrd="0" presId="urn:microsoft.com/office/officeart/2005/8/layout/vList2"/>
    <dgm:cxn modelId="{01311956-A5B7-4570-AB47-C29F3FE29426}" type="presParOf" srcId="{0114F1B1-7EF2-4B30-83CB-873E17822097}" destId="{F5A8407F-03EB-4002-8CB8-17AF38DD8DA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A71146C-5C32-4DC1-A15A-1522CBACE590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F3AC5E47-9950-4756-A30F-1E63A1B9EEAB}">
      <dgm:prSet phldrT="[Texte]" custT="1"/>
      <dgm:spPr/>
      <dgm:t>
        <a:bodyPr/>
        <a:lstStyle/>
        <a:p>
          <a:pPr algn="just"/>
          <a:r>
            <a:rPr lang="fr-FR" sz="1400" b="1" dirty="0" smtClean="0">
              <a:effectLst/>
              <a:latin typeface="+mj-lt"/>
            </a:rPr>
            <a:t>Simplification et dématérialisation des actes et des procédures</a:t>
          </a:r>
          <a:endParaRPr lang="fr-FR" sz="1400" dirty="0">
            <a:effectLst/>
            <a:latin typeface="+mj-lt"/>
          </a:endParaRPr>
        </a:p>
      </dgm:t>
    </dgm:pt>
    <dgm:pt modelId="{ACE96EF9-97F8-4C62-9444-5472AFF3C04C}" type="parTrans" cxnId="{22BDB39F-B10F-42C1-A874-5B626439B579}">
      <dgm:prSet/>
      <dgm:spPr/>
      <dgm:t>
        <a:bodyPr/>
        <a:lstStyle/>
        <a:p>
          <a:pPr algn="just"/>
          <a:endParaRPr lang="fr-FR" sz="1400">
            <a:solidFill>
              <a:schemeClr val="tx1"/>
            </a:solidFill>
            <a:effectLst/>
            <a:latin typeface="+mj-lt"/>
          </a:endParaRPr>
        </a:p>
      </dgm:t>
    </dgm:pt>
    <dgm:pt modelId="{10DE5500-F90B-476A-A621-8853AB35AEDC}" type="sibTrans" cxnId="{22BDB39F-B10F-42C1-A874-5B626439B579}">
      <dgm:prSet/>
      <dgm:spPr/>
      <dgm:t>
        <a:bodyPr/>
        <a:lstStyle/>
        <a:p>
          <a:pPr algn="just"/>
          <a:endParaRPr lang="fr-FR" sz="1400">
            <a:solidFill>
              <a:schemeClr val="tx1"/>
            </a:solidFill>
            <a:effectLst/>
            <a:latin typeface="+mj-lt"/>
          </a:endParaRPr>
        </a:p>
      </dgm:t>
    </dgm:pt>
    <dgm:pt modelId="{11562DE7-C802-4152-AF1F-029F3C57122A}">
      <dgm:prSet phldrT="[Texte]" custT="1"/>
      <dgm:spPr/>
      <dgm:t>
        <a:bodyPr/>
        <a:lstStyle/>
        <a:p>
          <a:pPr algn="just"/>
          <a:r>
            <a:rPr lang="fr-FR" sz="1400" b="1" dirty="0" smtClean="0">
              <a:effectLst/>
              <a:latin typeface="+mj-lt"/>
            </a:rPr>
            <a:t>Digitalisation des services rendus par l’Administration</a:t>
          </a:r>
          <a:endParaRPr lang="fr-FR" sz="1400" dirty="0">
            <a:effectLst/>
            <a:latin typeface="+mj-lt"/>
          </a:endParaRPr>
        </a:p>
      </dgm:t>
    </dgm:pt>
    <dgm:pt modelId="{06096C1F-E001-4EBA-ADB5-B870EDACC436}" type="parTrans" cxnId="{92B376C7-6E4A-45DB-9242-3B5E49CC4D2F}">
      <dgm:prSet/>
      <dgm:spPr/>
      <dgm:t>
        <a:bodyPr/>
        <a:lstStyle/>
        <a:p>
          <a:pPr algn="just"/>
          <a:endParaRPr lang="fr-FR" sz="1400">
            <a:solidFill>
              <a:schemeClr val="tx1"/>
            </a:solidFill>
            <a:effectLst/>
            <a:latin typeface="+mj-lt"/>
          </a:endParaRPr>
        </a:p>
      </dgm:t>
    </dgm:pt>
    <dgm:pt modelId="{2FFE7D10-F17C-43AF-8F98-283950658578}" type="sibTrans" cxnId="{92B376C7-6E4A-45DB-9242-3B5E49CC4D2F}">
      <dgm:prSet/>
      <dgm:spPr/>
      <dgm:t>
        <a:bodyPr/>
        <a:lstStyle/>
        <a:p>
          <a:pPr algn="just"/>
          <a:endParaRPr lang="fr-FR" sz="1400">
            <a:solidFill>
              <a:schemeClr val="tx1"/>
            </a:solidFill>
            <a:effectLst/>
            <a:latin typeface="+mj-lt"/>
          </a:endParaRPr>
        </a:p>
      </dgm:t>
    </dgm:pt>
    <dgm:pt modelId="{F33055F1-05E3-482F-80A0-657A08113674}">
      <dgm:prSet phldrT="[Texte]" custT="1"/>
      <dgm:spPr/>
      <dgm:t>
        <a:bodyPr/>
        <a:lstStyle/>
        <a:p>
          <a:pPr algn="just"/>
          <a:r>
            <a:rPr lang="fr-FR" sz="1400" b="1" smtClean="0">
              <a:effectLst/>
              <a:latin typeface="+mj-lt"/>
            </a:rPr>
            <a:t>Amélioration de l’accès à l’information ( Inforoute, Infractions, …)</a:t>
          </a:r>
          <a:endParaRPr lang="fr-FR" sz="1400" b="1" dirty="0">
            <a:effectLst/>
            <a:latin typeface="+mj-lt"/>
          </a:endParaRPr>
        </a:p>
      </dgm:t>
    </dgm:pt>
    <dgm:pt modelId="{5A7E1C89-916A-43B5-B105-664F54C0565B}" type="parTrans" cxnId="{60AAF8F7-D976-419B-B09C-491EAD9199A8}">
      <dgm:prSet/>
      <dgm:spPr/>
      <dgm:t>
        <a:bodyPr/>
        <a:lstStyle/>
        <a:p>
          <a:endParaRPr lang="fr-FR" sz="1400">
            <a:effectLst/>
          </a:endParaRPr>
        </a:p>
      </dgm:t>
    </dgm:pt>
    <dgm:pt modelId="{F8C5E641-53E2-4F84-B001-BE11CDF7A7AA}" type="sibTrans" cxnId="{60AAF8F7-D976-419B-B09C-491EAD9199A8}">
      <dgm:prSet/>
      <dgm:spPr/>
      <dgm:t>
        <a:bodyPr/>
        <a:lstStyle/>
        <a:p>
          <a:endParaRPr lang="fr-FR" sz="1400">
            <a:effectLst/>
          </a:endParaRPr>
        </a:p>
      </dgm:t>
    </dgm:pt>
    <dgm:pt modelId="{AB994DD4-69E4-4EDE-8434-8B6E073D526D}">
      <dgm:prSet phldrT="[Texte]" custT="1"/>
      <dgm:spPr/>
      <dgm:t>
        <a:bodyPr/>
        <a:lstStyle/>
        <a:p>
          <a:pPr algn="just"/>
          <a:r>
            <a:rPr lang="fr-FR" sz="1400" smtClean="0">
              <a:effectLst/>
              <a:latin typeface="+mj-lt"/>
            </a:rPr>
            <a:t>Plateformes de gestion des grands projets (Prepac, Mouakaba, …)</a:t>
          </a:r>
          <a:endParaRPr lang="fr-FR" sz="1400" dirty="0">
            <a:effectLst/>
            <a:latin typeface="+mj-lt"/>
          </a:endParaRPr>
        </a:p>
      </dgm:t>
    </dgm:pt>
    <dgm:pt modelId="{6703D7A2-CDF8-49C7-9768-7F69AAFC29E9}" type="parTrans" cxnId="{9F9EEEA8-B9D7-4045-92DF-851035684F8E}">
      <dgm:prSet/>
      <dgm:spPr/>
      <dgm:t>
        <a:bodyPr/>
        <a:lstStyle/>
        <a:p>
          <a:endParaRPr lang="fr-FR" sz="1400">
            <a:effectLst/>
          </a:endParaRPr>
        </a:p>
      </dgm:t>
    </dgm:pt>
    <dgm:pt modelId="{37D3B936-1CD4-4169-950F-D2039E299E9D}" type="sibTrans" cxnId="{9F9EEEA8-B9D7-4045-92DF-851035684F8E}">
      <dgm:prSet/>
      <dgm:spPr/>
      <dgm:t>
        <a:bodyPr/>
        <a:lstStyle/>
        <a:p>
          <a:endParaRPr lang="fr-FR" sz="1400">
            <a:effectLst/>
          </a:endParaRPr>
        </a:p>
      </dgm:t>
    </dgm:pt>
    <dgm:pt modelId="{B41B3025-2B93-43EA-82CD-C0A1AD0EFA66}">
      <dgm:prSet phldrT="[Texte]" custT="1"/>
      <dgm:spPr/>
      <dgm:t>
        <a:bodyPr/>
        <a:lstStyle/>
        <a:p>
          <a:pPr algn="just"/>
          <a:r>
            <a:rPr lang="fr-FR" sz="1400" b="0" dirty="0" smtClean="0">
              <a:effectLst/>
              <a:latin typeface="+mj-lt"/>
            </a:rPr>
            <a:t>Nouveaux supports documentaires sécurisés (Permis de conduire, cartes grises, …)</a:t>
          </a:r>
          <a:endParaRPr lang="fr-FR" sz="1400" b="0" dirty="0">
            <a:effectLst/>
            <a:latin typeface="+mj-lt"/>
          </a:endParaRPr>
        </a:p>
      </dgm:t>
    </dgm:pt>
    <dgm:pt modelId="{17C85FAE-DDB8-4C77-9300-50B59DAE4B95}" type="parTrans" cxnId="{B5B40AA8-B873-438D-9F8A-251B9056EFDD}">
      <dgm:prSet/>
      <dgm:spPr/>
      <dgm:t>
        <a:bodyPr/>
        <a:lstStyle/>
        <a:p>
          <a:endParaRPr lang="fr-FR" sz="1400">
            <a:effectLst/>
          </a:endParaRPr>
        </a:p>
      </dgm:t>
    </dgm:pt>
    <dgm:pt modelId="{2075B012-2B72-4D92-92EE-04A0DE0F362A}" type="sibTrans" cxnId="{B5B40AA8-B873-438D-9F8A-251B9056EFDD}">
      <dgm:prSet/>
      <dgm:spPr/>
      <dgm:t>
        <a:bodyPr/>
        <a:lstStyle/>
        <a:p>
          <a:endParaRPr lang="fr-FR" sz="1400">
            <a:effectLst/>
          </a:endParaRPr>
        </a:p>
      </dgm:t>
    </dgm:pt>
    <dgm:pt modelId="{41AFB1DD-3929-4425-A36A-9E0664BEF51F}">
      <dgm:prSet phldrT="[Texte]" custT="1"/>
      <dgm:spPr/>
      <dgm:t>
        <a:bodyPr/>
        <a:lstStyle/>
        <a:p>
          <a:pPr algn="just"/>
          <a:r>
            <a:rPr lang="fr-FR" sz="1400" b="0" smtClean="0">
              <a:effectLst/>
              <a:latin typeface="+mj-lt"/>
            </a:rPr>
            <a:t>Généralisation des télé-services à l’ensemble des activités de transport routier</a:t>
          </a:r>
          <a:endParaRPr lang="fr-FR" sz="1400" b="0" dirty="0">
            <a:effectLst/>
            <a:latin typeface="+mj-lt"/>
          </a:endParaRPr>
        </a:p>
      </dgm:t>
    </dgm:pt>
    <dgm:pt modelId="{DF887B2F-1884-4313-AE97-7041FB53EF06}" type="parTrans" cxnId="{4032FB1C-7CCF-42C7-84E9-67F95B5B631F}">
      <dgm:prSet/>
      <dgm:spPr/>
      <dgm:t>
        <a:bodyPr/>
        <a:lstStyle/>
        <a:p>
          <a:endParaRPr lang="fr-FR" sz="1400">
            <a:effectLst/>
          </a:endParaRPr>
        </a:p>
      </dgm:t>
    </dgm:pt>
    <dgm:pt modelId="{9EBA1B22-3460-4130-BD29-F6E78A08F33B}" type="sibTrans" cxnId="{4032FB1C-7CCF-42C7-84E9-67F95B5B631F}">
      <dgm:prSet/>
      <dgm:spPr/>
      <dgm:t>
        <a:bodyPr/>
        <a:lstStyle/>
        <a:p>
          <a:endParaRPr lang="fr-FR" sz="1400">
            <a:effectLst/>
          </a:endParaRPr>
        </a:p>
      </dgm:t>
    </dgm:pt>
    <dgm:pt modelId="{6B6E9151-A7CA-4D64-AB5A-150A024F070A}" type="pres">
      <dgm:prSet presAssocID="{AA71146C-5C32-4DC1-A15A-1522CBACE5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9B34A41-4F24-41E0-BEEC-2B5EBF67BB9B}" type="pres">
      <dgm:prSet presAssocID="{F3AC5E47-9950-4756-A30F-1E63A1B9EEAB}" presName="parentLin" presStyleCnt="0"/>
      <dgm:spPr/>
      <dgm:t>
        <a:bodyPr/>
        <a:lstStyle/>
        <a:p>
          <a:endParaRPr lang="fr-FR"/>
        </a:p>
      </dgm:t>
    </dgm:pt>
    <dgm:pt modelId="{7FC2C504-D8DD-4D77-A3E3-A3E9073E1130}" type="pres">
      <dgm:prSet presAssocID="{F3AC5E47-9950-4756-A30F-1E63A1B9EEAB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4980E6B9-48AD-438E-AC78-A4BC831BF0F0}" type="pres">
      <dgm:prSet presAssocID="{F3AC5E47-9950-4756-A30F-1E63A1B9EEA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5291FB-7796-4AD9-ADC5-A7835E8A7CA2}" type="pres">
      <dgm:prSet presAssocID="{F3AC5E47-9950-4756-A30F-1E63A1B9EEAB}" presName="negativeSpace" presStyleCnt="0"/>
      <dgm:spPr/>
      <dgm:t>
        <a:bodyPr/>
        <a:lstStyle/>
        <a:p>
          <a:endParaRPr lang="fr-FR"/>
        </a:p>
      </dgm:t>
    </dgm:pt>
    <dgm:pt modelId="{60145AC0-5755-424C-B737-5AA7F5B01646}" type="pres">
      <dgm:prSet presAssocID="{F3AC5E47-9950-4756-A30F-1E63A1B9EEA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7DBAB8-FBF1-49FF-9FBB-91B285081E11}" type="pres">
      <dgm:prSet presAssocID="{10DE5500-F90B-476A-A621-8853AB35AEDC}" presName="spaceBetweenRectangles" presStyleCnt="0"/>
      <dgm:spPr/>
      <dgm:t>
        <a:bodyPr/>
        <a:lstStyle/>
        <a:p>
          <a:endParaRPr lang="fr-FR"/>
        </a:p>
      </dgm:t>
    </dgm:pt>
    <dgm:pt modelId="{326C28ED-4493-43A3-AE3D-0942B57B8EF9}" type="pres">
      <dgm:prSet presAssocID="{11562DE7-C802-4152-AF1F-029F3C57122A}" presName="parentLin" presStyleCnt="0"/>
      <dgm:spPr/>
      <dgm:t>
        <a:bodyPr/>
        <a:lstStyle/>
        <a:p>
          <a:endParaRPr lang="fr-FR"/>
        </a:p>
      </dgm:t>
    </dgm:pt>
    <dgm:pt modelId="{27DE736F-1B03-4091-BA95-2C2F618D806E}" type="pres">
      <dgm:prSet presAssocID="{11562DE7-C802-4152-AF1F-029F3C57122A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1D6FD6F2-5A98-42EA-BCA2-EC771A2A2C01}" type="pres">
      <dgm:prSet presAssocID="{11562DE7-C802-4152-AF1F-029F3C57122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5BF7ED-ED50-4EA0-9B95-E01757D62198}" type="pres">
      <dgm:prSet presAssocID="{11562DE7-C802-4152-AF1F-029F3C57122A}" presName="negativeSpace" presStyleCnt="0"/>
      <dgm:spPr/>
      <dgm:t>
        <a:bodyPr/>
        <a:lstStyle/>
        <a:p>
          <a:endParaRPr lang="fr-FR"/>
        </a:p>
      </dgm:t>
    </dgm:pt>
    <dgm:pt modelId="{A9859AA6-B816-493E-BE22-1F0BC4E457F1}" type="pres">
      <dgm:prSet presAssocID="{11562DE7-C802-4152-AF1F-029F3C57122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A9B166-D99F-4CD8-80BD-9122CF4BA14B}" type="pres">
      <dgm:prSet presAssocID="{2FFE7D10-F17C-43AF-8F98-283950658578}" presName="spaceBetweenRectangles" presStyleCnt="0"/>
      <dgm:spPr/>
      <dgm:t>
        <a:bodyPr/>
        <a:lstStyle/>
        <a:p>
          <a:endParaRPr lang="fr-FR"/>
        </a:p>
      </dgm:t>
    </dgm:pt>
    <dgm:pt modelId="{5C4067DC-2DC7-410C-9903-28BBDDF6DD50}" type="pres">
      <dgm:prSet presAssocID="{F33055F1-05E3-482F-80A0-657A08113674}" presName="parentLin" presStyleCnt="0"/>
      <dgm:spPr/>
      <dgm:t>
        <a:bodyPr/>
        <a:lstStyle/>
        <a:p>
          <a:endParaRPr lang="fr-FR"/>
        </a:p>
      </dgm:t>
    </dgm:pt>
    <dgm:pt modelId="{106D871E-D27E-4F04-A013-35384973D951}" type="pres">
      <dgm:prSet presAssocID="{F33055F1-05E3-482F-80A0-657A08113674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9050A215-07AB-4668-8BCF-98BA6FAE65DF}" type="pres">
      <dgm:prSet presAssocID="{F33055F1-05E3-482F-80A0-657A0811367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E02C67-8D6D-4529-8EB8-6DE6658DD745}" type="pres">
      <dgm:prSet presAssocID="{F33055F1-05E3-482F-80A0-657A08113674}" presName="negativeSpace" presStyleCnt="0"/>
      <dgm:spPr/>
      <dgm:t>
        <a:bodyPr/>
        <a:lstStyle/>
        <a:p>
          <a:endParaRPr lang="fr-FR"/>
        </a:p>
      </dgm:t>
    </dgm:pt>
    <dgm:pt modelId="{3697A0EE-D898-4F4B-BA52-C2E9215F8BB3}" type="pres">
      <dgm:prSet presAssocID="{F33055F1-05E3-482F-80A0-657A0811367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8B31348-A2B6-40BC-A24F-C912F8C329A0}" type="presOf" srcId="{F3AC5E47-9950-4756-A30F-1E63A1B9EEAB}" destId="{4980E6B9-48AD-438E-AC78-A4BC831BF0F0}" srcOrd="1" destOrd="0" presId="urn:microsoft.com/office/officeart/2005/8/layout/list1"/>
    <dgm:cxn modelId="{3F530205-B155-4D03-8BAD-E107E5EA492B}" type="presOf" srcId="{11562DE7-C802-4152-AF1F-029F3C57122A}" destId="{27DE736F-1B03-4091-BA95-2C2F618D806E}" srcOrd="0" destOrd="0" presId="urn:microsoft.com/office/officeart/2005/8/layout/list1"/>
    <dgm:cxn modelId="{60AAF8F7-D976-419B-B09C-491EAD9199A8}" srcId="{AA71146C-5C32-4DC1-A15A-1522CBACE590}" destId="{F33055F1-05E3-482F-80A0-657A08113674}" srcOrd="2" destOrd="0" parTransId="{5A7E1C89-916A-43B5-B105-664F54C0565B}" sibTransId="{F8C5E641-53E2-4F84-B001-BE11CDF7A7AA}"/>
    <dgm:cxn modelId="{633C4BED-7102-47E2-8473-863BD1493656}" type="presOf" srcId="{F3AC5E47-9950-4756-A30F-1E63A1B9EEAB}" destId="{7FC2C504-D8DD-4D77-A3E3-A3E9073E1130}" srcOrd="0" destOrd="0" presId="urn:microsoft.com/office/officeart/2005/8/layout/list1"/>
    <dgm:cxn modelId="{C7AB7CE0-11D1-42EF-B88A-C9B8062AC8A8}" type="presOf" srcId="{AB994DD4-69E4-4EDE-8434-8B6E073D526D}" destId="{60145AC0-5755-424C-B737-5AA7F5B01646}" srcOrd="0" destOrd="0" presId="urn:microsoft.com/office/officeart/2005/8/layout/list1"/>
    <dgm:cxn modelId="{0C4150B9-BD6A-44CB-8F01-C9E0CF31AA80}" type="presOf" srcId="{41AFB1DD-3929-4425-A36A-9E0664BEF51F}" destId="{A9859AA6-B816-493E-BE22-1F0BC4E457F1}" srcOrd="0" destOrd="0" presId="urn:microsoft.com/office/officeart/2005/8/layout/list1"/>
    <dgm:cxn modelId="{EE0F77FD-89B3-4068-836D-122B030A36B1}" type="presOf" srcId="{11562DE7-C802-4152-AF1F-029F3C57122A}" destId="{1D6FD6F2-5A98-42EA-BCA2-EC771A2A2C01}" srcOrd="1" destOrd="0" presId="urn:microsoft.com/office/officeart/2005/8/layout/list1"/>
    <dgm:cxn modelId="{2BF46E7E-DB30-45AD-8DA5-D6B534CC0A3F}" type="presOf" srcId="{F33055F1-05E3-482F-80A0-657A08113674}" destId="{106D871E-D27E-4F04-A013-35384973D951}" srcOrd="0" destOrd="0" presId="urn:microsoft.com/office/officeart/2005/8/layout/list1"/>
    <dgm:cxn modelId="{B5B40AA8-B873-438D-9F8A-251B9056EFDD}" srcId="{11562DE7-C802-4152-AF1F-029F3C57122A}" destId="{B41B3025-2B93-43EA-82CD-C0A1AD0EFA66}" srcOrd="1" destOrd="0" parTransId="{17C85FAE-DDB8-4C77-9300-50B59DAE4B95}" sibTransId="{2075B012-2B72-4D92-92EE-04A0DE0F362A}"/>
    <dgm:cxn modelId="{22BDB39F-B10F-42C1-A874-5B626439B579}" srcId="{AA71146C-5C32-4DC1-A15A-1522CBACE590}" destId="{F3AC5E47-9950-4756-A30F-1E63A1B9EEAB}" srcOrd="0" destOrd="0" parTransId="{ACE96EF9-97F8-4C62-9444-5472AFF3C04C}" sibTransId="{10DE5500-F90B-476A-A621-8853AB35AEDC}"/>
    <dgm:cxn modelId="{92B376C7-6E4A-45DB-9242-3B5E49CC4D2F}" srcId="{AA71146C-5C32-4DC1-A15A-1522CBACE590}" destId="{11562DE7-C802-4152-AF1F-029F3C57122A}" srcOrd="1" destOrd="0" parTransId="{06096C1F-E001-4EBA-ADB5-B870EDACC436}" sibTransId="{2FFE7D10-F17C-43AF-8F98-283950658578}"/>
    <dgm:cxn modelId="{9897124D-19F2-43EF-A0E5-D85598DF797D}" type="presOf" srcId="{F33055F1-05E3-482F-80A0-657A08113674}" destId="{9050A215-07AB-4668-8BCF-98BA6FAE65DF}" srcOrd="1" destOrd="0" presId="urn:microsoft.com/office/officeart/2005/8/layout/list1"/>
    <dgm:cxn modelId="{4032FB1C-7CCF-42C7-84E9-67F95B5B631F}" srcId="{11562DE7-C802-4152-AF1F-029F3C57122A}" destId="{41AFB1DD-3929-4425-A36A-9E0664BEF51F}" srcOrd="0" destOrd="0" parTransId="{DF887B2F-1884-4313-AE97-7041FB53EF06}" sibTransId="{9EBA1B22-3460-4130-BD29-F6E78A08F33B}"/>
    <dgm:cxn modelId="{C4282712-E9D2-4639-BD2D-AE6147EC7B99}" type="presOf" srcId="{B41B3025-2B93-43EA-82CD-C0A1AD0EFA66}" destId="{A9859AA6-B816-493E-BE22-1F0BC4E457F1}" srcOrd="0" destOrd="1" presId="urn:microsoft.com/office/officeart/2005/8/layout/list1"/>
    <dgm:cxn modelId="{3E5BA241-642B-4ED0-AAD4-1D6A05FB2C8F}" type="presOf" srcId="{AA71146C-5C32-4DC1-A15A-1522CBACE590}" destId="{6B6E9151-A7CA-4D64-AB5A-150A024F070A}" srcOrd="0" destOrd="0" presId="urn:microsoft.com/office/officeart/2005/8/layout/list1"/>
    <dgm:cxn modelId="{9F9EEEA8-B9D7-4045-92DF-851035684F8E}" srcId="{F3AC5E47-9950-4756-A30F-1E63A1B9EEAB}" destId="{AB994DD4-69E4-4EDE-8434-8B6E073D526D}" srcOrd="0" destOrd="0" parTransId="{6703D7A2-CDF8-49C7-9768-7F69AAFC29E9}" sibTransId="{37D3B936-1CD4-4169-950F-D2039E299E9D}"/>
    <dgm:cxn modelId="{B4A522C1-EAA6-4AF0-A55A-EFFF93A40FD5}" type="presParOf" srcId="{6B6E9151-A7CA-4D64-AB5A-150A024F070A}" destId="{B9B34A41-4F24-41E0-BEEC-2B5EBF67BB9B}" srcOrd="0" destOrd="0" presId="urn:microsoft.com/office/officeart/2005/8/layout/list1"/>
    <dgm:cxn modelId="{F07E91CC-140E-42D1-9C7C-BCA0D0A102FB}" type="presParOf" srcId="{B9B34A41-4F24-41E0-BEEC-2B5EBF67BB9B}" destId="{7FC2C504-D8DD-4D77-A3E3-A3E9073E1130}" srcOrd="0" destOrd="0" presId="urn:microsoft.com/office/officeart/2005/8/layout/list1"/>
    <dgm:cxn modelId="{07E663C2-AC49-48C5-B91D-2AE7FA5AAFFA}" type="presParOf" srcId="{B9B34A41-4F24-41E0-BEEC-2B5EBF67BB9B}" destId="{4980E6B9-48AD-438E-AC78-A4BC831BF0F0}" srcOrd="1" destOrd="0" presId="urn:microsoft.com/office/officeart/2005/8/layout/list1"/>
    <dgm:cxn modelId="{6FF8F0D6-025B-42A3-B962-513F2ED68501}" type="presParOf" srcId="{6B6E9151-A7CA-4D64-AB5A-150A024F070A}" destId="{AC5291FB-7796-4AD9-ADC5-A7835E8A7CA2}" srcOrd="1" destOrd="0" presId="urn:microsoft.com/office/officeart/2005/8/layout/list1"/>
    <dgm:cxn modelId="{8C90B98E-C77C-4980-B973-45862E001B44}" type="presParOf" srcId="{6B6E9151-A7CA-4D64-AB5A-150A024F070A}" destId="{60145AC0-5755-424C-B737-5AA7F5B01646}" srcOrd="2" destOrd="0" presId="urn:microsoft.com/office/officeart/2005/8/layout/list1"/>
    <dgm:cxn modelId="{A118703B-2730-49F2-B623-E5C5C66B468C}" type="presParOf" srcId="{6B6E9151-A7CA-4D64-AB5A-150A024F070A}" destId="{2B7DBAB8-FBF1-49FF-9FBB-91B285081E11}" srcOrd="3" destOrd="0" presId="urn:microsoft.com/office/officeart/2005/8/layout/list1"/>
    <dgm:cxn modelId="{51E09148-38F8-4C57-93E7-47D41B54C06A}" type="presParOf" srcId="{6B6E9151-A7CA-4D64-AB5A-150A024F070A}" destId="{326C28ED-4493-43A3-AE3D-0942B57B8EF9}" srcOrd="4" destOrd="0" presId="urn:microsoft.com/office/officeart/2005/8/layout/list1"/>
    <dgm:cxn modelId="{47FD2808-8B46-4C47-B2BF-28F726CC1401}" type="presParOf" srcId="{326C28ED-4493-43A3-AE3D-0942B57B8EF9}" destId="{27DE736F-1B03-4091-BA95-2C2F618D806E}" srcOrd="0" destOrd="0" presId="urn:microsoft.com/office/officeart/2005/8/layout/list1"/>
    <dgm:cxn modelId="{F6A940AF-E4B8-4A35-9ACC-E70357A7D0F0}" type="presParOf" srcId="{326C28ED-4493-43A3-AE3D-0942B57B8EF9}" destId="{1D6FD6F2-5A98-42EA-BCA2-EC771A2A2C01}" srcOrd="1" destOrd="0" presId="urn:microsoft.com/office/officeart/2005/8/layout/list1"/>
    <dgm:cxn modelId="{A8888A36-5EB9-4311-828E-4B28ACA4EE12}" type="presParOf" srcId="{6B6E9151-A7CA-4D64-AB5A-150A024F070A}" destId="{155BF7ED-ED50-4EA0-9B95-E01757D62198}" srcOrd="5" destOrd="0" presId="urn:microsoft.com/office/officeart/2005/8/layout/list1"/>
    <dgm:cxn modelId="{A96586D2-1B8C-472B-9402-8018C5C95899}" type="presParOf" srcId="{6B6E9151-A7CA-4D64-AB5A-150A024F070A}" destId="{A9859AA6-B816-493E-BE22-1F0BC4E457F1}" srcOrd="6" destOrd="0" presId="urn:microsoft.com/office/officeart/2005/8/layout/list1"/>
    <dgm:cxn modelId="{E8050611-CDEF-4800-8EBC-9D3C2096298A}" type="presParOf" srcId="{6B6E9151-A7CA-4D64-AB5A-150A024F070A}" destId="{F7A9B166-D99F-4CD8-80BD-9122CF4BA14B}" srcOrd="7" destOrd="0" presId="urn:microsoft.com/office/officeart/2005/8/layout/list1"/>
    <dgm:cxn modelId="{CAEB4F51-ADCB-41B4-8A71-BFF035AE5E82}" type="presParOf" srcId="{6B6E9151-A7CA-4D64-AB5A-150A024F070A}" destId="{5C4067DC-2DC7-410C-9903-28BBDDF6DD50}" srcOrd="8" destOrd="0" presId="urn:microsoft.com/office/officeart/2005/8/layout/list1"/>
    <dgm:cxn modelId="{B01050BD-97F5-4D5E-95E9-C73E63199017}" type="presParOf" srcId="{5C4067DC-2DC7-410C-9903-28BBDDF6DD50}" destId="{106D871E-D27E-4F04-A013-35384973D951}" srcOrd="0" destOrd="0" presId="urn:microsoft.com/office/officeart/2005/8/layout/list1"/>
    <dgm:cxn modelId="{85E9C31C-9F7A-4395-976C-F5364D2A910C}" type="presParOf" srcId="{5C4067DC-2DC7-410C-9903-28BBDDF6DD50}" destId="{9050A215-07AB-4668-8BCF-98BA6FAE65DF}" srcOrd="1" destOrd="0" presId="urn:microsoft.com/office/officeart/2005/8/layout/list1"/>
    <dgm:cxn modelId="{A8724E9C-01F9-4B02-A5DD-54F51C2F9EA4}" type="presParOf" srcId="{6B6E9151-A7CA-4D64-AB5A-150A024F070A}" destId="{2DE02C67-8D6D-4529-8EB8-6DE6658DD745}" srcOrd="9" destOrd="0" presId="urn:microsoft.com/office/officeart/2005/8/layout/list1"/>
    <dgm:cxn modelId="{43D3060B-F3EE-4D22-A2FE-63A43F9B7D96}" type="presParOf" srcId="{6B6E9151-A7CA-4D64-AB5A-150A024F070A}" destId="{3697A0EE-D898-4F4B-BA52-C2E9215F8BB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1D7519-5885-4699-A522-6AFC9D7FCF5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7833489-95BB-4F39-B201-4E76654A7BD4}">
      <dgm:prSet phldrT="[Texte]" custT="1"/>
      <dgm:spPr/>
      <dgm:t>
        <a:bodyPr/>
        <a:lstStyle/>
        <a:p>
          <a:r>
            <a:rPr lang="fr-FR" sz="1600" b="1" dirty="0" smtClean="0">
              <a:solidFill>
                <a:srgbClr val="2684C7"/>
              </a:solidFill>
              <a:latin typeface="+mj-lt"/>
              <a:cs typeface="Arabic Typesetting" panose="03020402040406030203" pitchFamily="66" charset="-78"/>
            </a:rPr>
            <a:t>La nouvelle constitution de 2011</a:t>
          </a:r>
          <a:endParaRPr lang="fr-FR" sz="1600" b="1" dirty="0">
            <a:solidFill>
              <a:srgbClr val="2684C7"/>
            </a:solidFill>
            <a:latin typeface="+mj-lt"/>
            <a:cs typeface="Arabic Typesetting" panose="03020402040406030203" pitchFamily="66" charset="-78"/>
          </a:endParaRPr>
        </a:p>
      </dgm:t>
    </dgm:pt>
    <dgm:pt modelId="{BA690CFB-A578-481A-B123-275309AE8970}" type="parTrans" cxnId="{3B473DEB-019D-4624-8260-DB8D6CDABED2}">
      <dgm:prSet/>
      <dgm:spPr/>
      <dgm:t>
        <a:bodyPr/>
        <a:lstStyle/>
        <a:p>
          <a:endParaRPr lang="fr-FR" sz="1400" b="1"/>
        </a:p>
      </dgm:t>
    </dgm:pt>
    <dgm:pt modelId="{6E191CEA-8C85-4B38-84D8-F5C2E3A931DE}" type="sibTrans" cxnId="{3B473DEB-019D-4624-8260-DB8D6CDABED2}">
      <dgm:prSet/>
      <dgm:spPr/>
      <dgm:t>
        <a:bodyPr/>
        <a:lstStyle/>
        <a:p>
          <a:endParaRPr lang="fr-FR" sz="1400" b="1"/>
        </a:p>
      </dgm:t>
    </dgm:pt>
    <dgm:pt modelId="{6E771162-CF4E-4EC0-B3C8-C1DA25705BEB}">
      <dgm:prSet phldrT="[Texte]" custT="1"/>
      <dgm:spPr/>
      <dgm:t>
        <a:bodyPr/>
        <a:lstStyle/>
        <a:p>
          <a:r>
            <a:rPr lang="fr-FR" sz="1600" b="1" dirty="0" smtClean="0">
              <a:solidFill>
                <a:srgbClr val="2684C7"/>
              </a:solidFill>
              <a:latin typeface="+mj-lt"/>
              <a:cs typeface="Arabic Typesetting" panose="03020402040406030203" pitchFamily="66" charset="-78"/>
            </a:rPr>
            <a:t>Le nouveau modèle de développement </a:t>
          </a:r>
          <a:endParaRPr lang="fr-FR" sz="1600" b="1" dirty="0">
            <a:solidFill>
              <a:srgbClr val="2684C7"/>
            </a:solidFill>
            <a:latin typeface="+mj-lt"/>
            <a:cs typeface="Arabic Typesetting" panose="03020402040406030203" pitchFamily="66" charset="-78"/>
          </a:endParaRPr>
        </a:p>
      </dgm:t>
    </dgm:pt>
    <dgm:pt modelId="{70034C56-C271-441D-B320-2A3A4D376805}" type="parTrans" cxnId="{41946B84-7894-439E-89EA-FC7FF4E52F2C}">
      <dgm:prSet/>
      <dgm:spPr/>
      <dgm:t>
        <a:bodyPr/>
        <a:lstStyle/>
        <a:p>
          <a:endParaRPr lang="fr-FR" sz="1600"/>
        </a:p>
      </dgm:t>
    </dgm:pt>
    <dgm:pt modelId="{B111A8D5-8EBB-4CC2-965D-D2C6B7A1BEC4}" type="sibTrans" cxnId="{41946B84-7894-439E-89EA-FC7FF4E52F2C}">
      <dgm:prSet/>
      <dgm:spPr/>
      <dgm:t>
        <a:bodyPr/>
        <a:lstStyle/>
        <a:p>
          <a:endParaRPr lang="fr-FR" sz="1600"/>
        </a:p>
      </dgm:t>
    </dgm:pt>
    <dgm:pt modelId="{565A579B-4987-4599-9A64-401AF6A7C098}" type="pres">
      <dgm:prSet presAssocID="{061D7519-5885-4699-A522-6AFC9D7FCF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C47F6A6-AC24-45C7-B94B-720366D15DF5}" type="pres">
      <dgm:prSet presAssocID="{87833489-95BB-4F39-B201-4E76654A7BD4}" presName="composite" presStyleCnt="0"/>
      <dgm:spPr/>
    </dgm:pt>
    <dgm:pt modelId="{683A30B9-437A-4383-80EC-84F53568A8BC}" type="pres">
      <dgm:prSet presAssocID="{87833489-95BB-4F39-B201-4E76654A7BD4}" presName="rect1" presStyleLbl="trAlignAcc1" presStyleIdx="0" presStyleCnt="2" custScaleY="40687" custLinFactNeighborX="-282" custLinFactNeighborY="-295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E81FDA-D03D-45C9-849A-68BB669C6B8F}" type="pres">
      <dgm:prSet presAssocID="{87833489-95BB-4F39-B201-4E76654A7BD4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/>
      </dgm:spPr>
    </dgm:pt>
    <dgm:pt modelId="{E9A5B949-0455-4093-ABD0-EEECD6263F19}" type="pres">
      <dgm:prSet presAssocID="{6E191CEA-8C85-4B38-84D8-F5C2E3A931DE}" presName="sibTrans" presStyleCnt="0"/>
      <dgm:spPr/>
    </dgm:pt>
    <dgm:pt modelId="{00F5C04F-053F-4780-BFB4-3EF81A5FF855}" type="pres">
      <dgm:prSet presAssocID="{6E771162-CF4E-4EC0-B3C8-C1DA25705BEB}" presName="composite" presStyleCnt="0"/>
      <dgm:spPr/>
    </dgm:pt>
    <dgm:pt modelId="{A2800613-FAB9-43D4-876C-08FDFC2D0656}" type="pres">
      <dgm:prSet presAssocID="{6E771162-CF4E-4EC0-B3C8-C1DA25705BEB}" presName="rect1" presStyleLbl="trAlignAcc1" presStyleIdx="1" presStyleCnt="2" custScaleY="406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5086DC-1FA6-4A0E-BA83-A8129A4104C4}" type="pres">
      <dgm:prSet presAssocID="{6E771162-CF4E-4EC0-B3C8-C1DA25705BEB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/>
      </dgm:spPr>
    </dgm:pt>
  </dgm:ptLst>
  <dgm:cxnLst>
    <dgm:cxn modelId="{3B473DEB-019D-4624-8260-DB8D6CDABED2}" srcId="{061D7519-5885-4699-A522-6AFC9D7FCF57}" destId="{87833489-95BB-4F39-B201-4E76654A7BD4}" srcOrd="0" destOrd="0" parTransId="{BA690CFB-A578-481A-B123-275309AE8970}" sibTransId="{6E191CEA-8C85-4B38-84D8-F5C2E3A931DE}"/>
    <dgm:cxn modelId="{49C8102C-2BA4-4BC6-B588-6CED8107A42C}" type="presOf" srcId="{87833489-95BB-4F39-B201-4E76654A7BD4}" destId="{683A30B9-437A-4383-80EC-84F53568A8BC}" srcOrd="0" destOrd="0" presId="urn:microsoft.com/office/officeart/2008/layout/PictureStrips"/>
    <dgm:cxn modelId="{41946B84-7894-439E-89EA-FC7FF4E52F2C}" srcId="{061D7519-5885-4699-A522-6AFC9D7FCF57}" destId="{6E771162-CF4E-4EC0-B3C8-C1DA25705BEB}" srcOrd="1" destOrd="0" parTransId="{70034C56-C271-441D-B320-2A3A4D376805}" sibTransId="{B111A8D5-8EBB-4CC2-965D-D2C6B7A1BEC4}"/>
    <dgm:cxn modelId="{5C34EE9E-C15F-4F28-846D-B87D8D2DB910}" type="presOf" srcId="{061D7519-5885-4699-A522-6AFC9D7FCF57}" destId="{565A579B-4987-4599-9A64-401AF6A7C098}" srcOrd="0" destOrd="0" presId="urn:microsoft.com/office/officeart/2008/layout/PictureStrips"/>
    <dgm:cxn modelId="{3A0186E8-B6D7-42D9-BBA1-1D0D76748FCF}" type="presOf" srcId="{6E771162-CF4E-4EC0-B3C8-C1DA25705BEB}" destId="{A2800613-FAB9-43D4-876C-08FDFC2D0656}" srcOrd="0" destOrd="0" presId="urn:microsoft.com/office/officeart/2008/layout/PictureStrips"/>
    <dgm:cxn modelId="{8886CFB5-763B-4EF2-BBFC-F851991406E0}" type="presParOf" srcId="{565A579B-4987-4599-9A64-401AF6A7C098}" destId="{CC47F6A6-AC24-45C7-B94B-720366D15DF5}" srcOrd="0" destOrd="0" presId="urn:microsoft.com/office/officeart/2008/layout/PictureStrips"/>
    <dgm:cxn modelId="{3A890FAF-3484-4F92-829E-279BBD64295C}" type="presParOf" srcId="{CC47F6A6-AC24-45C7-B94B-720366D15DF5}" destId="{683A30B9-437A-4383-80EC-84F53568A8BC}" srcOrd="0" destOrd="0" presId="urn:microsoft.com/office/officeart/2008/layout/PictureStrips"/>
    <dgm:cxn modelId="{E0A70C95-70AA-46EE-A6C9-D52BF139A9DA}" type="presParOf" srcId="{CC47F6A6-AC24-45C7-B94B-720366D15DF5}" destId="{5FE81FDA-D03D-45C9-849A-68BB669C6B8F}" srcOrd="1" destOrd="0" presId="urn:microsoft.com/office/officeart/2008/layout/PictureStrips"/>
    <dgm:cxn modelId="{91F742A1-3546-4DC3-971C-9827B33319A7}" type="presParOf" srcId="{565A579B-4987-4599-9A64-401AF6A7C098}" destId="{E9A5B949-0455-4093-ABD0-EEECD6263F19}" srcOrd="1" destOrd="0" presId="urn:microsoft.com/office/officeart/2008/layout/PictureStrips"/>
    <dgm:cxn modelId="{BC7187E5-8CBF-4791-98AB-19D9BE30FB5E}" type="presParOf" srcId="{565A579B-4987-4599-9A64-401AF6A7C098}" destId="{00F5C04F-053F-4780-BFB4-3EF81A5FF855}" srcOrd="2" destOrd="0" presId="urn:microsoft.com/office/officeart/2008/layout/PictureStrips"/>
    <dgm:cxn modelId="{0A421E26-EA5F-431B-959B-4F957EF6BDFE}" type="presParOf" srcId="{00F5C04F-053F-4780-BFB4-3EF81A5FF855}" destId="{A2800613-FAB9-43D4-876C-08FDFC2D0656}" srcOrd="0" destOrd="0" presId="urn:microsoft.com/office/officeart/2008/layout/PictureStrips"/>
    <dgm:cxn modelId="{16C5EF47-04AD-43E6-B206-EF19C510CA98}" type="presParOf" srcId="{00F5C04F-053F-4780-BFB4-3EF81A5FF855}" destId="{805086DC-1FA6-4A0E-BA83-A8129A4104C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1AC0F2-2D8D-4860-AE4F-7E1928E0D298}" type="doc">
      <dgm:prSet loTypeId="urn:microsoft.com/office/officeart/2005/8/layout/p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B7FD3F4-199C-4F75-8FF7-074F85F68B7E}">
      <dgm:prSet phldrT="[Texte]" custT="1"/>
      <dgm:spPr/>
      <dgm:t>
        <a:bodyPr/>
        <a:lstStyle/>
        <a:p>
          <a:pPr algn="l"/>
          <a:r>
            <a:rPr lang="fr-FR" sz="1600" dirty="0" smtClean="0">
              <a:solidFill>
                <a:srgbClr val="002060"/>
              </a:solidFill>
              <a:latin typeface="+mj-lt"/>
              <a:cs typeface="Arabic Typesetting" panose="03020402040406030203" pitchFamily="66" charset="-78"/>
            </a:rPr>
            <a:t>Récente crise énergétique due à la hausse des cours du pétrole</a:t>
          </a:r>
        </a:p>
        <a:p>
          <a:pPr algn="l"/>
          <a:r>
            <a:rPr lang="fr-FR" sz="1600" dirty="0" smtClean="0">
              <a:solidFill>
                <a:srgbClr val="002060"/>
              </a:solidFill>
              <a:latin typeface="+mj-lt"/>
              <a:cs typeface="Arabic Typesetting" panose="03020402040406030203" pitchFamily="66" charset="-78"/>
            </a:rPr>
            <a:t>Une réglementation internationale de plus en plus contraignante et exigeante</a:t>
          </a:r>
          <a:endParaRPr lang="fr-FR" sz="1600" dirty="0">
            <a:solidFill>
              <a:srgbClr val="002060"/>
            </a:solidFill>
            <a:latin typeface="+mj-lt"/>
            <a:cs typeface="Arabic Typesetting" panose="03020402040406030203" pitchFamily="66" charset="-78"/>
          </a:endParaRPr>
        </a:p>
      </dgm:t>
    </dgm:pt>
    <dgm:pt modelId="{20709EDB-ACF3-4167-9C8F-C3F43957A426}" type="parTrans" cxnId="{6CEC9A80-6CFC-4D5B-A893-82E93DAB935E}">
      <dgm:prSet/>
      <dgm:spPr/>
      <dgm:t>
        <a:bodyPr/>
        <a:lstStyle/>
        <a:p>
          <a:endParaRPr lang="fr-FR" sz="1400"/>
        </a:p>
      </dgm:t>
    </dgm:pt>
    <dgm:pt modelId="{991B4205-BAD4-4E59-8CFE-E38D80213745}" type="sibTrans" cxnId="{6CEC9A80-6CFC-4D5B-A893-82E93DAB935E}">
      <dgm:prSet/>
      <dgm:spPr/>
      <dgm:t>
        <a:bodyPr/>
        <a:lstStyle/>
        <a:p>
          <a:endParaRPr lang="fr-FR" sz="1400"/>
        </a:p>
      </dgm:t>
    </dgm:pt>
    <dgm:pt modelId="{F11665A6-816C-4965-BD29-4CFD8EF7475B}">
      <dgm:prSet phldrT="[Texte]" custT="1"/>
      <dgm:spPr/>
      <dgm:t>
        <a:bodyPr/>
        <a:lstStyle/>
        <a:p>
          <a:pPr algn="l"/>
          <a:r>
            <a:rPr lang="fr-FR" sz="1600" dirty="0" smtClean="0">
              <a:solidFill>
                <a:srgbClr val="002060"/>
              </a:solidFill>
              <a:latin typeface="+mj-lt"/>
              <a:cs typeface="Arabic Typesetting" panose="03020402040406030203" pitchFamily="66" charset="-78"/>
            </a:rPr>
            <a:t>relance économique post- </a:t>
          </a:r>
          <a:r>
            <a:rPr lang="fr-FR" sz="1600" dirty="0" err="1" smtClean="0">
              <a:solidFill>
                <a:srgbClr val="002060"/>
              </a:solidFill>
              <a:latin typeface="+mj-lt"/>
              <a:cs typeface="Arabic Typesetting" panose="03020402040406030203" pitchFamily="66" charset="-78"/>
            </a:rPr>
            <a:t>covid</a:t>
          </a:r>
          <a:r>
            <a:rPr lang="fr-FR" sz="1600" dirty="0" smtClean="0">
              <a:solidFill>
                <a:srgbClr val="002060"/>
              </a:solidFill>
              <a:latin typeface="+mj-lt"/>
              <a:cs typeface="Arabic Typesetting" panose="03020402040406030203" pitchFamily="66" charset="-78"/>
            </a:rPr>
            <a:t> : Chaînes d’approvisionnement sous tension</a:t>
          </a:r>
          <a:endParaRPr lang="fr-FR" sz="1600" dirty="0">
            <a:solidFill>
              <a:srgbClr val="002060"/>
            </a:solidFill>
            <a:latin typeface="+mj-lt"/>
          </a:endParaRPr>
        </a:p>
      </dgm:t>
    </dgm:pt>
    <dgm:pt modelId="{7CBE453A-4A47-420F-A4F8-888C3D8CA2D4}" type="parTrans" cxnId="{004AE138-5A2D-473B-86CE-D967C4BE18CF}">
      <dgm:prSet/>
      <dgm:spPr/>
      <dgm:t>
        <a:bodyPr/>
        <a:lstStyle/>
        <a:p>
          <a:endParaRPr lang="fr-FR" sz="1400"/>
        </a:p>
      </dgm:t>
    </dgm:pt>
    <dgm:pt modelId="{CE147D6B-52A9-4AD8-8BFC-FA8E232C9927}" type="sibTrans" cxnId="{004AE138-5A2D-473B-86CE-D967C4BE18CF}">
      <dgm:prSet/>
      <dgm:spPr/>
      <dgm:t>
        <a:bodyPr/>
        <a:lstStyle/>
        <a:p>
          <a:endParaRPr lang="fr-FR" sz="1400"/>
        </a:p>
      </dgm:t>
    </dgm:pt>
    <dgm:pt modelId="{055866A0-C6D7-443E-A5D8-7D74636DE728}">
      <dgm:prSet phldrT="[Texte]" custT="1"/>
      <dgm:spPr/>
      <dgm:t>
        <a:bodyPr/>
        <a:lstStyle/>
        <a:p>
          <a:pPr algn="l"/>
          <a:r>
            <a:rPr lang="fr-FR" sz="1600" dirty="0" smtClean="0">
              <a:solidFill>
                <a:srgbClr val="002060"/>
              </a:solidFill>
              <a:latin typeface="+mj-lt"/>
              <a:cs typeface="Arabic Typesetting" panose="03020402040406030203" pitchFamily="66" charset="-78"/>
            </a:rPr>
            <a:t>L’ère du digital et le recours aux nouvelles technologies de l’information</a:t>
          </a:r>
          <a:endParaRPr lang="fr-FR" sz="1600" dirty="0">
            <a:solidFill>
              <a:srgbClr val="002060"/>
            </a:solidFill>
            <a:latin typeface="+mj-lt"/>
          </a:endParaRPr>
        </a:p>
      </dgm:t>
    </dgm:pt>
    <dgm:pt modelId="{8ED9EAE6-EB9D-43FA-AD54-8E909437CE38}" type="parTrans" cxnId="{FF0A8501-8599-4C73-928B-0E4A3C2C5EBD}">
      <dgm:prSet/>
      <dgm:spPr/>
      <dgm:t>
        <a:bodyPr/>
        <a:lstStyle/>
        <a:p>
          <a:endParaRPr lang="fr-FR" sz="1400"/>
        </a:p>
      </dgm:t>
    </dgm:pt>
    <dgm:pt modelId="{D9B8E3B2-7694-435B-8754-C559446033ED}" type="sibTrans" cxnId="{FF0A8501-8599-4C73-928B-0E4A3C2C5EBD}">
      <dgm:prSet/>
      <dgm:spPr/>
      <dgm:t>
        <a:bodyPr/>
        <a:lstStyle/>
        <a:p>
          <a:endParaRPr lang="fr-FR" sz="1400"/>
        </a:p>
      </dgm:t>
    </dgm:pt>
    <dgm:pt modelId="{CF742CFC-987B-4AD1-A635-2B7F14A9F9B8}">
      <dgm:prSet phldrT="[Texte]" custT="1"/>
      <dgm:spPr/>
      <dgm:t>
        <a:bodyPr/>
        <a:lstStyle/>
        <a:p>
          <a:pPr algn="l"/>
          <a:r>
            <a:rPr lang="fr-FR" sz="1600" dirty="0" smtClean="0">
              <a:solidFill>
                <a:srgbClr val="002060"/>
              </a:solidFill>
              <a:latin typeface="+mj-lt"/>
              <a:cs typeface="Arabic Typesetting" panose="03020402040406030203" pitchFamily="66" charset="-78"/>
            </a:rPr>
            <a:t>cause environnementale et du changement climatique</a:t>
          </a:r>
          <a:endParaRPr lang="fr-FR" sz="1600" dirty="0">
            <a:solidFill>
              <a:srgbClr val="002060"/>
            </a:solidFill>
            <a:latin typeface="+mj-lt"/>
          </a:endParaRPr>
        </a:p>
      </dgm:t>
    </dgm:pt>
    <dgm:pt modelId="{BF513673-800B-4F19-8C6D-999BA5D9BF01}" type="parTrans" cxnId="{3C387F96-91D2-43B2-9B77-6108EDBB66BE}">
      <dgm:prSet/>
      <dgm:spPr/>
      <dgm:t>
        <a:bodyPr/>
        <a:lstStyle/>
        <a:p>
          <a:endParaRPr lang="fr-FR" sz="1400"/>
        </a:p>
      </dgm:t>
    </dgm:pt>
    <dgm:pt modelId="{7657A338-86B9-4D85-9CE6-6E8BBBD94B17}" type="sibTrans" cxnId="{3C387F96-91D2-43B2-9B77-6108EDBB66BE}">
      <dgm:prSet/>
      <dgm:spPr/>
      <dgm:t>
        <a:bodyPr/>
        <a:lstStyle/>
        <a:p>
          <a:endParaRPr lang="fr-FR" sz="1400"/>
        </a:p>
      </dgm:t>
    </dgm:pt>
    <dgm:pt modelId="{6ED6A077-4C69-49BD-8FDE-2C0C25D27061}" type="pres">
      <dgm:prSet presAssocID="{511AC0F2-2D8D-4860-AE4F-7E1928E0D2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EC5803B-DA5C-421D-907D-A81FA0B2FC29}" type="pres">
      <dgm:prSet presAssocID="{FB7FD3F4-199C-4F75-8FF7-074F85F68B7E}" presName="compNode" presStyleCnt="0"/>
      <dgm:spPr/>
    </dgm:pt>
    <dgm:pt modelId="{CE0003FC-D22C-4A72-86E4-E6FA7AC804BC}" type="pres">
      <dgm:prSet presAssocID="{FB7FD3F4-199C-4F75-8FF7-074F85F68B7E}" presName="pictRect" presStyleLbl="node1" presStyleIdx="0" presStyleCnt="4" custScaleY="76688" custLinFactNeighborX="-210" custLinFactNeighborY="-39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fr-FR"/>
        </a:p>
      </dgm:t>
    </dgm:pt>
    <dgm:pt modelId="{132D56FD-4C3D-4AB6-BEF8-75127D66E16D}" type="pres">
      <dgm:prSet presAssocID="{FB7FD3F4-199C-4F75-8FF7-074F85F68B7E}" presName="textRect" presStyleLbl="revTx" presStyleIdx="0" presStyleCnt="4" custScaleY="218822" custLinFactNeighborX="-210" custLinFactNeighborY="452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9A1618-A9F6-48F2-8CEE-2A4586C6B07F}" type="pres">
      <dgm:prSet presAssocID="{991B4205-BAD4-4E59-8CFE-E38D80213745}" presName="sibTrans" presStyleLbl="sibTrans2D1" presStyleIdx="0" presStyleCnt="0"/>
      <dgm:spPr/>
      <dgm:t>
        <a:bodyPr/>
        <a:lstStyle/>
        <a:p>
          <a:endParaRPr lang="fr-FR"/>
        </a:p>
      </dgm:t>
    </dgm:pt>
    <dgm:pt modelId="{9E935FBE-581C-4ECA-A8F0-0F67865BB129}" type="pres">
      <dgm:prSet presAssocID="{F11665A6-816C-4965-BD29-4CFD8EF7475B}" presName="compNode" presStyleCnt="0"/>
      <dgm:spPr/>
    </dgm:pt>
    <dgm:pt modelId="{CAF4C153-CC6C-4137-89EF-54E3935195BD}" type="pres">
      <dgm:prSet presAssocID="{F11665A6-816C-4965-BD29-4CFD8EF7475B}" presName="pictRect" presStyleLbl="node1" presStyleIdx="1" presStyleCnt="4" custScaleY="76688" custLinFactNeighborX="-210" custLinFactNeighborY="-394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fr-FR"/>
        </a:p>
      </dgm:t>
    </dgm:pt>
    <dgm:pt modelId="{3BD11A2F-5DD2-4A56-A77E-6C4BD6383A9F}" type="pres">
      <dgm:prSet presAssocID="{F11665A6-816C-4965-BD29-4CFD8EF7475B}" presName="textRect" presStyleLbl="revTx" presStyleIdx="1" presStyleCnt="4" custScaleY="218822" custLinFactNeighborX="-210" custLinFactNeighborY="452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4F3CDB-637B-42B3-82E1-5C03C3E54E62}" type="pres">
      <dgm:prSet presAssocID="{CE147D6B-52A9-4AD8-8BFC-FA8E232C9927}" presName="sibTrans" presStyleLbl="sibTrans2D1" presStyleIdx="0" presStyleCnt="0"/>
      <dgm:spPr/>
      <dgm:t>
        <a:bodyPr/>
        <a:lstStyle/>
        <a:p>
          <a:endParaRPr lang="fr-FR"/>
        </a:p>
      </dgm:t>
    </dgm:pt>
    <dgm:pt modelId="{584A5BA3-968C-4E03-ACE7-75686BA30392}" type="pres">
      <dgm:prSet presAssocID="{055866A0-C6D7-443E-A5D8-7D74636DE728}" presName="compNode" presStyleCnt="0"/>
      <dgm:spPr/>
    </dgm:pt>
    <dgm:pt modelId="{D365C1A3-DE10-4820-B651-238890AB9904}" type="pres">
      <dgm:prSet presAssocID="{055866A0-C6D7-443E-A5D8-7D74636DE728}" presName="pictRect" presStyleLbl="node1" presStyleIdx="2" presStyleCnt="4" custScaleY="76688" custLinFactNeighborX="-210" custLinFactNeighborY="-394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</dgm:spPr>
      <dgm:t>
        <a:bodyPr/>
        <a:lstStyle/>
        <a:p>
          <a:endParaRPr lang="fr-FR"/>
        </a:p>
      </dgm:t>
    </dgm:pt>
    <dgm:pt modelId="{6D94A74F-C723-4909-9763-EA1A3F6AA1C5}" type="pres">
      <dgm:prSet presAssocID="{055866A0-C6D7-443E-A5D8-7D74636DE728}" presName="textRect" presStyleLbl="revTx" presStyleIdx="2" presStyleCnt="4" custScaleY="218822" custLinFactNeighborY="452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BEA943-225A-4231-9F29-EF029BD2CACB}" type="pres">
      <dgm:prSet presAssocID="{D9B8E3B2-7694-435B-8754-C559446033ED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9D039E0-7C8E-4C76-8D7C-061AE4BE0A41}" type="pres">
      <dgm:prSet presAssocID="{CF742CFC-987B-4AD1-A635-2B7F14A9F9B8}" presName="compNode" presStyleCnt="0"/>
      <dgm:spPr/>
    </dgm:pt>
    <dgm:pt modelId="{043EB2BD-EC40-405C-8BD4-2F7AEEC8DE79}" type="pres">
      <dgm:prSet presAssocID="{CF742CFC-987B-4AD1-A635-2B7F14A9F9B8}" presName="pictRect" presStyleLbl="node1" presStyleIdx="3" presStyleCnt="4" custScaleY="77661" custLinFactNeighborX="1314" custLinFactNeighborY="-1970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fr-FR"/>
        </a:p>
      </dgm:t>
    </dgm:pt>
    <dgm:pt modelId="{FEF03732-2647-44E9-ADB8-53D8E369BAC4}" type="pres">
      <dgm:prSet presAssocID="{CF742CFC-987B-4AD1-A635-2B7F14A9F9B8}" presName="textRect" presStyleLbl="revTx" presStyleIdx="3" presStyleCnt="4" custLinFactNeighborX="210" custLinFactNeighborY="-389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7E772D8-C765-466D-BE57-AC992112E1C7}" type="presOf" srcId="{991B4205-BAD4-4E59-8CFE-E38D80213745}" destId="{6B9A1618-A9F6-48F2-8CEE-2A4586C6B07F}" srcOrd="0" destOrd="0" presId="urn:microsoft.com/office/officeart/2005/8/layout/pList1"/>
    <dgm:cxn modelId="{A24005F2-1E0B-4043-85E5-7948D22DF79B}" type="presOf" srcId="{055866A0-C6D7-443E-A5D8-7D74636DE728}" destId="{6D94A74F-C723-4909-9763-EA1A3F6AA1C5}" srcOrd="0" destOrd="0" presId="urn:microsoft.com/office/officeart/2005/8/layout/pList1"/>
    <dgm:cxn modelId="{D24F07BB-5532-4CE3-B692-86CB608F57A1}" type="presOf" srcId="{D9B8E3B2-7694-435B-8754-C559446033ED}" destId="{B0BEA943-225A-4231-9F29-EF029BD2CACB}" srcOrd="0" destOrd="0" presId="urn:microsoft.com/office/officeart/2005/8/layout/pList1"/>
    <dgm:cxn modelId="{FF0A8501-8599-4C73-928B-0E4A3C2C5EBD}" srcId="{511AC0F2-2D8D-4860-AE4F-7E1928E0D298}" destId="{055866A0-C6D7-443E-A5D8-7D74636DE728}" srcOrd="2" destOrd="0" parTransId="{8ED9EAE6-EB9D-43FA-AD54-8E909437CE38}" sibTransId="{D9B8E3B2-7694-435B-8754-C559446033ED}"/>
    <dgm:cxn modelId="{962136A5-8AAF-4B6C-9D20-6F69849C374D}" type="presOf" srcId="{511AC0F2-2D8D-4860-AE4F-7E1928E0D298}" destId="{6ED6A077-4C69-49BD-8FDE-2C0C25D27061}" srcOrd="0" destOrd="0" presId="urn:microsoft.com/office/officeart/2005/8/layout/pList1"/>
    <dgm:cxn modelId="{F8F33442-8510-42B6-AD08-0A600EFE282D}" type="presOf" srcId="{CE147D6B-52A9-4AD8-8BFC-FA8E232C9927}" destId="{CE4F3CDB-637B-42B3-82E1-5C03C3E54E62}" srcOrd="0" destOrd="0" presId="urn:microsoft.com/office/officeart/2005/8/layout/pList1"/>
    <dgm:cxn modelId="{3C387F96-91D2-43B2-9B77-6108EDBB66BE}" srcId="{511AC0F2-2D8D-4860-AE4F-7E1928E0D298}" destId="{CF742CFC-987B-4AD1-A635-2B7F14A9F9B8}" srcOrd="3" destOrd="0" parTransId="{BF513673-800B-4F19-8C6D-999BA5D9BF01}" sibTransId="{7657A338-86B9-4D85-9CE6-6E8BBBD94B17}"/>
    <dgm:cxn modelId="{E6B14992-6180-47FA-8443-1055CC6C32B9}" type="presOf" srcId="{CF742CFC-987B-4AD1-A635-2B7F14A9F9B8}" destId="{FEF03732-2647-44E9-ADB8-53D8E369BAC4}" srcOrd="0" destOrd="0" presId="urn:microsoft.com/office/officeart/2005/8/layout/pList1"/>
    <dgm:cxn modelId="{6CEC9A80-6CFC-4D5B-A893-82E93DAB935E}" srcId="{511AC0F2-2D8D-4860-AE4F-7E1928E0D298}" destId="{FB7FD3F4-199C-4F75-8FF7-074F85F68B7E}" srcOrd="0" destOrd="0" parTransId="{20709EDB-ACF3-4167-9C8F-C3F43957A426}" sibTransId="{991B4205-BAD4-4E59-8CFE-E38D80213745}"/>
    <dgm:cxn modelId="{004AE138-5A2D-473B-86CE-D967C4BE18CF}" srcId="{511AC0F2-2D8D-4860-AE4F-7E1928E0D298}" destId="{F11665A6-816C-4965-BD29-4CFD8EF7475B}" srcOrd="1" destOrd="0" parTransId="{7CBE453A-4A47-420F-A4F8-888C3D8CA2D4}" sibTransId="{CE147D6B-52A9-4AD8-8BFC-FA8E232C9927}"/>
    <dgm:cxn modelId="{82415DE1-3A47-4D00-80B1-D43634CFC4F6}" type="presOf" srcId="{F11665A6-816C-4965-BD29-4CFD8EF7475B}" destId="{3BD11A2F-5DD2-4A56-A77E-6C4BD6383A9F}" srcOrd="0" destOrd="0" presId="urn:microsoft.com/office/officeart/2005/8/layout/pList1"/>
    <dgm:cxn modelId="{80C82526-4EE4-4E9B-8B55-CCF3636FFE8F}" type="presOf" srcId="{FB7FD3F4-199C-4F75-8FF7-074F85F68B7E}" destId="{132D56FD-4C3D-4AB6-BEF8-75127D66E16D}" srcOrd="0" destOrd="0" presId="urn:microsoft.com/office/officeart/2005/8/layout/pList1"/>
    <dgm:cxn modelId="{4936CC51-CF7C-4176-8307-55116934309A}" type="presParOf" srcId="{6ED6A077-4C69-49BD-8FDE-2C0C25D27061}" destId="{0EC5803B-DA5C-421D-907D-A81FA0B2FC29}" srcOrd="0" destOrd="0" presId="urn:microsoft.com/office/officeart/2005/8/layout/pList1"/>
    <dgm:cxn modelId="{54CC59E9-CBCA-4A7D-88FA-E37072D6F8E9}" type="presParOf" srcId="{0EC5803B-DA5C-421D-907D-A81FA0B2FC29}" destId="{CE0003FC-D22C-4A72-86E4-E6FA7AC804BC}" srcOrd="0" destOrd="0" presId="urn:microsoft.com/office/officeart/2005/8/layout/pList1"/>
    <dgm:cxn modelId="{5CFDF763-9CAB-49FE-ACF5-BB7B0E7625C0}" type="presParOf" srcId="{0EC5803B-DA5C-421D-907D-A81FA0B2FC29}" destId="{132D56FD-4C3D-4AB6-BEF8-75127D66E16D}" srcOrd="1" destOrd="0" presId="urn:microsoft.com/office/officeart/2005/8/layout/pList1"/>
    <dgm:cxn modelId="{DDBFC553-E2FF-404C-B75E-693673D4B1E2}" type="presParOf" srcId="{6ED6A077-4C69-49BD-8FDE-2C0C25D27061}" destId="{6B9A1618-A9F6-48F2-8CEE-2A4586C6B07F}" srcOrd="1" destOrd="0" presId="urn:microsoft.com/office/officeart/2005/8/layout/pList1"/>
    <dgm:cxn modelId="{214730EA-E925-439F-9D3C-A89040BEF29B}" type="presParOf" srcId="{6ED6A077-4C69-49BD-8FDE-2C0C25D27061}" destId="{9E935FBE-581C-4ECA-A8F0-0F67865BB129}" srcOrd="2" destOrd="0" presId="urn:microsoft.com/office/officeart/2005/8/layout/pList1"/>
    <dgm:cxn modelId="{FE221116-6ECB-4221-BD7C-7400DEFF41C3}" type="presParOf" srcId="{9E935FBE-581C-4ECA-A8F0-0F67865BB129}" destId="{CAF4C153-CC6C-4137-89EF-54E3935195BD}" srcOrd="0" destOrd="0" presId="urn:microsoft.com/office/officeart/2005/8/layout/pList1"/>
    <dgm:cxn modelId="{B8E17652-54F0-4177-AF5C-850E8C93D913}" type="presParOf" srcId="{9E935FBE-581C-4ECA-A8F0-0F67865BB129}" destId="{3BD11A2F-5DD2-4A56-A77E-6C4BD6383A9F}" srcOrd="1" destOrd="0" presId="urn:microsoft.com/office/officeart/2005/8/layout/pList1"/>
    <dgm:cxn modelId="{6A664763-E021-4A4C-89F0-C16AD40B0602}" type="presParOf" srcId="{6ED6A077-4C69-49BD-8FDE-2C0C25D27061}" destId="{CE4F3CDB-637B-42B3-82E1-5C03C3E54E62}" srcOrd="3" destOrd="0" presId="urn:microsoft.com/office/officeart/2005/8/layout/pList1"/>
    <dgm:cxn modelId="{1B9BE925-6718-4247-8635-249081F1B42A}" type="presParOf" srcId="{6ED6A077-4C69-49BD-8FDE-2C0C25D27061}" destId="{584A5BA3-968C-4E03-ACE7-75686BA30392}" srcOrd="4" destOrd="0" presId="urn:microsoft.com/office/officeart/2005/8/layout/pList1"/>
    <dgm:cxn modelId="{236EB107-E366-4F03-BC1B-611F9D1EE198}" type="presParOf" srcId="{584A5BA3-968C-4E03-ACE7-75686BA30392}" destId="{D365C1A3-DE10-4820-B651-238890AB9904}" srcOrd="0" destOrd="0" presId="urn:microsoft.com/office/officeart/2005/8/layout/pList1"/>
    <dgm:cxn modelId="{5DEDC1CF-D384-4088-A2C6-FF01A50A51A2}" type="presParOf" srcId="{584A5BA3-968C-4E03-ACE7-75686BA30392}" destId="{6D94A74F-C723-4909-9763-EA1A3F6AA1C5}" srcOrd="1" destOrd="0" presId="urn:microsoft.com/office/officeart/2005/8/layout/pList1"/>
    <dgm:cxn modelId="{EF536646-7C8F-47C6-AADF-38869836A769}" type="presParOf" srcId="{6ED6A077-4C69-49BD-8FDE-2C0C25D27061}" destId="{B0BEA943-225A-4231-9F29-EF029BD2CACB}" srcOrd="5" destOrd="0" presId="urn:microsoft.com/office/officeart/2005/8/layout/pList1"/>
    <dgm:cxn modelId="{F1014B8D-677D-443A-A290-6BB34EED2EF3}" type="presParOf" srcId="{6ED6A077-4C69-49BD-8FDE-2C0C25D27061}" destId="{19D039E0-7C8E-4C76-8D7C-061AE4BE0A41}" srcOrd="6" destOrd="0" presId="urn:microsoft.com/office/officeart/2005/8/layout/pList1"/>
    <dgm:cxn modelId="{4E2990A2-E098-444C-9A1F-DFFE660D5515}" type="presParOf" srcId="{19D039E0-7C8E-4C76-8D7C-061AE4BE0A41}" destId="{043EB2BD-EC40-405C-8BD4-2F7AEEC8DE79}" srcOrd="0" destOrd="0" presId="urn:microsoft.com/office/officeart/2005/8/layout/pList1"/>
    <dgm:cxn modelId="{E4466421-5A78-4901-B3D0-59079E9573D4}" type="presParOf" srcId="{19D039E0-7C8E-4C76-8D7C-061AE4BE0A41}" destId="{FEF03732-2647-44E9-ADB8-53D8E369BAC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A3816A-0491-48EA-858C-AD4879787D65}" type="doc">
      <dgm:prSet loTypeId="urn:microsoft.com/office/officeart/2005/8/layout/gear1" loCatId="relationship" qsTypeId="urn:microsoft.com/office/officeart/2005/8/quickstyle/simple2" qsCatId="simple" csTypeId="urn:microsoft.com/office/officeart/2005/8/colors/accent0_2" csCatId="mainScheme" phldr="1"/>
      <dgm:spPr/>
    </dgm:pt>
    <dgm:pt modelId="{A856A49A-375C-4684-A0E3-2CC3861CDAD0}">
      <dgm:prSet phldrT="[Texte]"/>
      <dgm:spPr/>
      <dgm:t>
        <a:bodyPr/>
        <a:lstStyle/>
        <a:p>
          <a:r>
            <a:rPr lang="fr-MA" dirty="0" smtClean="0"/>
            <a:t>VEHICULES</a:t>
          </a:r>
          <a:endParaRPr lang="fr-FR" dirty="0"/>
        </a:p>
      </dgm:t>
    </dgm:pt>
    <dgm:pt modelId="{52C7E673-02CB-495F-B183-0334ABF86654}" type="parTrans" cxnId="{0AE124E4-55ED-49AE-874B-BE5D4B9D73F6}">
      <dgm:prSet/>
      <dgm:spPr/>
      <dgm:t>
        <a:bodyPr/>
        <a:lstStyle/>
        <a:p>
          <a:endParaRPr lang="fr-FR"/>
        </a:p>
      </dgm:t>
    </dgm:pt>
    <dgm:pt modelId="{C94CFE14-0957-4078-ACFA-1C571DDBB364}" type="sibTrans" cxnId="{0AE124E4-55ED-49AE-874B-BE5D4B9D73F6}">
      <dgm:prSet/>
      <dgm:spPr/>
      <dgm:t>
        <a:bodyPr/>
        <a:lstStyle/>
        <a:p>
          <a:endParaRPr lang="fr-FR"/>
        </a:p>
      </dgm:t>
    </dgm:pt>
    <dgm:pt modelId="{9B57FE2D-9E35-49C1-9923-5C51E9A7D140}">
      <dgm:prSet phldrT="[Texte]"/>
      <dgm:spPr/>
      <dgm:t>
        <a:bodyPr/>
        <a:lstStyle/>
        <a:p>
          <a:r>
            <a:rPr lang="fr-MA" dirty="0" smtClean="0"/>
            <a:t>INFRA</a:t>
          </a:r>
          <a:endParaRPr lang="fr-FR" dirty="0"/>
        </a:p>
      </dgm:t>
    </dgm:pt>
    <dgm:pt modelId="{D28B67D3-0ABE-40B8-B68F-FEA55A917153}" type="parTrans" cxnId="{7CCADD68-4317-4C9C-A1EA-C2FDEEC0089B}">
      <dgm:prSet/>
      <dgm:spPr/>
      <dgm:t>
        <a:bodyPr/>
        <a:lstStyle/>
        <a:p>
          <a:endParaRPr lang="fr-FR"/>
        </a:p>
      </dgm:t>
    </dgm:pt>
    <dgm:pt modelId="{220F5FE1-926F-4DC8-AA63-A00013622B8A}" type="sibTrans" cxnId="{7CCADD68-4317-4C9C-A1EA-C2FDEEC0089B}">
      <dgm:prSet/>
      <dgm:spPr/>
      <dgm:t>
        <a:bodyPr/>
        <a:lstStyle/>
        <a:p>
          <a:endParaRPr lang="fr-FR"/>
        </a:p>
      </dgm:t>
    </dgm:pt>
    <dgm:pt modelId="{7111B81E-49F0-4C25-9139-3B2B2E7A1D71}">
      <dgm:prSet phldrT="[Texte]"/>
      <dgm:spPr/>
      <dgm:t>
        <a:bodyPr/>
        <a:lstStyle/>
        <a:p>
          <a:r>
            <a:rPr lang="fr-MA" dirty="0" smtClean="0"/>
            <a:t>TECH</a:t>
          </a:r>
          <a:endParaRPr lang="fr-FR" dirty="0"/>
        </a:p>
      </dgm:t>
    </dgm:pt>
    <dgm:pt modelId="{459B1C7B-BDC5-4E83-9B3B-78A7867CDACB}" type="parTrans" cxnId="{DC84FA74-945B-4F7F-9C19-D43C918604E2}">
      <dgm:prSet/>
      <dgm:spPr/>
      <dgm:t>
        <a:bodyPr/>
        <a:lstStyle/>
        <a:p>
          <a:endParaRPr lang="fr-FR"/>
        </a:p>
      </dgm:t>
    </dgm:pt>
    <dgm:pt modelId="{3F9150C9-5E7B-4E7D-9B31-D4AFD723EC74}" type="sibTrans" cxnId="{DC84FA74-945B-4F7F-9C19-D43C918604E2}">
      <dgm:prSet/>
      <dgm:spPr/>
      <dgm:t>
        <a:bodyPr/>
        <a:lstStyle/>
        <a:p>
          <a:endParaRPr lang="fr-FR"/>
        </a:p>
      </dgm:t>
    </dgm:pt>
    <dgm:pt modelId="{E98CE528-0CEB-40EA-9321-E40CEB916928}" type="pres">
      <dgm:prSet presAssocID="{90A3816A-0491-48EA-858C-AD4879787D6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1DD7354-1D91-4298-8FA6-4701FDA7E944}" type="pres">
      <dgm:prSet presAssocID="{A856A49A-375C-4684-A0E3-2CC3861CDAD0}" presName="gear1" presStyleLbl="node1" presStyleIdx="0" presStyleCnt="3">
        <dgm:presLayoutVars>
          <dgm:chMax val="1"/>
          <dgm:bulletEnabled val="1"/>
        </dgm:presLayoutVars>
      </dgm:prSet>
      <dgm:spPr/>
    </dgm:pt>
    <dgm:pt modelId="{FEC8A149-7D54-4847-92BC-0924F19151DE}" type="pres">
      <dgm:prSet presAssocID="{A856A49A-375C-4684-A0E3-2CC3861CDAD0}" presName="gear1srcNode" presStyleLbl="node1" presStyleIdx="0" presStyleCnt="3"/>
      <dgm:spPr/>
    </dgm:pt>
    <dgm:pt modelId="{48A0E393-F65F-4986-93CC-5912E20D6941}" type="pres">
      <dgm:prSet presAssocID="{A856A49A-375C-4684-A0E3-2CC3861CDAD0}" presName="gear1dstNode" presStyleLbl="node1" presStyleIdx="0" presStyleCnt="3"/>
      <dgm:spPr/>
    </dgm:pt>
    <dgm:pt modelId="{983B5427-295F-45E6-BBA6-63566116AB0B}" type="pres">
      <dgm:prSet presAssocID="{9B57FE2D-9E35-49C1-9923-5C51E9A7D140}" presName="gear2" presStyleLbl="node1" presStyleIdx="1" presStyleCnt="3">
        <dgm:presLayoutVars>
          <dgm:chMax val="1"/>
          <dgm:bulletEnabled val="1"/>
        </dgm:presLayoutVars>
      </dgm:prSet>
      <dgm:spPr/>
    </dgm:pt>
    <dgm:pt modelId="{3A26DF37-F048-402A-A04C-88ACA0B19707}" type="pres">
      <dgm:prSet presAssocID="{9B57FE2D-9E35-49C1-9923-5C51E9A7D140}" presName="gear2srcNode" presStyleLbl="node1" presStyleIdx="1" presStyleCnt="3"/>
      <dgm:spPr/>
    </dgm:pt>
    <dgm:pt modelId="{287A14FE-A92F-4283-8057-C41EA0F53597}" type="pres">
      <dgm:prSet presAssocID="{9B57FE2D-9E35-49C1-9923-5C51E9A7D140}" presName="gear2dstNode" presStyleLbl="node1" presStyleIdx="1" presStyleCnt="3"/>
      <dgm:spPr/>
    </dgm:pt>
    <dgm:pt modelId="{E6458F32-D73F-42AE-8264-232EDA76C4F6}" type="pres">
      <dgm:prSet presAssocID="{7111B81E-49F0-4C25-9139-3B2B2E7A1D71}" presName="gear3" presStyleLbl="node1" presStyleIdx="2" presStyleCnt="3"/>
      <dgm:spPr/>
    </dgm:pt>
    <dgm:pt modelId="{76AC1317-ECB0-47E6-A83A-C85469385A67}" type="pres">
      <dgm:prSet presAssocID="{7111B81E-49F0-4C25-9139-3B2B2E7A1D7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B7A1234-D2A0-4C9C-A8E3-A461119B4EA0}" type="pres">
      <dgm:prSet presAssocID="{7111B81E-49F0-4C25-9139-3B2B2E7A1D71}" presName="gear3srcNode" presStyleLbl="node1" presStyleIdx="2" presStyleCnt="3"/>
      <dgm:spPr/>
    </dgm:pt>
    <dgm:pt modelId="{B87940B8-7CDE-402D-AD7D-CA04F827E386}" type="pres">
      <dgm:prSet presAssocID="{7111B81E-49F0-4C25-9139-3B2B2E7A1D71}" presName="gear3dstNode" presStyleLbl="node1" presStyleIdx="2" presStyleCnt="3"/>
      <dgm:spPr/>
    </dgm:pt>
    <dgm:pt modelId="{E23D1AF4-B5E7-4953-8613-3552790DFDAF}" type="pres">
      <dgm:prSet presAssocID="{C94CFE14-0957-4078-ACFA-1C571DDBB364}" presName="connector1" presStyleLbl="sibTrans2D1" presStyleIdx="0" presStyleCnt="3"/>
      <dgm:spPr/>
    </dgm:pt>
    <dgm:pt modelId="{2B004439-C2EA-4296-8614-EADFEDF63CFB}" type="pres">
      <dgm:prSet presAssocID="{220F5FE1-926F-4DC8-AA63-A00013622B8A}" presName="connector2" presStyleLbl="sibTrans2D1" presStyleIdx="1" presStyleCnt="3"/>
      <dgm:spPr/>
    </dgm:pt>
    <dgm:pt modelId="{6292B290-B614-4CD1-8895-8821071F0002}" type="pres">
      <dgm:prSet presAssocID="{3F9150C9-5E7B-4E7D-9B31-D4AFD723EC74}" presName="connector3" presStyleLbl="sibTrans2D1" presStyleIdx="2" presStyleCnt="3"/>
      <dgm:spPr/>
    </dgm:pt>
  </dgm:ptLst>
  <dgm:cxnLst>
    <dgm:cxn modelId="{947D2D56-399A-432D-B774-5D9F9DD757E6}" type="presOf" srcId="{7111B81E-49F0-4C25-9139-3B2B2E7A1D71}" destId="{EB7A1234-D2A0-4C9C-A8E3-A461119B4EA0}" srcOrd="2" destOrd="0" presId="urn:microsoft.com/office/officeart/2005/8/layout/gear1"/>
    <dgm:cxn modelId="{00A168A7-9804-4A94-8AB8-E7A2B98E74EF}" type="presOf" srcId="{7111B81E-49F0-4C25-9139-3B2B2E7A1D71}" destId="{76AC1317-ECB0-47E6-A83A-C85469385A67}" srcOrd="1" destOrd="0" presId="urn:microsoft.com/office/officeart/2005/8/layout/gear1"/>
    <dgm:cxn modelId="{FCB58BEF-3C24-4226-95C0-5575C5481D95}" type="presOf" srcId="{A856A49A-375C-4684-A0E3-2CC3861CDAD0}" destId="{31DD7354-1D91-4298-8FA6-4701FDA7E944}" srcOrd="0" destOrd="0" presId="urn:microsoft.com/office/officeart/2005/8/layout/gear1"/>
    <dgm:cxn modelId="{93A76645-FF78-485E-A948-14494B6744D9}" type="presOf" srcId="{7111B81E-49F0-4C25-9139-3B2B2E7A1D71}" destId="{E6458F32-D73F-42AE-8264-232EDA76C4F6}" srcOrd="0" destOrd="0" presId="urn:microsoft.com/office/officeart/2005/8/layout/gear1"/>
    <dgm:cxn modelId="{D0AD85DD-AE07-4F0B-9C97-696647EC6D1F}" type="presOf" srcId="{9B57FE2D-9E35-49C1-9923-5C51E9A7D140}" destId="{983B5427-295F-45E6-BBA6-63566116AB0B}" srcOrd="0" destOrd="0" presId="urn:microsoft.com/office/officeart/2005/8/layout/gear1"/>
    <dgm:cxn modelId="{386CA9F0-174A-4BF8-BBEC-2F3CD39DA134}" type="presOf" srcId="{9B57FE2D-9E35-49C1-9923-5C51E9A7D140}" destId="{287A14FE-A92F-4283-8057-C41EA0F53597}" srcOrd="2" destOrd="0" presId="urn:microsoft.com/office/officeart/2005/8/layout/gear1"/>
    <dgm:cxn modelId="{FBE64756-BF50-46D5-86EA-785893FF194E}" type="presOf" srcId="{A856A49A-375C-4684-A0E3-2CC3861CDAD0}" destId="{48A0E393-F65F-4986-93CC-5912E20D6941}" srcOrd="2" destOrd="0" presId="urn:microsoft.com/office/officeart/2005/8/layout/gear1"/>
    <dgm:cxn modelId="{DC84FA74-945B-4F7F-9C19-D43C918604E2}" srcId="{90A3816A-0491-48EA-858C-AD4879787D65}" destId="{7111B81E-49F0-4C25-9139-3B2B2E7A1D71}" srcOrd="2" destOrd="0" parTransId="{459B1C7B-BDC5-4E83-9B3B-78A7867CDACB}" sibTransId="{3F9150C9-5E7B-4E7D-9B31-D4AFD723EC74}"/>
    <dgm:cxn modelId="{A8BAA9E3-3400-4502-93F9-8302D18430E3}" type="presOf" srcId="{90A3816A-0491-48EA-858C-AD4879787D65}" destId="{E98CE528-0CEB-40EA-9321-E40CEB916928}" srcOrd="0" destOrd="0" presId="urn:microsoft.com/office/officeart/2005/8/layout/gear1"/>
    <dgm:cxn modelId="{B15A11D0-5C16-4868-8A74-1328C5A7C0DC}" type="presOf" srcId="{A856A49A-375C-4684-A0E3-2CC3861CDAD0}" destId="{FEC8A149-7D54-4847-92BC-0924F19151DE}" srcOrd="1" destOrd="0" presId="urn:microsoft.com/office/officeart/2005/8/layout/gear1"/>
    <dgm:cxn modelId="{923614C7-0E84-4997-A842-BD04383D9789}" type="presOf" srcId="{C94CFE14-0957-4078-ACFA-1C571DDBB364}" destId="{E23D1AF4-B5E7-4953-8613-3552790DFDAF}" srcOrd="0" destOrd="0" presId="urn:microsoft.com/office/officeart/2005/8/layout/gear1"/>
    <dgm:cxn modelId="{76F8D6EA-2D75-43F1-ADE1-35AA47959A3A}" type="presOf" srcId="{3F9150C9-5E7B-4E7D-9B31-D4AFD723EC74}" destId="{6292B290-B614-4CD1-8895-8821071F0002}" srcOrd="0" destOrd="0" presId="urn:microsoft.com/office/officeart/2005/8/layout/gear1"/>
    <dgm:cxn modelId="{0AE124E4-55ED-49AE-874B-BE5D4B9D73F6}" srcId="{90A3816A-0491-48EA-858C-AD4879787D65}" destId="{A856A49A-375C-4684-A0E3-2CC3861CDAD0}" srcOrd="0" destOrd="0" parTransId="{52C7E673-02CB-495F-B183-0334ABF86654}" sibTransId="{C94CFE14-0957-4078-ACFA-1C571DDBB364}"/>
    <dgm:cxn modelId="{13D4BF94-3511-4E85-89ED-492366B8F4DF}" type="presOf" srcId="{9B57FE2D-9E35-49C1-9923-5C51E9A7D140}" destId="{3A26DF37-F048-402A-A04C-88ACA0B19707}" srcOrd="1" destOrd="0" presId="urn:microsoft.com/office/officeart/2005/8/layout/gear1"/>
    <dgm:cxn modelId="{E19A6F17-7599-42FC-B305-F11BAE0BEA54}" type="presOf" srcId="{220F5FE1-926F-4DC8-AA63-A00013622B8A}" destId="{2B004439-C2EA-4296-8614-EADFEDF63CFB}" srcOrd="0" destOrd="0" presId="urn:microsoft.com/office/officeart/2005/8/layout/gear1"/>
    <dgm:cxn modelId="{7CCADD68-4317-4C9C-A1EA-C2FDEEC0089B}" srcId="{90A3816A-0491-48EA-858C-AD4879787D65}" destId="{9B57FE2D-9E35-49C1-9923-5C51E9A7D140}" srcOrd="1" destOrd="0" parTransId="{D28B67D3-0ABE-40B8-B68F-FEA55A917153}" sibTransId="{220F5FE1-926F-4DC8-AA63-A00013622B8A}"/>
    <dgm:cxn modelId="{704F6300-2C60-4AAB-AB1E-FA10B117B729}" type="presOf" srcId="{7111B81E-49F0-4C25-9139-3B2B2E7A1D71}" destId="{B87940B8-7CDE-402D-AD7D-CA04F827E386}" srcOrd="3" destOrd="0" presId="urn:microsoft.com/office/officeart/2005/8/layout/gear1"/>
    <dgm:cxn modelId="{E05F70D4-8AD2-456B-916F-A692E88F9DD5}" type="presParOf" srcId="{E98CE528-0CEB-40EA-9321-E40CEB916928}" destId="{31DD7354-1D91-4298-8FA6-4701FDA7E944}" srcOrd="0" destOrd="0" presId="urn:microsoft.com/office/officeart/2005/8/layout/gear1"/>
    <dgm:cxn modelId="{0B7CC643-4D96-4D4C-AC10-469DA43ADA7E}" type="presParOf" srcId="{E98CE528-0CEB-40EA-9321-E40CEB916928}" destId="{FEC8A149-7D54-4847-92BC-0924F19151DE}" srcOrd="1" destOrd="0" presId="urn:microsoft.com/office/officeart/2005/8/layout/gear1"/>
    <dgm:cxn modelId="{E919A457-3A51-4D97-8289-ED499260100A}" type="presParOf" srcId="{E98CE528-0CEB-40EA-9321-E40CEB916928}" destId="{48A0E393-F65F-4986-93CC-5912E20D6941}" srcOrd="2" destOrd="0" presId="urn:microsoft.com/office/officeart/2005/8/layout/gear1"/>
    <dgm:cxn modelId="{421D42BF-B5EB-4282-9FC1-F3B0AAEB12AF}" type="presParOf" srcId="{E98CE528-0CEB-40EA-9321-E40CEB916928}" destId="{983B5427-295F-45E6-BBA6-63566116AB0B}" srcOrd="3" destOrd="0" presId="urn:microsoft.com/office/officeart/2005/8/layout/gear1"/>
    <dgm:cxn modelId="{A25BF8A4-5D2B-4280-A08B-8F99976FCF4D}" type="presParOf" srcId="{E98CE528-0CEB-40EA-9321-E40CEB916928}" destId="{3A26DF37-F048-402A-A04C-88ACA0B19707}" srcOrd="4" destOrd="0" presId="urn:microsoft.com/office/officeart/2005/8/layout/gear1"/>
    <dgm:cxn modelId="{88CFB021-A896-4A8E-B906-F3012FFFFCF9}" type="presParOf" srcId="{E98CE528-0CEB-40EA-9321-E40CEB916928}" destId="{287A14FE-A92F-4283-8057-C41EA0F53597}" srcOrd="5" destOrd="0" presId="urn:microsoft.com/office/officeart/2005/8/layout/gear1"/>
    <dgm:cxn modelId="{77A6AFF3-1FAC-466A-BC97-DBCE33A7C893}" type="presParOf" srcId="{E98CE528-0CEB-40EA-9321-E40CEB916928}" destId="{E6458F32-D73F-42AE-8264-232EDA76C4F6}" srcOrd="6" destOrd="0" presId="urn:microsoft.com/office/officeart/2005/8/layout/gear1"/>
    <dgm:cxn modelId="{32940D75-9E50-4E98-B855-2F04D25AC0B6}" type="presParOf" srcId="{E98CE528-0CEB-40EA-9321-E40CEB916928}" destId="{76AC1317-ECB0-47E6-A83A-C85469385A67}" srcOrd="7" destOrd="0" presId="urn:microsoft.com/office/officeart/2005/8/layout/gear1"/>
    <dgm:cxn modelId="{160DC6CE-A685-43A5-B76D-AF6F72F42F9B}" type="presParOf" srcId="{E98CE528-0CEB-40EA-9321-E40CEB916928}" destId="{EB7A1234-D2A0-4C9C-A8E3-A461119B4EA0}" srcOrd="8" destOrd="0" presId="urn:microsoft.com/office/officeart/2005/8/layout/gear1"/>
    <dgm:cxn modelId="{D4F71215-442E-4D75-81DA-3F0515AC6919}" type="presParOf" srcId="{E98CE528-0CEB-40EA-9321-E40CEB916928}" destId="{B87940B8-7CDE-402D-AD7D-CA04F827E386}" srcOrd="9" destOrd="0" presId="urn:microsoft.com/office/officeart/2005/8/layout/gear1"/>
    <dgm:cxn modelId="{F522DEB4-C063-4425-B13A-2305D41EE43E}" type="presParOf" srcId="{E98CE528-0CEB-40EA-9321-E40CEB916928}" destId="{E23D1AF4-B5E7-4953-8613-3552790DFDAF}" srcOrd="10" destOrd="0" presId="urn:microsoft.com/office/officeart/2005/8/layout/gear1"/>
    <dgm:cxn modelId="{69773EF0-F51A-42D1-9229-6A5546018BDF}" type="presParOf" srcId="{E98CE528-0CEB-40EA-9321-E40CEB916928}" destId="{2B004439-C2EA-4296-8614-EADFEDF63CFB}" srcOrd="11" destOrd="0" presId="urn:microsoft.com/office/officeart/2005/8/layout/gear1"/>
    <dgm:cxn modelId="{723FF70F-D8C1-403A-AC68-15F5D596A2A1}" type="presParOf" srcId="{E98CE528-0CEB-40EA-9321-E40CEB916928}" destId="{6292B290-B614-4CD1-8895-8821071F000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7A097B-7792-4565-9DF8-B8410DAD867D}" type="doc">
      <dgm:prSet loTypeId="urn:microsoft.com/office/officeart/2005/8/layout/cycle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545E913A-3F15-41B9-B8AB-492EB2984289}">
      <dgm:prSet phldrT="[Texte]" custT="1"/>
      <dgm:spPr/>
      <dgm:t>
        <a:bodyPr/>
        <a:lstStyle/>
        <a:p>
          <a:r>
            <a:rPr lang="fr-MA" sz="1400" b="1" dirty="0" smtClean="0">
              <a:latin typeface="+mj-lt"/>
              <a:ea typeface="Cambria" panose="02040503050406030204" pitchFamily="18" charset="0"/>
            </a:rPr>
            <a:t>Développement des infrastructures</a:t>
          </a:r>
          <a:endParaRPr lang="fr-FR" sz="1400" dirty="0">
            <a:latin typeface="+mj-lt"/>
          </a:endParaRPr>
        </a:p>
      </dgm:t>
    </dgm:pt>
    <dgm:pt modelId="{944366DE-9A42-4E3D-8699-3DC4499AA738}" type="parTrans" cxnId="{191BBCB7-3558-449E-8671-A40C2CBFC6A7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49ADB573-59BB-4D51-A14F-D5D401B1C308}" type="sibTrans" cxnId="{191BBCB7-3558-449E-8671-A40C2CBFC6A7}">
      <dgm:prSet custT="1"/>
      <dgm:spPr/>
      <dgm:t>
        <a:bodyPr/>
        <a:lstStyle/>
        <a:p>
          <a:endParaRPr lang="fr-FR" sz="1400">
            <a:latin typeface="+mj-lt"/>
          </a:endParaRPr>
        </a:p>
      </dgm:t>
    </dgm:pt>
    <dgm:pt modelId="{49C4B3DD-55A5-4855-9865-9335F0328DC6}">
      <dgm:prSet phldrT="[Texte]" custT="1"/>
      <dgm:spPr/>
      <dgm:t>
        <a:bodyPr/>
        <a:lstStyle/>
        <a:p>
          <a:r>
            <a:rPr lang="fr-MA" sz="1400" b="1" dirty="0" smtClean="0">
              <a:latin typeface="+mj-lt"/>
              <a:ea typeface="Cambria" panose="02040503050406030204" pitchFamily="18" charset="0"/>
            </a:rPr>
            <a:t>Charte nationale de l’Investissement</a:t>
          </a:r>
          <a:endParaRPr lang="fr-FR" sz="1400" dirty="0">
            <a:latin typeface="+mj-lt"/>
          </a:endParaRPr>
        </a:p>
      </dgm:t>
    </dgm:pt>
    <dgm:pt modelId="{98D252A3-C848-4CCE-85C9-697E186D43B3}" type="parTrans" cxnId="{843D8E7D-2BA3-4536-B811-6F68F15F0222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AF5E5C4B-815C-4FBE-B0D5-696AE299A7BE}" type="sibTrans" cxnId="{843D8E7D-2BA3-4536-B811-6F68F15F0222}">
      <dgm:prSet custT="1"/>
      <dgm:spPr/>
      <dgm:t>
        <a:bodyPr/>
        <a:lstStyle/>
        <a:p>
          <a:endParaRPr lang="fr-FR" sz="1400">
            <a:latin typeface="+mj-lt"/>
          </a:endParaRPr>
        </a:p>
      </dgm:t>
    </dgm:pt>
    <dgm:pt modelId="{C696A574-29BF-48EC-9518-1BAA162F34D1}">
      <dgm:prSet phldrT="[Texte]" custT="1"/>
      <dgm:spPr/>
      <dgm:t>
        <a:bodyPr/>
        <a:lstStyle/>
        <a:p>
          <a:r>
            <a:rPr lang="fr-MA" sz="1400" b="1" dirty="0" smtClean="0">
              <a:latin typeface="+mj-lt"/>
              <a:ea typeface="Cambria" panose="02040503050406030204" pitchFamily="18" charset="0"/>
            </a:rPr>
            <a:t>Charte nationale de développement durable</a:t>
          </a:r>
          <a:endParaRPr lang="fr-FR" sz="1400" dirty="0">
            <a:latin typeface="+mj-lt"/>
          </a:endParaRPr>
        </a:p>
      </dgm:t>
    </dgm:pt>
    <dgm:pt modelId="{F01FD300-EB77-4824-9DB2-504E2EF5BD6B}" type="parTrans" cxnId="{D870A6F2-F8AA-4B15-8894-803AB3CE859A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5F2AE016-EDD1-4F71-B1F0-D9FEE26C8BF1}" type="sibTrans" cxnId="{D870A6F2-F8AA-4B15-8894-803AB3CE859A}">
      <dgm:prSet custT="1"/>
      <dgm:spPr/>
      <dgm:t>
        <a:bodyPr/>
        <a:lstStyle/>
        <a:p>
          <a:endParaRPr lang="fr-FR" sz="1400">
            <a:latin typeface="+mj-lt"/>
          </a:endParaRPr>
        </a:p>
      </dgm:t>
    </dgm:pt>
    <dgm:pt modelId="{334943D5-6E4C-404A-9804-9C43FCB56B9E}">
      <dgm:prSet phldrT="[Texte]" custT="1"/>
      <dgm:spPr/>
      <dgm:t>
        <a:bodyPr/>
        <a:lstStyle/>
        <a:p>
          <a:r>
            <a:rPr lang="fr-MA" sz="1400" b="1" dirty="0" smtClean="0">
              <a:latin typeface="+mj-lt"/>
              <a:ea typeface="Cambria" panose="02040503050406030204" pitchFamily="18" charset="0"/>
            </a:rPr>
            <a:t>Stratégie de mobilité urbaine</a:t>
          </a:r>
          <a:endParaRPr lang="fr-FR" sz="1400" dirty="0">
            <a:latin typeface="+mj-lt"/>
          </a:endParaRPr>
        </a:p>
      </dgm:t>
    </dgm:pt>
    <dgm:pt modelId="{C9B9ACBA-7292-4F36-971E-B56863E45321}" type="parTrans" cxnId="{F760032F-A341-4B07-8264-539711CC3182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6B539615-F458-4F67-AB61-B95C543B89A6}" type="sibTrans" cxnId="{F760032F-A341-4B07-8264-539711CC3182}">
      <dgm:prSet custT="1"/>
      <dgm:spPr/>
      <dgm:t>
        <a:bodyPr/>
        <a:lstStyle/>
        <a:p>
          <a:endParaRPr lang="fr-FR" sz="1400">
            <a:latin typeface="+mj-lt"/>
          </a:endParaRPr>
        </a:p>
      </dgm:t>
    </dgm:pt>
    <dgm:pt modelId="{1BEB4CD5-7BC3-4190-99E1-874FD44D0F00}">
      <dgm:prSet phldrT="[Texte]" custT="1"/>
      <dgm:spPr/>
      <dgm:t>
        <a:bodyPr/>
        <a:lstStyle/>
        <a:p>
          <a:r>
            <a:rPr lang="fr-MA" sz="1400" b="1" dirty="0" smtClean="0">
              <a:latin typeface="+mj-lt"/>
              <a:ea typeface="Cambria" panose="02040503050406030204" pitchFamily="18" charset="0"/>
            </a:rPr>
            <a:t>Stratégie logistique</a:t>
          </a:r>
          <a:endParaRPr lang="fr-FR" sz="1400" dirty="0">
            <a:latin typeface="+mj-lt"/>
          </a:endParaRPr>
        </a:p>
      </dgm:t>
    </dgm:pt>
    <dgm:pt modelId="{A6650A82-63B4-4216-A98E-795469C4CA98}" type="parTrans" cxnId="{443FDD30-E621-44C0-87CA-2A17A2227467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DA92471D-0A9A-464D-89B9-221BD6F22388}" type="sibTrans" cxnId="{443FDD30-E621-44C0-87CA-2A17A2227467}">
      <dgm:prSet custT="1"/>
      <dgm:spPr/>
      <dgm:t>
        <a:bodyPr/>
        <a:lstStyle/>
        <a:p>
          <a:endParaRPr lang="fr-FR" sz="1400">
            <a:latin typeface="+mj-lt"/>
          </a:endParaRPr>
        </a:p>
      </dgm:t>
    </dgm:pt>
    <dgm:pt modelId="{D8502F18-6C5E-4A29-91F4-952F59CFAE4C}">
      <dgm:prSet phldrT="[Texte]" custT="1"/>
      <dgm:spPr/>
      <dgm:t>
        <a:bodyPr/>
        <a:lstStyle/>
        <a:p>
          <a:r>
            <a:rPr lang="fr-MA" sz="1400" b="1" dirty="0" smtClean="0">
              <a:latin typeface="+mj-lt"/>
              <a:ea typeface="Cambria" panose="02040503050406030204" pitchFamily="18" charset="0"/>
            </a:rPr>
            <a:t>Administration digitale</a:t>
          </a:r>
          <a:endParaRPr lang="fr-FR" sz="1400" dirty="0">
            <a:latin typeface="+mj-lt"/>
          </a:endParaRPr>
        </a:p>
      </dgm:t>
    </dgm:pt>
    <dgm:pt modelId="{58D2F37C-D0AF-4D11-9FFC-4EFEE746872F}" type="parTrans" cxnId="{871D8144-CD1E-42E9-93C1-2E15DD16F0A2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AF08FC76-F38B-4DF3-81B4-0E50462294C5}" type="sibTrans" cxnId="{871D8144-CD1E-42E9-93C1-2E15DD16F0A2}">
      <dgm:prSet custT="1"/>
      <dgm:spPr/>
      <dgm:t>
        <a:bodyPr/>
        <a:lstStyle/>
        <a:p>
          <a:endParaRPr lang="fr-FR" sz="1400">
            <a:latin typeface="+mj-lt"/>
          </a:endParaRPr>
        </a:p>
      </dgm:t>
    </dgm:pt>
    <dgm:pt modelId="{E3951E94-C07B-4099-AC75-0C1CBC879461}">
      <dgm:prSet phldrT="[Texte]" custT="1"/>
      <dgm:spPr/>
      <dgm:t>
        <a:bodyPr/>
        <a:lstStyle/>
        <a:p>
          <a:r>
            <a:rPr lang="fr-MA" sz="1400" b="1" dirty="0" smtClean="0">
              <a:latin typeface="+mj-lt"/>
              <a:ea typeface="Cambria" panose="02040503050406030204" pitchFamily="18" charset="0"/>
            </a:rPr>
            <a:t>Stratégies de sécurité routière</a:t>
          </a:r>
          <a:endParaRPr lang="fr-FR" sz="1400" dirty="0">
            <a:latin typeface="+mj-lt"/>
          </a:endParaRPr>
        </a:p>
      </dgm:t>
    </dgm:pt>
    <dgm:pt modelId="{76B23324-A766-4C22-BBFF-BC31D53B2DDC}" type="parTrans" cxnId="{292B7CDB-898D-4873-85DA-5B28D5A06701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3F5A7DEB-C017-4D30-8434-051238B7CEE4}" type="sibTrans" cxnId="{292B7CDB-898D-4873-85DA-5B28D5A06701}">
      <dgm:prSet custT="1"/>
      <dgm:spPr/>
      <dgm:t>
        <a:bodyPr/>
        <a:lstStyle/>
        <a:p>
          <a:endParaRPr lang="fr-FR" sz="1400">
            <a:latin typeface="+mj-lt"/>
          </a:endParaRPr>
        </a:p>
      </dgm:t>
    </dgm:pt>
    <dgm:pt modelId="{423FA441-00F2-442C-B0D0-13545CFE72AD}" type="pres">
      <dgm:prSet presAssocID="{F77A097B-7792-4565-9DF8-B8410DAD867D}" presName="Name0" presStyleCnt="0">
        <dgm:presLayoutVars>
          <dgm:dir/>
          <dgm:resizeHandles val="exact"/>
        </dgm:presLayoutVars>
      </dgm:prSet>
      <dgm:spPr/>
    </dgm:pt>
    <dgm:pt modelId="{00CF1223-14A3-4788-AE42-F7C99CC7573D}" type="pres">
      <dgm:prSet presAssocID="{F77A097B-7792-4565-9DF8-B8410DAD867D}" presName="cycle" presStyleCnt="0"/>
      <dgm:spPr/>
    </dgm:pt>
    <dgm:pt modelId="{FEFEA356-7B64-4A79-8D88-BB508FFF8F2A}" type="pres">
      <dgm:prSet presAssocID="{545E913A-3F15-41B9-B8AB-492EB2984289}" presName="nodeFirstNode" presStyleLbl="node1" presStyleIdx="0" presStyleCnt="7" custScaleX="123780">
        <dgm:presLayoutVars>
          <dgm:bulletEnabled val="1"/>
        </dgm:presLayoutVars>
      </dgm:prSet>
      <dgm:spPr/>
    </dgm:pt>
    <dgm:pt modelId="{E5A7ACA1-D976-4400-B9AD-9177D76FB8B1}" type="pres">
      <dgm:prSet presAssocID="{49ADB573-59BB-4D51-A14F-D5D401B1C308}" presName="sibTransFirstNode" presStyleLbl="bgShp" presStyleIdx="0" presStyleCnt="1"/>
      <dgm:spPr/>
    </dgm:pt>
    <dgm:pt modelId="{280478E7-451D-4FF7-8CE6-6E1CD5298332}" type="pres">
      <dgm:prSet presAssocID="{49C4B3DD-55A5-4855-9865-9335F0328DC6}" presName="nodeFollowingNodes" presStyleLbl="node1" presStyleIdx="1" presStyleCnt="7" custScaleX="127331" custRadScaleRad="108178" custRadScaleInc="19283">
        <dgm:presLayoutVars>
          <dgm:bulletEnabled val="1"/>
        </dgm:presLayoutVars>
      </dgm:prSet>
      <dgm:spPr/>
    </dgm:pt>
    <dgm:pt modelId="{F6F5EF04-5249-4BAB-9C30-5EE94E0374B2}" type="pres">
      <dgm:prSet presAssocID="{C696A574-29BF-48EC-9518-1BAA162F34D1}" presName="nodeFollowingNodes" presStyleLbl="node1" presStyleIdx="2" presStyleCnt="7" custScaleX="129829" custRadScaleRad="101555" custRadScaleInc="9403">
        <dgm:presLayoutVars>
          <dgm:bulletEnabled val="1"/>
        </dgm:presLayoutVars>
      </dgm:prSet>
      <dgm:spPr/>
    </dgm:pt>
    <dgm:pt modelId="{E8289F6D-3277-4B59-895B-99A9D65957F8}" type="pres">
      <dgm:prSet presAssocID="{334943D5-6E4C-404A-9804-9C43FCB56B9E}" presName="nodeFollowingNodes" presStyleLbl="node1" presStyleIdx="3" presStyleCnt="7">
        <dgm:presLayoutVars>
          <dgm:bulletEnabled val="1"/>
        </dgm:presLayoutVars>
      </dgm:prSet>
      <dgm:spPr/>
    </dgm:pt>
    <dgm:pt modelId="{852FB87C-BA27-4D35-B1CC-A5D1ED99F7A4}" type="pres">
      <dgm:prSet presAssocID="{1BEB4CD5-7BC3-4190-99E1-874FD44D0F00}" presName="nodeFollowingNodes" presStyleLbl="node1" presStyleIdx="4" presStyleCnt="7">
        <dgm:presLayoutVars>
          <dgm:bulletEnabled val="1"/>
        </dgm:presLayoutVars>
      </dgm:prSet>
      <dgm:spPr/>
    </dgm:pt>
    <dgm:pt modelId="{CB4B78EB-C7AE-4CFA-91E7-C592F6527308}" type="pres">
      <dgm:prSet presAssocID="{D8502F18-6C5E-4A29-91F4-952F59CFAE4C}" presName="nodeFollowingNodes" presStyleLbl="node1" presStyleIdx="5" presStyleCnt="7" custRadScaleRad="101152" custRadScaleInc="-9559">
        <dgm:presLayoutVars>
          <dgm:bulletEnabled val="1"/>
        </dgm:presLayoutVars>
      </dgm:prSet>
      <dgm:spPr/>
    </dgm:pt>
    <dgm:pt modelId="{2D8E48BA-268F-4A2C-AA0D-3B7DAAF7D36D}" type="pres">
      <dgm:prSet presAssocID="{E3951E94-C07B-4099-AC75-0C1CBC879461}" presName="nodeFollowingNodes" presStyleLbl="node1" presStyleIdx="6" presStyleCnt="7" custScaleX="127653" custRadScaleRad="109205" custRadScaleInc="-16273">
        <dgm:presLayoutVars>
          <dgm:bulletEnabled val="1"/>
        </dgm:presLayoutVars>
      </dgm:prSet>
      <dgm:spPr/>
    </dgm:pt>
  </dgm:ptLst>
  <dgm:cxnLst>
    <dgm:cxn modelId="{292B7CDB-898D-4873-85DA-5B28D5A06701}" srcId="{F77A097B-7792-4565-9DF8-B8410DAD867D}" destId="{E3951E94-C07B-4099-AC75-0C1CBC879461}" srcOrd="6" destOrd="0" parTransId="{76B23324-A766-4C22-BBFF-BC31D53B2DDC}" sibTransId="{3F5A7DEB-C017-4D30-8434-051238B7CEE4}"/>
    <dgm:cxn modelId="{08981970-2B50-4B9D-8E40-FB405113D4B6}" type="presOf" srcId="{D8502F18-6C5E-4A29-91F4-952F59CFAE4C}" destId="{CB4B78EB-C7AE-4CFA-91E7-C592F6527308}" srcOrd="0" destOrd="0" presId="urn:microsoft.com/office/officeart/2005/8/layout/cycle3"/>
    <dgm:cxn modelId="{871D8144-CD1E-42E9-93C1-2E15DD16F0A2}" srcId="{F77A097B-7792-4565-9DF8-B8410DAD867D}" destId="{D8502F18-6C5E-4A29-91F4-952F59CFAE4C}" srcOrd="5" destOrd="0" parTransId="{58D2F37C-D0AF-4D11-9FFC-4EFEE746872F}" sibTransId="{AF08FC76-F38B-4DF3-81B4-0E50462294C5}"/>
    <dgm:cxn modelId="{191BBCB7-3558-449E-8671-A40C2CBFC6A7}" srcId="{F77A097B-7792-4565-9DF8-B8410DAD867D}" destId="{545E913A-3F15-41B9-B8AB-492EB2984289}" srcOrd="0" destOrd="0" parTransId="{944366DE-9A42-4E3D-8699-3DC4499AA738}" sibTransId="{49ADB573-59BB-4D51-A14F-D5D401B1C308}"/>
    <dgm:cxn modelId="{42E785D4-2AB0-4A2C-A672-F43FEA5553F5}" type="presOf" srcId="{334943D5-6E4C-404A-9804-9C43FCB56B9E}" destId="{E8289F6D-3277-4B59-895B-99A9D65957F8}" srcOrd="0" destOrd="0" presId="urn:microsoft.com/office/officeart/2005/8/layout/cycle3"/>
    <dgm:cxn modelId="{E147CE4A-8203-4FD3-A888-C0B3E8F054C9}" type="presOf" srcId="{545E913A-3F15-41B9-B8AB-492EB2984289}" destId="{FEFEA356-7B64-4A79-8D88-BB508FFF8F2A}" srcOrd="0" destOrd="0" presId="urn:microsoft.com/office/officeart/2005/8/layout/cycle3"/>
    <dgm:cxn modelId="{2CE198B5-5A7D-4AAB-873E-851C8C9C1599}" type="presOf" srcId="{C696A574-29BF-48EC-9518-1BAA162F34D1}" destId="{F6F5EF04-5249-4BAB-9C30-5EE94E0374B2}" srcOrd="0" destOrd="0" presId="urn:microsoft.com/office/officeart/2005/8/layout/cycle3"/>
    <dgm:cxn modelId="{BB6DE2E6-1B0B-4AD2-A4E8-BA05A612C0C0}" type="presOf" srcId="{E3951E94-C07B-4099-AC75-0C1CBC879461}" destId="{2D8E48BA-268F-4A2C-AA0D-3B7DAAF7D36D}" srcOrd="0" destOrd="0" presId="urn:microsoft.com/office/officeart/2005/8/layout/cycle3"/>
    <dgm:cxn modelId="{D870A6F2-F8AA-4B15-8894-803AB3CE859A}" srcId="{F77A097B-7792-4565-9DF8-B8410DAD867D}" destId="{C696A574-29BF-48EC-9518-1BAA162F34D1}" srcOrd="2" destOrd="0" parTransId="{F01FD300-EB77-4824-9DB2-504E2EF5BD6B}" sibTransId="{5F2AE016-EDD1-4F71-B1F0-D9FEE26C8BF1}"/>
    <dgm:cxn modelId="{EC0BF3C5-766F-46BF-819C-D20618B0CC0F}" type="presOf" srcId="{49C4B3DD-55A5-4855-9865-9335F0328DC6}" destId="{280478E7-451D-4FF7-8CE6-6E1CD5298332}" srcOrd="0" destOrd="0" presId="urn:microsoft.com/office/officeart/2005/8/layout/cycle3"/>
    <dgm:cxn modelId="{88C7C9CF-D0D1-46CA-8155-4E94FE230210}" type="presOf" srcId="{F77A097B-7792-4565-9DF8-B8410DAD867D}" destId="{423FA441-00F2-442C-B0D0-13545CFE72AD}" srcOrd="0" destOrd="0" presId="urn:microsoft.com/office/officeart/2005/8/layout/cycle3"/>
    <dgm:cxn modelId="{89887F2B-857F-4593-B2F5-4DBD28CE7282}" type="presOf" srcId="{49ADB573-59BB-4D51-A14F-D5D401B1C308}" destId="{E5A7ACA1-D976-4400-B9AD-9177D76FB8B1}" srcOrd="0" destOrd="0" presId="urn:microsoft.com/office/officeart/2005/8/layout/cycle3"/>
    <dgm:cxn modelId="{843D8E7D-2BA3-4536-B811-6F68F15F0222}" srcId="{F77A097B-7792-4565-9DF8-B8410DAD867D}" destId="{49C4B3DD-55A5-4855-9865-9335F0328DC6}" srcOrd="1" destOrd="0" parTransId="{98D252A3-C848-4CCE-85C9-697E186D43B3}" sibTransId="{AF5E5C4B-815C-4FBE-B0D5-696AE299A7BE}"/>
    <dgm:cxn modelId="{443FDD30-E621-44C0-87CA-2A17A2227467}" srcId="{F77A097B-7792-4565-9DF8-B8410DAD867D}" destId="{1BEB4CD5-7BC3-4190-99E1-874FD44D0F00}" srcOrd="4" destOrd="0" parTransId="{A6650A82-63B4-4216-A98E-795469C4CA98}" sibTransId="{DA92471D-0A9A-464D-89B9-221BD6F22388}"/>
    <dgm:cxn modelId="{EB767022-EB15-47C9-8EDA-8BED0E4EB2DA}" type="presOf" srcId="{1BEB4CD5-7BC3-4190-99E1-874FD44D0F00}" destId="{852FB87C-BA27-4D35-B1CC-A5D1ED99F7A4}" srcOrd="0" destOrd="0" presId="urn:microsoft.com/office/officeart/2005/8/layout/cycle3"/>
    <dgm:cxn modelId="{F760032F-A341-4B07-8264-539711CC3182}" srcId="{F77A097B-7792-4565-9DF8-B8410DAD867D}" destId="{334943D5-6E4C-404A-9804-9C43FCB56B9E}" srcOrd="3" destOrd="0" parTransId="{C9B9ACBA-7292-4F36-971E-B56863E45321}" sibTransId="{6B539615-F458-4F67-AB61-B95C543B89A6}"/>
    <dgm:cxn modelId="{B04B5AB9-DAC0-4CA5-B38B-49204700D2D5}" type="presParOf" srcId="{423FA441-00F2-442C-B0D0-13545CFE72AD}" destId="{00CF1223-14A3-4788-AE42-F7C99CC7573D}" srcOrd="0" destOrd="0" presId="urn:microsoft.com/office/officeart/2005/8/layout/cycle3"/>
    <dgm:cxn modelId="{B714804F-7D38-44FA-B2FC-2DCAD6E3C80A}" type="presParOf" srcId="{00CF1223-14A3-4788-AE42-F7C99CC7573D}" destId="{FEFEA356-7B64-4A79-8D88-BB508FFF8F2A}" srcOrd="0" destOrd="0" presId="urn:microsoft.com/office/officeart/2005/8/layout/cycle3"/>
    <dgm:cxn modelId="{4E5D955D-1507-4A75-90E9-A18EFE71F9A0}" type="presParOf" srcId="{00CF1223-14A3-4788-AE42-F7C99CC7573D}" destId="{E5A7ACA1-D976-4400-B9AD-9177D76FB8B1}" srcOrd="1" destOrd="0" presId="urn:microsoft.com/office/officeart/2005/8/layout/cycle3"/>
    <dgm:cxn modelId="{9C43B3DB-EB44-4B84-B5FE-D870C1920E61}" type="presParOf" srcId="{00CF1223-14A3-4788-AE42-F7C99CC7573D}" destId="{280478E7-451D-4FF7-8CE6-6E1CD5298332}" srcOrd="2" destOrd="0" presId="urn:microsoft.com/office/officeart/2005/8/layout/cycle3"/>
    <dgm:cxn modelId="{0EF80C91-31AF-4526-806A-27EDDA9812F8}" type="presParOf" srcId="{00CF1223-14A3-4788-AE42-F7C99CC7573D}" destId="{F6F5EF04-5249-4BAB-9C30-5EE94E0374B2}" srcOrd="3" destOrd="0" presId="urn:microsoft.com/office/officeart/2005/8/layout/cycle3"/>
    <dgm:cxn modelId="{1C3F8A8A-2E7E-4685-93FD-3BC5CB5FDB6E}" type="presParOf" srcId="{00CF1223-14A3-4788-AE42-F7C99CC7573D}" destId="{E8289F6D-3277-4B59-895B-99A9D65957F8}" srcOrd="4" destOrd="0" presId="urn:microsoft.com/office/officeart/2005/8/layout/cycle3"/>
    <dgm:cxn modelId="{14AF7605-99A0-4365-AEFD-7995469D9585}" type="presParOf" srcId="{00CF1223-14A3-4788-AE42-F7C99CC7573D}" destId="{852FB87C-BA27-4D35-B1CC-A5D1ED99F7A4}" srcOrd="5" destOrd="0" presId="urn:microsoft.com/office/officeart/2005/8/layout/cycle3"/>
    <dgm:cxn modelId="{97AEA725-9DEE-4EFB-AA7A-5AE0C5A00587}" type="presParOf" srcId="{00CF1223-14A3-4788-AE42-F7C99CC7573D}" destId="{CB4B78EB-C7AE-4CFA-91E7-C592F6527308}" srcOrd="6" destOrd="0" presId="urn:microsoft.com/office/officeart/2005/8/layout/cycle3"/>
    <dgm:cxn modelId="{28D2742D-00F9-40FF-B0AF-F56A26066715}" type="presParOf" srcId="{00CF1223-14A3-4788-AE42-F7C99CC7573D}" destId="{2D8E48BA-268F-4A2C-AA0D-3B7DAAF7D36D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3686EC-7620-4BAB-BBF6-89FEE196ACED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</dgm:pt>
    <dgm:pt modelId="{B1335313-9E69-4A60-B1E0-7DFD305C06FF}">
      <dgm:prSet phldrT="[Texte]"/>
      <dgm:spPr/>
      <dgm:t>
        <a:bodyPr/>
        <a:lstStyle/>
        <a:p>
          <a:r>
            <a:rPr lang="fr-FR" b="1" dirty="0" smtClean="0">
              <a:latin typeface="+mn-lt"/>
              <a:ea typeface="Cambria" panose="02040503050406030204" pitchFamily="18" charset="0"/>
            </a:rPr>
            <a:t>Sécurité et sûreté routières</a:t>
          </a:r>
          <a:endParaRPr lang="fr-FR" b="1" dirty="0">
            <a:latin typeface="+mn-lt"/>
          </a:endParaRPr>
        </a:p>
      </dgm:t>
    </dgm:pt>
    <dgm:pt modelId="{A20A44CD-9500-4FE0-8237-9CF69A69C129}" type="parTrans" cxnId="{FE595B34-24DF-4B2A-AA90-8AAA47F15CDD}">
      <dgm:prSet/>
      <dgm:spPr/>
      <dgm:t>
        <a:bodyPr/>
        <a:lstStyle/>
        <a:p>
          <a:endParaRPr lang="fr-FR" b="1">
            <a:latin typeface="+mn-lt"/>
          </a:endParaRPr>
        </a:p>
      </dgm:t>
    </dgm:pt>
    <dgm:pt modelId="{F858BB2F-5CA7-43AA-851F-5FD093B7496C}" type="sibTrans" cxnId="{FE595B34-24DF-4B2A-AA90-8AAA47F15CDD}">
      <dgm:prSet/>
      <dgm:spPr/>
      <dgm:t>
        <a:bodyPr/>
        <a:lstStyle/>
        <a:p>
          <a:endParaRPr lang="fr-FR" b="1">
            <a:latin typeface="+mn-lt"/>
          </a:endParaRPr>
        </a:p>
      </dgm:t>
    </dgm:pt>
    <dgm:pt modelId="{067FFD97-0873-40B1-B240-B810F55E3A79}">
      <dgm:prSet phldrT="[Texte]"/>
      <dgm:spPr/>
      <dgm:t>
        <a:bodyPr/>
        <a:lstStyle/>
        <a:p>
          <a:r>
            <a:rPr lang="fr-FR" b="1" dirty="0" smtClean="0">
              <a:latin typeface="+mn-lt"/>
              <a:ea typeface="Cambria" panose="02040503050406030204" pitchFamily="18" charset="0"/>
            </a:rPr>
            <a:t>Gestion de la circulation</a:t>
          </a:r>
          <a:endParaRPr lang="fr-FR" b="1" dirty="0">
            <a:latin typeface="+mn-lt"/>
            <a:ea typeface="Cambria" panose="02040503050406030204" pitchFamily="18" charset="0"/>
          </a:endParaRPr>
        </a:p>
      </dgm:t>
    </dgm:pt>
    <dgm:pt modelId="{6DF8AE5C-614A-4E6D-B0B6-E37DC176EC8B}" type="parTrans" cxnId="{08187ED7-1CCD-4962-B462-360FAE876E4D}">
      <dgm:prSet/>
      <dgm:spPr/>
      <dgm:t>
        <a:bodyPr/>
        <a:lstStyle/>
        <a:p>
          <a:endParaRPr lang="fr-FR" b="1">
            <a:latin typeface="+mn-lt"/>
          </a:endParaRPr>
        </a:p>
      </dgm:t>
    </dgm:pt>
    <dgm:pt modelId="{467D8D88-D331-4099-B98B-D37B80A38C66}" type="sibTrans" cxnId="{08187ED7-1CCD-4962-B462-360FAE876E4D}">
      <dgm:prSet/>
      <dgm:spPr/>
      <dgm:t>
        <a:bodyPr/>
        <a:lstStyle/>
        <a:p>
          <a:endParaRPr lang="fr-FR" b="1">
            <a:latin typeface="+mn-lt"/>
          </a:endParaRPr>
        </a:p>
      </dgm:t>
    </dgm:pt>
    <dgm:pt modelId="{1F02E669-C8CF-4596-81FB-3162811216CF}">
      <dgm:prSet phldrT="[Texte]"/>
      <dgm:spPr/>
      <dgm:t>
        <a:bodyPr/>
        <a:lstStyle/>
        <a:p>
          <a:r>
            <a:rPr lang="fr-MA" b="1" dirty="0" smtClean="0">
              <a:latin typeface="+mn-lt"/>
              <a:ea typeface="Cambria" panose="02040503050406030204" pitchFamily="18" charset="0"/>
            </a:rPr>
            <a:t>Technologies embarquées sur les véhicules</a:t>
          </a:r>
          <a:endParaRPr lang="fr-FR" b="1" dirty="0">
            <a:latin typeface="+mn-lt"/>
            <a:ea typeface="Cambria" panose="02040503050406030204" pitchFamily="18" charset="0"/>
          </a:endParaRPr>
        </a:p>
      </dgm:t>
    </dgm:pt>
    <dgm:pt modelId="{0FFCB5D7-9A02-4E53-BFA7-75ED66EB5659}" type="parTrans" cxnId="{02349757-8743-4855-8198-0513CE0C21BE}">
      <dgm:prSet/>
      <dgm:spPr/>
      <dgm:t>
        <a:bodyPr/>
        <a:lstStyle/>
        <a:p>
          <a:endParaRPr lang="fr-FR" b="1">
            <a:latin typeface="+mn-lt"/>
          </a:endParaRPr>
        </a:p>
      </dgm:t>
    </dgm:pt>
    <dgm:pt modelId="{7E70CA4E-908E-44B2-A9A4-B1A96B589B8C}" type="sibTrans" cxnId="{02349757-8743-4855-8198-0513CE0C21BE}">
      <dgm:prSet/>
      <dgm:spPr/>
      <dgm:t>
        <a:bodyPr/>
        <a:lstStyle/>
        <a:p>
          <a:endParaRPr lang="fr-FR" b="1">
            <a:latin typeface="+mn-lt"/>
          </a:endParaRPr>
        </a:p>
      </dgm:t>
    </dgm:pt>
    <dgm:pt modelId="{80579737-25E5-461D-BD34-60AE7D587856}">
      <dgm:prSet phldrT="[Texte]"/>
      <dgm:spPr/>
      <dgm:t>
        <a:bodyPr/>
        <a:lstStyle/>
        <a:p>
          <a:r>
            <a:rPr lang="fr-MA" b="1" dirty="0" smtClean="0">
              <a:latin typeface="+mn-lt"/>
              <a:ea typeface="Cambria" panose="02040503050406030204" pitchFamily="18" charset="0"/>
            </a:rPr>
            <a:t>Digitalisation des services rendus par l’Administration</a:t>
          </a:r>
          <a:endParaRPr lang="fr-FR" b="1" dirty="0">
            <a:latin typeface="+mn-lt"/>
            <a:ea typeface="Cambria" panose="02040503050406030204" pitchFamily="18" charset="0"/>
          </a:endParaRPr>
        </a:p>
      </dgm:t>
    </dgm:pt>
    <dgm:pt modelId="{8FEB8AB3-571B-4C5D-A955-8A51EB794976}" type="parTrans" cxnId="{BA39E0C9-5C6A-4D3C-89A3-664AE22553C2}">
      <dgm:prSet/>
      <dgm:spPr/>
      <dgm:t>
        <a:bodyPr/>
        <a:lstStyle/>
        <a:p>
          <a:endParaRPr lang="fr-FR" b="1">
            <a:latin typeface="+mn-lt"/>
          </a:endParaRPr>
        </a:p>
      </dgm:t>
    </dgm:pt>
    <dgm:pt modelId="{8DD1E321-7104-460E-B955-CD7F0AFF56CF}" type="sibTrans" cxnId="{BA39E0C9-5C6A-4D3C-89A3-664AE22553C2}">
      <dgm:prSet/>
      <dgm:spPr/>
      <dgm:t>
        <a:bodyPr/>
        <a:lstStyle/>
        <a:p>
          <a:endParaRPr lang="fr-FR" b="1">
            <a:latin typeface="+mn-lt"/>
          </a:endParaRPr>
        </a:p>
      </dgm:t>
    </dgm:pt>
    <dgm:pt modelId="{724B2925-8486-4464-80F7-98758CF9EE67}">
      <dgm:prSet phldrT="[Texte]"/>
      <dgm:spPr/>
      <dgm:t>
        <a:bodyPr/>
        <a:lstStyle/>
        <a:p>
          <a:r>
            <a:rPr lang="fr-FR" b="1" dirty="0" smtClean="0">
              <a:latin typeface="+mn-lt"/>
              <a:ea typeface="Cambria" panose="02040503050406030204" pitchFamily="18" charset="0"/>
            </a:rPr>
            <a:t>Utilisation optimale des données : route, circulation, déplacements, fret</a:t>
          </a:r>
          <a:endParaRPr lang="fr-FR" b="1" dirty="0">
            <a:latin typeface="+mn-lt"/>
            <a:ea typeface="Cambria" panose="02040503050406030204" pitchFamily="18" charset="0"/>
          </a:endParaRPr>
        </a:p>
      </dgm:t>
    </dgm:pt>
    <dgm:pt modelId="{F88503AF-75BC-4020-A96F-E70762DBD8A4}" type="parTrans" cxnId="{792C1C1E-1A56-4A07-A282-E099DE42AAFC}">
      <dgm:prSet/>
      <dgm:spPr/>
      <dgm:t>
        <a:bodyPr/>
        <a:lstStyle/>
        <a:p>
          <a:endParaRPr lang="fr-FR" b="1">
            <a:latin typeface="+mn-lt"/>
          </a:endParaRPr>
        </a:p>
      </dgm:t>
    </dgm:pt>
    <dgm:pt modelId="{017C01C9-B801-4A3A-9359-16B382D2AD2A}" type="sibTrans" cxnId="{792C1C1E-1A56-4A07-A282-E099DE42AAFC}">
      <dgm:prSet/>
      <dgm:spPr/>
      <dgm:t>
        <a:bodyPr/>
        <a:lstStyle/>
        <a:p>
          <a:endParaRPr lang="fr-FR" b="1">
            <a:latin typeface="+mn-lt"/>
          </a:endParaRPr>
        </a:p>
      </dgm:t>
    </dgm:pt>
    <dgm:pt modelId="{EB559212-E1D8-4457-8589-AB65559EF6AE}" type="pres">
      <dgm:prSet presAssocID="{673686EC-7620-4BAB-BBF6-89FEE196ACED}" presName="Name0" presStyleCnt="0">
        <dgm:presLayoutVars>
          <dgm:dir/>
          <dgm:resizeHandles val="exact"/>
        </dgm:presLayoutVars>
      </dgm:prSet>
      <dgm:spPr/>
    </dgm:pt>
    <dgm:pt modelId="{FC25EF4F-8572-4445-889D-5131F573AE41}" type="pres">
      <dgm:prSet presAssocID="{673686EC-7620-4BAB-BBF6-89FEE196ACED}" presName="fgShape" presStyleLbl="fgShp" presStyleIdx="0" presStyleCnt="1"/>
      <dgm:spPr/>
    </dgm:pt>
    <dgm:pt modelId="{979AC6DF-A3E9-4D4F-A344-FB9D8BDAC34B}" type="pres">
      <dgm:prSet presAssocID="{673686EC-7620-4BAB-BBF6-89FEE196ACED}" presName="linComp" presStyleCnt="0"/>
      <dgm:spPr/>
    </dgm:pt>
    <dgm:pt modelId="{312600D6-329F-4551-BCF2-EC3EEAFA6322}" type="pres">
      <dgm:prSet presAssocID="{B1335313-9E69-4A60-B1E0-7DFD305C06FF}" presName="compNode" presStyleCnt="0"/>
      <dgm:spPr/>
    </dgm:pt>
    <dgm:pt modelId="{8FEB7B60-7F17-4958-9218-C06994656303}" type="pres">
      <dgm:prSet presAssocID="{B1335313-9E69-4A60-B1E0-7DFD305C06FF}" presName="bkgdShape" presStyleLbl="node1" presStyleIdx="0" presStyleCnt="5"/>
      <dgm:spPr/>
      <dgm:t>
        <a:bodyPr/>
        <a:lstStyle/>
        <a:p>
          <a:endParaRPr lang="fr-FR"/>
        </a:p>
      </dgm:t>
    </dgm:pt>
    <dgm:pt modelId="{B0050E8C-2077-4025-BCB3-3E4BEAD3EC76}" type="pres">
      <dgm:prSet presAssocID="{B1335313-9E69-4A60-B1E0-7DFD305C06FF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DDDBEB-E4A3-4166-B031-555ECE65F353}" type="pres">
      <dgm:prSet presAssocID="{B1335313-9E69-4A60-B1E0-7DFD305C06FF}" presName="invisiNode" presStyleLbl="node1" presStyleIdx="0" presStyleCnt="5"/>
      <dgm:spPr/>
    </dgm:pt>
    <dgm:pt modelId="{BF3732AB-4628-4757-8FDA-682579887ADE}" type="pres">
      <dgm:prSet presAssocID="{B1335313-9E69-4A60-B1E0-7DFD305C06FF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  <dgm:pt modelId="{F69A8DC0-D73B-4D5B-A898-BA5E5C357004}" type="pres">
      <dgm:prSet presAssocID="{F858BB2F-5CA7-43AA-851F-5FD093B7496C}" presName="sibTrans" presStyleLbl="sibTrans2D1" presStyleIdx="0" presStyleCnt="0"/>
      <dgm:spPr/>
      <dgm:t>
        <a:bodyPr/>
        <a:lstStyle/>
        <a:p>
          <a:endParaRPr lang="fr-FR"/>
        </a:p>
      </dgm:t>
    </dgm:pt>
    <dgm:pt modelId="{70AEB3E2-F61B-4EAD-A107-C607E167013A}" type="pres">
      <dgm:prSet presAssocID="{067FFD97-0873-40B1-B240-B810F55E3A79}" presName="compNode" presStyleCnt="0"/>
      <dgm:spPr/>
    </dgm:pt>
    <dgm:pt modelId="{02074620-1971-45B3-9692-B347905DDC12}" type="pres">
      <dgm:prSet presAssocID="{067FFD97-0873-40B1-B240-B810F55E3A79}" presName="bkgdShape" presStyleLbl="node1" presStyleIdx="1" presStyleCnt="5"/>
      <dgm:spPr/>
      <dgm:t>
        <a:bodyPr/>
        <a:lstStyle/>
        <a:p>
          <a:endParaRPr lang="fr-FR"/>
        </a:p>
      </dgm:t>
    </dgm:pt>
    <dgm:pt modelId="{A0F7194C-663C-4664-BE91-3A53BA15E9C1}" type="pres">
      <dgm:prSet presAssocID="{067FFD97-0873-40B1-B240-B810F55E3A79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8AEE47-9C1C-499E-BC6D-2905CBB0DA24}" type="pres">
      <dgm:prSet presAssocID="{067FFD97-0873-40B1-B240-B810F55E3A79}" presName="invisiNode" presStyleLbl="node1" presStyleIdx="1" presStyleCnt="5"/>
      <dgm:spPr/>
    </dgm:pt>
    <dgm:pt modelId="{F696A210-EFA1-41A0-9FCA-F667CEBC16AD}" type="pres">
      <dgm:prSet presAssocID="{067FFD97-0873-40B1-B240-B810F55E3A79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F15B1942-9632-43DE-9109-759D2067BE83}" type="pres">
      <dgm:prSet presAssocID="{467D8D88-D331-4099-B98B-D37B80A38C6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46D8946-731C-41E9-B241-9E3961699321}" type="pres">
      <dgm:prSet presAssocID="{1F02E669-C8CF-4596-81FB-3162811216CF}" presName="compNode" presStyleCnt="0"/>
      <dgm:spPr/>
    </dgm:pt>
    <dgm:pt modelId="{BDFDA9AB-98C0-4B57-9ABE-00218A0F8394}" type="pres">
      <dgm:prSet presAssocID="{1F02E669-C8CF-4596-81FB-3162811216CF}" presName="bkgdShape" presStyleLbl="node1" presStyleIdx="2" presStyleCnt="5"/>
      <dgm:spPr/>
      <dgm:t>
        <a:bodyPr/>
        <a:lstStyle/>
        <a:p>
          <a:endParaRPr lang="fr-FR"/>
        </a:p>
      </dgm:t>
    </dgm:pt>
    <dgm:pt modelId="{B2DE3019-75AA-4F03-88F3-B09421336376}" type="pres">
      <dgm:prSet presAssocID="{1F02E669-C8CF-4596-81FB-3162811216CF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936C3C-FDCB-443E-8A18-E5B8EBD11FC2}" type="pres">
      <dgm:prSet presAssocID="{1F02E669-C8CF-4596-81FB-3162811216CF}" presName="invisiNode" presStyleLbl="node1" presStyleIdx="2" presStyleCnt="5"/>
      <dgm:spPr/>
    </dgm:pt>
    <dgm:pt modelId="{76D1E69B-F033-4122-A733-490BC7545F31}" type="pres">
      <dgm:prSet presAssocID="{1F02E669-C8CF-4596-81FB-3162811216CF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6C8F89AE-204F-442E-8238-77775410720B}" type="pres">
      <dgm:prSet presAssocID="{7E70CA4E-908E-44B2-A9A4-B1A96B589B8C}" presName="sibTrans" presStyleLbl="sibTrans2D1" presStyleIdx="0" presStyleCnt="0"/>
      <dgm:spPr/>
      <dgm:t>
        <a:bodyPr/>
        <a:lstStyle/>
        <a:p>
          <a:endParaRPr lang="fr-FR"/>
        </a:p>
      </dgm:t>
    </dgm:pt>
    <dgm:pt modelId="{5EA89DCA-9EB7-4640-9CDB-78218A27C32C}" type="pres">
      <dgm:prSet presAssocID="{80579737-25E5-461D-BD34-60AE7D587856}" presName="compNode" presStyleCnt="0"/>
      <dgm:spPr/>
    </dgm:pt>
    <dgm:pt modelId="{84FF3C29-32A3-43C2-BC95-B584967F53DC}" type="pres">
      <dgm:prSet presAssocID="{80579737-25E5-461D-BD34-60AE7D587856}" presName="bkgdShape" presStyleLbl="node1" presStyleIdx="3" presStyleCnt="5"/>
      <dgm:spPr/>
      <dgm:t>
        <a:bodyPr/>
        <a:lstStyle/>
        <a:p>
          <a:endParaRPr lang="fr-FR"/>
        </a:p>
      </dgm:t>
    </dgm:pt>
    <dgm:pt modelId="{D249435B-D611-4988-AA48-3A6270180906}" type="pres">
      <dgm:prSet presAssocID="{80579737-25E5-461D-BD34-60AE7D587856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51904F-1C6F-4391-8AC4-DD5454A77AAC}" type="pres">
      <dgm:prSet presAssocID="{80579737-25E5-461D-BD34-60AE7D587856}" presName="invisiNode" presStyleLbl="node1" presStyleIdx="3" presStyleCnt="5"/>
      <dgm:spPr/>
    </dgm:pt>
    <dgm:pt modelId="{04937107-B407-4675-B4CF-579C8D2917BB}" type="pres">
      <dgm:prSet presAssocID="{80579737-25E5-461D-BD34-60AE7D587856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C7A0800-EA06-4E7C-AD54-BF9F973C15E1}" type="pres">
      <dgm:prSet presAssocID="{8DD1E321-7104-460E-B955-CD7F0AFF56CF}" presName="sibTrans" presStyleLbl="sibTrans2D1" presStyleIdx="0" presStyleCnt="0"/>
      <dgm:spPr/>
      <dgm:t>
        <a:bodyPr/>
        <a:lstStyle/>
        <a:p>
          <a:endParaRPr lang="fr-FR"/>
        </a:p>
      </dgm:t>
    </dgm:pt>
    <dgm:pt modelId="{74FFA402-F4AB-45E7-87DA-03241E4FEE44}" type="pres">
      <dgm:prSet presAssocID="{724B2925-8486-4464-80F7-98758CF9EE67}" presName="compNode" presStyleCnt="0"/>
      <dgm:spPr/>
    </dgm:pt>
    <dgm:pt modelId="{B1A484FB-A5B4-4C13-B14B-E34BCE746D3E}" type="pres">
      <dgm:prSet presAssocID="{724B2925-8486-4464-80F7-98758CF9EE67}" presName="bkgdShape" presStyleLbl="node1" presStyleIdx="4" presStyleCnt="5"/>
      <dgm:spPr/>
      <dgm:t>
        <a:bodyPr/>
        <a:lstStyle/>
        <a:p>
          <a:endParaRPr lang="fr-FR"/>
        </a:p>
      </dgm:t>
    </dgm:pt>
    <dgm:pt modelId="{688C1030-FC3B-460C-8539-49D597FDB545}" type="pres">
      <dgm:prSet presAssocID="{724B2925-8486-4464-80F7-98758CF9EE67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2DA5D4-72D5-4244-BF41-7E60C768EF15}" type="pres">
      <dgm:prSet presAssocID="{724B2925-8486-4464-80F7-98758CF9EE67}" presName="invisiNode" presStyleLbl="node1" presStyleIdx="4" presStyleCnt="5"/>
      <dgm:spPr/>
    </dgm:pt>
    <dgm:pt modelId="{56338DCF-26AB-4151-A28D-A127B6800823}" type="pres">
      <dgm:prSet presAssocID="{724B2925-8486-4464-80F7-98758CF9EE67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B2272D2B-7628-406B-A526-3EF2A19C224F}" type="presOf" srcId="{067FFD97-0873-40B1-B240-B810F55E3A79}" destId="{A0F7194C-663C-4664-BE91-3A53BA15E9C1}" srcOrd="1" destOrd="0" presId="urn:microsoft.com/office/officeart/2005/8/layout/hList7"/>
    <dgm:cxn modelId="{51D3CF72-5E4C-496F-8B58-DAA01BF086B0}" type="presOf" srcId="{B1335313-9E69-4A60-B1E0-7DFD305C06FF}" destId="{B0050E8C-2077-4025-BCB3-3E4BEAD3EC76}" srcOrd="1" destOrd="0" presId="urn:microsoft.com/office/officeart/2005/8/layout/hList7"/>
    <dgm:cxn modelId="{476A5CB1-4A20-4F49-A02B-D029EC8554C5}" type="presOf" srcId="{1F02E669-C8CF-4596-81FB-3162811216CF}" destId="{B2DE3019-75AA-4F03-88F3-B09421336376}" srcOrd="1" destOrd="0" presId="urn:microsoft.com/office/officeart/2005/8/layout/hList7"/>
    <dgm:cxn modelId="{552E8E95-9157-4446-91ED-CA8F7F9BCEEB}" type="presOf" srcId="{80579737-25E5-461D-BD34-60AE7D587856}" destId="{84FF3C29-32A3-43C2-BC95-B584967F53DC}" srcOrd="0" destOrd="0" presId="urn:microsoft.com/office/officeart/2005/8/layout/hList7"/>
    <dgm:cxn modelId="{A6173450-4601-47EB-8832-59A6790525E8}" type="presOf" srcId="{724B2925-8486-4464-80F7-98758CF9EE67}" destId="{B1A484FB-A5B4-4C13-B14B-E34BCE746D3E}" srcOrd="0" destOrd="0" presId="urn:microsoft.com/office/officeart/2005/8/layout/hList7"/>
    <dgm:cxn modelId="{BEC5BB36-A31A-42DA-A710-56B10877C749}" type="presOf" srcId="{8DD1E321-7104-460E-B955-CD7F0AFF56CF}" destId="{3C7A0800-EA06-4E7C-AD54-BF9F973C15E1}" srcOrd="0" destOrd="0" presId="urn:microsoft.com/office/officeart/2005/8/layout/hList7"/>
    <dgm:cxn modelId="{FE595B34-24DF-4B2A-AA90-8AAA47F15CDD}" srcId="{673686EC-7620-4BAB-BBF6-89FEE196ACED}" destId="{B1335313-9E69-4A60-B1E0-7DFD305C06FF}" srcOrd="0" destOrd="0" parTransId="{A20A44CD-9500-4FE0-8237-9CF69A69C129}" sibTransId="{F858BB2F-5CA7-43AA-851F-5FD093B7496C}"/>
    <dgm:cxn modelId="{0755ED07-C2BC-45DD-9CC9-00CF0A2ACA8C}" type="presOf" srcId="{B1335313-9E69-4A60-B1E0-7DFD305C06FF}" destId="{8FEB7B60-7F17-4958-9218-C06994656303}" srcOrd="0" destOrd="0" presId="urn:microsoft.com/office/officeart/2005/8/layout/hList7"/>
    <dgm:cxn modelId="{08187ED7-1CCD-4962-B462-360FAE876E4D}" srcId="{673686EC-7620-4BAB-BBF6-89FEE196ACED}" destId="{067FFD97-0873-40B1-B240-B810F55E3A79}" srcOrd="1" destOrd="0" parTransId="{6DF8AE5C-614A-4E6D-B0B6-E37DC176EC8B}" sibTransId="{467D8D88-D331-4099-B98B-D37B80A38C66}"/>
    <dgm:cxn modelId="{4DF1B64A-DA3E-43AE-BA8B-24CFBD667A41}" type="presOf" srcId="{80579737-25E5-461D-BD34-60AE7D587856}" destId="{D249435B-D611-4988-AA48-3A6270180906}" srcOrd="1" destOrd="0" presId="urn:microsoft.com/office/officeart/2005/8/layout/hList7"/>
    <dgm:cxn modelId="{9DB39D28-FF75-425B-871A-2953D9425134}" type="presOf" srcId="{673686EC-7620-4BAB-BBF6-89FEE196ACED}" destId="{EB559212-E1D8-4457-8589-AB65559EF6AE}" srcOrd="0" destOrd="0" presId="urn:microsoft.com/office/officeart/2005/8/layout/hList7"/>
    <dgm:cxn modelId="{A578874B-34E6-40E1-B8BA-7722AC25EFA2}" type="presOf" srcId="{1F02E669-C8CF-4596-81FB-3162811216CF}" destId="{BDFDA9AB-98C0-4B57-9ABE-00218A0F8394}" srcOrd="0" destOrd="0" presId="urn:microsoft.com/office/officeart/2005/8/layout/hList7"/>
    <dgm:cxn modelId="{7AF7BA43-EA44-42C5-AC6D-A0C15E2BEDCE}" type="presOf" srcId="{067FFD97-0873-40B1-B240-B810F55E3A79}" destId="{02074620-1971-45B3-9692-B347905DDC12}" srcOrd="0" destOrd="0" presId="urn:microsoft.com/office/officeart/2005/8/layout/hList7"/>
    <dgm:cxn modelId="{02349757-8743-4855-8198-0513CE0C21BE}" srcId="{673686EC-7620-4BAB-BBF6-89FEE196ACED}" destId="{1F02E669-C8CF-4596-81FB-3162811216CF}" srcOrd="2" destOrd="0" parTransId="{0FFCB5D7-9A02-4E53-BFA7-75ED66EB5659}" sibTransId="{7E70CA4E-908E-44B2-A9A4-B1A96B589B8C}"/>
    <dgm:cxn modelId="{792C1C1E-1A56-4A07-A282-E099DE42AAFC}" srcId="{673686EC-7620-4BAB-BBF6-89FEE196ACED}" destId="{724B2925-8486-4464-80F7-98758CF9EE67}" srcOrd="4" destOrd="0" parTransId="{F88503AF-75BC-4020-A96F-E70762DBD8A4}" sibTransId="{017C01C9-B801-4A3A-9359-16B382D2AD2A}"/>
    <dgm:cxn modelId="{97B591C7-4561-4679-956E-97210C30AFDD}" type="presOf" srcId="{F858BB2F-5CA7-43AA-851F-5FD093B7496C}" destId="{F69A8DC0-D73B-4D5B-A898-BA5E5C357004}" srcOrd="0" destOrd="0" presId="urn:microsoft.com/office/officeart/2005/8/layout/hList7"/>
    <dgm:cxn modelId="{E6A34FDD-0E48-4A72-AC83-488E1C7E4A83}" type="presOf" srcId="{467D8D88-D331-4099-B98B-D37B80A38C66}" destId="{F15B1942-9632-43DE-9109-759D2067BE83}" srcOrd="0" destOrd="0" presId="urn:microsoft.com/office/officeart/2005/8/layout/hList7"/>
    <dgm:cxn modelId="{806B4063-DC3B-48D8-9875-B0CFE6E2B2EB}" type="presOf" srcId="{724B2925-8486-4464-80F7-98758CF9EE67}" destId="{688C1030-FC3B-460C-8539-49D597FDB545}" srcOrd="1" destOrd="0" presId="urn:microsoft.com/office/officeart/2005/8/layout/hList7"/>
    <dgm:cxn modelId="{BA39E0C9-5C6A-4D3C-89A3-664AE22553C2}" srcId="{673686EC-7620-4BAB-BBF6-89FEE196ACED}" destId="{80579737-25E5-461D-BD34-60AE7D587856}" srcOrd="3" destOrd="0" parTransId="{8FEB8AB3-571B-4C5D-A955-8A51EB794976}" sibTransId="{8DD1E321-7104-460E-B955-CD7F0AFF56CF}"/>
    <dgm:cxn modelId="{2C20796F-E2AF-4D78-A71F-3F9A29B7F5C7}" type="presOf" srcId="{7E70CA4E-908E-44B2-A9A4-B1A96B589B8C}" destId="{6C8F89AE-204F-442E-8238-77775410720B}" srcOrd="0" destOrd="0" presId="urn:microsoft.com/office/officeart/2005/8/layout/hList7"/>
    <dgm:cxn modelId="{0C16E083-4A23-4EC9-8256-17F603F91080}" type="presParOf" srcId="{EB559212-E1D8-4457-8589-AB65559EF6AE}" destId="{FC25EF4F-8572-4445-889D-5131F573AE41}" srcOrd="0" destOrd="0" presId="urn:microsoft.com/office/officeart/2005/8/layout/hList7"/>
    <dgm:cxn modelId="{AC941492-1DC3-45C3-A14A-7145C881297B}" type="presParOf" srcId="{EB559212-E1D8-4457-8589-AB65559EF6AE}" destId="{979AC6DF-A3E9-4D4F-A344-FB9D8BDAC34B}" srcOrd="1" destOrd="0" presId="urn:microsoft.com/office/officeart/2005/8/layout/hList7"/>
    <dgm:cxn modelId="{F39DAC15-E51A-4D1E-984D-F1F302CC06D4}" type="presParOf" srcId="{979AC6DF-A3E9-4D4F-A344-FB9D8BDAC34B}" destId="{312600D6-329F-4551-BCF2-EC3EEAFA6322}" srcOrd="0" destOrd="0" presId="urn:microsoft.com/office/officeart/2005/8/layout/hList7"/>
    <dgm:cxn modelId="{7F0AFA1C-891A-46C8-A647-E7BF794E0BE5}" type="presParOf" srcId="{312600D6-329F-4551-BCF2-EC3EEAFA6322}" destId="{8FEB7B60-7F17-4958-9218-C06994656303}" srcOrd="0" destOrd="0" presId="urn:microsoft.com/office/officeart/2005/8/layout/hList7"/>
    <dgm:cxn modelId="{E9967599-4FB4-4DDA-8779-5D5E53A759F5}" type="presParOf" srcId="{312600D6-329F-4551-BCF2-EC3EEAFA6322}" destId="{B0050E8C-2077-4025-BCB3-3E4BEAD3EC76}" srcOrd="1" destOrd="0" presId="urn:microsoft.com/office/officeart/2005/8/layout/hList7"/>
    <dgm:cxn modelId="{A81C6F63-638C-41C5-90B7-4A9FCAA1ECBD}" type="presParOf" srcId="{312600D6-329F-4551-BCF2-EC3EEAFA6322}" destId="{24DDDBEB-E4A3-4166-B031-555ECE65F353}" srcOrd="2" destOrd="0" presId="urn:microsoft.com/office/officeart/2005/8/layout/hList7"/>
    <dgm:cxn modelId="{237F20DD-8924-4FBD-A500-16ED373C23B0}" type="presParOf" srcId="{312600D6-329F-4551-BCF2-EC3EEAFA6322}" destId="{BF3732AB-4628-4757-8FDA-682579887ADE}" srcOrd="3" destOrd="0" presId="urn:microsoft.com/office/officeart/2005/8/layout/hList7"/>
    <dgm:cxn modelId="{D4543E8D-B223-41C4-AA00-CA58B54BF73A}" type="presParOf" srcId="{979AC6DF-A3E9-4D4F-A344-FB9D8BDAC34B}" destId="{F69A8DC0-D73B-4D5B-A898-BA5E5C357004}" srcOrd="1" destOrd="0" presId="urn:microsoft.com/office/officeart/2005/8/layout/hList7"/>
    <dgm:cxn modelId="{BF1B5ACE-7784-4179-A2C9-E8249F80FAEA}" type="presParOf" srcId="{979AC6DF-A3E9-4D4F-A344-FB9D8BDAC34B}" destId="{70AEB3E2-F61B-4EAD-A107-C607E167013A}" srcOrd="2" destOrd="0" presId="urn:microsoft.com/office/officeart/2005/8/layout/hList7"/>
    <dgm:cxn modelId="{FF4E401F-78B8-4B87-9B04-B859CB10DA90}" type="presParOf" srcId="{70AEB3E2-F61B-4EAD-A107-C607E167013A}" destId="{02074620-1971-45B3-9692-B347905DDC12}" srcOrd="0" destOrd="0" presId="urn:microsoft.com/office/officeart/2005/8/layout/hList7"/>
    <dgm:cxn modelId="{3E53F004-57B9-43D7-8D5A-1F6DD41D6214}" type="presParOf" srcId="{70AEB3E2-F61B-4EAD-A107-C607E167013A}" destId="{A0F7194C-663C-4664-BE91-3A53BA15E9C1}" srcOrd="1" destOrd="0" presId="urn:microsoft.com/office/officeart/2005/8/layout/hList7"/>
    <dgm:cxn modelId="{22720AA8-D1A6-40D4-992D-937911DFB62D}" type="presParOf" srcId="{70AEB3E2-F61B-4EAD-A107-C607E167013A}" destId="{808AEE47-9C1C-499E-BC6D-2905CBB0DA24}" srcOrd="2" destOrd="0" presId="urn:microsoft.com/office/officeart/2005/8/layout/hList7"/>
    <dgm:cxn modelId="{D1BA1ECD-7FDA-4C91-98A2-BA72EDBC569E}" type="presParOf" srcId="{70AEB3E2-F61B-4EAD-A107-C607E167013A}" destId="{F696A210-EFA1-41A0-9FCA-F667CEBC16AD}" srcOrd="3" destOrd="0" presId="urn:microsoft.com/office/officeart/2005/8/layout/hList7"/>
    <dgm:cxn modelId="{43047CA5-577F-437C-9A71-8C0BB2D7FAB7}" type="presParOf" srcId="{979AC6DF-A3E9-4D4F-A344-FB9D8BDAC34B}" destId="{F15B1942-9632-43DE-9109-759D2067BE83}" srcOrd="3" destOrd="0" presId="urn:microsoft.com/office/officeart/2005/8/layout/hList7"/>
    <dgm:cxn modelId="{DEE611CA-3CCC-448B-8511-81A666FCC93D}" type="presParOf" srcId="{979AC6DF-A3E9-4D4F-A344-FB9D8BDAC34B}" destId="{846D8946-731C-41E9-B241-9E3961699321}" srcOrd="4" destOrd="0" presId="urn:microsoft.com/office/officeart/2005/8/layout/hList7"/>
    <dgm:cxn modelId="{B872CB8D-2BEC-4816-B4FF-FCE270F1621E}" type="presParOf" srcId="{846D8946-731C-41E9-B241-9E3961699321}" destId="{BDFDA9AB-98C0-4B57-9ABE-00218A0F8394}" srcOrd="0" destOrd="0" presId="urn:microsoft.com/office/officeart/2005/8/layout/hList7"/>
    <dgm:cxn modelId="{CFC7331F-D8DA-4D20-8643-8F240ABFE71A}" type="presParOf" srcId="{846D8946-731C-41E9-B241-9E3961699321}" destId="{B2DE3019-75AA-4F03-88F3-B09421336376}" srcOrd="1" destOrd="0" presId="urn:microsoft.com/office/officeart/2005/8/layout/hList7"/>
    <dgm:cxn modelId="{B90C51A4-1D80-4C43-BA96-104CAA0FDBA5}" type="presParOf" srcId="{846D8946-731C-41E9-B241-9E3961699321}" destId="{FF936C3C-FDCB-443E-8A18-E5B8EBD11FC2}" srcOrd="2" destOrd="0" presId="urn:microsoft.com/office/officeart/2005/8/layout/hList7"/>
    <dgm:cxn modelId="{46CA3159-6ECB-49B1-8F28-09BACFEDAC9C}" type="presParOf" srcId="{846D8946-731C-41E9-B241-9E3961699321}" destId="{76D1E69B-F033-4122-A733-490BC7545F31}" srcOrd="3" destOrd="0" presId="urn:microsoft.com/office/officeart/2005/8/layout/hList7"/>
    <dgm:cxn modelId="{74E0208E-4F66-4E93-8283-F5230D98028F}" type="presParOf" srcId="{979AC6DF-A3E9-4D4F-A344-FB9D8BDAC34B}" destId="{6C8F89AE-204F-442E-8238-77775410720B}" srcOrd="5" destOrd="0" presId="urn:microsoft.com/office/officeart/2005/8/layout/hList7"/>
    <dgm:cxn modelId="{5C9189CE-DB28-42B1-B4C6-DF61E3BE2E14}" type="presParOf" srcId="{979AC6DF-A3E9-4D4F-A344-FB9D8BDAC34B}" destId="{5EA89DCA-9EB7-4640-9CDB-78218A27C32C}" srcOrd="6" destOrd="0" presId="urn:microsoft.com/office/officeart/2005/8/layout/hList7"/>
    <dgm:cxn modelId="{E8B6184B-684C-4E40-A24B-DB817AF68724}" type="presParOf" srcId="{5EA89DCA-9EB7-4640-9CDB-78218A27C32C}" destId="{84FF3C29-32A3-43C2-BC95-B584967F53DC}" srcOrd="0" destOrd="0" presId="urn:microsoft.com/office/officeart/2005/8/layout/hList7"/>
    <dgm:cxn modelId="{69FF5374-7811-408B-8EA4-E64C02C103FB}" type="presParOf" srcId="{5EA89DCA-9EB7-4640-9CDB-78218A27C32C}" destId="{D249435B-D611-4988-AA48-3A6270180906}" srcOrd="1" destOrd="0" presId="urn:microsoft.com/office/officeart/2005/8/layout/hList7"/>
    <dgm:cxn modelId="{262DF5CF-F018-4720-BF3F-6E591059308D}" type="presParOf" srcId="{5EA89DCA-9EB7-4640-9CDB-78218A27C32C}" destId="{8E51904F-1C6F-4391-8AC4-DD5454A77AAC}" srcOrd="2" destOrd="0" presId="urn:microsoft.com/office/officeart/2005/8/layout/hList7"/>
    <dgm:cxn modelId="{566FD9D8-09A8-4283-8EC0-74A50404FE4E}" type="presParOf" srcId="{5EA89DCA-9EB7-4640-9CDB-78218A27C32C}" destId="{04937107-B407-4675-B4CF-579C8D2917BB}" srcOrd="3" destOrd="0" presId="urn:microsoft.com/office/officeart/2005/8/layout/hList7"/>
    <dgm:cxn modelId="{B72B1B5A-2CC2-4987-88B4-CAE4C5D38A69}" type="presParOf" srcId="{979AC6DF-A3E9-4D4F-A344-FB9D8BDAC34B}" destId="{3C7A0800-EA06-4E7C-AD54-BF9F973C15E1}" srcOrd="7" destOrd="0" presId="urn:microsoft.com/office/officeart/2005/8/layout/hList7"/>
    <dgm:cxn modelId="{8BDC0E81-627E-4C12-8F49-67C4AC72D984}" type="presParOf" srcId="{979AC6DF-A3E9-4D4F-A344-FB9D8BDAC34B}" destId="{74FFA402-F4AB-45E7-87DA-03241E4FEE44}" srcOrd="8" destOrd="0" presId="urn:microsoft.com/office/officeart/2005/8/layout/hList7"/>
    <dgm:cxn modelId="{478DE225-1620-4071-BF82-ACB51CEBCBE9}" type="presParOf" srcId="{74FFA402-F4AB-45E7-87DA-03241E4FEE44}" destId="{B1A484FB-A5B4-4C13-B14B-E34BCE746D3E}" srcOrd="0" destOrd="0" presId="urn:microsoft.com/office/officeart/2005/8/layout/hList7"/>
    <dgm:cxn modelId="{426AEC00-FFA4-424F-AC80-D3F86A09AD97}" type="presParOf" srcId="{74FFA402-F4AB-45E7-87DA-03241E4FEE44}" destId="{688C1030-FC3B-460C-8539-49D597FDB545}" srcOrd="1" destOrd="0" presId="urn:microsoft.com/office/officeart/2005/8/layout/hList7"/>
    <dgm:cxn modelId="{5D33EB5A-32E3-4907-B2B7-56B3761E6257}" type="presParOf" srcId="{74FFA402-F4AB-45E7-87DA-03241E4FEE44}" destId="{DA2DA5D4-72D5-4244-BF41-7E60C768EF15}" srcOrd="2" destOrd="0" presId="urn:microsoft.com/office/officeart/2005/8/layout/hList7"/>
    <dgm:cxn modelId="{D9B70676-A78B-4C9D-AEF9-F58D4E6F0870}" type="presParOf" srcId="{74FFA402-F4AB-45E7-87DA-03241E4FEE44}" destId="{56338DCF-26AB-4151-A28D-A127B68008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C9D88A-46C6-4CBC-A049-74E7587670F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8717B37-2622-4BC3-927C-E45CF15E3DAF}">
      <dgm:prSet phldrT="[Texte]" custT="1"/>
      <dgm:spPr/>
      <dgm:t>
        <a:bodyPr/>
        <a:lstStyle/>
        <a:p>
          <a:pPr algn="ctr"/>
          <a:r>
            <a:rPr lang="fr-FR" sz="1400" b="1" kern="1200" smtClean="0">
              <a:latin typeface="+mj-lt"/>
              <a:ea typeface="+mn-ea"/>
              <a:cs typeface="Arabic Typesetting" panose="03020402040406030203" pitchFamily="66" charset="-78"/>
            </a:rPr>
            <a:t>Automatisation du contrôle routier</a:t>
          </a:r>
          <a:endParaRPr lang="fr-FR" sz="1400" b="1" kern="1200" dirty="0">
            <a:latin typeface="+mj-lt"/>
            <a:ea typeface="+mn-ea"/>
            <a:cs typeface="Arabic Typesetting" panose="03020402040406030203" pitchFamily="66" charset="-78"/>
          </a:endParaRPr>
        </a:p>
      </dgm:t>
    </dgm:pt>
    <dgm:pt modelId="{CE2DAADE-BA93-44F3-AEFB-66BF4FFC2E69}" type="parTrans" cxnId="{646D27E9-605A-47A1-909D-54F82B817A56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14716639-6EA9-44CE-9CE1-8642BEECA7A6}" type="sibTrans" cxnId="{646D27E9-605A-47A1-909D-54F82B817A56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4B11FCF6-E144-444D-A608-2129B7E9A653}">
      <dgm:prSet phldrT="[Texte]" custT="1"/>
      <dgm:spPr/>
      <dgm:t>
        <a:bodyPr/>
        <a:lstStyle/>
        <a:p>
          <a:r>
            <a:rPr lang="fr-FR" sz="1400" dirty="0" smtClean="0">
              <a:latin typeface="+mj-lt"/>
            </a:rPr>
            <a:t>Contrôle de la vitesse (Radars fixes et mobiles)</a:t>
          </a:r>
          <a:endParaRPr lang="fr-FR" sz="1400" dirty="0">
            <a:latin typeface="+mj-lt"/>
          </a:endParaRPr>
        </a:p>
      </dgm:t>
    </dgm:pt>
    <dgm:pt modelId="{7959B46A-55CE-4271-8FAF-1EAB12F401F7}" type="parTrans" cxnId="{6A9BF44D-6898-4B2F-A126-65D650494730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A2507121-2B9F-4EC1-9F6F-103E1D5DA9BE}" type="sibTrans" cxnId="{6A9BF44D-6898-4B2F-A126-65D650494730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E5D4BBA1-2A25-49A1-9864-81C14DA4DDE7}">
      <dgm:prSet phldrT="[Texte]" custT="1"/>
      <dgm:spPr/>
      <dgm:t>
        <a:bodyPr/>
        <a:lstStyle/>
        <a:p>
          <a:r>
            <a:rPr lang="fr-FR" sz="1400" dirty="0" smtClean="0">
              <a:latin typeface="+mj-lt"/>
            </a:rPr>
            <a:t>Contrôle de la surcharge (Stations de pesages fixes et bascules mobiles)</a:t>
          </a:r>
          <a:endParaRPr lang="fr-FR" sz="1400" dirty="0">
            <a:latin typeface="+mj-lt"/>
          </a:endParaRPr>
        </a:p>
      </dgm:t>
    </dgm:pt>
    <dgm:pt modelId="{0C55CCCE-1FC9-4CAF-B977-6FDCA1D3FB03}" type="parTrans" cxnId="{756D2BD1-A1E2-4388-BF63-9640EA9E9303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C165A70E-FAD9-4B15-A498-57BF213E844F}" type="sibTrans" cxnId="{756D2BD1-A1E2-4388-BF63-9640EA9E9303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DC17C44D-1783-4795-9A71-9E7A108EB799}">
      <dgm:prSet phldrT="[Texte]" custT="1"/>
      <dgm:spPr/>
      <dgm:t>
        <a:bodyPr/>
        <a:lstStyle/>
        <a:p>
          <a:r>
            <a:rPr lang="fr-FR" sz="1400" dirty="0" smtClean="0">
              <a:latin typeface="+mj-lt"/>
            </a:rPr>
            <a:t>Autres équipements de contrôle</a:t>
          </a:r>
          <a:endParaRPr lang="fr-FR" sz="1400" dirty="0">
            <a:latin typeface="+mj-lt"/>
          </a:endParaRPr>
        </a:p>
      </dgm:t>
    </dgm:pt>
    <dgm:pt modelId="{64BA7761-25A9-4D8D-B5F2-4F369A257495}" type="parTrans" cxnId="{1FA77A5F-B093-4906-861C-0E274CFAB1D1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05DED097-B6E2-4D6E-9260-48B6D1CED391}" type="sibTrans" cxnId="{1FA77A5F-B093-4906-861C-0E274CFAB1D1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ED0EABEC-077F-4A7E-BC42-2E36C527EC7E}">
      <dgm:prSet phldrT="[Texte]" custT="1"/>
      <dgm:spPr/>
      <dgm:t>
        <a:bodyPr/>
        <a:lstStyle/>
        <a:p>
          <a:pPr algn="ctr"/>
          <a:r>
            <a:rPr lang="fr-FR" sz="1400" b="1" smtClean="0">
              <a:latin typeface="+mj-lt"/>
            </a:rPr>
            <a:t>Mise à niveau du contrôle technique</a:t>
          </a:r>
          <a:endParaRPr lang="fr-FR" sz="1400" b="1" dirty="0">
            <a:latin typeface="+mj-lt"/>
          </a:endParaRPr>
        </a:p>
      </dgm:t>
    </dgm:pt>
    <dgm:pt modelId="{899456D0-C8A3-497E-A413-EBBB33C879E6}" type="parTrans" cxnId="{0FC37A4F-58FD-47B6-BA71-DF66BED4CFF8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3661EA30-5EF7-4D29-9314-1CDFEC2A8C28}" type="sibTrans" cxnId="{0FC37A4F-58FD-47B6-BA71-DF66BED4CFF8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B3D4AAE5-8477-46DF-B874-C36F92042EBE}">
      <dgm:prSet phldrT="[Texte]" custT="1"/>
      <dgm:spPr/>
      <dgm:t>
        <a:bodyPr/>
        <a:lstStyle/>
        <a:p>
          <a:r>
            <a:rPr lang="fr-FR" sz="1400" dirty="0" smtClean="0">
              <a:latin typeface="+mj-lt"/>
            </a:rPr>
            <a:t>Utilisation des NTIC dans les opérations de contrôle (efficacité, traçabilité, contrôle en temps réel)</a:t>
          </a:r>
          <a:endParaRPr lang="fr-FR" sz="1400" dirty="0">
            <a:latin typeface="+mj-lt"/>
          </a:endParaRPr>
        </a:p>
      </dgm:t>
    </dgm:pt>
    <dgm:pt modelId="{AD9C860C-E852-40BC-B78D-C90A99F53AD0}" type="parTrans" cxnId="{AE0D60DE-775A-45C1-9EFD-6281B3A12A79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6A842401-ABA9-4FDA-BB5A-683AEA7D999F}" type="sibTrans" cxnId="{AE0D60DE-775A-45C1-9EFD-6281B3A12A79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C6E3172F-08A0-4C03-A78A-CFBAE4F4DAEA}">
      <dgm:prSet phldrT="[Texte]" custT="1"/>
      <dgm:spPr/>
      <dgm:t>
        <a:bodyPr/>
        <a:lstStyle/>
        <a:p>
          <a:r>
            <a:rPr lang="fr-FR" sz="1400" dirty="0" smtClean="0">
              <a:latin typeface="+mj-lt"/>
            </a:rPr>
            <a:t>contrôle des émissions polluantes</a:t>
          </a:r>
          <a:endParaRPr lang="fr-FR" sz="1400" dirty="0">
            <a:latin typeface="+mj-lt"/>
          </a:endParaRPr>
        </a:p>
      </dgm:t>
    </dgm:pt>
    <dgm:pt modelId="{93EB8980-BE8C-4205-97FF-43889793BB81}" type="parTrans" cxnId="{8F55BA76-E5A6-47B6-B6C8-9FA37C6F3FF6}">
      <dgm:prSet/>
      <dgm:spPr/>
      <dgm:t>
        <a:bodyPr/>
        <a:lstStyle/>
        <a:p>
          <a:endParaRPr lang="fr-FR" sz="1400"/>
        </a:p>
      </dgm:t>
    </dgm:pt>
    <dgm:pt modelId="{91A0921B-3350-4D24-93D4-F2AD5DD839F6}" type="sibTrans" cxnId="{8F55BA76-E5A6-47B6-B6C8-9FA37C6F3FF6}">
      <dgm:prSet/>
      <dgm:spPr/>
      <dgm:t>
        <a:bodyPr/>
        <a:lstStyle/>
        <a:p>
          <a:endParaRPr lang="fr-FR" sz="1400"/>
        </a:p>
      </dgm:t>
    </dgm:pt>
    <dgm:pt modelId="{BB24E92B-1E4E-405D-9D90-6F6B568073AB}" type="pres">
      <dgm:prSet presAssocID="{9CC9D88A-46C6-4CBC-A049-74E7587670F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9791B00-A040-41B0-B960-D5994F7893B3}" type="pres">
      <dgm:prSet presAssocID="{38717B37-2622-4BC3-927C-E45CF15E3DAF}" presName="compNode" presStyleCnt="0"/>
      <dgm:spPr/>
      <dgm:t>
        <a:bodyPr/>
        <a:lstStyle/>
        <a:p>
          <a:endParaRPr lang="fr-FR"/>
        </a:p>
      </dgm:t>
    </dgm:pt>
    <dgm:pt modelId="{C369FF85-B1CC-4A5B-A58E-D3A1D5DA502D}" type="pres">
      <dgm:prSet presAssocID="{38717B37-2622-4BC3-927C-E45CF15E3DAF}" presName="childRect" presStyleLbl="bgAcc1" presStyleIdx="0" presStyleCnt="2" custScaleY="73428" custLinFactNeighborY="128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B7AF7F-D137-45F3-8782-AE8350DFC3F5}" type="pres">
      <dgm:prSet presAssocID="{38717B37-2622-4BC3-927C-E45CF15E3DA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A8CF26-6E29-4C66-BC43-FE7984526E0E}" type="pres">
      <dgm:prSet presAssocID="{38717B37-2622-4BC3-927C-E45CF15E3DAF}" presName="parentRect" presStyleLbl="alignNode1" presStyleIdx="0" presStyleCnt="2"/>
      <dgm:spPr/>
      <dgm:t>
        <a:bodyPr/>
        <a:lstStyle/>
        <a:p>
          <a:endParaRPr lang="fr-FR"/>
        </a:p>
      </dgm:t>
    </dgm:pt>
    <dgm:pt modelId="{66FD8753-B262-4F03-8443-EE26FFE70A5F}" type="pres">
      <dgm:prSet presAssocID="{38717B37-2622-4BC3-927C-E45CF15E3DAF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fr-FR"/>
        </a:p>
      </dgm:t>
    </dgm:pt>
    <dgm:pt modelId="{0C32528C-0AC1-4449-BA2F-4C969130EA60}" type="pres">
      <dgm:prSet presAssocID="{14716639-6EA9-44CE-9CE1-8642BEECA7A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22F39C9C-DDC5-4B3E-8212-34C6A31ACAB5}" type="pres">
      <dgm:prSet presAssocID="{ED0EABEC-077F-4A7E-BC42-2E36C527EC7E}" presName="compNode" presStyleCnt="0"/>
      <dgm:spPr/>
      <dgm:t>
        <a:bodyPr/>
        <a:lstStyle/>
        <a:p>
          <a:endParaRPr lang="fr-FR"/>
        </a:p>
      </dgm:t>
    </dgm:pt>
    <dgm:pt modelId="{275A5FD2-10FE-4A8C-8CC8-CFDDC43AFF8B}" type="pres">
      <dgm:prSet presAssocID="{ED0EABEC-077F-4A7E-BC42-2E36C527EC7E}" presName="childRect" presStyleLbl="bgAcc1" presStyleIdx="1" presStyleCnt="2" custScaleY="73428" custLinFactNeighborY="128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B6C72A-26C2-4AA4-BF09-FCDD673F960C}" type="pres">
      <dgm:prSet presAssocID="{ED0EABEC-077F-4A7E-BC42-2E36C527EC7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82723A-C0C1-40FE-AC77-C7D2D9A1BD0A}" type="pres">
      <dgm:prSet presAssocID="{ED0EABEC-077F-4A7E-BC42-2E36C527EC7E}" presName="parentRect" presStyleLbl="alignNode1" presStyleIdx="1" presStyleCnt="2"/>
      <dgm:spPr/>
      <dgm:t>
        <a:bodyPr/>
        <a:lstStyle/>
        <a:p>
          <a:endParaRPr lang="fr-FR"/>
        </a:p>
      </dgm:t>
    </dgm:pt>
    <dgm:pt modelId="{E75B3B55-411E-414A-AE63-631F94A52F25}" type="pres">
      <dgm:prSet presAssocID="{ED0EABEC-077F-4A7E-BC42-2E36C527EC7E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</dgm:spPr>
      <dgm:t>
        <a:bodyPr/>
        <a:lstStyle/>
        <a:p>
          <a:endParaRPr lang="fr-FR"/>
        </a:p>
      </dgm:t>
    </dgm:pt>
  </dgm:ptLst>
  <dgm:cxnLst>
    <dgm:cxn modelId="{80509FCD-6E67-4753-B805-EC02DD3403E3}" type="presOf" srcId="{38717B37-2622-4BC3-927C-E45CF15E3DAF}" destId="{DAA8CF26-6E29-4C66-BC43-FE7984526E0E}" srcOrd="1" destOrd="0" presId="urn:microsoft.com/office/officeart/2005/8/layout/bList2"/>
    <dgm:cxn modelId="{1D9ABC7B-457E-40E7-9C09-9569D721F93D}" type="presOf" srcId="{E5D4BBA1-2A25-49A1-9864-81C14DA4DDE7}" destId="{C369FF85-B1CC-4A5B-A58E-D3A1D5DA502D}" srcOrd="0" destOrd="1" presId="urn:microsoft.com/office/officeart/2005/8/layout/bList2"/>
    <dgm:cxn modelId="{646D27E9-605A-47A1-909D-54F82B817A56}" srcId="{9CC9D88A-46C6-4CBC-A049-74E7587670FF}" destId="{38717B37-2622-4BC3-927C-E45CF15E3DAF}" srcOrd="0" destOrd="0" parTransId="{CE2DAADE-BA93-44F3-AEFB-66BF4FFC2E69}" sibTransId="{14716639-6EA9-44CE-9CE1-8642BEECA7A6}"/>
    <dgm:cxn modelId="{6A9BF44D-6898-4B2F-A126-65D650494730}" srcId="{38717B37-2622-4BC3-927C-E45CF15E3DAF}" destId="{4B11FCF6-E144-444D-A608-2129B7E9A653}" srcOrd="0" destOrd="0" parTransId="{7959B46A-55CE-4271-8FAF-1EAB12F401F7}" sibTransId="{A2507121-2B9F-4EC1-9F6F-103E1D5DA9BE}"/>
    <dgm:cxn modelId="{334F3249-9FA2-4650-BB38-21D088111864}" type="presOf" srcId="{B3D4AAE5-8477-46DF-B874-C36F92042EBE}" destId="{275A5FD2-10FE-4A8C-8CC8-CFDDC43AFF8B}" srcOrd="0" destOrd="1" presId="urn:microsoft.com/office/officeart/2005/8/layout/bList2"/>
    <dgm:cxn modelId="{756D2BD1-A1E2-4388-BF63-9640EA9E9303}" srcId="{38717B37-2622-4BC3-927C-E45CF15E3DAF}" destId="{E5D4BBA1-2A25-49A1-9864-81C14DA4DDE7}" srcOrd="1" destOrd="0" parTransId="{0C55CCCE-1FC9-4CAF-B977-6FDCA1D3FB03}" sibTransId="{C165A70E-FAD9-4B15-A498-57BF213E844F}"/>
    <dgm:cxn modelId="{AA639CD5-98D8-4776-A3FB-354C5581EBFC}" type="presOf" srcId="{DC17C44D-1783-4795-9A71-9E7A108EB799}" destId="{C369FF85-B1CC-4A5B-A58E-D3A1D5DA502D}" srcOrd="0" destOrd="2" presId="urn:microsoft.com/office/officeart/2005/8/layout/bList2"/>
    <dgm:cxn modelId="{E7CA6A3C-36E6-4468-81DB-C5E2E46E6D23}" type="presOf" srcId="{ED0EABEC-077F-4A7E-BC42-2E36C527EC7E}" destId="{E782723A-C0C1-40FE-AC77-C7D2D9A1BD0A}" srcOrd="1" destOrd="0" presId="urn:microsoft.com/office/officeart/2005/8/layout/bList2"/>
    <dgm:cxn modelId="{DFF45807-C88D-4177-8EC0-2D6E4FFF7A04}" type="presOf" srcId="{C6E3172F-08A0-4C03-A78A-CFBAE4F4DAEA}" destId="{275A5FD2-10FE-4A8C-8CC8-CFDDC43AFF8B}" srcOrd="0" destOrd="0" presId="urn:microsoft.com/office/officeart/2005/8/layout/bList2"/>
    <dgm:cxn modelId="{1FA77A5F-B093-4906-861C-0E274CFAB1D1}" srcId="{38717B37-2622-4BC3-927C-E45CF15E3DAF}" destId="{DC17C44D-1783-4795-9A71-9E7A108EB799}" srcOrd="2" destOrd="0" parTransId="{64BA7761-25A9-4D8D-B5F2-4F369A257495}" sibTransId="{05DED097-B6E2-4D6E-9260-48B6D1CED391}"/>
    <dgm:cxn modelId="{8F55BA76-E5A6-47B6-B6C8-9FA37C6F3FF6}" srcId="{ED0EABEC-077F-4A7E-BC42-2E36C527EC7E}" destId="{C6E3172F-08A0-4C03-A78A-CFBAE4F4DAEA}" srcOrd="0" destOrd="0" parTransId="{93EB8980-BE8C-4205-97FF-43889793BB81}" sibTransId="{91A0921B-3350-4D24-93D4-F2AD5DD839F6}"/>
    <dgm:cxn modelId="{0FC37A4F-58FD-47B6-BA71-DF66BED4CFF8}" srcId="{9CC9D88A-46C6-4CBC-A049-74E7587670FF}" destId="{ED0EABEC-077F-4A7E-BC42-2E36C527EC7E}" srcOrd="1" destOrd="0" parTransId="{899456D0-C8A3-497E-A413-EBBB33C879E6}" sibTransId="{3661EA30-5EF7-4D29-9314-1CDFEC2A8C28}"/>
    <dgm:cxn modelId="{AE0D60DE-775A-45C1-9EFD-6281B3A12A79}" srcId="{ED0EABEC-077F-4A7E-BC42-2E36C527EC7E}" destId="{B3D4AAE5-8477-46DF-B874-C36F92042EBE}" srcOrd="1" destOrd="0" parTransId="{AD9C860C-E852-40BC-B78D-C90A99F53AD0}" sibTransId="{6A842401-ABA9-4FDA-BB5A-683AEA7D999F}"/>
    <dgm:cxn modelId="{6229FB53-8CB7-4542-A7E7-A1C9349CB3F3}" type="presOf" srcId="{4B11FCF6-E144-444D-A608-2129B7E9A653}" destId="{C369FF85-B1CC-4A5B-A58E-D3A1D5DA502D}" srcOrd="0" destOrd="0" presId="urn:microsoft.com/office/officeart/2005/8/layout/bList2"/>
    <dgm:cxn modelId="{538E26FB-1701-4EE7-ACA8-5795450589A2}" type="presOf" srcId="{ED0EABEC-077F-4A7E-BC42-2E36C527EC7E}" destId="{8CB6C72A-26C2-4AA4-BF09-FCDD673F960C}" srcOrd="0" destOrd="0" presId="urn:microsoft.com/office/officeart/2005/8/layout/bList2"/>
    <dgm:cxn modelId="{DB532E59-945B-46BC-BF56-F12D552BE45E}" type="presOf" srcId="{9CC9D88A-46C6-4CBC-A049-74E7587670FF}" destId="{BB24E92B-1E4E-405D-9D90-6F6B568073AB}" srcOrd="0" destOrd="0" presId="urn:microsoft.com/office/officeart/2005/8/layout/bList2"/>
    <dgm:cxn modelId="{667BB3A4-D815-4048-963E-E151E830A83C}" type="presOf" srcId="{38717B37-2622-4BC3-927C-E45CF15E3DAF}" destId="{A0B7AF7F-D137-45F3-8782-AE8350DFC3F5}" srcOrd="0" destOrd="0" presId="urn:microsoft.com/office/officeart/2005/8/layout/bList2"/>
    <dgm:cxn modelId="{3AB3F7F1-C0E5-4F22-9DEA-B03A61D90442}" type="presOf" srcId="{14716639-6EA9-44CE-9CE1-8642BEECA7A6}" destId="{0C32528C-0AC1-4449-BA2F-4C969130EA60}" srcOrd="0" destOrd="0" presId="urn:microsoft.com/office/officeart/2005/8/layout/bList2"/>
    <dgm:cxn modelId="{8CF55F2E-616A-4A0D-BFA7-1B77F4D70B33}" type="presParOf" srcId="{BB24E92B-1E4E-405D-9D90-6F6B568073AB}" destId="{29791B00-A040-41B0-B960-D5994F7893B3}" srcOrd="0" destOrd="0" presId="urn:microsoft.com/office/officeart/2005/8/layout/bList2"/>
    <dgm:cxn modelId="{51290A2C-8BA8-4367-80C7-9A6290E8F9A1}" type="presParOf" srcId="{29791B00-A040-41B0-B960-D5994F7893B3}" destId="{C369FF85-B1CC-4A5B-A58E-D3A1D5DA502D}" srcOrd="0" destOrd="0" presId="urn:microsoft.com/office/officeart/2005/8/layout/bList2"/>
    <dgm:cxn modelId="{9F66AF70-284D-438D-83B4-461F01A43BCB}" type="presParOf" srcId="{29791B00-A040-41B0-B960-D5994F7893B3}" destId="{A0B7AF7F-D137-45F3-8782-AE8350DFC3F5}" srcOrd="1" destOrd="0" presId="urn:microsoft.com/office/officeart/2005/8/layout/bList2"/>
    <dgm:cxn modelId="{3A2EAE93-F971-4D14-BDF2-CFD2FBAF0328}" type="presParOf" srcId="{29791B00-A040-41B0-B960-D5994F7893B3}" destId="{DAA8CF26-6E29-4C66-BC43-FE7984526E0E}" srcOrd="2" destOrd="0" presId="urn:microsoft.com/office/officeart/2005/8/layout/bList2"/>
    <dgm:cxn modelId="{5312F6CE-2FE9-4CF1-B2D7-6595F2D2F24B}" type="presParOf" srcId="{29791B00-A040-41B0-B960-D5994F7893B3}" destId="{66FD8753-B262-4F03-8443-EE26FFE70A5F}" srcOrd="3" destOrd="0" presId="urn:microsoft.com/office/officeart/2005/8/layout/bList2"/>
    <dgm:cxn modelId="{4E813A12-CA81-4997-A29E-676D7B5B2669}" type="presParOf" srcId="{BB24E92B-1E4E-405D-9D90-6F6B568073AB}" destId="{0C32528C-0AC1-4449-BA2F-4C969130EA60}" srcOrd="1" destOrd="0" presId="urn:microsoft.com/office/officeart/2005/8/layout/bList2"/>
    <dgm:cxn modelId="{5F6C8B24-D104-4E4C-AA59-B517DEFF056A}" type="presParOf" srcId="{BB24E92B-1E4E-405D-9D90-6F6B568073AB}" destId="{22F39C9C-DDC5-4B3E-8212-34C6A31ACAB5}" srcOrd="2" destOrd="0" presId="urn:microsoft.com/office/officeart/2005/8/layout/bList2"/>
    <dgm:cxn modelId="{6EBAECEB-3EE5-4D3C-8EF1-224439E662D1}" type="presParOf" srcId="{22F39C9C-DDC5-4B3E-8212-34C6A31ACAB5}" destId="{275A5FD2-10FE-4A8C-8CC8-CFDDC43AFF8B}" srcOrd="0" destOrd="0" presId="urn:microsoft.com/office/officeart/2005/8/layout/bList2"/>
    <dgm:cxn modelId="{28FAC6ED-FD98-4855-851A-67DD1A66413A}" type="presParOf" srcId="{22F39C9C-DDC5-4B3E-8212-34C6A31ACAB5}" destId="{8CB6C72A-26C2-4AA4-BF09-FCDD673F960C}" srcOrd="1" destOrd="0" presId="urn:microsoft.com/office/officeart/2005/8/layout/bList2"/>
    <dgm:cxn modelId="{0FA862CC-B660-438D-AC48-1913990536D9}" type="presParOf" srcId="{22F39C9C-DDC5-4B3E-8212-34C6A31ACAB5}" destId="{E782723A-C0C1-40FE-AC77-C7D2D9A1BD0A}" srcOrd="2" destOrd="0" presId="urn:microsoft.com/office/officeart/2005/8/layout/bList2"/>
    <dgm:cxn modelId="{6C01F9D3-B330-42D7-B826-4885C96BDBE4}" type="presParOf" srcId="{22F39C9C-DDC5-4B3E-8212-34C6A31ACAB5}" destId="{E75B3B55-411E-414A-AE63-631F94A52F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C9D88A-46C6-4CBC-A049-74E7587670F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34DCD99-C983-4255-BDF3-EDC47440DA65}">
      <dgm:prSet phldrT="[Texte]" custT="1"/>
      <dgm:spPr/>
      <dgm:t>
        <a:bodyPr/>
        <a:lstStyle/>
        <a:p>
          <a:r>
            <a:rPr lang="fr-FR" sz="1400" dirty="0" smtClean="0">
              <a:latin typeface="+mj-lt"/>
            </a:rPr>
            <a:t>Meilleure gestion des dispositions relatives aux permis à points</a:t>
          </a:r>
          <a:endParaRPr lang="fr-FR" sz="1400" dirty="0">
            <a:latin typeface="+mj-lt"/>
          </a:endParaRPr>
        </a:p>
      </dgm:t>
    </dgm:pt>
    <dgm:pt modelId="{944A760D-CA29-40BD-97AF-329C9DA18686}" type="parTrans" cxnId="{C5CA4628-CBBC-4859-9F19-261B8F8EFAC9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7E4F4525-5964-4005-A55E-973CD8456895}" type="sibTrans" cxnId="{C5CA4628-CBBC-4859-9F19-261B8F8EFAC9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50BF0123-7022-46F5-B078-2B74EAC897AE}">
      <dgm:prSet phldrT="[Texte]" custT="1"/>
      <dgm:spPr/>
      <dgm:t>
        <a:bodyPr/>
        <a:lstStyle/>
        <a:p>
          <a:r>
            <a:rPr lang="fr-FR" sz="1400" dirty="0" smtClean="0">
              <a:latin typeface="+mj-lt"/>
            </a:rPr>
            <a:t>Gestion des cas de récidives</a:t>
          </a:r>
          <a:endParaRPr lang="fr-FR" sz="1400" dirty="0">
            <a:latin typeface="+mj-lt"/>
          </a:endParaRPr>
        </a:p>
      </dgm:t>
    </dgm:pt>
    <dgm:pt modelId="{E883A1F2-7569-4044-9F90-DD2A791058C9}" type="parTrans" cxnId="{D1CFB1D8-BC65-49A5-822F-74D257E5688C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A78BC51E-3575-4A46-BC7D-E0682C0F3897}" type="sibTrans" cxnId="{D1CFB1D8-BC65-49A5-822F-74D257E5688C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84AEEF6E-4023-4048-AF03-91B2DADDF992}">
      <dgm:prSet phldrT="[Texte]" custT="1"/>
      <dgm:spPr/>
      <dgm:t>
        <a:bodyPr/>
        <a:lstStyle/>
        <a:p>
          <a:r>
            <a:rPr lang="fr-FR" sz="1400" dirty="0" smtClean="0">
              <a:latin typeface="+mj-lt"/>
            </a:rPr>
            <a:t>Mise à jour des fichiers nationaux Permis de conduire et Cartes grises</a:t>
          </a:r>
          <a:endParaRPr lang="fr-FR" sz="1400" dirty="0">
            <a:latin typeface="+mj-lt"/>
          </a:endParaRPr>
        </a:p>
      </dgm:t>
    </dgm:pt>
    <dgm:pt modelId="{6EAA2F78-408E-444B-924B-55864FFB3708}" type="parTrans" cxnId="{F99F4C59-7061-43B1-9EEE-8972C9BB4401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23CB6B53-6E6F-43FD-855A-F7B7D5297920}" type="sibTrans" cxnId="{F99F4C59-7061-43B1-9EEE-8972C9BB4401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10F2F88E-1849-4DD6-A306-DC83D2F38A3C}">
      <dgm:prSet phldrT="[Texte]" custT="1"/>
      <dgm:spPr/>
      <dgm:t>
        <a:bodyPr/>
        <a:lstStyle/>
        <a:p>
          <a:pPr algn="ctr"/>
          <a:r>
            <a:rPr lang="fr-FR" sz="1400" b="1" smtClean="0">
              <a:latin typeface="+mj-lt"/>
            </a:rPr>
            <a:t>Automatisation de l’examen théorique pour l’obtention du permis de conduire</a:t>
          </a:r>
          <a:endParaRPr lang="fr-FR" sz="1400" b="1" dirty="0">
            <a:latin typeface="+mj-lt"/>
          </a:endParaRPr>
        </a:p>
      </dgm:t>
    </dgm:pt>
    <dgm:pt modelId="{DB47BCD6-E68A-4DAD-97CF-EAA5BC87060F}" type="parTrans" cxnId="{5E4B2081-3B69-48B7-9D45-72FA7D3E0E23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58FFABCD-5A5C-4D2D-A410-C1ED8D81D3C9}" type="sibTrans" cxnId="{5E4B2081-3B69-48B7-9D45-72FA7D3E0E23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60063B46-D5FD-454B-A57B-EE84C893EF75}">
      <dgm:prSet phldrT="[Texte]" custT="1"/>
      <dgm:spPr/>
      <dgm:t>
        <a:bodyPr/>
        <a:lstStyle/>
        <a:p>
          <a:r>
            <a:rPr lang="fr-FR" sz="1400" dirty="0" smtClean="0">
              <a:latin typeface="+mj-lt"/>
            </a:rPr>
            <a:t>Mise en place d’un système de QCM;</a:t>
          </a:r>
          <a:endParaRPr lang="fr-FR" sz="1400" dirty="0">
            <a:latin typeface="+mj-lt"/>
          </a:endParaRPr>
        </a:p>
      </dgm:t>
    </dgm:pt>
    <dgm:pt modelId="{6B2483D2-0B67-4D44-B091-4D79BE87B27C}" type="parTrans" cxnId="{8F77908F-831D-4E94-AD7B-C5268AE9E305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A25055AB-E5C4-4D54-8A09-67F295B71C77}" type="sibTrans" cxnId="{8F77908F-831D-4E94-AD7B-C5268AE9E305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5E2DEBDC-DB8F-46EC-8CC1-B190DFBDAFA5}">
      <dgm:prSet phldrT="[Texte]" custT="1"/>
      <dgm:spPr/>
      <dgm:t>
        <a:bodyPr/>
        <a:lstStyle/>
        <a:p>
          <a:r>
            <a:rPr lang="fr-FR" sz="1400" dirty="0" smtClean="0">
              <a:latin typeface="+mj-lt"/>
            </a:rPr>
            <a:t>Examen théorique individualisé </a:t>
          </a:r>
          <a:endParaRPr lang="fr-FR" sz="1400" dirty="0">
            <a:latin typeface="+mj-lt"/>
          </a:endParaRPr>
        </a:p>
      </dgm:t>
    </dgm:pt>
    <dgm:pt modelId="{F921E3B0-4C3B-449B-AEB3-B5E49341CF24}" type="parTrans" cxnId="{7A9BC7A1-5FBB-4B69-AABA-0233E527AD06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FBAE5E8C-1F8E-4D41-86C5-5AA2ABA0AAA2}" type="sibTrans" cxnId="{7A9BC7A1-5FBB-4B69-AABA-0233E527AD06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47BA1F94-0DF7-4B9B-995B-177A20996B01}">
      <dgm:prSet phldrT="[Texte]" custT="1"/>
      <dgm:spPr/>
      <dgm:t>
        <a:bodyPr/>
        <a:lstStyle/>
        <a:p>
          <a:endParaRPr lang="fr-FR" sz="1400" dirty="0">
            <a:latin typeface="+mj-lt"/>
          </a:endParaRPr>
        </a:p>
      </dgm:t>
    </dgm:pt>
    <dgm:pt modelId="{92C4FE5A-960C-4169-9A2A-25D89328CFE9}" type="parTrans" cxnId="{E23BDFA4-8D26-4A95-AE16-271AF2095D5B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5124C6A7-454E-42D8-984C-9E546907C3C9}" type="sibTrans" cxnId="{E23BDFA4-8D26-4A95-AE16-271AF2095D5B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A3018CFC-CB18-4A3B-A417-8A693D4E6FA8}">
      <dgm:prSet phldrT="[Texte]" custT="1"/>
      <dgm:spPr/>
      <dgm:t>
        <a:bodyPr/>
        <a:lstStyle/>
        <a:p>
          <a:pPr algn="ctr"/>
          <a:r>
            <a:rPr lang="fr-FR" sz="1400" b="1" smtClean="0">
              <a:latin typeface="+mj-lt"/>
            </a:rPr>
            <a:t>Système Intégré de Gestion des Infractions</a:t>
          </a:r>
          <a:endParaRPr lang="fr-FR" sz="1400" b="1" dirty="0">
            <a:latin typeface="+mj-lt"/>
          </a:endParaRPr>
        </a:p>
      </dgm:t>
    </dgm:pt>
    <dgm:pt modelId="{DB3DCCC7-E403-41BD-9877-BDA7BE93DEE5}" type="sibTrans" cxnId="{7B6B2158-F3CA-4B95-90AC-3AB56E75FBCD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B81985CD-72F4-4512-8E8F-279F565174C7}" type="parTrans" cxnId="{7B6B2158-F3CA-4B95-90AC-3AB56E75FBCD}">
      <dgm:prSet/>
      <dgm:spPr/>
      <dgm:t>
        <a:bodyPr/>
        <a:lstStyle/>
        <a:p>
          <a:endParaRPr lang="fr-FR" sz="1400">
            <a:latin typeface="+mj-lt"/>
          </a:endParaRPr>
        </a:p>
      </dgm:t>
    </dgm:pt>
    <dgm:pt modelId="{BB24E92B-1E4E-405D-9D90-6F6B568073AB}" type="pres">
      <dgm:prSet presAssocID="{9CC9D88A-46C6-4CBC-A049-74E7587670F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44C865B-7779-41AC-84DF-A94DDC3A04F3}" type="pres">
      <dgm:prSet presAssocID="{A3018CFC-CB18-4A3B-A417-8A693D4E6FA8}" presName="compNode" presStyleCnt="0"/>
      <dgm:spPr/>
      <dgm:t>
        <a:bodyPr/>
        <a:lstStyle/>
        <a:p>
          <a:endParaRPr lang="fr-FR"/>
        </a:p>
      </dgm:t>
    </dgm:pt>
    <dgm:pt modelId="{6C0940E3-C380-4CB6-8E60-E60AD26E0E9C}" type="pres">
      <dgm:prSet presAssocID="{A3018CFC-CB18-4A3B-A417-8A693D4E6FA8}" presName="childRect" presStyleLbl="bgAcc1" presStyleIdx="0" presStyleCnt="2" custScaleY="73428" custLinFactNeighborY="128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421164-6E62-4BEC-B29E-0617EEAB9296}" type="pres">
      <dgm:prSet presAssocID="{A3018CFC-CB18-4A3B-A417-8A693D4E6FA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9DF1A9-E1CC-4EE4-B9CF-BE432BE7425C}" type="pres">
      <dgm:prSet presAssocID="{A3018CFC-CB18-4A3B-A417-8A693D4E6FA8}" presName="parentRect" presStyleLbl="alignNode1" presStyleIdx="0" presStyleCnt="2"/>
      <dgm:spPr/>
      <dgm:t>
        <a:bodyPr/>
        <a:lstStyle/>
        <a:p>
          <a:endParaRPr lang="fr-FR"/>
        </a:p>
      </dgm:t>
    </dgm:pt>
    <dgm:pt modelId="{5CA3D7F9-C8A1-4EF3-ADE5-00A2E11B2F82}" type="pres">
      <dgm:prSet presAssocID="{A3018CFC-CB18-4A3B-A417-8A693D4E6FA8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fr-FR"/>
        </a:p>
      </dgm:t>
    </dgm:pt>
    <dgm:pt modelId="{D84B034A-A099-4988-8C6A-038341EBD3DA}" type="pres">
      <dgm:prSet presAssocID="{DB3DCCC7-E403-41BD-9877-BDA7BE93DEE5}" presName="sibTrans" presStyleLbl="sibTrans2D1" presStyleIdx="0" presStyleCnt="0"/>
      <dgm:spPr/>
      <dgm:t>
        <a:bodyPr/>
        <a:lstStyle/>
        <a:p>
          <a:endParaRPr lang="fr-FR"/>
        </a:p>
      </dgm:t>
    </dgm:pt>
    <dgm:pt modelId="{B55D4ED5-40E0-4DEF-9C2E-5A72CE53017A}" type="pres">
      <dgm:prSet presAssocID="{10F2F88E-1849-4DD6-A306-DC83D2F38A3C}" presName="compNode" presStyleCnt="0"/>
      <dgm:spPr/>
      <dgm:t>
        <a:bodyPr/>
        <a:lstStyle/>
        <a:p>
          <a:endParaRPr lang="fr-FR"/>
        </a:p>
      </dgm:t>
    </dgm:pt>
    <dgm:pt modelId="{B6B17629-35EB-4BEA-88A5-A0EE837E4FD5}" type="pres">
      <dgm:prSet presAssocID="{10F2F88E-1849-4DD6-A306-DC83D2F38A3C}" presName="childRect" presStyleLbl="bgAcc1" presStyleIdx="1" presStyleCnt="2" custScaleY="73428" custLinFactNeighborY="128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4C1365-CE5E-4A43-A52D-E32A7840B2E0}" type="pres">
      <dgm:prSet presAssocID="{10F2F88E-1849-4DD6-A306-DC83D2F38A3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E61E6C-C878-443E-A838-C6EB9C377591}" type="pres">
      <dgm:prSet presAssocID="{10F2F88E-1849-4DD6-A306-DC83D2F38A3C}" presName="parentRect" presStyleLbl="alignNode1" presStyleIdx="1" presStyleCnt="2"/>
      <dgm:spPr/>
      <dgm:t>
        <a:bodyPr/>
        <a:lstStyle/>
        <a:p>
          <a:endParaRPr lang="fr-FR"/>
        </a:p>
      </dgm:t>
    </dgm:pt>
    <dgm:pt modelId="{17BE1EA6-534A-4908-A0D6-9DEEA1D7E890}" type="pres">
      <dgm:prSet presAssocID="{10F2F88E-1849-4DD6-A306-DC83D2F38A3C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fr-FR"/>
        </a:p>
      </dgm:t>
    </dgm:pt>
  </dgm:ptLst>
  <dgm:cxnLst>
    <dgm:cxn modelId="{5E4B2081-3B69-48B7-9D45-72FA7D3E0E23}" srcId="{9CC9D88A-46C6-4CBC-A049-74E7587670FF}" destId="{10F2F88E-1849-4DD6-A306-DC83D2F38A3C}" srcOrd="1" destOrd="0" parTransId="{DB47BCD6-E68A-4DAD-97CF-EAA5BC87060F}" sibTransId="{58FFABCD-5A5C-4D2D-A410-C1ED8D81D3C9}"/>
    <dgm:cxn modelId="{F99F4C59-7061-43B1-9EEE-8972C9BB4401}" srcId="{A3018CFC-CB18-4A3B-A417-8A693D4E6FA8}" destId="{84AEEF6E-4023-4048-AF03-91B2DADDF992}" srcOrd="2" destOrd="0" parTransId="{6EAA2F78-408E-444B-924B-55864FFB3708}" sibTransId="{23CB6B53-6E6F-43FD-855A-F7B7D5297920}"/>
    <dgm:cxn modelId="{8F77908F-831D-4E94-AD7B-C5268AE9E305}" srcId="{10F2F88E-1849-4DD6-A306-DC83D2F38A3C}" destId="{60063B46-D5FD-454B-A57B-EE84C893EF75}" srcOrd="0" destOrd="0" parTransId="{6B2483D2-0B67-4D44-B091-4D79BE87B27C}" sibTransId="{A25055AB-E5C4-4D54-8A09-67F295B71C77}"/>
    <dgm:cxn modelId="{E4048361-0BEB-4D17-8EBF-1EAD24C5C6FD}" type="presOf" srcId="{60063B46-D5FD-454B-A57B-EE84C893EF75}" destId="{B6B17629-35EB-4BEA-88A5-A0EE837E4FD5}" srcOrd="0" destOrd="0" presId="urn:microsoft.com/office/officeart/2005/8/layout/bList2"/>
    <dgm:cxn modelId="{25F43CB0-5C38-4349-8021-A3C764660BC5}" type="presOf" srcId="{F34DCD99-C983-4255-BDF3-EDC47440DA65}" destId="{6C0940E3-C380-4CB6-8E60-E60AD26E0E9C}" srcOrd="0" destOrd="0" presId="urn:microsoft.com/office/officeart/2005/8/layout/bList2"/>
    <dgm:cxn modelId="{C2E28490-8AF4-4499-8E00-6AA512E46EF5}" type="presOf" srcId="{5E2DEBDC-DB8F-46EC-8CC1-B190DFBDAFA5}" destId="{B6B17629-35EB-4BEA-88A5-A0EE837E4FD5}" srcOrd="0" destOrd="1" presId="urn:microsoft.com/office/officeart/2005/8/layout/bList2"/>
    <dgm:cxn modelId="{313054F6-0CE1-4A5B-8258-A5C12179278E}" type="presOf" srcId="{10F2F88E-1849-4DD6-A306-DC83D2F38A3C}" destId="{F2E61E6C-C878-443E-A838-C6EB9C377591}" srcOrd="1" destOrd="0" presId="urn:microsoft.com/office/officeart/2005/8/layout/bList2"/>
    <dgm:cxn modelId="{D1CFB1D8-BC65-49A5-822F-74D257E5688C}" srcId="{A3018CFC-CB18-4A3B-A417-8A693D4E6FA8}" destId="{50BF0123-7022-46F5-B078-2B74EAC897AE}" srcOrd="1" destOrd="0" parTransId="{E883A1F2-7569-4044-9F90-DD2A791058C9}" sibTransId="{A78BC51E-3575-4A46-BC7D-E0682C0F3897}"/>
    <dgm:cxn modelId="{7A9BC7A1-5FBB-4B69-AABA-0233E527AD06}" srcId="{10F2F88E-1849-4DD6-A306-DC83D2F38A3C}" destId="{5E2DEBDC-DB8F-46EC-8CC1-B190DFBDAFA5}" srcOrd="1" destOrd="0" parTransId="{F921E3B0-4C3B-449B-AEB3-B5E49341CF24}" sibTransId="{FBAE5E8C-1F8E-4D41-86C5-5AA2ABA0AAA2}"/>
    <dgm:cxn modelId="{9993B8F0-49D4-4B95-A326-35DA1453B87A}" type="presOf" srcId="{A3018CFC-CB18-4A3B-A417-8A693D4E6FA8}" destId="{F99DF1A9-E1CC-4EE4-B9CF-BE432BE7425C}" srcOrd="1" destOrd="0" presId="urn:microsoft.com/office/officeart/2005/8/layout/bList2"/>
    <dgm:cxn modelId="{D95E97AE-DC0F-467F-BF0D-A75BE0C340FD}" type="presOf" srcId="{50BF0123-7022-46F5-B078-2B74EAC897AE}" destId="{6C0940E3-C380-4CB6-8E60-E60AD26E0E9C}" srcOrd="0" destOrd="1" presId="urn:microsoft.com/office/officeart/2005/8/layout/bList2"/>
    <dgm:cxn modelId="{8BE541AB-024A-4AAB-BF5C-94D007869968}" type="presOf" srcId="{A3018CFC-CB18-4A3B-A417-8A693D4E6FA8}" destId="{C3421164-6E62-4BEC-B29E-0617EEAB9296}" srcOrd="0" destOrd="0" presId="urn:microsoft.com/office/officeart/2005/8/layout/bList2"/>
    <dgm:cxn modelId="{C526375B-1020-4335-BC76-3F8CF753403B}" type="presOf" srcId="{DB3DCCC7-E403-41BD-9877-BDA7BE93DEE5}" destId="{D84B034A-A099-4988-8C6A-038341EBD3DA}" srcOrd="0" destOrd="0" presId="urn:microsoft.com/office/officeart/2005/8/layout/bList2"/>
    <dgm:cxn modelId="{5806E5AE-CC37-4C9C-B18B-BC2BA3E9EF64}" type="presOf" srcId="{10F2F88E-1849-4DD6-A306-DC83D2F38A3C}" destId="{0F4C1365-CE5E-4A43-A52D-E32A7840B2E0}" srcOrd="0" destOrd="0" presId="urn:microsoft.com/office/officeart/2005/8/layout/bList2"/>
    <dgm:cxn modelId="{7B6B2158-F3CA-4B95-90AC-3AB56E75FBCD}" srcId="{9CC9D88A-46C6-4CBC-A049-74E7587670FF}" destId="{A3018CFC-CB18-4A3B-A417-8A693D4E6FA8}" srcOrd="0" destOrd="0" parTransId="{B81985CD-72F4-4512-8E8F-279F565174C7}" sibTransId="{DB3DCCC7-E403-41BD-9877-BDA7BE93DEE5}"/>
    <dgm:cxn modelId="{C5CA4628-CBBC-4859-9F19-261B8F8EFAC9}" srcId="{A3018CFC-CB18-4A3B-A417-8A693D4E6FA8}" destId="{F34DCD99-C983-4255-BDF3-EDC47440DA65}" srcOrd="0" destOrd="0" parTransId="{944A760D-CA29-40BD-97AF-329C9DA18686}" sibTransId="{7E4F4525-5964-4005-A55E-973CD8456895}"/>
    <dgm:cxn modelId="{E23BDFA4-8D26-4A95-AE16-271AF2095D5B}" srcId="{10F2F88E-1849-4DD6-A306-DC83D2F38A3C}" destId="{47BA1F94-0DF7-4B9B-995B-177A20996B01}" srcOrd="2" destOrd="0" parTransId="{92C4FE5A-960C-4169-9A2A-25D89328CFE9}" sibTransId="{5124C6A7-454E-42D8-984C-9E546907C3C9}"/>
    <dgm:cxn modelId="{955E84AC-7BC7-4B63-A6EA-32C48F9FAED9}" type="presOf" srcId="{47BA1F94-0DF7-4B9B-995B-177A20996B01}" destId="{B6B17629-35EB-4BEA-88A5-A0EE837E4FD5}" srcOrd="0" destOrd="2" presId="urn:microsoft.com/office/officeart/2005/8/layout/bList2"/>
    <dgm:cxn modelId="{DB532E59-945B-46BC-BF56-F12D552BE45E}" type="presOf" srcId="{9CC9D88A-46C6-4CBC-A049-74E7587670FF}" destId="{BB24E92B-1E4E-405D-9D90-6F6B568073AB}" srcOrd="0" destOrd="0" presId="urn:microsoft.com/office/officeart/2005/8/layout/bList2"/>
    <dgm:cxn modelId="{5097D621-385D-4B3A-ADFD-AB900924F333}" type="presOf" srcId="{84AEEF6E-4023-4048-AF03-91B2DADDF992}" destId="{6C0940E3-C380-4CB6-8E60-E60AD26E0E9C}" srcOrd="0" destOrd="2" presId="urn:microsoft.com/office/officeart/2005/8/layout/bList2"/>
    <dgm:cxn modelId="{E6654285-F10D-48A2-84E9-28E224BA2FA8}" type="presParOf" srcId="{BB24E92B-1E4E-405D-9D90-6F6B568073AB}" destId="{F44C865B-7779-41AC-84DF-A94DDC3A04F3}" srcOrd="0" destOrd="0" presId="urn:microsoft.com/office/officeart/2005/8/layout/bList2"/>
    <dgm:cxn modelId="{EBC07AAB-4735-4E01-90B5-02610F5246A8}" type="presParOf" srcId="{F44C865B-7779-41AC-84DF-A94DDC3A04F3}" destId="{6C0940E3-C380-4CB6-8E60-E60AD26E0E9C}" srcOrd="0" destOrd="0" presId="urn:microsoft.com/office/officeart/2005/8/layout/bList2"/>
    <dgm:cxn modelId="{264554EE-247F-481E-BD32-5CC97764F0AC}" type="presParOf" srcId="{F44C865B-7779-41AC-84DF-A94DDC3A04F3}" destId="{C3421164-6E62-4BEC-B29E-0617EEAB9296}" srcOrd="1" destOrd="0" presId="urn:microsoft.com/office/officeart/2005/8/layout/bList2"/>
    <dgm:cxn modelId="{AD2B1F9A-189B-4C5C-B72E-EEC100B3A8F0}" type="presParOf" srcId="{F44C865B-7779-41AC-84DF-A94DDC3A04F3}" destId="{F99DF1A9-E1CC-4EE4-B9CF-BE432BE7425C}" srcOrd="2" destOrd="0" presId="urn:microsoft.com/office/officeart/2005/8/layout/bList2"/>
    <dgm:cxn modelId="{27A5542C-3F8E-416A-8024-A25BE8650119}" type="presParOf" srcId="{F44C865B-7779-41AC-84DF-A94DDC3A04F3}" destId="{5CA3D7F9-C8A1-4EF3-ADE5-00A2E11B2F82}" srcOrd="3" destOrd="0" presId="urn:microsoft.com/office/officeart/2005/8/layout/bList2"/>
    <dgm:cxn modelId="{4678243D-DEB8-47E9-9485-2EA08188B9BD}" type="presParOf" srcId="{BB24E92B-1E4E-405D-9D90-6F6B568073AB}" destId="{D84B034A-A099-4988-8C6A-038341EBD3DA}" srcOrd="1" destOrd="0" presId="urn:microsoft.com/office/officeart/2005/8/layout/bList2"/>
    <dgm:cxn modelId="{4577F15D-D4B3-4B3F-8466-2CC0367CF602}" type="presParOf" srcId="{BB24E92B-1E4E-405D-9D90-6F6B568073AB}" destId="{B55D4ED5-40E0-4DEF-9C2E-5A72CE53017A}" srcOrd="2" destOrd="0" presId="urn:microsoft.com/office/officeart/2005/8/layout/bList2"/>
    <dgm:cxn modelId="{DCB142B8-7A11-475F-AC3D-781260F40F4E}" type="presParOf" srcId="{B55D4ED5-40E0-4DEF-9C2E-5A72CE53017A}" destId="{B6B17629-35EB-4BEA-88A5-A0EE837E4FD5}" srcOrd="0" destOrd="0" presId="urn:microsoft.com/office/officeart/2005/8/layout/bList2"/>
    <dgm:cxn modelId="{80704755-8C47-4496-8D18-A31FB4007AEA}" type="presParOf" srcId="{B55D4ED5-40E0-4DEF-9C2E-5A72CE53017A}" destId="{0F4C1365-CE5E-4A43-A52D-E32A7840B2E0}" srcOrd="1" destOrd="0" presId="urn:microsoft.com/office/officeart/2005/8/layout/bList2"/>
    <dgm:cxn modelId="{8B72C550-2DA6-4C7D-A2C9-26764AAA5911}" type="presParOf" srcId="{B55D4ED5-40E0-4DEF-9C2E-5A72CE53017A}" destId="{F2E61E6C-C878-443E-A838-C6EB9C377591}" srcOrd="2" destOrd="0" presId="urn:microsoft.com/office/officeart/2005/8/layout/bList2"/>
    <dgm:cxn modelId="{0EC54F33-7494-4839-BA93-BDDAF0606678}" type="presParOf" srcId="{B55D4ED5-40E0-4DEF-9C2E-5A72CE53017A}" destId="{17BE1EA6-534A-4908-A0D6-9DEEA1D7E89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AA1490-80A7-4D42-B4A5-9D73244E213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8171E8BF-9024-4A8C-938B-6B509F10D1FB}">
      <dgm:prSet phldrT="[Texte]" custT="1"/>
      <dgm:spPr/>
      <dgm:t>
        <a:bodyPr/>
        <a:lstStyle/>
        <a:p>
          <a:r>
            <a:rPr lang="fr-FR" sz="1200" b="1" dirty="0" smtClean="0">
              <a:latin typeface="+mn-lt"/>
              <a:cs typeface="Arabic Typesetting" panose="03020402040406030203" pitchFamily="66" charset="-78"/>
            </a:rPr>
            <a:t>1</a:t>
          </a:r>
          <a:r>
            <a:rPr lang="fr-FR" sz="1200" b="1" baseline="30000" dirty="0" smtClean="0">
              <a:latin typeface="+mn-lt"/>
              <a:cs typeface="Arabic Typesetting" panose="03020402040406030203" pitchFamily="66" charset="-78"/>
            </a:rPr>
            <a:t>ère</a:t>
          </a:r>
          <a:r>
            <a:rPr lang="fr-FR" sz="1200" b="1" dirty="0" smtClean="0">
              <a:latin typeface="+mn-lt"/>
              <a:cs typeface="Arabic Typesetting" panose="03020402040406030203" pitchFamily="66" charset="-78"/>
            </a:rPr>
            <a:t> stratégie SR 2004-2013 : Entrée en vigueur d’une nouvelle loi portant code de la route </a:t>
          </a:r>
          <a:endParaRPr lang="fr-FR" sz="1200" b="1" dirty="0">
            <a:latin typeface="+mn-lt"/>
          </a:endParaRPr>
        </a:p>
      </dgm:t>
    </dgm:pt>
    <dgm:pt modelId="{84661883-29F5-4A7C-BBA8-9FF8E84DB0D1}" type="parTrans" cxnId="{A497F7C8-64A3-4EB5-8FA4-16609FE4767C}">
      <dgm:prSet/>
      <dgm:spPr/>
      <dgm:t>
        <a:bodyPr/>
        <a:lstStyle/>
        <a:p>
          <a:endParaRPr lang="fr-FR" sz="1200" b="1">
            <a:latin typeface="+mn-lt"/>
          </a:endParaRPr>
        </a:p>
      </dgm:t>
    </dgm:pt>
    <dgm:pt modelId="{1B2312D7-8214-43A6-ADC9-E13B5065B014}" type="sibTrans" cxnId="{A497F7C8-64A3-4EB5-8FA4-16609FE4767C}">
      <dgm:prSet custT="1"/>
      <dgm:spPr/>
      <dgm:t>
        <a:bodyPr/>
        <a:lstStyle/>
        <a:p>
          <a:endParaRPr lang="fr-FR" sz="1200" b="1">
            <a:latin typeface="+mn-lt"/>
          </a:endParaRPr>
        </a:p>
      </dgm:t>
    </dgm:pt>
    <dgm:pt modelId="{F64E7F69-F108-433A-A551-77A733C6798F}">
      <dgm:prSet phldrT="[Texte]" custT="1"/>
      <dgm:spPr/>
      <dgm:t>
        <a:bodyPr/>
        <a:lstStyle/>
        <a:p>
          <a:r>
            <a:rPr lang="fr-FR" sz="1200" b="1" dirty="0" smtClean="0">
              <a:latin typeface="+mn-lt"/>
              <a:cs typeface="+mn-cs"/>
            </a:rPr>
            <a:t>2</a:t>
          </a:r>
          <a:r>
            <a:rPr lang="fr-FR" sz="1200" b="1" baseline="30000" dirty="0" smtClean="0">
              <a:latin typeface="+mn-lt"/>
              <a:cs typeface="+mn-cs"/>
            </a:rPr>
            <a:t>ème</a:t>
          </a:r>
          <a:r>
            <a:rPr lang="fr-FR" sz="1200" b="1" dirty="0" smtClean="0">
              <a:latin typeface="+mn-lt"/>
              <a:cs typeface="+mn-cs"/>
            </a:rPr>
            <a:t> stratégie SR </a:t>
          </a:r>
          <a:r>
            <a:rPr lang="fr-FR" sz="1200" b="1" dirty="0" smtClean="0">
              <a:latin typeface="+mn-lt"/>
            </a:rPr>
            <a:t>2017-2026 : Poursuite de l’effort d’automatisation avec un upgrade technologique </a:t>
          </a:r>
          <a:endParaRPr lang="fr-FR" sz="1200" b="1" dirty="0">
            <a:latin typeface="+mn-lt"/>
          </a:endParaRPr>
        </a:p>
      </dgm:t>
    </dgm:pt>
    <dgm:pt modelId="{CF8ED017-964D-46A9-AB79-52AA35357726}" type="parTrans" cxnId="{59BD5C1C-A3CF-4E7F-A45B-85B5D2E34F24}">
      <dgm:prSet/>
      <dgm:spPr/>
      <dgm:t>
        <a:bodyPr/>
        <a:lstStyle/>
        <a:p>
          <a:endParaRPr lang="fr-FR" sz="1200" b="1">
            <a:latin typeface="+mn-lt"/>
          </a:endParaRPr>
        </a:p>
      </dgm:t>
    </dgm:pt>
    <dgm:pt modelId="{D2A104D5-0E5E-4CB3-83B3-9B3D7DE00AF9}" type="sibTrans" cxnId="{59BD5C1C-A3CF-4E7F-A45B-85B5D2E34F24}">
      <dgm:prSet/>
      <dgm:spPr/>
      <dgm:t>
        <a:bodyPr/>
        <a:lstStyle/>
        <a:p>
          <a:endParaRPr lang="fr-FR" sz="1200" b="1">
            <a:latin typeface="+mn-lt"/>
          </a:endParaRPr>
        </a:p>
      </dgm:t>
    </dgm:pt>
    <dgm:pt modelId="{8A475C4E-D557-4FDC-9B81-059AC01E233D}" type="pres">
      <dgm:prSet presAssocID="{15AA1490-80A7-4D42-B4A5-9D73244E21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C58B391-8F0C-4B91-9EEE-7C69F5AF83AE}" type="pres">
      <dgm:prSet presAssocID="{F64E7F69-F108-433A-A551-77A733C6798F}" presName="boxAndChildren" presStyleCnt="0"/>
      <dgm:spPr/>
    </dgm:pt>
    <dgm:pt modelId="{1117B60E-A2BF-435E-BCA9-F027192BBC3D}" type="pres">
      <dgm:prSet presAssocID="{F64E7F69-F108-433A-A551-77A733C6798F}" presName="parentTextBox" presStyleLbl="node1" presStyleIdx="0" presStyleCnt="2"/>
      <dgm:spPr/>
      <dgm:t>
        <a:bodyPr/>
        <a:lstStyle/>
        <a:p>
          <a:endParaRPr lang="fr-FR"/>
        </a:p>
      </dgm:t>
    </dgm:pt>
    <dgm:pt modelId="{9D25FCC5-1AAE-4978-80DC-C5D599481706}" type="pres">
      <dgm:prSet presAssocID="{1B2312D7-8214-43A6-ADC9-E13B5065B014}" presName="sp" presStyleCnt="0"/>
      <dgm:spPr/>
    </dgm:pt>
    <dgm:pt modelId="{AD8AEB5B-09E2-4F7B-B797-11E0241EC878}" type="pres">
      <dgm:prSet presAssocID="{8171E8BF-9024-4A8C-938B-6B509F10D1FB}" presName="arrowAndChildren" presStyleCnt="0"/>
      <dgm:spPr/>
    </dgm:pt>
    <dgm:pt modelId="{8ACCAF1D-6BEE-42E6-A78F-A845372F58FE}" type="pres">
      <dgm:prSet presAssocID="{8171E8BF-9024-4A8C-938B-6B509F10D1FB}" presName="parentTextArrow" presStyleLbl="node1" presStyleIdx="1" presStyleCnt="2"/>
      <dgm:spPr/>
      <dgm:t>
        <a:bodyPr/>
        <a:lstStyle/>
        <a:p>
          <a:endParaRPr lang="fr-FR"/>
        </a:p>
      </dgm:t>
    </dgm:pt>
  </dgm:ptLst>
  <dgm:cxnLst>
    <dgm:cxn modelId="{C5333195-EAFF-46B6-B3C4-21A0FFB1BA6A}" type="presOf" srcId="{8171E8BF-9024-4A8C-938B-6B509F10D1FB}" destId="{8ACCAF1D-6BEE-42E6-A78F-A845372F58FE}" srcOrd="0" destOrd="0" presId="urn:microsoft.com/office/officeart/2005/8/layout/process4"/>
    <dgm:cxn modelId="{EAC62DCE-7DB0-4C58-95A1-2770791CFE2D}" type="presOf" srcId="{15AA1490-80A7-4D42-B4A5-9D73244E213D}" destId="{8A475C4E-D557-4FDC-9B81-059AC01E233D}" srcOrd="0" destOrd="0" presId="urn:microsoft.com/office/officeart/2005/8/layout/process4"/>
    <dgm:cxn modelId="{E1E5532C-8099-4E09-A354-DDD0C0CF85CE}" type="presOf" srcId="{F64E7F69-F108-433A-A551-77A733C6798F}" destId="{1117B60E-A2BF-435E-BCA9-F027192BBC3D}" srcOrd="0" destOrd="0" presId="urn:microsoft.com/office/officeart/2005/8/layout/process4"/>
    <dgm:cxn modelId="{A497F7C8-64A3-4EB5-8FA4-16609FE4767C}" srcId="{15AA1490-80A7-4D42-B4A5-9D73244E213D}" destId="{8171E8BF-9024-4A8C-938B-6B509F10D1FB}" srcOrd="0" destOrd="0" parTransId="{84661883-29F5-4A7C-BBA8-9FF8E84DB0D1}" sibTransId="{1B2312D7-8214-43A6-ADC9-E13B5065B014}"/>
    <dgm:cxn modelId="{59BD5C1C-A3CF-4E7F-A45B-85B5D2E34F24}" srcId="{15AA1490-80A7-4D42-B4A5-9D73244E213D}" destId="{F64E7F69-F108-433A-A551-77A733C6798F}" srcOrd="1" destOrd="0" parTransId="{CF8ED017-964D-46A9-AB79-52AA35357726}" sibTransId="{D2A104D5-0E5E-4CB3-83B3-9B3D7DE00AF9}"/>
    <dgm:cxn modelId="{2D1DBB80-F2B6-4589-A38C-688B0B56893A}" type="presParOf" srcId="{8A475C4E-D557-4FDC-9B81-059AC01E233D}" destId="{BC58B391-8F0C-4B91-9EEE-7C69F5AF83AE}" srcOrd="0" destOrd="0" presId="urn:microsoft.com/office/officeart/2005/8/layout/process4"/>
    <dgm:cxn modelId="{41BDEA7B-DC87-4AB1-8E55-8AE5F9EBFB44}" type="presParOf" srcId="{BC58B391-8F0C-4B91-9EEE-7C69F5AF83AE}" destId="{1117B60E-A2BF-435E-BCA9-F027192BBC3D}" srcOrd="0" destOrd="0" presId="urn:microsoft.com/office/officeart/2005/8/layout/process4"/>
    <dgm:cxn modelId="{D3F0BEE7-FBF5-463D-AE7A-686BCFF6DBF0}" type="presParOf" srcId="{8A475C4E-D557-4FDC-9B81-059AC01E233D}" destId="{9D25FCC5-1AAE-4978-80DC-C5D599481706}" srcOrd="1" destOrd="0" presId="urn:microsoft.com/office/officeart/2005/8/layout/process4"/>
    <dgm:cxn modelId="{3554DB0B-2C2E-4DA8-8A34-A8C7215DB821}" type="presParOf" srcId="{8A475C4E-D557-4FDC-9B81-059AC01E233D}" destId="{AD8AEB5B-09E2-4F7B-B797-11E0241EC878}" srcOrd="2" destOrd="0" presId="urn:microsoft.com/office/officeart/2005/8/layout/process4"/>
    <dgm:cxn modelId="{9782A8C9-62EC-4CBD-BF79-0847354B8B49}" type="presParOf" srcId="{AD8AEB5B-09E2-4F7B-B797-11E0241EC878}" destId="{8ACCAF1D-6BEE-42E6-A78F-A845372F58F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00613-FAB9-43D4-876C-08FDFC2D0656}">
      <dsp:nvSpPr>
        <dsp:cNvPr id="0" name=""/>
        <dsp:cNvSpPr/>
      </dsp:nvSpPr>
      <dsp:spPr>
        <a:xfrm>
          <a:off x="213790" y="2011373"/>
          <a:ext cx="5130971" cy="6523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605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2684C7"/>
              </a:solidFill>
              <a:latin typeface="+mj-lt"/>
              <a:cs typeface="Arabic Typesetting" panose="03020402040406030203" pitchFamily="66" charset="-78"/>
            </a:rPr>
            <a:t>Les engagements du Royaume du Maroc au niveau international</a:t>
          </a:r>
          <a:endParaRPr lang="fr-FR" sz="1600" b="1" kern="1200" dirty="0">
            <a:solidFill>
              <a:srgbClr val="2684C7"/>
            </a:solidFill>
            <a:latin typeface="+mj-lt"/>
            <a:cs typeface="Arabic Typesetting" panose="03020402040406030203" pitchFamily="66" charset="-78"/>
          </a:endParaRPr>
        </a:p>
      </dsp:txBody>
      <dsp:txXfrm>
        <a:off x="213790" y="2011373"/>
        <a:ext cx="5130971" cy="652386"/>
      </dsp:txXfrm>
    </dsp:sp>
    <dsp:sp modelId="{805086DC-1FA6-4A0E-BA83-A8129A4104C4}">
      <dsp:nvSpPr>
        <dsp:cNvPr id="0" name=""/>
        <dsp:cNvSpPr/>
      </dsp:nvSpPr>
      <dsp:spPr>
        <a:xfrm>
          <a:off x="0" y="1304246"/>
          <a:ext cx="1122400" cy="16836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B81E0-9FD4-492B-BCDE-7D1404ABC7A2}">
      <dsp:nvSpPr>
        <dsp:cNvPr id="0" name=""/>
        <dsp:cNvSpPr/>
      </dsp:nvSpPr>
      <dsp:spPr>
        <a:xfrm>
          <a:off x="0" y="0"/>
          <a:ext cx="7207021" cy="1031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n-lt"/>
            </a:rPr>
            <a:t>Nouveaux moyens et modes de transport en site propre aménagé</a:t>
          </a:r>
          <a:endParaRPr lang="fr-FR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>
              <a:latin typeface="+mn-lt"/>
            </a:rPr>
            <a:t>Bus </a:t>
          </a:r>
          <a:r>
            <a:rPr lang="fr-FR" sz="1200" b="1" kern="1200" dirty="0" err="1" smtClean="0">
              <a:latin typeface="+mn-lt"/>
            </a:rPr>
            <a:t>way</a:t>
          </a:r>
          <a:endParaRPr lang="fr-FR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>
              <a:latin typeface="+mn-lt"/>
            </a:rPr>
            <a:t>Tramway</a:t>
          </a:r>
          <a:endParaRPr lang="fr-FR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>
              <a:latin typeface="+mn-lt"/>
            </a:rPr>
            <a:t>Téléphériques</a:t>
          </a:r>
          <a:endParaRPr lang="fr-FR" sz="1200" b="1" kern="1200" dirty="0">
            <a:latin typeface="+mn-lt"/>
          </a:endParaRPr>
        </a:p>
      </dsp:txBody>
      <dsp:txXfrm>
        <a:off x="1544602" y="0"/>
        <a:ext cx="5662418" cy="1031987"/>
      </dsp:txXfrm>
    </dsp:sp>
    <dsp:sp modelId="{EFF7A57C-FF47-4D7A-AFC3-F4F1E91F9A3D}">
      <dsp:nvSpPr>
        <dsp:cNvPr id="0" name=""/>
        <dsp:cNvSpPr/>
      </dsp:nvSpPr>
      <dsp:spPr>
        <a:xfrm>
          <a:off x="103198" y="103198"/>
          <a:ext cx="1441404" cy="8255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BFBA8-58CD-44D6-9B54-E5E8538C2AA3}">
      <dsp:nvSpPr>
        <dsp:cNvPr id="0" name=""/>
        <dsp:cNvSpPr/>
      </dsp:nvSpPr>
      <dsp:spPr>
        <a:xfrm>
          <a:off x="0" y="1135186"/>
          <a:ext cx="7207021" cy="1031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n-lt"/>
            </a:rPr>
            <a:t>Gestion du trafic et amélioration de la circulation</a:t>
          </a:r>
          <a:endParaRPr lang="fr-FR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i="0" kern="1200" dirty="0" smtClean="0"/>
            <a:t>Poste Central de Régulation de la Circulation de Casablanca</a:t>
          </a:r>
          <a:endParaRPr lang="fr-FR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Gestion automatique de la saturation</a:t>
          </a:r>
          <a:endParaRPr lang="fr-FR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Adaptation de la circulation selon les données remontées du terrain</a:t>
          </a:r>
          <a:endParaRPr lang="fr-FR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b="1" kern="1200" dirty="0">
            <a:latin typeface="+mn-lt"/>
          </a:endParaRPr>
        </a:p>
      </dsp:txBody>
      <dsp:txXfrm>
        <a:off x="1544602" y="1135186"/>
        <a:ext cx="5662418" cy="1031987"/>
      </dsp:txXfrm>
    </dsp:sp>
    <dsp:sp modelId="{11A3D74E-8162-428C-8864-DF39C514A9F5}">
      <dsp:nvSpPr>
        <dsp:cNvPr id="0" name=""/>
        <dsp:cNvSpPr/>
      </dsp:nvSpPr>
      <dsp:spPr>
        <a:xfrm>
          <a:off x="103198" y="1238385"/>
          <a:ext cx="1441404" cy="8255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BDEB4-9FBD-4747-80D9-92A84F1DF7D4}">
      <dsp:nvSpPr>
        <dsp:cNvPr id="0" name=""/>
        <dsp:cNvSpPr/>
      </dsp:nvSpPr>
      <dsp:spPr>
        <a:xfrm>
          <a:off x="0" y="2270372"/>
          <a:ext cx="7207021" cy="1031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A" sz="1200" b="1" kern="1200" dirty="0" smtClean="0">
              <a:latin typeface="+mn-lt"/>
            </a:rPr>
            <a:t>Billetterie combinée</a:t>
          </a:r>
          <a:endParaRPr lang="fr-FR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>
              <a:latin typeface="+mn-lt"/>
            </a:rPr>
            <a:t>Ticket Tram-Bus</a:t>
          </a:r>
          <a:endParaRPr lang="fr-FR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>
              <a:latin typeface="+mn-lt"/>
            </a:rPr>
            <a:t>Ticket Tram-Parking relais</a:t>
          </a:r>
          <a:endParaRPr lang="fr-FR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i="0" kern="1200" dirty="0" smtClean="0"/>
            <a:t>Ticket Tram mobile</a:t>
          </a:r>
          <a:endParaRPr lang="fr-FR" sz="1200" b="1" kern="1200" dirty="0">
            <a:latin typeface="+mn-lt"/>
          </a:endParaRPr>
        </a:p>
      </dsp:txBody>
      <dsp:txXfrm>
        <a:off x="1544602" y="2270372"/>
        <a:ext cx="5662418" cy="1031987"/>
      </dsp:txXfrm>
    </dsp:sp>
    <dsp:sp modelId="{6BAA0294-6F41-48D5-9F6A-964819EF69F3}">
      <dsp:nvSpPr>
        <dsp:cNvPr id="0" name=""/>
        <dsp:cNvSpPr/>
      </dsp:nvSpPr>
      <dsp:spPr>
        <a:xfrm>
          <a:off x="103198" y="2373571"/>
          <a:ext cx="1441404" cy="8255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244F0-AE80-4D7F-AF2F-5CC70C8E8D31}">
      <dsp:nvSpPr>
        <dsp:cNvPr id="0" name=""/>
        <dsp:cNvSpPr/>
      </dsp:nvSpPr>
      <dsp:spPr>
        <a:xfrm>
          <a:off x="0" y="3405558"/>
          <a:ext cx="7207021" cy="1031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n-lt"/>
            </a:rPr>
            <a:t>Politique de stationnement</a:t>
          </a:r>
          <a:endParaRPr lang="fr-FR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i="0" kern="1200" dirty="0" smtClean="0"/>
            <a:t>Organisation optimisée de la voirie</a:t>
          </a:r>
          <a:endParaRPr lang="fr-FR" sz="12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i="0" kern="1200" dirty="0" smtClean="0"/>
            <a:t>Meilleure disponibilité des places de stationnement</a:t>
          </a:r>
          <a:endParaRPr lang="fr-FR" sz="1200" b="1" kern="1200" dirty="0">
            <a:latin typeface="+mn-lt"/>
          </a:endParaRPr>
        </a:p>
      </dsp:txBody>
      <dsp:txXfrm>
        <a:off x="1544602" y="3405558"/>
        <a:ext cx="5662418" cy="1031987"/>
      </dsp:txXfrm>
    </dsp:sp>
    <dsp:sp modelId="{536377A3-1E20-4549-A44B-3DE3D060DE9F}">
      <dsp:nvSpPr>
        <dsp:cNvPr id="0" name=""/>
        <dsp:cNvSpPr/>
      </dsp:nvSpPr>
      <dsp:spPr>
        <a:xfrm>
          <a:off x="103198" y="3508757"/>
          <a:ext cx="1441404" cy="8255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7B60E-A2BF-435E-BCA9-F027192BBC3D}">
      <dsp:nvSpPr>
        <dsp:cNvPr id="0" name=""/>
        <dsp:cNvSpPr/>
      </dsp:nvSpPr>
      <dsp:spPr>
        <a:xfrm>
          <a:off x="0" y="382"/>
          <a:ext cx="4092353" cy="7830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bg1"/>
              </a:solidFill>
              <a:latin typeface="+mj-lt"/>
              <a:cs typeface="Arabic Typesetting" panose="03020402040406030203" pitchFamily="66" charset="-78"/>
            </a:rPr>
            <a:t>Etablir un système de déplacements urbains efficace, de qualité, au moindre coût, respectueux de l’environnement et garantissant une viabilité financière durable</a:t>
          </a:r>
          <a:endParaRPr lang="fr-FR" sz="1200" b="1" kern="1200" dirty="0">
            <a:solidFill>
              <a:schemeClr val="bg1"/>
            </a:solidFill>
            <a:latin typeface="+mn-lt"/>
          </a:endParaRPr>
        </a:p>
      </dsp:txBody>
      <dsp:txXfrm>
        <a:off x="0" y="382"/>
        <a:ext cx="4092353" cy="7830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B76A4-CE94-4284-BC9B-7534C365F663}">
      <dsp:nvSpPr>
        <dsp:cNvPr id="0" name=""/>
        <dsp:cNvSpPr/>
      </dsp:nvSpPr>
      <dsp:spPr>
        <a:xfrm>
          <a:off x="0" y="5967"/>
          <a:ext cx="10562339" cy="95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+mj-lt"/>
            </a:rPr>
            <a:t>Emergence des nouvelles formes de mobilité grâce à la connexion des voyageurs les uns aux autres (Covoiturage, …)</a:t>
          </a:r>
          <a:endParaRPr lang="fr-FR" sz="1400" b="1" kern="1200" dirty="0"/>
        </a:p>
      </dsp:txBody>
      <dsp:txXfrm>
        <a:off x="46606" y="52573"/>
        <a:ext cx="10469127" cy="861508"/>
      </dsp:txXfrm>
    </dsp:sp>
    <dsp:sp modelId="{FB80E577-4B4C-41F7-83AA-FFEEAF4697AF}">
      <dsp:nvSpPr>
        <dsp:cNvPr id="0" name=""/>
        <dsp:cNvSpPr/>
      </dsp:nvSpPr>
      <dsp:spPr>
        <a:xfrm>
          <a:off x="0" y="1107567"/>
          <a:ext cx="10562339" cy="95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A" sz="1400" b="1" kern="1200" dirty="0" smtClean="0">
              <a:latin typeface="+mj-lt"/>
            </a:rPr>
            <a:t>Inforoute/nouveaux système des accidents </a:t>
          </a:r>
          <a:endParaRPr lang="fr-MA" sz="1400" b="1" kern="1200" dirty="0">
            <a:latin typeface="+mj-lt"/>
          </a:endParaRPr>
        </a:p>
      </dsp:txBody>
      <dsp:txXfrm>
        <a:off x="46606" y="1154173"/>
        <a:ext cx="10469127" cy="861508"/>
      </dsp:txXfrm>
    </dsp:sp>
    <dsp:sp modelId="{B95A6CE3-97A6-40AA-99B7-DC651E8A2B44}">
      <dsp:nvSpPr>
        <dsp:cNvPr id="0" name=""/>
        <dsp:cNvSpPr/>
      </dsp:nvSpPr>
      <dsp:spPr>
        <a:xfrm>
          <a:off x="0" y="2209167"/>
          <a:ext cx="10562339" cy="95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A" sz="1400" b="1" kern="1200" dirty="0" smtClean="0">
              <a:latin typeface="+mj-lt"/>
            </a:rPr>
            <a:t>Caméra de contrôle (ADM et DGSN)</a:t>
          </a:r>
          <a:endParaRPr lang="fr-MA" sz="1400" b="1" kern="1200" dirty="0">
            <a:latin typeface="+mj-lt"/>
          </a:endParaRPr>
        </a:p>
      </dsp:txBody>
      <dsp:txXfrm>
        <a:off x="46606" y="2255773"/>
        <a:ext cx="10469127" cy="861508"/>
      </dsp:txXfrm>
    </dsp:sp>
    <dsp:sp modelId="{38C07B5D-807B-4D22-9986-4F1A34F7A30B}">
      <dsp:nvSpPr>
        <dsp:cNvPr id="0" name=""/>
        <dsp:cNvSpPr/>
      </dsp:nvSpPr>
      <dsp:spPr>
        <a:xfrm>
          <a:off x="0" y="3310767"/>
          <a:ext cx="10562339" cy="95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A" sz="1400" b="1" kern="1200" smtClean="0">
              <a:latin typeface="+mj-lt"/>
            </a:rPr>
            <a:t>Nouvelle génération des GRV : Système de gestion de la billetterie, gestion des entrées/sorties autocars</a:t>
          </a:r>
          <a:endParaRPr lang="fr-FR" sz="1400" b="1" kern="1200" dirty="0">
            <a:latin typeface="+mj-lt"/>
          </a:endParaRPr>
        </a:p>
      </dsp:txBody>
      <dsp:txXfrm>
        <a:off x="46606" y="3357373"/>
        <a:ext cx="10469127" cy="8615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B76A4-CE94-4284-BC9B-7534C365F663}">
      <dsp:nvSpPr>
        <dsp:cNvPr id="0" name=""/>
        <dsp:cNvSpPr/>
      </dsp:nvSpPr>
      <dsp:spPr>
        <a:xfrm>
          <a:off x="0" y="5967"/>
          <a:ext cx="10562339" cy="95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A" sz="1400" b="1" kern="1200" smtClean="0">
              <a:latin typeface="+mj-lt"/>
            </a:rPr>
            <a:t>Nouvelles technologies exigées dans le cadre de l’homologation </a:t>
          </a:r>
          <a:endParaRPr lang="fr-FR" sz="1400" b="1" kern="1200" dirty="0">
            <a:latin typeface="+mj-lt"/>
          </a:endParaRPr>
        </a:p>
      </dsp:txBody>
      <dsp:txXfrm>
        <a:off x="46606" y="52573"/>
        <a:ext cx="10469127" cy="861508"/>
      </dsp:txXfrm>
    </dsp:sp>
    <dsp:sp modelId="{4B296603-5FC8-4A09-938C-EAD0E8E2F1B5}">
      <dsp:nvSpPr>
        <dsp:cNvPr id="0" name=""/>
        <dsp:cNvSpPr/>
      </dsp:nvSpPr>
      <dsp:spPr>
        <a:xfrm>
          <a:off x="0" y="1107567"/>
          <a:ext cx="10562339" cy="95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A" sz="1400" b="1" kern="1200" dirty="0" smtClean="0">
              <a:latin typeface="+mj-lt"/>
            </a:rPr>
            <a:t>Programme </a:t>
          </a:r>
          <a:r>
            <a:rPr lang="fr-MA" sz="1400" b="1" kern="1200" dirty="0" err="1" smtClean="0">
              <a:latin typeface="+mj-lt"/>
            </a:rPr>
            <a:t>Safe</a:t>
          </a:r>
          <a:r>
            <a:rPr lang="fr-MA" sz="1400" b="1" kern="1200" dirty="0" smtClean="0">
              <a:latin typeface="+mj-lt"/>
            </a:rPr>
            <a:t> Autocar (Modernisation de la flotte du parc et équipement des véhicules par un kit de sécurité)</a:t>
          </a:r>
        </a:p>
      </dsp:txBody>
      <dsp:txXfrm>
        <a:off x="46606" y="1154173"/>
        <a:ext cx="10469127" cy="861508"/>
      </dsp:txXfrm>
    </dsp:sp>
    <dsp:sp modelId="{AD36E2A4-02A7-4579-89D6-B4F680B68AF1}">
      <dsp:nvSpPr>
        <dsp:cNvPr id="0" name=""/>
        <dsp:cNvSpPr/>
      </dsp:nvSpPr>
      <dsp:spPr>
        <a:xfrm>
          <a:off x="0" y="2209167"/>
          <a:ext cx="10562339" cy="95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A" sz="1400" b="1" kern="1200" dirty="0" smtClean="0">
              <a:latin typeface="+mj-lt"/>
            </a:rPr>
            <a:t>Solutions de gestion des flottes (efficacité opérationnelle et amélioration de la sécurité). </a:t>
          </a:r>
        </a:p>
      </dsp:txBody>
      <dsp:txXfrm>
        <a:off x="46606" y="2255773"/>
        <a:ext cx="10469127" cy="861508"/>
      </dsp:txXfrm>
    </dsp:sp>
    <dsp:sp modelId="{F5A8407F-03EB-4002-8CB8-17AF38DD8DAA}">
      <dsp:nvSpPr>
        <dsp:cNvPr id="0" name=""/>
        <dsp:cNvSpPr/>
      </dsp:nvSpPr>
      <dsp:spPr>
        <a:xfrm>
          <a:off x="0" y="3310767"/>
          <a:ext cx="10562339" cy="95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A" sz="1400" b="1" kern="1200" smtClean="0">
              <a:latin typeface="+mj-lt"/>
            </a:rPr>
            <a:t>ADM : Solution Jawaz</a:t>
          </a:r>
          <a:endParaRPr lang="fr-MA" sz="1400" b="1" kern="1200" dirty="0" smtClean="0">
            <a:latin typeface="+mj-lt"/>
          </a:endParaRPr>
        </a:p>
      </dsp:txBody>
      <dsp:txXfrm>
        <a:off x="46606" y="3357373"/>
        <a:ext cx="10469127" cy="8615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45AC0-5755-424C-B737-5AA7F5B01646}">
      <dsp:nvSpPr>
        <dsp:cNvPr id="0" name=""/>
        <dsp:cNvSpPr/>
      </dsp:nvSpPr>
      <dsp:spPr>
        <a:xfrm>
          <a:off x="0" y="383875"/>
          <a:ext cx="11033501" cy="83947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322" tIns="541528" rIns="856322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>
              <a:effectLst/>
              <a:latin typeface="+mj-lt"/>
            </a:rPr>
            <a:t>Plateformes de gestion des grands projets (Prepac, Mouakaba, …)</a:t>
          </a:r>
          <a:endParaRPr lang="fr-FR" sz="1400" kern="1200" dirty="0">
            <a:effectLst/>
            <a:latin typeface="+mj-lt"/>
          </a:endParaRPr>
        </a:p>
      </dsp:txBody>
      <dsp:txXfrm>
        <a:off x="0" y="383875"/>
        <a:ext cx="11033501" cy="839475"/>
      </dsp:txXfrm>
    </dsp:sp>
    <dsp:sp modelId="{4980E6B9-48AD-438E-AC78-A4BC831BF0F0}">
      <dsp:nvSpPr>
        <dsp:cNvPr id="0" name=""/>
        <dsp:cNvSpPr/>
      </dsp:nvSpPr>
      <dsp:spPr>
        <a:xfrm>
          <a:off x="551675" y="115"/>
          <a:ext cx="772345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28" tIns="0" rIns="291928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effectLst/>
              <a:latin typeface="+mj-lt"/>
            </a:rPr>
            <a:t>Simplification et dématérialisation des actes et des procédures</a:t>
          </a:r>
          <a:endParaRPr lang="fr-FR" sz="1400" kern="1200" dirty="0">
            <a:effectLst/>
            <a:latin typeface="+mj-lt"/>
          </a:endParaRPr>
        </a:p>
      </dsp:txBody>
      <dsp:txXfrm>
        <a:off x="589142" y="37582"/>
        <a:ext cx="7648516" cy="692586"/>
      </dsp:txXfrm>
    </dsp:sp>
    <dsp:sp modelId="{A9859AA6-B816-493E-BE22-1F0BC4E457F1}">
      <dsp:nvSpPr>
        <dsp:cNvPr id="0" name=""/>
        <dsp:cNvSpPr/>
      </dsp:nvSpPr>
      <dsp:spPr>
        <a:xfrm>
          <a:off x="0" y="1747510"/>
          <a:ext cx="11033501" cy="108517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322" tIns="541528" rIns="856322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0" kern="1200" smtClean="0">
              <a:effectLst/>
              <a:latin typeface="+mj-lt"/>
            </a:rPr>
            <a:t>Généralisation des télé-services à l’ensemble des activités de transport routier</a:t>
          </a:r>
          <a:endParaRPr lang="fr-FR" sz="1400" b="0" kern="1200" dirty="0">
            <a:effectLst/>
            <a:latin typeface="+mj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0" kern="1200" dirty="0" smtClean="0">
              <a:effectLst/>
              <a:latin typeface="+mj-lt"/>
            </a:rPr>
            <a:t>Nouveaux supports documentaires sécurisés (Permis de conduire, cartes grises, …)</a:t>
          </a:r>
          <a:endParaRPr lang="fr-FR" sz="1400" b="0" kern="1200" dirty="0">
            <a:effectLst/>
            <a:latin typeface="+mj-lt"/>
          </a:endParaRPr>
        </a:p>
      </dsp:txBody>
      <dsp:txXfrm>
        <a:off x="0" y="1747510"/>
        <a:ext cx="11033501" cy="1085175"/>
      </dsp:txXfrm>
    </dsp:sp>
    <dsp:sp modelId="{1D6FD6F2-5A98-42EA-BCA2-EC771A2A2C01}">
      <dsp:nvSpPr>
        <dsp:cNvPr id="0" name=""/>
        <dsp:cNvSpPr/>
      </dsp:nvSpPr>
      <dsp:spPr>
        <a:xfrm>
          <a:off x="551675" y="1363750"/>
          <a:ext cx="772345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28" tIns="0" rIns="291928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effectLst/>
              <a:latin typeface="+mj-lt"/>
            </a:rPr>
            <a:t>Digitalisation des services rendus par l’Administration</a:t>
          </a:r>
          <a:endParaRPr lang="fr-FR" sz="1400" kern="1200" dirty="0">
            <a:effectLst/>
            <a:latin typeface="+mj-lt"/>
          </a:endParaRPr>
        </a:p>
      </dsp:txBody>
      <dsp:txXfrm>
        <a:off x="589142" y="1401217"/>
        <a:ext cx="7648516" cy="692586"/>
      </dsp:txXfrm>
    </dsp:sp>
    <dsp:sp modelId="{3697A0EE-D898-4F4B-BA52-C2E9215F8BB3}">
      <dsp:nvSpPr>
        <dsp:cNvPr id="0" name=""/>
        <dsp:cNvSpPr/>
      </dsp:nvSpPr>
      <dsp:spPr>
        <a:xfrm>
          <a:off x="0" y="3356845"/>
          <a:ext cx="11033501" cy="655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0A215-07AB-4668-8BCF-98BA6FAE65DF}">
      <dsp:nvSpPr>
        <dsp:cNvPr id="0" name=""/>
        <dsp:cNvSpPr/>
      </dsp:nvSpPr>
      <dsp:spPr>
        <a:xfrm>
          <a:off x="551675" y="2973085"/>
          <a:ext cx="772345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28" tIns="0" rIns="291928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smtClean="0">
              <a:effectLst/>
              <a:latin typeface="+mj-lt"/>
            </a:rPr>
            <a:t>Amélioration de l’accès à l’information ( Inforoute, Infractions, …)</a:t>
          </a:r>
          <a:endParaRPr lang="fr-FR" sz="1400" b="1" kern="1200" dirty="0">
            <a:effectLst/>
            <a:latin typeface="+mj-lt"/>
          </a:endParaRPr>
        </a:p>
      </dsp:txBody>
      <dsp:txXfrm>
        <a:off x="589142" y="3010552"/>
        <a:ext cx="7648516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A30B9-437A-4383-80EC-84F53568A8BC}">
      <dsp:nvSpPr>
        <dsp:cNvPr id="0" name=""/>
        <dsp:cNvSpPr/>
      </dsp:nvSpPr>
      <dsp:spPr>
        <a:xfrm>
          <a:off x="199321" y="481941"/>
          <a:ext cx="5130971" cy="6523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605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2684C7"/>
              </a:solidFill>
              <a:latin typeface="+mj-lt"/>
              <a:cs typeface="Arabic Typesetting" panose="03020402040406030203" pitchFamily="66" charset="-78"/>
            </a:rPr>
            <a:t>La nouvelle constitution de 2011</a:t>
          </a:r>
          <a:endParaRPr lang="fr-FR" sz="1600" b="1" kern="1200" dirty="0">
            <a:solidFill>
              <a:srgbClr val="2684C7"/>
            </a:solidFill>
            <a:latin typeface="+mj-lt"/>
            <a:cs typeface="Arabic Typesetting" panose="03020402040406030203" pitchFamily="66" charset="-78"/>
          </a:endParaRPr>
        </a:p>
      </dsp:txBody>
      <dsp:txXfrm>
        <a:off x="199321" y="481941"/>
        <a:ext cx="5130971" cy="652386"/>
      </dsp:txXfrm>
    </dsp:sp>
    <dsp:sp modelId="{5FE81FDA-D03D-45C9-849A-68BB669C6B8F}">
      <dsp:nvSpPr>
        <dsp:cNvPr id="0" name=""/>
        <dsp:cNvSpPr/>
      </dsp:nvSpPr>
      <dsp:spPr>
        <a:xfrm>
          <a:off x="0" y="247841"/>
          <a:ext cx="1122400" cy="16836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00613-FAB9-43D4-876C-08FDFC2D0656}">
      <dsp:nvSpPr>
        <dsp:cNvPr id="0" name=""/>
        <dsp:cNvSpPr/>
      </dsp:nvSpPr>
      <dsp:spPr>
        <a:xfrm>
          <a:off x="213790" y="3067778"/>
          <a:ext cx="5130971" cy="6523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605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2684C7"/>
              </a:solidFill>
              <a:latin typeface="+mj-lt"/>
              <a:cs typeface="Arabic Typesetting" panose="03020402040406030203" pitchFamily="66" charset="-78"/>
            </a:rPr>
            <a:t>Le nouveau modèle de développement </a:t>
          </a:r>
          <a:endParaRPr lang="fr-FR" sz="1600" b="1" kern="1200" dirty="0">
            <a:solidFill>
              <a:srgbClr val="2684C7"/>
            </a:solidFill>
            <a:latin typeface="+mj-lt"/>
            <a:cs typeface="Arabic Typesetting" panose="03020402040406030203" pitchFamily="66" charset="-78"/>
          </a:endParaRPr>
        </a:p>
      </dsp:txBody>
      <dsp:txXfrm>
        <a:off x="213790" y="3067778"/>
        <a:ext cx="5130971" cy="652386"/>
      </dsp:txXfrm>
    </dsp:sp>
    <dsp:sp modelId="{805086DC-1FA6-4A0E-BA83-A8129A4104C4}">
      <dsp:nvSpPr>
        <dsp:cNvPr id="0" name=""/>
        <dsp:cNvSpPr/>
      </dsp:nvSpPr>
      <dsp:spPr>
        <a:xfrm>
          <a:off x="0" y="2360651"/>
          <a:ext cx="1122400" cy="168360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003FC-D22C-4A72-86E4-E6FA7AC804BC}">
      <dsp:nvSpPr>
        <dsp:cNvPr id="0" name=""/>
        <dsp:cNvSpPr/>
      </dsp:nvSpPr>
      <dsp:spPr>
        <a:xfrm>
          <a:off x="3" y="642836"/>
          <a:ext cx="2621860" cy="138533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2D56FD-4C3D-4AB6-BEF8-75127D66E16D}">
      <dsp:nvSpPr>
        <dsp:cNvPr id="0" name=""/>
        <dsp:cNvSpPr/>
      </dsp:nvSpPr>
      <dsp:spPr>
        <a:xfrm>
          <a:off x="3" y="2172509"/>
          <a:ext cx="2621860" cy="2128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rgbClr val="002060"/>
              </a:solidFill>
              <a:latin typeface="+mj-lt"/>
              <a:cs typeface="Arabic Typesetting" panose="03020402040406030203" pitchFamily="66" charset="-78"/>
            </a:rPr>
            <a:t>Récente crise énergétique due à la hausse des cours du pétrole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rgbClr val="002060"/>
              </a:solidFill>
              <a:latin typeface="+mj-lt"/>
              <a:cs typeface="Arabic Typesetting" panose="03020402040406030203" pitchFamily="66" charset="-78"/>
            </a:rPr>
            <a:t>Une réglementation internationale de plus en plus contraignante et exigeante</a:t>
          </a:r>
          <a:endParaRPr lang="fr-FR" sz="1600" kern="1200" dirty="0">
            <a:solidFill>
              <a:srgbClr val="002060"/>
            </a:solidFill>
            <a:latin typeface="+mj-lt"/>
            <a:cs typeface="Arabic Typesetting" panose="03020402040406030203" pitchFamily="66" charset="-78"/>
          </a:endParaRPr>
        </a:p>
      </dsp:txBody>
      <dsp:txXfrm>
        <a:off x="3" y="2172509"/>
        <a:ext cx="2621860" cy="2128503"/>
      </dsp:txXfrm>
    </dsp:sp>
    <dsp:sp modelId="{CAF4C153-CC6C-4137-89EF-54E3935195BD}">
      <dsp:nvSpPr>
        <dsp:cNvPr id="0" name=""/>
        <dsp:cNvSpPr/>
      </dsp:nvSpPr>
      <dsp:spPr>
        <a:xfrm>
          <a:off x="2884160" y="642836"/>
          <a:ext cx="2621860" cy="138533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D11A2F-5DD2-4A56-A77E-6C4BD6383A9F}">
      <dsp:nvSpPr>
        <dsp:cNvPr id="0" name=""/>
        <dsp:cNvSpPr/>
      </dsp:nvSpPr>
      <dsp:spPr>
        <a:xfrm>
          <a:off x="2884160" y="2172509"/>
          <a:ext cx="2621860" cy="2128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rgbClr val="002060"/>
              </a:solidFill>
              <a:latin typeface="+mj-lt"/>
              <a:cs typeface="Arabic Typesetting" panose="03020402040406030203" pitchFamily="66" charset="-78"/>
            </a:rPr>
            <a:t>relance économique post- </a:t>
          </a:r>
          <a:r>
            <a:rPr lang="fr-FR" sz="1600" kern="1200" dirty="0" err="1" smtClean="0">
              <a:solidFill>
                <a:srgbClr val="002060"/>
              </a:solidFill>
              <a:latin typeface="+mj-lt"/>
              <a:cs typeface="Arabic Typesetting" panose="03020402040406030203" pitchFamily="66" charset="-78"/>
            </a:rPr>
            <a:t>covid</a:t>
          </a:r>
          <a:r>
            <a:rPr lang="fr-FR" sz="1600" kern="1200" dirty="0" smtClean="0">
              <a:solidFill>
                <a:srgbClr val="002060"/>
              </a:solidFill>
              <a:latin typeface="+mj-lt"/>
              <a:cs typeface="Arabic Typesetting" panose="03020402040406030203" pitchFamily="66" charset="-78"/>
            </a:rPr>
            <a:t> : Chaînes d’approvisionnement sous tension</a:t>
          </a:r>
          <a:endParaRPr lang="fr-FR" sz="1600" kern="1200" dirty="0">
            <a:solidFill>
              <a:srgbClr val="002060"/>
            </a:solidFill>
            <a:latin typeface="+mj-lt"/>
          </a:endParaRPr>
        </a:p>
      </dsp:txBody>
      <dsp:txXfrm>
        <a:off x="2884160" y="2172509"/>
        <a:ext cx="2621860" cy="2128503"/>
      </dsp:txXfrm>
    </dsp:sp>
    <dsp:sp modelId="{D365C1A3-DE10-4820-B651-238890AB9904}">
      <dsp:nvSpPr>
        <dsp:cNvPr id="0" name=""/>
        <dsp:cNvSpPr/>
      </dsp:nvSpPr>
      <dsp:spPr>
        <a:xfrm>
          <a:off x="5768316" y="642836"/>
          <a:ext cx="2621860" cy="138533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94A74F-C723-4909-9763-EA1A3F6AA1C5}">
      <dsp:nvSpPr>
        <dsp:cNvPr id="0" name=""/>
        <dsp:cNvSpPr/>
      </dsp:nvSpPr>
      <dsp:spPr>
        <a:xfrm>
          <a:off x="5773822" y="2172509"/>
          <a:ext cx="2621860" cy="2128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rgbClr val="002060"/>
              </a:solidFill>
              <a:latin typeface="+mj-lt"/>
              <a:cs typeface="Arabic Typesetting" panose="03020402040406030203" pitchFamily="66" charset="-78"/>
            </a:rPr>
            <a:t>L’ère du digital et le recours aux nouvelles technologies de l’information</a:t>
          </a:r>
          <a:endParaRPr lang="fr-FR" sz="1600" kern="1200" dirty="0">
            <a:solidFill>
              <a:srgbClr val="002060"/>
            </a:solidFill>
            <a:latin typeface="+mj-lt"/>
          </a:endParaRPr>
        </a:p>
      </dsp:txBody>
      <dsp:txXfrm>
        <a:off x="5773822" y="2172509"/>
        <a:ext cx="2621860" cy="2128503"/>
      </dsp:txXfrm>
    </dsp:sp>
    <dsp:sp modelId="{043EB2BD-EC40-405C-8BD4-2F7AEEC8DE79}">
      <dsp:nvSpPr>
        <dsp:cNvPr id="0" name=""/>
        <dsp:cNvSpPr/>
      </dsp:nvSpPr>
      <dsp:spPr>
        <a:xfrm>
          <a:off x="8663488" y="642637"/>
          <a:ext cx="2621860" cy="1402916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3732-2647-44E9-ADB8-53D8E369BAC4}">
      <dsp:nvSpPr>
        <dsp:cNvPr id="0" name=""/>
        <dsp:cNvSpPr/>
      </dsp:nvSpPr>
      <dsp:spPr>
        <a:xfrm>
          <a:off x="8663485" y="2224940"/>
          <a:ext cx="2621860" cy="972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rgbClr val="002060"/>
              </a:solidFill>
              <a:latin typeface="+mj-lt"/>
              <a:cs typeface="Arabic Typesetting" panose="03020402040406030203" pitchFamily="66" charset="-78"/>
            </a:rPr>
            <a:t>cause environnementale et du changement climatique</a:t>
          </a:r>
          <a:endParaRPr lang="fr-FR" sz="1600" kern="1200" dirty="0">
            <a:solidFill>
              <a:srgbClr val="002060"/>
            </a:solidFill>
            <a:latin typeface="+mj-lt"/>
          </a:endParaRPr>
        </a:p>
      </dsp:txBody>
      <dsp:txXfrm>
        <a:off x="8663485" y="2224940"/>
        <a:ext cx="2621860" cy="9727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D7354-1D91-4298-8FA6-4701FDA7E944}">
      <dsp:nvSpPr>
        <dsp:cNvPr id="0" name=""/>
        <dsp:cNvSpPr/>
      </dsp:nvSpPr>
      <dsp:spPr>
        <a:xfrm>
          <a:off x="2276161" y="1889912"/>
          <a:ext cx="2309893" cy="2309893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A" sz="2100" kern="1200" dirty="0" smtClean="0"/>
            <a:t>VEHICULES</a:t>
          </a:r>
          <a:endParaRPr lang="fr-FR" sz="2100" kern="1200" dirty="0"/>
        </a:p>
      </dsp:txBody>
      <dsp:txXfrm>
        <a:off x="2740552" y="2430993"/>
        <a:ext cx="1381111" cy="1187333"/>
      </dsp:txXfrm>
    </dsp:sp>
    <dsp:sp modelId="{983B5427-295F-45E6-BBA6-63566116AB0B}">
      <dsp:nvSpPr>
        <dsp:cNvPr id="0" name=""/>
        <dsp:cNvSpPr/>
      </dsp:nvSpPr>
      <dsp:spPr>
        <a:xfrm>
          <a:off x="932223" y="1343937"/>
          <a:ext cx="1679922" cy="1679922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A" sz="2100" kern="1200" dirty="0" smtClean="0"/>
            <a:t>INFRA</a:t>
          </a:r>
          <a:endParaRPr lang="fr-FR" sz="2100" kern="1200" dirty="0"/>
        </a:p>
      </dsp:txBody>
      <dsp:txXfrm>
        <a:off x="1355148" y="1769419"/>
        <a:ext cx="834072" cy="828958"/>
      </dsp:txXfrm>
    </dsp:sp>
    <dsp:sp modelId="{E6458F32-D73F-42AE-8264-232EDA76C4F6}">
      <dsp:nvSpPr>
        <dsp:cNvPr id="0" name=""/>
        <dsp:cNvSpPr/>
      </dsp:nvSpPr>
      <dsp:spPr>
        <a:xfrm rot="20700000">
          <a:off x="1873151" y="184962"/>
          <a:ext cx="1645981" cy="164598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A" sz="2100" kern="1200" dirty="0" smtClean="0"/>
            <a:t>TECH</a:t>
          </a:r>
          <a:endParaRPr lang="fr-FR" sz="2100" kern="1200" dirty="0"/>
        </a:p>
      </dsp:txBody>
      <dsp:txXfrm rot="-20700000">
        <a:off x="2234163" y="545974"/>
        <a:ext cx="923957" cy="923957"/>
      </dsp:txXfrm>
    </dsp:sp>
    <dsp:sp modelId="{E23D1AF4-B5E7-4953-8613-3552790DFDAF}">
      <dsp:nvSpPr>
        <dsp:cNvPr id="0" name=""/>
        <dsp:cNvSpPr/>
      </dsp:nvSpPr>
      <dsp:spPr>
        <a:xfrm>
          <a:off x="2098606" y="1541320"/>
          <a:ext cx="2956663" cy="2956663"/>
        </a:xfrm>
        <a:prstGeom prst="circularArrow">
          <a:avLst>
            <a:gd name="adj1" fmla="val 4688"/>
            <a:gd name="adj2" fmla="val 299029"/>
            <a:gd name="adj3" fmla="val 2516375"/>
            <a:gd name="adj4" fmla="val 15860825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004439-C2EA-4296-8614-EADFEDF63CFB}">
      <dsp:nvSpPr>
        <dsp:cNvPr id="0" name=""/>
        <dsp:cNvSpPr/>
      </dsp:nvSpPr>
      <dsp:spPr>
        <a:xfrm>
          <a:off x="634712" y="972211"/>
          <a:ext cx="2148200" cy="21482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92B290-B614-4CD1-8895-8821071F0002}">
      <dsp:nvSpPr>
        <dsp:cNvPr id="0" name=""/>
        <dsp:cNvSpPr/>
      </dsp:nvSpPr>
      <dsp:spPr>
        <a:xfrm>
          <a:off x="1492419" y="-175592"/>
          <a:ext cx="2316193" cy="23161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7ACA1-D976-4400-B9AD-9177D76FB8B1}">
      <dsp:nvSpPr>
        <dsp:cNvPr id="0" name=""/>
        <dsp:cNvSpPr/>
      </dsp:nvSpPr>
      <dsp:spPr>
        <a:xfrm>
          <a:off x="2448447" y="-104872"/>
          <a:ext cx="4623130" cy="4623130"/>
        </a:xfrm>
        <a:prstGeom prst="circularArrow">
          <a:avLst>
            <a:gd name="adj1" fmla="val 5544"/>
            <a:gd name="adj2" fmla="val 330680"/>
            <a:gd name="adj3" fmla="val 14140060"/>
            <a:gd name="adj4" fmla="val 17168111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EA356-7B64-4A79-8D88-BB508FFF8F2A}">
      <dsp:nvSpPr>
        <dsp:cNvPr id="0" name=""/>
        <dsp:cNvSpPr/>
      </dsp:nvSpPr>
      <dsp:spPr>
        <a:xfrm>
          <a:off x="3852083" y="1580"/>
          <a:ext cx="1815858" cy="7335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A" sz="1400" b="1" kern="1200" dirty="0" smtClean="0">
              <a:latin typeface="+mj-lt"/>
              <a:ea typeface="Cambria" panose="02040503050406030204" pitchFamily="18" charset="0"/>
            </a:rPr>
            <a:t>Développement des infrastructures</a:t>
          </a:r>
          <a:endParaRPr lang="fr-FR" sz="1400" kern="1200" dirty="0">
            <a:latin typeface="+mj-lt"/>
          </a:endParaRPr>
        </a:p>
      </dsp:txBody>
      <dsp:txXfrm>
        <a:off x="3887890" y="37387"/>
        <a:ext cx="1744244" cy="661888"/>
      </dsp:txXfrm>
    </dsp:sp>
    <dsp:sp modelId="{280478E7-451D-4FF7-8CE6-6E1CD5298332}">
      <dsp:nvSpPr>
        <dsp:cNvPr id="0" name=""/>
        <dsp:cNvSpPr/>
      </dsp:nvSpPr>
      <dsp:spPr>
        <a:xfrm>
          <a:off x="5674987" y="910124"/>
          <a:ext cx="1867952" cy="7335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A" sz="1400" b="1" kern="1200" dirty="0" smtClean="0">
              <a:latin typeface="+mj-lt"/>
              <a:ea typeface="Cambria" panose="02040503050406030204" pitchFamily="18" charset="0"/>
            </a:rPr>
            <a:t>Charte nationale de l’Investissement</a:t>
          </a:r>
          <a:endParaRPr lang="fr-FR" sz="1400" kern="1200" dirty="0">
            <a:latin typeface="+mj-lt"/>
          </a:endParaRPr>
        </a:p>
      </dsp:txBody>
      <dsp:txXfrm>
        <a:off x="5710794" y="945931"/>
        <a:ext cx="1796338" cy="661888"/>
      </dsp:txXfrm>
    </dsp:sp>
    <dsp:sp modelId="{F6F5EF04-5249-4BAB-9C30-5EE94E0374B2}">
      <dsp:nvSpPr>
        <dsp:cNvPr id="0" name=""/>
        <dsp:cNvSpPr/>
      </dsp:nvSpPr>
      <dsp:spPr>
        <a:xfrm>
          <a:off x="5721464" y="2561390"/>
          <a:ext cx="1904598" cy="7335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A" sz="1400" b="1" kern="1200" dirty="0" smtClean="0">
              <a:latin typeface="+mj-lt"/>
              <a:ea typeface="Cambria" panose="02040503050406030204" pitchFamily="18" charset="0"/>
            </a:rPr>
            <a:t>Charte nationale de développement durable</a:t>
          </a:r>
          <a:endParaRPr lang="fr-FR" sz="1400" kern="1200" dirty="0">
            <a:latin typeface="+mj-lt"/>
          </a:endParaRPr>
        </a:p>
      </dsp:txBody>
      <dsp:txXfrm>
        <a:off x="5757271" y="2597197"/>
        <a:ext cx="1832984" cy="661888"/>
      </dsp:txXfrm>
    </dsp:sp>
    <dsp:sp modelId="{E8289F6D-3277-4B59-895B-99A9D65957F8}">
      <dsp:nvSpPr>
        <dsp:cNvPr id="0" name=""/>
        <dsp:cNvSpPr/>
      </dsp:nvSpPr>
      <dsp:spPr>
        <a:xfrm>
          <a:off x="4881905" y="3749310"/>
          <a:ext cx="1467005" cy="7335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A" sz="1400" b="1" kern="1200" dirty="0" smtClean="0">
              <a:latin typeface="+mj-lt"/>
              <a:ea typeface="Cambria" panose="02040503050406030204" pitchFamily="18" charset="0"/>
            </a:rPr>
            <a:t>Stratégie de mobilité urbaine</a:t>
          </a:r>
          <a:endParaRPr lang="fr-FR" sz="1400" kern="1200" dirty="0">
            <a:latin typeface="+mj-lt"/>
          </a:endParaRPr>
        </a:p>
      </dsp:txBody>
      <dsp:txXfrm>
        <a:off x="4917712" y="3785117"/>
        <a:ext cx="1395391" cy="661888"/>
      </dsp:txXfrm>
    </dsp:sp>
    <dsp:sp modelId="{852FB87C-BA27-4D35-B1CC-A5D1ED99F7A4}">
      <dsp:nvSpPr>
        <dsp:cNvPr id="0" name=""/>
        <dsp:cNvSpPr/>
      </dsp:nvSpPr>
      <dsp:spPr>
        <a:xfrm>
          <a:off x="3171115" y="3749310"/>
          <a:ext cx="1467005" cy="7335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A" sz="1400" b="1" kern="1200" dirty="0" smtClean="0">
              <a:latin typeface="+mj-lt"/>
              <a:ea typeface="Cambria" panose="02040503050406030204" pitchFamily="18" charset="0"/>
            </a:rPr>
            <a:t>Stratégie logistique</a:t>
          </a:r>
          <a:endParaRPr lang="fr-FR" sz="1400" kern="1200" dirty="0">
            <a:latin typeface="+mj-lt"/>
          </a:endParaRPr>
        </a:p>
      </dsp:txBody>
      <dsp:txXfrm>
        <a:off x="3206922" y="3785117"/>
        <a:ext cx="1395391" cy="661888"/>
      </dsp:txXfrm>
    </dsp:sp>
    <dsp:sp modelId="{CB4B78EB-C7AE-4CFA-91E7-C592F6527308}">
      <dsp:nvSpPr>
        <dsp:cNvPr id="0" name=""/>
        <dsp:cNvSpPr/>
      </dsp:nvSpPr>
      <dsp:spPr>
        <a:xfrm>
          <a:off x="2121073" y="2561391"/>
          <a:ext cx="1467005" cy="7335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A" sz="1400" b="1" kern="1200" dirty="0" smtClean="0">
              <a:latin typeface="+mj-lt"/>
              <a:ea typeface="Cambria" panose="02040503050406030204" pitchFamily="18" charset="0"/>
            </a:rPr>
            <a:t>Administration digitale</a:t>
          </a:r>
          <a:endParaRPr lang="fr-FR" sz="1400" kern="1200" dirty="0">
            <a:latin typeface="+mj-lt"/>
          </a:endParaRPr>
        </a:p>
      </dsp:txBody>
      <dsp:txXfrm>
        <a:off x="2156880" y="2597198"/>
        <a:ext cx="1395391" cy="661888"/>
      </dsp:txXfrm>
    </dsp:sp>
    <dsp:sp modelId="{2D8E48BA-268F-4A2C-AA0D-3B7DAAF7D36D}">
      <dsp:nvSpPr>
        <dsp:cNvPr id="0" name=""/>
        <dsp:cNvSpPr/>
      </dsp:nvSpPr>
      <dsp:spPr>
        <a:xfrm>
          <a:off x="1983056" y="856212"/>
          <a:ext cx="1872676" cy="7335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A" sz="1400" b="1" kern="1200" dirty="0" smtClean="0">
              <a:latin typeface="+mj-lt"/>
              <a:ea typeface="Cambria" panose="02040503050406030204" pitchFamily="18" charset="0"/>
            </a:rPr>
            <a:t>Stratégies de sécurité routière</a:t>
          </a:r>
          <a:endParaRPr lang="fr-FR" sz="1400" kern="1200" dirty="0">
            <a:latin typeface="+mj-lt"/>
          </a:endParaRPr>
        </a:p>
      </dsp:txBody>
      <dsp:txXfrm>
        <a:off x="2018863" y="892019"/>
        <a:ext cx="1801062" cy="6618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B7B60-7F17-4958-9218-C06994656303}">
      <dsp:nvSpPr>
        <dsp:cNvPr id="0" name=""/>
        <dsp:cNvSpPr/>
      </dsp:nvSpPr>
      <dsp:spPr>
        <a:xfrm>
          <a:off x="0" y="0"/>
          <a:ext cx="1781060" cy="4022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latin typeface="+mn-lt"/>
              <a:ea typeface="Cambria" panose="02040503050406030204" pitchFamily="18" charset="0"/>
            </a:rPr>
            <a:t>Sécurité et sûreté routières</a:t>
          </a:r>
          <a:endParaRPr lang="fr-FR" sz="1500" b="1" kern="1200" dirty="0">
            <a:latin typeface="+mn-lt"/>
          </a:endParaRPr>
        </a:p>
      </dsp:txBody>
      <dsp:txXfrm>
        <a:off x="0" y="1609125"/>
        <a:ext cx="1781060" cy="1609125"/>
      </dsp:txXfrm>
    </dsp:sp>
    <dsp:sp modelId="{BF3732AB-4628-4757-8FDA-682579887ADE}">
      <dsp:nvSpPr>
        <dsp:cNvPr id="0" name=""/>
        <dsp:cNvSpPr/>
      </dsp:nvSpPr>
      <dsp:spPr>
        <a:xfrm>
          <a:off x="220731" y="241368"/>
          <a:ext cx="1339597" cy="13395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74620-1971-45B3-9692-B347905DDC12}">
      <dsp:nvSpPr>
        <dsp:cNvPr id="0" name=""/>
        <dsp:cNvSpPr/>
      </dsp:nvSpPr>
      <dsp:spPr>
        <a:xfrm>
          <a:off x="1834492" y="0"/>
          <a:ext cx="1781060" cy="4022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latin typeface="+mn-lt"/>
              <a:ea typeface="Cambria" panose="02040503050406030204" pitchFamily="18" charset="0"/>
            </a:rPr>
            <a:t>Gestion de la circulation</a:t>
          </a:r>
          <a:endParaRPr lang="fr-FR" sz="1500" b="1" kern="1200" dirty="0">
            <a:latin typeface="+mn-lt"/>
            <a:ea typeface="Cambria" panose="02040503050406030204" pitchFamily="18" charset="0"/>
          </a:endParaRPr>
        </a:p>
      </dsp:txBody>
      <dsp:txXfrm>
        <a:off x="1834492" y="1609125"/>
        <a:ext cx="1781060" cy="1609125"/>
      </dsp:txXfrm>
    </dsp:sp>
    <dsp:sp modelId="{F696A210-EFA1-41A0-9FCA-F667CEBC16AD}">
      <dsp:nvSpPr>
        <dsp:cNvPr id="0" name=""/>
        <dsp:cNvSpPr/>
      </dsp:nvSpPr>
      <dsp:spPr>
        <a:xfrm>
          <a:off x="2055224" y="241368"/>
          <a:ext cx="1339597" cy="133959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DA9AB-98C0-4B57-9ABE-00218A0F8394}">
      <dsp:nvSpPr>
        <dsp:cNvPr id="0" name=""/>
        <dsp:cNvSpPr/>
      </dsp:nvSpPr>
      <dsp:spPr>
        <a:xfrm>
          <a:off x="3668985" y="0"/>
          <a:ext cx="1781060" cy="4022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A" sz="1500" b="1" kern="1200" dirty="0" smtClean="0">
              <a:latin typeface="+mn-lt"/>
              <a:ea typeface="Cambria" panose="02040503050406030204" pitchFamily="18" charset="0"/>
            </a:rPr>
            <a:t>Technologies embarquées sur les véhicules</a:t>
          </a:r>
          <a:endParaRPr lang="fr-FR" sz="1500" b="1" kern="1200" dirty="0">
            <a:latin typeface="+mn-lt"/>
            <a:ea typeface="Cambria" panose="02040503050406030204" pitchFamily="18" charset="0"/>
          </a:endParaRPr>
        </a:p>
      </dsp:txBody>
      <dsp:txXfrm>
        <a:off x="3668985" y="1609125"/>
        <a:ext cx="1781060" cy="1609125"/>
      </dsp:txXfrm>
    </dsp:sp>
    <dsp:sp modelId="{76D1E69B-F033-4122-A733-490BC7545F31}">
      <dsp:nvSpPr>
        <dsp:cNvPr id="0" name=""/>
        <dsp:cNvSpPr/>
      </dsp:nvSpPr>
      <dsp:spPr>
        <a:xfrm>
          <a:off x="3889716" y="241368"/>
          <a:ext cx="1339597" cy="133959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F3C29-32A3-43C2-BC95-B584967F53DC}">
      <dsp:nvSpPr>
        <dsp:cNvPr id="0" name=""/>
        <dsp:cNvSpPr/>
      </dsp:nvSpPr>
      <dsp:spPr>
        <a:xfrm>
          <a:off x="5503477" y="0"/>
          <a:ext cx="1781060" cy="4022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A" sz="1500" b="1" kern="1200" dirty="0" smtClean="0">
              <a:latin typeface="+mn-lt"/>
              <a:ea typeface="Cambria" panose="02040503050406030204" pitchFamily="18" charset="0"/>
            </a:rPr>
            <a:t>Digitalisation des services rendus par l’Administration</a:t>
          </a:r>
          <a:endParaRPr lang="fr-FR" sz="1500" b="1" kern="1200" dirty="0">
            <a:latin typeface="+mn-lt"/>
            <a:ea typeface="Cambria" panose="02040503050406030204" pitchFamily="18" charset="0"/>
          </a:endParaRPr>
        </a:p>
      </dsp:txBody>
      <dsp:txXfrm>
        <a:off x="5503477" y="1609125"/>
        <a:ext cx="1781060" cy="1609125"/>
      </dsp:txXfrm>
    </dsp:sp>
    <dsp:sp modelId="{04937107-B407-4675-B4CF-579C8D2917BB}">
      <dsp:nvSpPr>
        <dsp:cNvPr id="0" name=""/>
        <dsp:cNvSpPr/>
      </dsp:nvSpPr>
      <dsp:spPr>
        <a:xfrm>
          <a:off x="5724209" y="241368"/>
          <a:ext cx="1339597" cy="133959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484FB-A5B4-4C13-B14B-E34BCE746D3E}">
      <dsp:nvSpPr>
        <dsp:cNvPr id="0" name=""/>
        <dsp:cNvSpPr/>
      </dsp:nvSpPr>
      <dsp:spPr>
        <a:xfrm>
          <a:off x="7337970" y="0"/>
          <a:ext cx="1781060" cy="4022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latin typeface="+mn-lt"/>
              <a:ea typeface="Cambria" panose="02040503050406030204" pitchFamily="18" charset="0"/>
            </a:rPr>
            <a:t>Utilisation optimale des données : route, circulation, déplacements, fret</a:t>
          </a:r>
          <a:endParaRPr lang="fr-FR" sz="1500" b="1" kern="1200" dirty="0">
            <a:latin typeface="+mn-lt"/>
            <a:ea typeface="Cambria" panose="02040503050406030204" pitchFamily="18" charset="0"/>
          </a:endParaRPr>
        </a:p>
      </dsp:txBody>
      <dsp:txXfrm>
        <a:off x="7337970" y="1609125"/>
        <a:ext cx="1781060" cy="1609125"/>
      </dsp:txXfrm>
    </dsp:sp>
    <dsp:sp modelId="{56338DCF-26AB-4151-A28D-A127B6800823}">
      <dsp:nvSpPr>
        <dsp:cNvPr id="0" name=""/>
        <dsp:cNvSpPr/>
      </dsp:nvSpPr>
      <dsp:spPr>
        <a:xfrm>
          <a:off x="7558702" y="241368"/>
          <a:ext cx="1339597" cy="133959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5EF4F-8572-4445-889D-5131F573AE41}">
      <dsp:nvSpPr>
        <dsp:cNvPr id="0" name=""/>
        <dsp:cNvSpPr/>
      </dsp:nvSpPr>
      <dsp:spPr>
        <a:xfrm>
          <a:off x="364761" y="3218251"/>
          <a:ext cx="8389508" cy="603422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9FF85-B1CC-4A5B-A58E-D3A1D5DA502D}">
      <dsp:nvSpPr>
        <dsp:cNvPr id="0" name=""/>
        <dsp:cNvSpPr/>
      </dsp:nvSpPr>
      <dsp:spPr>
        <a:xfrm>
          <a:off x="829779" y="278105"/>
          <a:ext cx="2881118" cy="15792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+mj-lt"/>
            </a:rPr>
            <a:t>Contrôle de la vitesse (Radars fixes et mobiles)</a:t>
          </a:r>
          <a:endParaRPr lang="fr-FR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+mj-lt"/>
            </a:rPr>
            <a:t>Contrôle de la surcharge (Stations de pesages fixes et bascules mobiles)</a:t>
          </a:r>
          <a:endParaRPr lang="fr-FR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+mj-lt"/>
            </a:rPr>
            <a:t>Autres équipements de contrôle</a:t>
          </a:r>
          <a:endParaRPr lang="fr-FR" sz="1400" kern="1200" dirty="0">
            <a:latin typeface="+mj-lt"/>
          </a:endParaRPr>
        </a:p>
      </dsp:txBody>
      <dsp:txXfrm>
        <a:off x="866782" y="315108"/>
        <a:ext cx="2807112" cy="1542208"/>
      </dsp:txXfrm>
    </dsp:sp>
    <dsp:sp modelId="{DAA8CF26-6E29-4C66-BC43-FE7984526E0E}">
      <dsp:nvSpPr>
        <dsp:cNvPr id="0" name=""/>
        <dsp:cNvSpPr/>
      </dsp:nvSpPr>
      <dsp:spPr>
        <a:xfrm>
          <a:off x="829779" y="1867080"/>
          <a:ext cx="2881118" cy="924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smtClean="0">
              <a:latin typeface="+mj-lt"/>
              <a:ea typeface="+mn-ea"/>
              <a:cs typeface="Arabic Typesetting" panose="03020402040406030203" pitchFamily="66" charset="-78"/>
            </a:rPr>
            <a:t>Automatisation du contrôle routier</a:t>
          </a:r>
          <a:endParaRPr lang="fr-FR" sz="1400" b="1" kern="1200" dirty="0">
            <a:latin typeface="+mj-lt"/>
            <a:ea typeface="+mn-ea"/>
            <a:cs typeface="Arabic Typesetting" panose="03020402040406030203" pitchFamily="66" charset="-78"/>
          </a:endParaRPr>
        </a:p>
      </dsp:txBody>
      <dsp:txXfrm>
        <a:off x="829779" y="1867080"/>
        <a:ext cx="2028956" cy="924798"/>
      </dsp:txXfrm>
    </dsp:sp>
    <dsp:sp modelId="{66FD8753-B262-4F03-8443-EE26FFE70A5F}">
      <dsp:nvSpPr>
        <dsp:cNvPr id="0" name=""/>
        <dsp:cNvSpPr/>
      </dsp:nvSpPr>
      <dsp:spPr>
        <a:xfrm>
          <a:off x="2940238" y="2013976"/>
          <a:ext cx="1008391" cy="10083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A5FD2-10FE-4A8C-8CC8-CFDDC43AFF8B}">
      <dsp:nvSpPr>
        <dsp:cNvPr id="0" name=""/>
        <dsp:cNvSpPr/>
      </dsp:nvSpPr>
      <dsp:spPr>
        <a:xfrm>
          <a:off x="4198452" y="278105"/>
          <a:ext cx="2881118" cy="15792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+mj-lt"/>
            </a:rPr>
            <a:t>contrôle des émissions polluantes</a:t>
          </a:r>
          <a:endParaRPr lang="fr-FR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+mj-lt"/>
            </a:rPr>
            <a:t>Utilisation des NTIC dans les opérations de contrôle (efficacité, traçabilité, contrôle en temps réel)</a:t>
          </a:r>
          <a:endParaRPr lang="fr-FR" sz="1400" kern="1200" dirty="0">
            <a:latin typeface="+mj-lt"/>
          </a:endParaRPr>
        </a:p>
      </dsp:txBody>
      <dsp:txXfrm>
        <a:off x="4235455" y="315108"/>
        <a:ext cx="2807112" cy="1542208"/>
      </dsp:txXfrm>
    </dsp:sp>
    <dsp:sp modelId="{E782723A-C0C1-40FE-AC77-C7D2D9A1BD0A}">
      <dsp:nvSpPr>
        <dsp:cNvPr id="0" name=""/>
        <dsp:cNvSpPr/>
      </dsp:nvSpPr>
      <dsp:spPr>
        <a:xfrm>
          <a:off x="4198452" y="1867080"/>
          <a:ext cx="2881118" cy="924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smtClean="0">
              <a:latin typeface="+mj-lt"/>
            </a:rPr>
            <a:t>Mise à niveau du contrôle technique</a:t>
          </a:r>
          <a:endParaRPr lang="fr-FR" sz="1400" b="1" kern="1200" dirty="0">
            <a:latin typeface="+mj-lt"/>
          </a:endParaRPr>
        </a:p>
      </dsp:txBody>
      <dsp:txXfrm>
        <a:off x="4198452" y="1867080"/>
        <a:ext cx="2028956" cy="924798"/>
      </dsp:txXfrm>
    </dsp:sp>
    <dsp:sp modelId="{E75B3B55-411E-414A-AE63-631F94A52F25}">
      <dsp:nvSpPr>
        <dsp:cNvPr id="0" name=""/>
        <dsp:cNvSpPr/>
      </dsp:nvSpPr>
      <dsp:spPr>
        <a:xfrm>
          <a:off x="6308910" y="2013976"/>
          <a:ext cx="1008391" cy="100839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940E3-C380-4CB6-8E60-E60AD26E0E9C}">
      <dsp:nvSpPr>
        <dsp:cNvPr id="0" name=""/>
        <dsp:cNvSpPr/>
      </dsp:nvSpPr>
      <dsp:spPr>
        <a:xfrm>
          <a:off x="682084" y="284902"/>
          <a:ext cx="2953166" cy="16187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+mj-lt"/>
            </a:rPr>
            <a:t>Meilleure gestion des dispositions relatives aux permis à points</a:t>
          </a:r>
          <a:endParaRPr lang="fr-FR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+mj-lt"/>
            </a:rPr>
            <a:t>Gestion des cas de récidives</a:t>
          </a:r>
          <a:endParaRPr lang="fr-FR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+mj-lt"/>
            </a:rPr>
            <a:t>Mise à jour des fichiers nationaux Permis de conduire et Cartes grises</a:t>
          </a:r>
          <a:endParaRPr lang="fr-FR" sz="1400" kern="1200" dirty="0">
            <a:latin typeface="+mj-lt"/>
          </a:endParaRPr>
        </a:p>
      </dsp:txBody>
      <dsp:txXfrm>
        <a:off x="720012" y="322830"/>
        <a:ext cx="2877310" cy="1580775"/>
      </dsp:txXfrm>
    </dsp:sp>
    <dsp:sp modelId="{F99DF1A9-E1CC-4EE4-B9CF-BE432BE7425C}">
      <dsp:nvSpPr>
        <dsp:cNvPr id="0" name=""/>
        <dsp:cNvSpPr/>
      </dsp:nvSpPr>
      <dsp:spPr>
        <a:xfrm>
          <a:off x="682084" y="1913614"/>
          <a:ext cx="2953166" cy="947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smtClean="0">
              <a:latin typeface="+mj-lt"/>
            </a:rPr>
            <a:t>Système Intégré de Gestion des Infractions</a:t>
          </a:r>
          <a:endParaRPr lang="fr-FR" sz="1400" b="1" kern="1200" dirty="0">
            <a:latin typeface="+mj-lt"/>
          </a:endParaRPr>
        </a:p>
      </dsp:txBody>
      <dsp:txXfrm>
        <a:off x="682084" y="1913614"/>
        <a:ext cx="2079695" cy="947924"/>
      </dsp:txXfrm>
    </dsp:sp>
    <dsp:sp modelId="{5CA3D7F9-C8A1-4EF3-ADE5-00A2E11B2F82}">
      <dsp:nvSpPr>
        <dsp:cNvPr id="0" name=""/>
        <dsp:cNvSpPr/>
      </dsp:nvSpPr>
      <dsp:spPr>
        <a:xfrm>
          <a:off x="2845320" y="2064183"/>
          <a:ext cx="1033608" cy="10336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17629-35EB-4BEA-88A5-A0EE837E4FD5}">
      <dsp:nvSpPr>
        <dsp:cNvPr id="0" name=""/>
        <dsp:cNvSpPr/>
      </dsp:nvSpPr>
      <dsp:spPr>
        <a:xfrm>
          <a:off x="4134998" y="284902"/>
          <a:ext cx="2953166" cy="16187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+mj-lt"/>
            </a:rPr>
            <a:t>Mise en place d’un système de QCM;</a:t>
          </a:r>
          <a:endParaRPr lang="fr-FR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+mj-lt"/>
            </a:rPr>
            <a:t>Examen théorique individualisé </a:t>
          </a:r>
          <a:endParaRPr lang="fr-FR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>
            <a:latin typeface="+mj-lt"/>
          </a:endParaRPr>
        </a:p>
      </dsp:txBody>
      <dsp:txXfrm>
        <a:off x="4172926" y="322830"/>
        <a:ext cx="2877310" cy="1580775"/>
      </dsp:txXfrm>
    </dsp:sp>
    <dsp:sp modelId="{F2E61E6C-C878-443E-A838-C6EB9C377591}">
      <dsp:nvSpPr>
        <dsp:cNvPr id="0" name=""/>
        <dsp:cNvSpPr/>
      </dsp:nvSpPr>
      <dsp:spPr>
        <a:xfrm>
          <a:off x="4134998" y="1913614"/>
          <a:ext cx="2953166" cy="947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smtClean="0">
              <a:latin typeface="+mj-lt"/>
            </a:rPr>
            <a:t>Automatisation de l’examen théorique pour l’obtention du permis de conduire</a:t>
          </a:r>
          <a:endParaRPr lang="fr-FR" sz="1400" b="1" kern="1200" dirty="0">
            <a:latin typeface="+mj-lt"/>
          </a:endParaRPr>
        </a:p>
      </dsp:txBody>
      <dsp:txXfrm>
        <a:off x="4134998" y="1913614"/>
        <a:ext cx="2079695" cy="947924"/>
      </dsp:txXfrm>
    </dsp:sp>
    <dsp:sp modelId="{17BE1EA6-534A-4908-A0D6-9DEEA1D7E890}">
      <dsp:nvSpPr>
        <dsp:cNvPr id="0" name=""/>
        <dsp:cNvSpPr/>
      </dsp:nvSpPr>
      <dsp:spPr>
        <a:xfrm>
          <a:off x="6298233" y="2064183"/>
          <a:ext cx="1033608" cy="103360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7B60E-A2BF-435E-BCA9-F027192BBC3D}">
      <dsp:nvSpPr>
        <dsp:cNvPr id="0" name=""/>
        <dsp:cNvSpPr/>
      </dsp:nvSpPr>
      <dsp:spPr>
        <a:xfrm>
          <a:off x="0" y="1076736"/>
          <a:ext cx="4092353" cy="7064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n-lt"/>
              <a:cs typeface="+mn-cs"/>
            </a:rPr>
            <a:t>2</a:t>
          </a:r>
          <a:r>
            <a:rPr lang="fr-FR" sz="1200" b="1" kern="1200" baseline="30000" dirty="0" smtClean="0">
              <a:latin typeface="+mn-lt"/>
              <a:cs typeface="+mn-cs"/>
            </a:rPr>
            <a:t>ème</a:t>
          </a:r>
          <a:r>
            <a:rPr lang="fr-FR" sz="1200" b="1" kern="1200" dirty="0" smtClean="0">
              <a:latin typeface="+mn-lt"/>
              <a:cs typeface="+mn-cs"/>
            </a:rPr>
            <a:t> stratégie SR </a:t>
          </a:r>
          <a:r>
            <a:rPr lang="fr-FR" sz="1200" b="1" kern="1200" dirty="0" smtClean="0">
              <a:latin typeface="+mn-lt"/>
            </a:rPr>
            <a:t>2017-2026 : Poursuite de l’effort d’automatisation avec un upgrade technologique </a:t>
          </a:r>
          <a:endParaRPr lang="fr-FR" sz="1200" b="1" kern="1200" dirty="0">
            <a:latin typeface="+mn-lt"/>
          </a:endParaRPr>
        </a:p>
      </dsp:txBody>
      <dsp:txXfrm>
        <a:off x="0" y="1076736"/>
        <a:ext cx="4092353" cy="706455"/>
      </dsp:txXfrm>
    </dsp:sp>
    <dsp:sp modelId="{8ACCAF1D-6BEE-42E6-A78F-A845372F58FE}">
      <dsp:nvSpPr>
        <dsp:cNvPr id="0" name=""/>
        <dsp:cNvSpPr/>
      </dsp:nvSpPr>
      <dsp:spPr>
        <a:xfrm rot="10800000">
          <a:off x="0" y="804"/>
          <a:ext cx="4092353" cy="1086528"/>
        </a:xfrm>
        <a:prstGeom prst="upArrowCallout">
          <a:avLst/>
        </a:prstGeom>
        <a:solidFill>
          <a:schemeClr val="accent5">
            <a:hueOff val="-6913172"/>
            <a:satOff val="18271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n-lt"/>
              <a:cs typeface="Arabic Typesetting" panose="03020402040406030203" pitchFamily="66" charset="-78"/>
            </a:rPr>
            <a:t>1</a:t>
          </a:r>
          <a:r>
            <a:rPr lang="fr-FR" sz="1200" b="1" kern="1200" baseline="30000" dirty="0" smtClean="0">
              <a:latin typeface="+mn-lt"/>
              <a:cs typeface="Arabic Typesetting" panose="03020402040406030203" pitchFamily="66" charset="-78"/>
            </a:rPr>
            <a:t>ère</a:t>
          </a:r>
          <a:r>
            <a:rPr lang="fr-FR" sz="1200" b="1" kern="1200" dirty="0" smtClean="0">
              <a:latin typeface="+mn-lt"/>
              <a:cs typeface="Arabic Typesetting" panose="03020402040406030203" pitchFamily="66" charset="-78"/>
            </a:rPr>
            <a:t> stratégie SR 2004-2013 : Entrée en vigueur d’une nouvelle loi portant code de la route </a:t>
          </a:r>
          <a:endParaRPr lang="fr-FR" sz="1200" b="1" kern="1200" dirty="0">
            <a:latin typeface="+mn-lt"/>
          </a:endParaRPr>
        </a:p>
      </dsp:txBody>
      <dsp:txXfrm rot="10800000">
        <a:off x="0" y="804"/>
        <a:ext cx="4092353" cy="705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A090D19F-9EE3-43D8-9670-6A58E05C31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1">
              <a:latin typeface="Calibri" panose="020F050202020403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D55E1F-C225-46B0-8D02-A7F01D1EEC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0C2EC6B-1779-4E04-B5D6-40EADE625041}" type="datetime1">
              <a:rPr lang="fr-FR" noProof="1" smtClean="0">
                <a:latin typeface="Calibri" panose="020F0502020204030204" pitchFamily="34" charset="0"/>
              </a:rPr>
              <a:t>24/09/2023</a:t>
            </a:fld>
            <a:endParaRPr lang="fr-FR" noProof="1">
              <a:latin typeface="Calibri" panose="020F050202020403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CF677B-DDC3-4004-9B1B-95E07E15D2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1">
              <a:latin typeface="Calibri" panose="020F050202020403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D43975-40E2-4F98-BE43-D14876F36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BC8066-2EF6-4176-9ACB-F71BDAE9FFED}" type="slidenum">
              <a:rPr lang="fr-FR" noProof="1" smtClean="0">
                <a:latin typeface="Calibri" panose="020F0502020204030204" pitchFamily="34" charset="0"/>
              </a:rPr>
              <a:t>‹N°›</a:t>
            </a:fld>
            <a:endParaRPr lang="fr-FR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3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fr-FR" noProof="1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ABB06A7-F47E-48E7-9A48-60D37DAD8DA2}" type="datetime1">
              <a:rPr lang="fr-FR" noProof="1" smtClean="0"/>
              <a:t>24/09/2023</a:t>
            </a:fld>
            <a:endParaRPr lang="fr-FR" noProof="1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1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fr-FR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EA54082-0EDA-40C0-B23E-AB88047B2438}" type="slidenum">
              <a:rPr lang="fr-FR" noProof="1" dirty="0" smtClean="0"/>
              <a:pPr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2625093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noProof="1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A54082-0EDA-40C0-B23E-AB88047B2438}" type="slidenum">
              <a:rPr lang="fr-FR" noProof="1" smtClean="0">
                <a:latin typeface="Calibri" panose="020F0502020204030204" pitchFamily="34" charset="0"/>
              </a:rPr>
              <a:t>1</a:t>
            </a:fld>
            <a:endParaRPr lang="fr-FR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1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75420" y="2493085"/>
            <a:ext cx="4971618" cy="2033753"/>
          </a:xfrm>
        </p:spPr>
        <p:txBody>
          <a:bodyPr rtlCol="0" anchor="ctr">
            <a:normAutofit/>
          </a:bodyPr>
          <a:lstStyle>
            <a:lvl1pPr algn="r">
              <a:defRPr sz="36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r-FR" noProof="1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569348" y="2493085"/>
            <a:ext cx="4984220" cy="203375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1"/>
              <a:t>Sous-titre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108192" y="2842697"/>
            <a:ext cx="0" cy="1334530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 descr="Bordure de rectangle colorée"/>
          <p:cNvSpPr/>
          <p:nvPr userDrawn="1"/>
        </p:nvSpPr>
        <p:spPr>
          <a:xfrm>
            <a:off x="0" y="6479628"/>
            <a:ext cx="3054096" cy="378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latin typeface="Segoe UI" panose="020B0502040204020203" pitchFamily="34" charset="0"/>
            </a:endParaRPr>
          </a:p>
        </p:txBody>
      </p:sp>
      <p:sp>
        <p:nvSpPr>
          <p:cNvPr id="10" name="Rectangle 9" descr="Bordure de rectangle colorée"/>
          <p:cNvSpPr/>
          <p:nvPr userDrawn="1"/>
        </p:nvSpPr>
        <p:spPr>
          <a:xfrm>
            <a:off x="3054096" y="6479628"/>
            <a:ext cx="3054096" cy="3783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latin typeface="Segoe UI" panose="020B0502040204020203" pitchFamily="34" charset="0"/>
            </a:endParaRPr>
          </a:p>
        </p:txBody>
      </p:sp>
      <p:sp>
        <p:nvSpPr>
          <p:cNvPr id="11" name="Rectangle 10" descr="Bordure de rectangle colorée"/>
          <p:cNvSpPr/>
          <p:nvPr userDrawn="1"/>
        </p:nvSpPr>
        <p:spPr>
          <a:xfrm>
            <a:off x="6108192" y="6479628"/>
            <a:ext cx="3054096" cy="378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latin typeface="Segoe UI" panose="020B0502040204020203" pitchFamily="34" charset="0"/>
            </a:endParaRPr>
          </a:p>
        </p:txBody>
      </p:sp>
      <p:sp>
        <p:nvSpPr>
          <p:cNvPr id="12" name="Rectangle 11" descr="Bordure de rectangle colorée"/>
          <p:cNvSpPr/>
          <p:nvPr userDrawn="1"/>
        </p:nvSpPr>
        <p:spPr>
          <a:xfrm>
            <a:off x="9137904" y="6479628"/>
            <a:ext cx="3054096" cy="378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0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r-FR" noProof="1" smtClean="0"/>
              <a:t>Modifiez le style du titre</a:t>
            </a:r>
            <a:endParaRPr lang="fr-FR" noProof="1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>
                <a:latin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1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C563AD92-E6A8-41DE-8D52-98CC65D2FD1A}" type="datetime1">
              <a:rPr lang="fr-FR" noProof="1" smtClean="0"/>
              <a:t>24/09/2023</a:t>
            </a:fld>
            <a:endParaRPr lang="fr-FR" noProof="1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fr-FR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fr-FR" noProof="1" dirty="0" smtClean="0"/>
              <a:pPr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55218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r-FR" noProof="1" smtClean="0"/>
              <a:t>Modifiez le style du titre</a:t>
            </a:r>
            <a:endParaRPr lang="fr-FR" noProof="1"/>
          </a:p>
        </p:txBody>
      </p:sp>
      <p:sp>
        <p:nvSpPr>
          <p:cNvPr id="3" name="Espace réservé d’image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>
                <a:latin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1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1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CAAF0494-BDF7-4DCF-899F-B6D92135FFF9}" type="datetime1">
              <a:rPr lang="fr-FR" noProof="1" smtClean="0"/>
              <a:t>24/09/2023</a:t>
            </a:fld>
            <a:endParaRPr lang="fr-FR" noProof="1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fr-FR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fr-FR" noProof="1" dirty="0" smtClean="0"/>
              <a:pPr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2313247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r-FR" noProof="1" smtClean="0"/>
              <a:t>Modifiez le style du titre</a:t>
            </a:r>
            <a:endParaRPr lang="fr-FR" noProof="1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BBEE932B-87AA-4815-B154-F62CA400BB63}" type="datetime1">
              <a:rPr lang="fr-FR" noProof="1" smtClean="0"/>
              <a:t>24/09/2023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fr-FR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fr-FR" noProof="1" dirty="0" smtClean="0"/>
              <a:pPr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26075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r-FR" noProof="1" smtClean="0"/>
              <a:t>Modifiez le style du titre</a:t>
            </a:r>
            <a:endParaRPr lang="fr-FR" noProof="1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861EC6BB-9313-438D-9C07-6F9EA64EC766}" type="datetime1">
              <a:rPr lang="fr-FR" noProof="1" smtClean="0"/>
              <a:t>24/09/2023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fr-FR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fr-FR" noProof="1" dirty="0" smtClean="0"/>
              <a:pPr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92682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1610211"/>
            <a:ext cx="6934201" cy="965477"/>
          </a:xfrm>
        </p:spPr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r-FR" noProof="1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8201" y="2727433"/>
            <a:ext cx="6934200" cy="258554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 noProof="1"/>
              <a:t>Corps de texte</a:t>
            </a:r>
          </a:p>
        </p:txBody>
      </p:sp>
      <p:sp>
        <p:nvSpPr>
          <p:cNvPr id="7" name="Rectangle 6" descr="Bordure de rectangle colorée"/>
          <p:cNvSpPr/>
          <p:nvPr userDrawn="1"/>
        </p:nvSpPr>
        <p:spPr>
          <a:xfrm>
            <a:off x="0" y="6479628"/>
            <a:ext cx="3054096" cy="3783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latin typeface="Segoe UI" panose="020B0502040204020203" pitchFamily="34" charset="0"/>
            </a:endParaRPr>
          </a:p>
        </p:txBody>
      </p:sp>
      <p:sp>
        <p:nvSpPr>
          <p:cNvPr id="8" name="Rectangle 7" descr="Bordure de rectangle colorée"/>
          <p:cNvSpPr/>
          <p:nvPr userDrawn="1"/>
        </p:nvSpPr>
        <p:spPr>
          <a:xfrm>
            <a:off x="3054096" y="6479628"/>
            <a:ext cx="3054096" cy="3783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latin typeface="Segoe UI" panose="020B0502040204020203" pitchFamily="34" charset="0"/>
            </a:endParaRPr>
          </a:p>
        </p:txBody>
      </p:sp>
      <p:sp>
        <p:nvSpPr>
          <p:cNvPr id="9" name="Rectangle 8" descr="Bordure de rectangle colorée"/>
          <p:cNvSpPr/>
          <p:nvPr userDrawn="1"/>
        </p:nvSpPr>
        <p:spPr>
          <a:xfrm>
            <a:off x="6108192" y="6479628"/>
            <a:ext cx="3054096" cy="3783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latin typeface="Segoe UI" panose="020B0502040204020203" pitchFamily="34" charset="0"/>
            </a:endParaRPr>
          </a:p>
        </p:txBody>
      </p:sp>
      <p:sp>
        <p:nvSpPr>
          <p:cNvPr id="10" name="Rectangle 9" descr="Bordure de rectangle colorée"/>
          <p:cNvSpPr/>
          <p:nvPr userDrawn="1"/>
        </p:nvSpPr>
        <p:spPr>
          <a:xfrm>
            <a:off x="9137904" y="6479628"/>
            <a:ext cx="3054096" cy="3783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1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mo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 rtlCol="0"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r-FR" noProof="1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926758" y="2380595"/>
            <a:ext cx="4748828" cy="450383"/>
          </a:xfrm>
        </p:spPr>
        <p:txBody>
          <a:bodyPr rtlCol="0">
            <a:normAutofit/>
          </a:bodyPr>
          <a:lstStyle>
            <a:lvl1pPr marL="0" indent="0">
              <a:buNone/>
              <a:tabLst>
                <a:tab pos="850392" algn="ctr"/>
                <a:tab pos="1545336" algn="ctr"/>
                <a:tab pos="2240280" algn="ctr"/>
                <a:tab pos="2926080" algn="ctr"/>
                <a:tab pos="3621024" algn="ctr"/>
                <a:tab pos="4315968" algn="ctr"/>
              </a:tabLst>
              <a:defRPr sz="240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 noProof="1"/>
              <a:t>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558454" y="2317530"/>
            <a:ext cx="4795345" cy="4083269"/>
          </a:xfrm>
        </p:spPr>
        <p:txBody>
          <a:bodyPr rtlCol="0">
            <a:normAutofit/>
          </a:bodyPr>
          <a:lstStyle>
            <a:lvl1pPr marL="0" indent="0">
              <a:lnSpc>
                <a:spcPct val="137000"/>
              </a:lnSpc>
              <a:spcBef>
                <a:spcPts val="0"/>
              </a:spcBef>
              <a:buNone/>
              <a:defRPr sz="17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 noProof="1"/>
              <a:t>Texte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r-FR" noProof="1"/>
              <a:t>Mois</a:t>
            </a:r>
          </a:p>
        </p:txBody>
      </p:sp>
      <p:grpSp>
        <p:nvGrpSpPr>
          <p:cNvPr id="23" name="Groupe 22" descr="Lignes en pointillés"/>
          <p:cNvGrpSpPr/>
          <p:nvPr userDrawn="1"/>
        </p:nvGrpSpPr>
        <p:grpSpPr>
          <a:xfrm>
            <a:off x="6557963" y="2680139"/>
            <a:ext cx="4795836" cy="3565213"/>
            <a:chOff x="6557963" y="2680139"/>
            <a:chExt cx="4795836" cy="3565213"/>
          </a:xfrm>
        </p:grpSpPr>
        <p:cxnSp>
          <p:nvCxnSpPr>
            <p:cNvPr id="11" name="Connecteur droit 10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 userDrawn="1"/>
        </p:nvSpPr>
        <p:spPr>
          <a:xfrm>
            <a:off x="838200" y="1618737"/>
            <a:ext cx="4837386" cy="5488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2000" noProof="1">
                <a:latin typeface="Segoe UI" panose="020B0502040204020203" pitchFamily="34" charset="0"/>
              </a:rPr>
              <a:t>Texte</a:t>
            </a:r>
          </a:p>
        </p:txBody>
      </p:sp>
      <p:grpSp>
        <p:nvGrpSpPr>
          <p:cNvPr id="25" name="Groupe 24" descr="Formes circulaires"/>
          <p:cNvGrpSpPr/>
          <p:nvPr userDrawn="1"/>
        </p:nvGrpSpPr>
        <p:grpSpPr>
          <a:xfrm>
            <a:off x="987552" y="3151398"/>
            <a:ext cx="4471416" cy="2875416"/>
            <a:chOff x="987552" y="3151398"/>
            <a:chExt cx="4471416" cy="2875416"/>
          </a:xfrm>
        </p:grpSpPr>
        <p:grpSp>
          <p:nvGrpSpPr>
            <p:cNvPr id="26" name="Groupe 25"/>
            <p:cNvGrpSpPr/>
            <p:nvPr/>
          </p:nvGrpSpPr>
          <p:grpSpPr>
            <a:xfrm>
              <a:off x="987552" y="3151398"/>
              <a:ext cx="4471416" cy="310901"/>
              <a:chOff x="987552" y="3151398"/>
              <a:chExt cx="4471416" cy="310901"/>
            </a:xfrm>
          </p:grpSpPr>
          <p:sp>
            <p:nvSpPr>
              <p:cNvPr id="59" name="Ovale 58"/>
              <p:cNvSpPr/>
              <p:nvPr/>
            </p:nvSpPr>
            <p:spPr>
              <a:xfrm>
                <a:off x="987552" y="315140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0" name="Ovale 59"/>
              <p:cNvSpPr/>
              <p:nvPr/>
            </p:nvSpPr>
            <p:spPr>
              <a:xfrm>
                <a:off x="1682496" y="315140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1" name="Ovale 60"/>
              <p:cNvSpPr/>
              <p:nvPr/>
            </p:nvSpPr>
            <p:spPr>
              <a:xfrm>
                <a:off x="2377440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2" name="Ovale 61"/>
              <p:cNvSpPr/>
              <p:nvPr/>
            </p:nvSpPr>
            <p:spPr>
              <a:xfrm>
                <a:off x="3063240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3" name="Ovale 62"/>
              <p:cNvSpPr/>
              <p:nvPr/>
            </p:nvSpPr>
            <p:spPr>
              <a:xfrm>
                <a:off x="3758184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4" name="Ovale 63"/>
              <p:cNvSpPr/>
              <p:nvPr/>
            </p:nvSpPr>
            <p:spPr>
              <a:xfrm>
                <a:off x="4453128" y="3151399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5" name="Ovale 64"/>
              <p:cNvSpPr/>
              <p:nvPr/>
            </p:nvSpPr>
            <p:spPr>
              <a:xfrm>
                <a:off x="5148072" y="315139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7" name="Groupe 26"/>
            <p:cNvGrpSpPr/>
            <p:nvPr/>
          </p:nvGrpSpPr>
          <p:grpSpPr>
            <a:xfrm>
              <a:off x="987552" y="3792532"/>
              <a:ext cx="4471416" cy="310901"/>
              <a:chOff x="987552" y="3792532"/>
              <a:chExt cx="4471416" cy="310901"/>
            </a:xfrm>
          </p:grpSpPr>
          <p:sp>
            <p:nvSpPr>
              <p:cNvPr id="52" name="Ovale 51"/>
              <p:cNvSpPr/>
              <p:nvPr/>
            </p:nvSpPr>
            <p:spPr>
              <a:xfrm>
                <a:off x="987552" y="3792537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3" name="Ovale 52"/>
              <p:cNvSpPr/>
              <p:nvPr/>
            </p:nvSpPr>
            <p:spPr>
              <a:xfrm>
                <a:off x="1682496" y="3792536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4" name="Ovale 53"/>
              <p:cNvSpPr/>
              <p:nvPr/>
            </p:nvSpPr>
            <p:spPr>
              <a:xfrm>
                <a:off x="2377440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5" name="Ovale 54"/>
              <p:cNvSpPr/>
              <p:nvPr/>
            </p:nvSpPr>
            <p:spPr>
              <a:xfrm>
                <a:off x="3063240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6" name="Ovale 55"/>
              <p:cNvSpPr/>
              <p:nvPr/>
            </p:nvSpPr>
            <p:spPr>
              <a:xfrm>
                <a:off x="3758184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7" name="Ovale 56"/>
              <p:cNvSpPr/>
              <p:nvPr/>
            </p:nvSpPr>
            <p:spPr>
              <a:xfrm>
                <a:off x="4453128" y="379253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8" name="Ovale 57"/>
              <p:cNvSpPr/>
              <p:nvPr/>
            </p:nvSpPr>
            <p:spPr>
              <a:xfrm>
                <a:off x="5148072" y="379253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8" name="Groupe 27"/>
            <p:cNvGrpSpPr/>
            <p:nvPr/>
          </p:nvGrpSpPr>
          <p:grpSpPr>
            <a:xfrm>
              <a:off x="987552" y="4433661"/>
              <a:ext cx="4471416" cy="310901"/>
              <a:chOff x="987552" y="4433661"/>
              <a:chExt cx="4471416" cy="310901"/>
            </a:xfrm>
          </p:grpSpPr>
          <p:sp>
            <p:nvSpPr>
              <p:cNvPr id="45" name="Ovale 44"/>
              <p:cNvSpPr/>
              <p:nvPr/>
            </p:nvSpPr>
            <p:spPr>
              <a:xfrm>
                <a:off x="987552" y="4433666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6" name="Ovale 45"/>
              <p:cNvSpPr/>
              <p:nvPr/>
            </p:nvSpPr>
            <p:spPr>
              <a:xfrm>
                <a:off x="1682496" y="443366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7" name="Ovale 46"/>
              <p:cNvSpPr/>
              <p:nvPr/>
            </p:nvSpPr>
            <p:spPr>
              <a:xfrm>
                <a:off x="2377440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8" name="Ovale 47"/>
              <p:cNvSpPr/>
              <p:nvPr/>
            </p:nvSpPr>
            <p:spPr>
              <a:xfrm>
                <a:off x="3063240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9" name="Ovale 48"/>
              <p:cNvSpPr/>
              <p:nvPr/>
            </p:nvSpPr>
            <p:spPr>
              <a:xfrm>
                <a:off x="3758184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0" name="Ovale 49"/>
              <p:cNvSpPr/>
              <p:nvPr/>
            </p:nvSpPr>
            <p:spPr>
              <a:xfrm>
                <a:off x="4453128" y="443366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1" name="Ovale 50"/>
              <p:cNvSpPr/>
              <p:nvPr/>
            </p:nvSpPr>
            <p:spPr>
              <a:xfrm>
                <a:off x="5148072" y="4433661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987552" y="5074788"/>
              <a:ext cx="4471416" cy="310901"/>
              <a:chOff x="987552" y="5074788"/>
              <a:chExt cx="4471416" cy="310901"/>
            </a:xfrm>
          </p:grpSpPr>
          <p:sp>
            <p:nvSpPr>
              <p:cNvPr id="38" name="Ovale 37"/>
              <p:cNvSpPr/>
              <p:nvPr/>
            </p:nvSpPr>
            <p:spPr>
              <a:xfrm>
                <a:off x="987552" y="507479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9" name="Ovale 38"/>
              <p:cNvSpPr/>
              <p:nvPr/>
            </p:nvSpPr>
            <p:spPr>
              <a:xfrm>
                <a:off x="1682496" y="507479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0" name="Ovale 39"/>
              <p:cNvSpPr/>
              <p:nvPr/>
            </p:nvSpPr>
            <p:spPr>
              <a:xfrm>
                <a:off x="2377440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1" name="Ovale 40"/>
              <p:cNvSpPr/>
              <p:nvPr/>
            </p:nvSpPr>
            <p:spPr>
              <a:xfrm>
                <a:off x="3063240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2" name="Ovale 41"/>
              <p:cNvSpPr/>
              <p:nvPr/>
            </p:nvSpPr>
            <p:spPr>
              <a:xfrm>
                <a:off x="3758184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3" name="Ovale 42"/>
              <p:cNvSpPr/>
              <p:nvPr/>
            </p:nvSpPr>
            <p:spPr>
              <a:xfrm>
                <a:off x="4453128" y="5074789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4" name="Ovale 43"/>
              <p:cNvSpPr/>
              <p:nvPr/>
            </p:nvSpPr>
            <p:spPr>
              <a:xfrm>
                <a:off x="5148072" y="507478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30" name="Groupe 29"/>
            <p:cNvGrpSpPr/>
            <p:nvPr/>
          </p:nvGrpSpPr>
          <p:grpSpPr>
            <a:xfrm>
              <a:off x="987552" y="5715913"/>
              <a:ext cx="4471416" cy="310901"/>
              <a:chOff x="987552" y="5715913"/>
              <a:chExt cx="4471416" cy="310901"/>
            </a:xfrm>
          </p:grpSpPr>
          <p:sp>
            <p:nvSpPr>
              <p:cNvPr id="31" name="Ovale 30"/>
              <p:cNvSpPr/>
              <p:nvPr/>
            </p:nvSpPr>
            <p:spPr>
              <a:xfrm>
                <a:off x="987552" y="571591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2" name="Ovale 31"/>
              <p:cNvSpPr/>
              <p:nvPr/>
            </p:nvSpPr>
            <p:spPr>
              <a:xfrm>
                <a:off x="1682496" y="5715917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3" name="Ovale 32"/>
              <p:cNvSpPr/>
              <p:nvPr/>
            </p:nvSpPr>
            <p:spPr>
              <a:xfrm>
                <a:off x="2377440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4" name="Ovale 33"/>
              <p:cNvSpPr/>
              <p:nvPr/>
            </p:nvSpPr>
            <p:spPr>
              <a:xfrm>
                <a:off x="3063240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5" name="Ovale 34"/>
              <p:cNvSpPr/>
              <p:nvPr/>
            </p:nvSpPr>
            <p:spPr>
              <a:xfrm>
                <a:off x="3758184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6" name="Ovale 35"/>
              <p:cNvSpPr/>
              <p:nvPr/>
            </p:nvSpPr>
            <p:spPr>
              <a:xfrm>
                <a:off x="4453128" y="571591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7" name="Ovale 36"/>
              <p:cNvSpPr/>
              <p:nvPr/>
            </p:nvSpPr>
            <p:spPr>
              <a:xfrm>
                <a:off x="5148072" y="571591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214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mo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 rtlCol="0"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r-FR" noProof="1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96112" y="2929835"/>
            <a:ext cx="3310128" cy="369421"/>
          </a:xfrm>
        </p:spPr>
        <p:txBody>
          <a:bodyPr rtlCol="0"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 noProof="1"/>
              <a:t>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442460" y="2930778"/>
            <a:ext cx="3310128" cy="362604"/>
          </a:xfrm>
        </p:spPr>
        <p:txBody>
          <a:bodyPr rtlCol="0"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 noProof="1"/>
              <a:t>Texte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r-FR" noProof="1"/>
              <a:t>Mois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11" hasCustomPrompt="1"/>
          </p:nvPr>
        </p:nvSpPr>
        <p:spPr>
          <a:xfrm>
            <a:off x="7988808" y="2929835"/>
            <a:ext cx="3310128" cy="369421"/>
          </a:xfrm>
        </p:spPr>
        <p:txBody>
          <a:bodyPr rtlCol="0"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 noProof="1"/>
              <a:t>Texte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13486" y="1915303"/>
            <a:ext cx="3364993" cy="753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noProof="1">
                <a:latin typeface="Segoe UI" panose="020B0502040204020203" pitchFamily="34" charset="0"/>
              </a:rPr>
              <a:t>Texte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364076" y="1915303"/>
            <a:ext cx="3364992" cy="7537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noProof="1">
                <a:latin typeface="Segoe UI" panose="020B0502040204020203" pitchFamily="34" charset="0"/>
              </a:rPr>
              <a:t>Texte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914665" y="1920240"/>
            <a:ext cx="3364992" cy="7537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noProof="1">
                <a:latin typeface="Segoe UI" panose="020B0502040204020203" pitchFamily="34" charset="0"/>
              </a:rPr>
              <a:t>Texte</a:t>
            </a:r>
          </a:p>
        </p:txBody>
      </p:sp>
      <p:grpSp>
        <p:nvGrpSpPr>
          <p:cNvPr id="11" name="Groupe 10" descr="Formes circulaires"/>
          <p:cNvGrpSpPr/>
          <p:nvPr userDrawn="1"/>
        </p:nvGrpSpPr>
        <p:grpSpPr>
          <a:xfrm>
            <a:off x="964478" y="3558746"/>
            <a:ext cx="3082157" cy="2218040"/>
            <a:chOff x="976835" y="3558746"/>
            <a:chExt cx="3082157" cy="2218040"/>
          </a:xfrm>
        </p:grpSpPr>
        <p:grpSp>
          <p:nvGrpSpPr>
            <p:cNvPr id="12" name="Groupe 11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45" name="Ovale 4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6" name="Ovale 45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7" name="Ovale 46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8" name="Ovale 47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9" name="Ovale 48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0" name="Ovale 49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1" name="Ovale 50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3" name="Groupe 12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38" name="Ovale 37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9" name="Ovale 38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0" name="Ovale 39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1" name="Ovale 40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2" name="Ovale 41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3" name="Ovale 42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4" name="Ovale 43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31" name="Ovale 30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2" name="Ovale 31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3" name="Ovale 32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4" name="Ovale 33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5" name="Ovale 3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6" name="Ovale 35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7" name="Ovale 36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24" name="Ovale 23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5" name="Ovale 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6" name="Ovale 25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7" name="Ovale 26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8" name="Ovale 27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9" name="Ovale 28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0" name="Ovale 29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6" name="Groupe 15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17" name="Ovale 16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" name="Ovale 17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9" name="Ovale 18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0" name="Ovale 19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1" name="Ovale 20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2" name="Ovale 21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3" name="Ovale 22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52" name="Groupe 51" descr="Formes circulaires"/>
          <p:cNvGrpSpPr/>
          <p:nvPr userDrawn="1"/>
        </p:nvGrpSpPr>
        <p:grpSpPr>
          <a:xfrm>
            <a:off x="4517850" y="3558746"/>
            <a:ext cx="3082157" cy="2218040"/>
            <a:chOff x="976835" y="3558746"/>
            <a:chExt cx="3082157" cy="2218040"/>
          </a:xfrm>
        </p:grpSpPr>
        <p:grpSp>
          <p:nvGrpSpPr>
            <p:cNvPr id="53" name="Groupe 52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86" name="Ovale 85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7" name="Ovale 86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8" name="Ovale 87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9" name="Ovale 88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1" name="Ovale 90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2" name="Ovale 91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54" name="Groupe 53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79" name="Ovale 78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4" name="Ovale 83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5" name="Ovale 8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55" name="Groupe 54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72" name="Ovale 71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6" name="Ellipse 75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8" name="Ovale 77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56" name="Groupe 55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65" name="Ovale 6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6" name="Ovale 65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7" name="Ovale 66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8" name="Ovale 67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9" name="Ovale 68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0" name="Ovale 69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1" name="Ovale 70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57" name="Groupe 56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58" name="Ovale 57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9" name="Ovale 58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0" name="Ovale 59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1" name="Ovale 60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2" name="Ovale 61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3" name="Ovale 62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4" name="Ovale 63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93" name="Groupe 92" descr="Formes circulaires"/>
          <p:cNvGrpSpPr/>
          <p:nvPr userDrawn="1"/>
        </p:nvGrpSpPr>
        <p:grpSpPr>
          <a:xfrm>
            <a:off x="8068440" y="3558746"/>
            <a:ext cx="3082157" cy="2218040"/>
            <a:chOff x="976835" y="3558746"/>
            <a:chExt cx="3082157" cy="2218040"/>
          </a:xfrm>
        </p:grpSpPr>
        <p:grpSp>
          <p:nvGrpSpPr>
            <p:cNvPr id="94" name="Groupe 93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127" name="Ovale 126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8" name="Ovale 127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9" name="Ovale 128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0" name="Ovale 129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1" name="Ovale 130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2" name="Ovale 131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3" name="Ovale 132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95" name="Groupe 94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120" name="Ovale 119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2" name="Ovale 121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3" name="Ovale 122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4" name="Ovale 123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5" name="Ovale 1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6" name="Ovale 125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96" name="Groupe 95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113" name="Ovale 112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4" name="Ellipse 113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5" name="Ellipse 11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7" name="Ellipse 116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8" name="Ellipse 117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9" name="Ovale 118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97" name="Groupe 96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106" name="Ovale 105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8" name="Ellipse 107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9" name="Ellipse 108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1" name="Ellipse 110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2" name="Ovale 111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98" name="Groupe 97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99" name="Ovale 98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0" name="Ellipse 99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1" name="Ellipse 100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2" name="Ellipse 101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3" name="Ellipse 102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4" name="Ellipse 103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5" name="Ovale 10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983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mo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 rtlCol="0"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r-FR" noProof="1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198" y="1877694"/>
            <a:ext cx="2487168" cy="369421"/>
          </a:xfrm>
        </p:spPr>
        <p:txBody>
          <a:bodyPr rtlCol="0"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 noProof="1"/>
              <a:t>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541662" y="1877694"/>
            <a:ext cx="2487168" cy="362604"/>
          </a:xfrm>
        </p:spPr>
        <p:txBody>
          <a:bodyPr rtlCol="0"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 noProof="1"/>
              <a:t>Texte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r-FR" noProof="1"/>
              <a:t>Mois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11" hasCustomPrompt="1"/>
          </p:nvPr>
        </p:nvSpPr>
        <p:spPr>
          <a:xfrm>
            <a:off x="6213291" y="1881347"/>
            <a:ext cx="2487168" cy="369421"/>
          </a:xfrm>
        </p:spPr>
        <p:txBody>
          <a:bodyPr rtlCol="0"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 noProof="1"/>
              <a:t>Texte</a:t>
            </a:r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8884920" y="1881348"/>
            <a:ext cx="2487168" cy="369421"/>
          </a:xfrm>
        </p:spPr>
        <p:txBody>
          <a:bodyPr rtlCol="0"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 noProof="1"/>
              <a:t>Texte</a:t>
            </a:r>
          </a:p>
        </p:txBody>
      </p:sp>
      <p:sp>
        <p:nvSpPr>
          <p:cNvPr id="13" name="Rectangle 12"/>
          <p:cNvSpPr/>
          <p:nvPr userDrawn="1"/>
        </p:nvSpPr>
        <p:spPr>
          <a:xfrm>
            <a:off x="838198" y="1355834"/>
            <a:ext cx="2468880" cy="513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noProof="1">
                <a:latin typeface="Segoe UI" panose="020B0502040204020203" pitchFamily="34" charset="0"/>
              </a:rPr>
              <a:t>Texte</a:t>
            </a:r>
          </a:p>
        </p:txBody>
      </p:sp>
      <p:sp>
        <p:nvSpPr>
          <p:cNvPr id="14" name="Rectangle 13"/>
          <p:cNvSpPr/>
          <p:nvPr userDrawn="1"/>
        </p:nvSpPr>
        <p:spPr>
          <a:xfrm>
            <a:off x="3541662" y="1355834"/>
            <a:ext cx="2468880" cy="5133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noProof="1">
                <a:latin typeface="Segoe UI" panose="020B0502040204020203" pitchFamily="34" charset="0"/>
              </a:rPr>
              <a:t>Texte</a:t>
            </a:r>
          </a:p>
        </p:txBody>
      </p:sp>
      <p:sp>
        <p:nvSpPr>
          <p:cNvPr id="15" name="Rectangle 14"/>
          <p:cNvSpPr/>
          <p:nvPr userDrawn="1"/>
        </p:nvSpPr>
        <p:spPr>
          <a:xfrm>
            <a:off x="6213291" y="1355834"/>
            <a:ext cx="2468880" cy="5133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noProof="1">
                <a:latin typeface="Segoe UI" panose="020B0502040204020203" pitchFamily="34" charset="0"/>
              </a:rPr>
              <a:t>Texte</a:t>
            </a:r>
          </a:p>
        </p:txBody>
      </p:sp>
      <p:sp>
        <p:nvSpPr>
          <p:cNvPr id="16" name="Rectangle 15"/>
          <p:cNvSpPr/>
          <p:nvPr userDrawn="1"/>
        </p:nvSpPr>
        <p:spPr>
          <a:xfrm>
            <a:off x="8884920" y="1355834"/>
            <a:ext cx="2468880" cy="5133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noProof="1">
                <a:latin typeface="Segoe UI" panose="020B0502040204020203" pitchFamily="34" charset="0"/>
              </a:rPr>
              <a:t>Texte</a:t>
            </a:r>
          </a:p>
        </p:txBody>
      </p:sp>
      <p:grpSp>
        <p:nvGrpSpPr>
          <p:cNvPr id="21" name="Groupe 20" descr="Formes circulaires"/>
          <p:cNvGrpSpPr/>
          <p:nvPr userDrawn="1"/>
        </p:nvGrpSpPr>
        <p:grpSpPr>
          <a:xfrm>
            <a:off x="905433" y="2393577"/>
            <a:ext cx="2358975" cy="1394592"/>
            <a:chOff x="905433" y="2595282"/>
            <a:chExt cx="2358975" cy="1394592"/>
          </a:xfrm>
        </p:grpSpPr>
        <p:grpSp>
          <p:nvGrpSpPr>
            <p:cNvPr id="22" name="Groupe 21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55" name="Ovale 54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6" name="Ovale 5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7" name="Ovale 56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8" name="Ovale 57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9" name="Ovale 58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0" name="Ovale 59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1" name="Ovale 60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3" name="Groupe 22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48" name="Ovale 4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9" name="Ovale 4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0" name="Ovale 4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1" name="Ovale 5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2" name="Ovale 5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3" name="Ovale 5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4" name="Ovale 5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41" name="Ovale 40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2" name="Ovale 41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3" name="Ovale 42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4" name="Ovale 43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5" name="Ovale 44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6" name="Ovale 4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7" name="Ovale 46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34" name="Ovale 33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5" name="Ovale 34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6" name="Ovale 3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7" name="Ovale 36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8" name="Ovale 37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9" name="Ovale 38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0" name="Ovale 39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6" name="Groupe 25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27" name="Ovale 2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8" name="Ovale 2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9" name="Ovale 2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0" name="Ovale 2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1" name="Ovale 3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2" name="Ovale 3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3" name="Ovale 3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62" name="Groupe 61" descr="Formes circulaires"/>
          <p:cNvGrpSpPr/>
          <p:nvPr userDrawn="1"/>
        </p:nvGrpSpPr>
        <p:grpSpPr>
          <a:xfrm>
            <a:off x="6287795" y="2393577"/>
            <a:ext cx="2358975" cy="1394592"/>
            <a:chOff x="905433" y="2595282"/>
            <a:chExt cx="2358975" cy="1394592"/>
          </a:xfrm>
        </p:grpSpPr>
        <p:grpSp>
          <p:nvGrpSpPr>
            <p:cNvPr id="63" name="Groupe 62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96" name="Ovale 9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7" name="Ovale 96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8" name="Ovale 97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9" name="Ovale 98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0" name="Ellipse 99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1" name="Ovale 100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2" name="Ovale 101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64" name="Groupe 63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89" name="Ovale 88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0" name="Ovale 89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1" name="Ovale 90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2" name="Ovale 91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3" name="Ellipse 92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4" name="Ovale 93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5" name="Ovale 94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65" name="Groupe 64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82" name="Ovale 81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3" name="Ovale 82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4" name="Ovale 83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5" name="Ovale 84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6" name="Ovale 8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7" name="Ovale 86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8" name="Ovale 87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66" name="Groupe 65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75" name="Ovale 74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6" name="Ovale 7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7" name="Ovale 76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8" name="Ovale 77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0" name="Ovale 79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1" name="Ovale 80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67" name="Groupe 66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68" name="Ovale 6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9" name="Ovale 6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0" name="Ovale 6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1" name="Ovale 7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2" name="Ovale 7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3" name="Ovale 7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4" name="Ovale 7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103" name="Groupe 102" descr="Formes circulaires"/>
          <p:cNvGrpSpPr/>
          <p:nvPr userDrawn="1"/>
        </p:nvGrpSpPr>
        <p:grpSpPr>
          <a:xfrm>
            <a:off x="3596614" y="2393621"/>
            <a:ext cx="2358975" cy="1394592"/>
            <a:chOff x="905433" y="2595282"/>
            <a:chExt cx="2358975" cy="1394592"/>
          </a:xfrm>
        </p:grpSpPr>
        <p:grpSp>
          <p:nvGrpSpPr>
            <p:cNvPr id="104" name="Groupe 103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137" name="Ovale 13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8" name="Ovale 13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9" name="Ovale 13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40" name="Ovale 13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41" name="Ovale 14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42" name="Ovale 14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43" name="Ovale 14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05" name="Groupe 104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130" name="Ovale 129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1" name="Ovale 130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2" name="Ovale 131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3" name="Ovale 132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4" name="Ovale 133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5" name="Ovale 134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6" name="Ovale 13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06" name="Groupe 105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123" name="Ovale 122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4" name="Ovale 123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5" name="Ovale 124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6" name="Ovale 1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7" name="Ovale 126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8" name="Ovale 127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9" name="Ovale 128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07" name="Groupe 106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116" name="Ovale 11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7" name="Ovale 116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8" name="Ovale 117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9" name="Ovale 118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0" name="Ellipse 119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1" name="Ovale 120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2" name="Ovale 121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08" name="Groupe 107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109" name="Ovale 108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0" name="Ovale 109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1" name="Ovale 110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2" name="Ovale 111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4" name="Ovale 113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5" name="Ovale 114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144" name="Groupe 143" descr="Formes circulaires"/>
          <p:cNvGrpSpPr/>
          <p:nvPr userDrawn="1"/>
        </p:nvGrpSpPr>
        <p:grpSpPr>
          <a:xfrm>
            <a:off x="8969655" y="2395728"/>
            <a:ext cx="2358975" cy="1394592"/>
            <a:chOff x="905433" y="2595282"/>
            <a:chExt cx="2358975" cy="1394592"/>
          </a:xfrm>
        </p:grpSpPr>
        <p:grpSp>
          <p:nvGrpSpPr>
            <p:cNvPr id="145" name="Groupe 144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178" name="Ovale 17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9" name="Ovale 17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0" name="Ovale 17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1" name="Ovale 18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2" name="Ellipse 18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3" name="Ovale 18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4" name="Ovale 18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6" name="Groupe 145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171" name="Ovale 170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2" name="Ovale 171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3" name="Ovale 172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4" name="Ovale 173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5" name="Ellipse 174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6" name="Ovale 17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7" name="Ovale 176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7" name="Groupe 146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164" name="Ovale 163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5" name="Ovale 164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6" name="Ovale 16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7" name="Ovale 166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8" name="Ellipse 167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9" name="Ovale 168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0" name="Ovale 169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8" name="Groupe 147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157" name="Ovale 15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8" name="Ovale 15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9" name="Ovale 15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0" name="Ovale 15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1" name="Ovale 16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2" name="Ovale 16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3" name="Ovale 16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9" name="Groupe 148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150" name="Ovale 149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1" name="Ovale 150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2" name="Ovale 151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3" name="Ovale 152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4" name="Ellipse 153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5" name="Ovale 154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6" name="Ovale 15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349" name="Groupe 348" descr="Lignes en pointillés"/>
          <p:cNvGrpSpPr/>
          <p:nvPr userDrawn="1"/>
        </p:nvGrpSpPr>
        <p:grpSpPr>
          <a:xfrm>
            <a:off x="896377" y="4239037"/>
            <a:ext cx="2384144" cy="2121587"/>
            <a:chOff x="6557963" y="2680139"/>
            <a:chExt cx="4795836" cy="3565213"/>
          </a:xfrm>
        </p:grpSpPr>
        <p:cxnSp>
          <p:nvCxnSpPr>
            <p:cNvPr id="350" name="Connecteur droit 349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cteur droit 350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cteur droit 351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eur droit 352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cteur droit 353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cteur droit 354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355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necteur droit 358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Connecteur droit 359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e 361" descr="Lignes en pointillés"/>
          <p:cNvGrpSpPr/>
          <p:nvPr userDrawn="1"/>
        </p:nvGrpSpPr>
        <p:grpSpPr>
          <a:xfrm>
            <a:off x="3599840" y="4239037"/>
            <a:ext cx="2384144" cy="2121587"/>
            <a:chOff x="6557963" y="2680139"/>
            <a:chExt cx="4795836" cy="3565213"/>
          </a:xfrm>
        </p:grpSpPr>
        <p:cxnSp>
          <p:nvCxnSpPr>
            <p:cNvPr id="363" name="Connecteur droit 362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cteur droit 363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cteur droit 364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cteur droit 367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cteur droit 368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necteur droit 369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Connecteur droit 370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Connecteur droit 371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Connecteur droit 372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Groupe 374" descr="Lignes en pointillés"/>
          <p:cNvGrpSpPr/>
          <p:nvPr userDrawn="1"/>
        </p:nvGrpSpPr>
        <p:grpSpPr>
          <a:xfrm>
            <a:off x="6298027" y="4239037"/>
            <a:ext cx="2384144" cy="2121587"/>
            <a:chOff x="6557963" y="2680139"/>
            <a:chExt cx="4795836" cy="3565213"/>
          </a:xfrm>
        </p:grpSpPr>
        <p:cxnSp>
          <p:nvCxnSpPr>
            <p:cNvPr id="376" name="Connecteur droit 375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necteur droit 378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necteur droit 379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onnecteur droit 380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onnecteur droit 381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Connecteur droit 382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necteur droit 383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onnecteur droit 384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Connecteur droit 385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e 400" descr="Lignes en pointillés"/>
          <p:cNvGrpSpPr/>
          <p:nvPr userDrawn="1"/>
        </p:nvGrpSpPr>
        <p:grpSpPr>
          <a:xfrm>
            <a:off x="8996214" y="4232850"/>
            <a:ext cx="2384144" cy="2121587"/>
            <a:chOff x="6557963" y="2680139"/>
            <a:chExt cx="4795836" cy="3565213"/>
          </a:xfrm>
        </p:grpSpPr>
        <p:cxnSp>
          <p:nvCxnSpPr>
            <p:cNvPr id="402" name="Connecteur droit 401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Connecteur droit 402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Connecteur droit 403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Connecteur droit 404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Connecteur droit 405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Connecteur droit 406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onnecteur droit 407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Connecteur droit 408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Connecteur droit 409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Connecteur droit 410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Connecteur droit 411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1" name="Espace réservé du texte 360"/>
          <p:cNvSpPr>
            <a:spLocks noGrp="1"/>
          </p:cNvSpPr>
          <p:nvPr>
            <p:ph type="body" sz="quarter" idx="13" hasCustomPrompt="1"/>
          </p:nvPr>
        </p:nvSpPr>
        <p:spPr>
          <a:xfrm>
            <a:off x="844865" y="3983201"/>
            <a:ext cx="2487168" cy="25100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 noProof="1"/>
              <a:t>Texte</a:t>
            </a:r>
          </a:p>
        </p:txBody>
      </p:sp>
      <p:sp>
        <p:nvSpPr>
          <p:cNvPr id="374" name="Espace réservé du texte 360"/>
          <p:cNvSpPr>
            <a:spLocks noGrp="1"/>
          </p:cNvSpPr>
          <p:nvPr>
            <p:ph type="body" sz="quarter" idx="14" hasCustomPrompt="1"/>
          </p:nvPr>
        </p:nvSpPr>
        <p:spPr>
          <a:xfrm>
            <a:off x="3541662" y="3989388"/>
            <a:ext cx="2487168" cy="25100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 noProof="1"/>
              <a:t>Texte</a:t>
            </a:r>
          </a:p>
        </p:txBody>
      </p:sp>
      <p:sp>
        <p:nvSpPr>
          <p:cNvPr id="387" name="Espace réservé du texte 360"/>
          <p:cNvSpPr>
            <a:spLocks noGrp="1"/>
          </p:cNvSpPr>
          <p:nvPr>
            <p:ph type="body" sz="quarter" idx="15" hasCustomPrompt="1"/>
          </p:nvPr>
        </p:nvSpPr>
        <p:spPr>
          <a:xfrm>
            <a:off x="6239849" y="3989388"/>
            <a:ext cx="2487168" cy="25100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 noProof="1"/>
              <a:t>Texte</a:t>
            </a:r>
          </a:p>
        </p:txBody>
      </p:sp>
      <p:sp>
        <p:nvSpPr>
          <p:cNvPr id="413" name="Espace réservé du texte 360"/>
          <p:cNvSpPr>
            <a:spLocks noGrp="1"/>
          </p:cNvSpPr>
          <p:nvPr>
            <p:ph type="body" sz="quarter" idx="16" hasCustomPrompt="1"/>
          </p:nvPr>
        </p:nvSpPr>
        <p:spPr>
          <a:xfrm>
            <a:off x="8938036" y="3983201"/>
            <a:ext cx="2487168" cy="25100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 noProof="1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7398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r-FR" noProof="1" smtClean="0"/>
              <a:t>Modifiez le style du titre</a:t>
            </a:r>
            <a:endParaRPr lang="fr-FR" noProof="1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1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F99C711E-2838-4D68-81D7-A8B5BC730DC2}" type="datetime1">
              <a:rPr lang="fr-FR" noProof="1" smtClean="0"/>
              <a:t>24/09/2023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fr-FR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fr-FR" noProof="1" dirty="0" smtClean="0"/>
              <a:pPr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229267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r-FR" noProof="1" smtClean="0"/>
              <a:t>Modifiez le style du titre</a:t>
            </a:r>
            <a:endParaRPr lang="fr-FR" noProof="1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1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1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3F2526EC-BA93-4604-8DCC-050846347EAF}" type="datetime1">
              <a:rPr lang="fr-FR" noProof="1" smtClean="0"/>
              <a:t>24/09/2023</a:t>
            </a:fld>
            <a:endParaRPr lang="fr-FR" noProof="1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fr-FR" noProof="1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fr-FR" noProof="1" dirty="0" smtClean="0"/>
              <a:pPr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71450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r-FR" noProof="1" smtClean="0"/>
              <a:t>Modifiez le style du titre</a:t>
            </a:r>
            <a:endParaRPr lang="fr-FR" noProof="1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9349E6BE-CB23-434B-8FB2-9B78DE2BD93B}" type="datetime1">
              <a:rPr lang="fr-FR" noProof="1" smtClean="0"/>
              <a:t>24/09/2023</a:t>
            </a:fld>
            <a:endParaRPr lang="fr-FR" noProof="1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fr-FR" noProof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fr-FR" noProof="1" dirty="0" smtClean="0"/>
              <a:pPr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1391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B40F5F3A-655F-4FEE-877E-4D9003AD011F}" type="datetime1">
              <a:rPr lang="fr-FR" noProof="1" smtClean="0"/>
              <a:t>24/09/2023</a:t>
            </a:fld>
            <a:endParaRPr lang="fr-FR" noProof="1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fr-FR" noProof="1" dirty="0" smtClean="0"/>
              <a:pPr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42887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1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315D6011-2C36-40CA-826C-4E4E0890D7D8}" type="datetime1">
              <a:rPr lang="fr-FR" noProof="1" smtClean="0"/>
              <a:t>24/09/2023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fr-FR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fr-FR" noProof="1" dirty="0" smtClean="0"/>
              <a:pPr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9718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1" r:id="rId5"/>
    <p:sldLayoutId id="214748365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jpeg"/><Relationship Id="rId10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Data" Target="../diagrams/data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21.png"/><Relationship Id="rId17" Type="http://schemas.microsoft.com/office/2007/relationships/diagramDrawing" Target="../diagrams/drawing9.xml"/><Relationship Id="rId2" Type="http://schemas.openxmlformats.org/officeDocument/2006/relationships/diagramData" Target="../diagrams/data7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QuickStyle" Target="../diagrams/quickStyle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26.jpeg"/><Relationship Id="rId12" Type="http://schemas.microsoft.com/office/2007/relationships/diagramDrawing" Target="../diagrams/drawing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diagramColors" Target="../diagrams/colors11.xml"/><Relationship Id="rId5" Type="http://schemas.openxmlformats.org/officeDocument/2006/relationships/diagramColors" Target="../diagrams/colors10.xml"/><Relationship Id="rId10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10.xml"/><Relationship Id="rId9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6460" y="2481396"/>
            <a:ext cx="5393410" cy="1935355"/>
          </a:xfrm>
          <a:prstGeom prst="roundRect">
            <a:avLst/>
          </a:prstGeom>
          <a:ln w="38100">
            <a:solidFill>
              <a:srgbClr val="053E75"/>
            </a:solidFill>
          </a:ln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b="1" noProof="1"/>
              <a:t>V</a:t>
            </a:r>
            <a:r>
              <a:rPr lang="fr-FR" sz="2800" b="1" noProof="1" smtClean="0"/>
              <a:t>ers une mobilite intelligente au Maroc</a:t>
            </a:r>
            <a:endParaRPr lang="fr-FR" sz="2800" b="1" noProof="1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6333640" y="2413803"/>
            <a:ext cx="5605220" cy="2033752"/>
          </a:xfrm>
        </p:spPr>
        <p:txBody>
          <a:bodyPr rtlCol="0">
            <a:normAutofit/>
          </a:bodyPr>
          <a:lstStyle/>
          <a:p>
            <a:pPr algn="ctr"/>
            <a:r>
              <a:rPr lang="en-US" sz="1600" b="1" noProof="1" smtClean="0">
                <a:solidFill>
                  <a:srgbClr val="053E75"/>
                </a:solidFill>
              </a:rPr>
              <a:t>Par Mme. BOUCETTA Lalla Bahija</a:t>
            </a:r>
            <a:endParaRPr lang="en-US" sz="1600" b="1" noProof="1">
              <a:solidFill>
                <a:srgbClr val="053E75"/>
              </a:solidFill>
            </a:endParaRPr>
          </a:p>
          <a:p>
            <a:pPr algn="ctr"/>
            <a:r>
              <a:rPr lang="en-US" sz="1600" b="1" noProof="1" smtClean="0">
                <a:solidFill>
                  <a:srgbClr val="053E75"/>
                </a:solidFill>
              </a:rPr>
              <a:t>Directrice des Transports Routiers</a:t>
            </a:r>
            <a:endParaRPr lang="en-US" sz="1600" b="1" noProof="1">
              <a:solidFill>
                <a:srgbClr val="053E75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3551"/>
            <a:ext cx="12192000" cy="1704284"/>
          </a:xfrm>
          <a:prstGeom prst="rect">
            <a:avLst/>
          </a:prstGeom>
          <a:noFill/>
          <a:ln w="38100"/>
        </p:spPr>
        <p:txBody>
          <a:bodyPr/>
          <a:lstStyle/>
          <a:p>
            <a:pPr algn="ctr">
              <a:defRPr/>
            </a:pPr>
            <a:r>
              <a:rPr lang="fr-FR" sz="1200" b="1" dirty="0" smtClean="0">
                <a:latin typeface="+mj-lt"/>
                <a:ea typeface="Calibri"/>
                <a:cs typeface="Arial"/>
              </a:rPr>
              <a:t>ROYAUME DU MAROC</a:t>
            </a:r>
          </a:p>
          <a:p>
            <a:pPr algn="ctr">
              <a:defRPr/>
            </a:pPr>
            <a:endParaRPr lang="fr-FR" sz="1200" dirty="0"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200" b="1" dirty="0"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200" b="1" dirty="0"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200" b="1" dirty="0"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b="1" dirty="0" smtClean="0">
                <a:latin typeface="+mj-lt"/>
                <a:ea typeface="Calibri"/>
                <a:cs typeface="Arial"/>
              </a:rPr>
              <a:t>MINISTERE DU TRANSPORT ET DE LA LOGISTIQUE</a:t>
            </a:r>
            <a:endParaRPr lang="fr-FR" sz="1200" b="1" kern="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Image 10" descr="C:\Users\karbous\Desktop\logo-maro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211" y="288410"/>
            <a:ext cx="912426" cy="7684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ous-titre 6"/>
          <p:cNvSpPr txBox="1">
            <a:spLocks/>
          </p:cNvSpPr>
          <p:nvPr/>
        </p:nvSpPr>
        <p:spPr>
          <a:xfrm>
            <a:off x="3053165" y="5951349"/>
            <a:ext cx="6083085" cy="534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noProof="1" smtClean="0">
                <a:solidFill>
                  <a:srgbClr val="053E75"/>
                </a:solidFill>
              </a:rPr>
              <a:t>25 </a:t>
            </a:r>
            <a:r>
              <a:rPr lang="en-US" sz="1600" b="1" noProof="1" smtClean="0">
                <a:solidFill>
                  <a:srgbClr val="053E75"/>
                </a:solidFill>
              </a:rPr>
              <a:t>Septembre </a:t>
            </a:r>
            <a:r>
              <a:rPr lang="en-US" sz="1600" b="1" noProof="1" smtClean="0">
                <a:solidFill>
                  <a:srgbClr val="053E75"/>
                </a:solidFill>
              </a:rPr>
              <a:t>2023</a:t>
            </a:r>
            <a:endParaRPr lang="en-US" sz="1600" b="1" noProof="1">
              <a:solidFill>
                <a:srgbClr val="053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4311"/>
            <a:ext cx="11353800" cy="965477"/>
          </a:xfrm>
        </p:spPr>
        <p:txBody>
          <a:bodyPr>
            <a:noAutofit/>
          </a:bodyPr>
          <a:lstStyle/>
          <a:p>
            <a:r>
              <a:rPr lang="fr-FR" sz="1800" b="1" dirty="0" smtClean="0"/>
              <a:t>TRANSFORMATION DIGITALE… VECTEUR TRANSVERSE DE TRANSFORMATION À FORT IMPACT</a:t>
            </a:r>
            <a:endParaRPr lang="fr-FR" sz="1800" b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609600" y="248399"/>
            <a:ext cx="3" cy="717299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219075" y="1349619"/>
            <a:ext cx="2669" cy="487200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27716" y="1183720"/>
            <a:ext cx="11443983" cy="489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b="1" dirty="0" smtClean="0">
                <a:solidFill>
                  <a:srgbClr val="0070C0"/>
                </a:solidFill>
                <a:cs typeface="Arabic Typesetting" panose="03020402040406030203" pitchFamily="66" charset="-78"/>
              </a:rPr>
              <a:t>Accès à l’information </a:t>
            </a:r>
            <a:endParaRPr lang="fr-FR" b="1" dirty="0">
              <a:solidFill>
                <a:srgbClr val="0070C0"/>
              </a:solidFill>
              <a:cs typeface="Arabic Typesetting" panose="03020402040406030203" pitchFamily="66" charset="-78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222914472"/>
              </p:ext>
            </p:extLst>
          </p:nvPr>
        </p:nvGraphicFramePr>
        <p:xfrm>
          <a:off x="686907" y="1891594"/>
          <a:ext cx="10562339" cy="4271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9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4311"/>
            <a:ext cx="11353800" cy="965477"/>
          </a:xfrm>
        </p:spPr>
        <p:txBody>
          <a:bodyPr>
            <a:noAutofit/>
          </a:bodyPr>
          <a:lstStyle/>
          <a:p>
            <a:r>
              <a:rPr lang="fr-FR" sz="1800" b="1" dirty="0" smtClean="0"/>
              <a:t>TRANSFORMATION DIGITALE… VECTEUR TRANSVERSE DE TRANSFORMATION À FORT IMPACT</a:t>
            </a:r>
            <a:endParaRPr lang="fr-FR" sz="1800" b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609600" y="248399"/>
            <a:ext cx="3" cy="717299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219075" y="1349619"/>
            <a:ext cx="2669" cy="487200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27716" y="1183720"/>
            <a:ext cx="11443983" cy="489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b="1" dirty="0">
                <a:solidFill>
                  <a:srgbClr val="0070C0"/>
                </a:solidFill>
                <a:cs typeface="Arabic Typesetting" panose="03020402040406030203" pitchFamily="66" charset="-78"/>
              </a:rPr>
              <a:t>Technologies embarquées sur les </a:t>
            </a:r>
            <a:r>
              <a:rPr lang="fr-FR" b="1" dirty="0" smtClean="0">
                <a:solidFill>
                  <a:srgbClr val="0070C0"/>
                </a:solidFill>
                <a:cs typeface="Arabic Typesetting" panose="03020402040406030203" pitchFamily="66" charset="-78"/>
              </a:rPr>
              <a:t>véhicules… une véritable révolution pour une conduite sécurisée</a:t>
            </a:r>
            <a:endParaRPr lang="fr-FR" b="1" dirty="0">
              <a:solidFill>
                <a:srgbClr val="0070C0"/>
              </a:solidFill>
              <a:cs typeface="Arabic Typesetting" panose="03020402040406030203" pitchFamily="66" charset="-78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239335477"/>
              </p:ext>
            </p:extLst>
          </p:nvPr>
        </p:nvGraphicFramePr>
        <p:xfrm>
          <a:off x="686907" y="1891594"/>
          <a:ext cx="10562339" cy="4271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03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4311"/>
            <a:ext cx="11353800" cy="965477"/>
          </a:xfrm>
        </p:spPr>
        <p:txBody>
          <a:bodyPr>
            <a:noAutofit/>
          </a:bodyPr>
          <a:lstStyle/>
          <a:p>
            <a:r>
              <a:rPr lang="fr-FR" sz="1800" b="1" dirty="0" smtClean="0"/>
              <a:t>TRANSFORMATION DIGITALE… VECTEUR TRANSVERSE DE TRANSFORMATION À FORT IMPACT</a:t>
            </a:r>
            <a:endParaRPr lang="fr-FR" sz="1800" b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609600" y="248399"/>
            <a:ext cx="3" cy="717299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219075" y="1349619"/>
            <a:ext cx="2669" cy="487200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27716" y="1183720"/>
            <a:ext cx="11443983" cy="489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  <a:cs typeface="Arabic Typesetting" panose="03020402040406030203" pitchFamily="66" charset="-78"/>
              </a:rPr>
              <a:t>Digitalisation des services rendus par l’Administration… Pour une Administration </a:t>
            </a:r>
            <a:r>
              <a:rPr lang="fr-FR" b="1" dirty="0">
                <a:solidFill>
                  <a:srgbClr val="0070C0"/>
                </a:solidFill>
                <a:cs typeface="Arabic Typesetting" panose="03020402040406030203" pitchFamily="66" charset="-78"/>
              </a:rPr>
              <a:t>performante, innovante et agile</a:t>
            </a:r>
          </a:p>
          <a:p>
            <a:pPr lvl="0"/>
            <a:endParaRPr lang="fr-FR" b="1" dirty="0">
              <a:solidFill>
                <a:srgbClr val="0070C0"/>
              </a:solidFill>
              <a:cs typeface="Arabic Typesetting" panose="03020402040406030203" pitchFamily="66" charset="-78"/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929406978"/>
              </p:ext>
            </p:extLst>
          </p:nvPr>
        </p:nvGraphicFramePr>
        <p:xfrm>
          <a:off x="739282" y="2166428"/>
          <a:ext cx="11033501" cy="4012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09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3551"/>
            <a:ext cx="12192000" cy="1704284"/>
          </a:xfrm>
          <a:prstGeom prst="rect">
            <a:avLst/>
          </a:prstGeom>
          <a:noFill/>
          <a:ln w="38100"/>
        </p:spPr>
        <p:txBody>
          <a:bodyPr/>
          <a:lstStyle/>
          <a:p>
            <a:pPr algn="ctr">
              <a:defRPr/>
            </a:pPr>
            <a:r>
              <a:rPr lang="fr-FR" sz="1200" b="1" dirty="0" smtClean="0">
                <a:latin typeface="+mj-lt"/>
                <a:ea typeface="Calibri"/>
                <a:cs typeface="Arial"/>
              </a:rPr>
              <a:t>ROYAUME DU MAROC</a:t>
            </a:r>
          </a:p>
          <a:p>
            <a:pPr algn="ctr">
              <a:defRPr/>
            </a:pPr>
            <a:endParaRPr lang="fr-FR" sz="1200" dirty="0"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200" b="1" dirty="0"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200" b="1" dirty="0"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200" b="1" dirty="0"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b="1" dirty="0" smtClean="0">
                <a:latin typeface="+mj-lt"/>
                <a:ea typeface="Calibri"/>
                <a:cs typeface="Arial"/>
              </a:rPr>
              <a:t>MINISTERE DU TRANSPORT ET DE LA LOGISTIQUE</a:t>
            </a:r>
            <a:endParaRPr lang="fr-FR" sz="1200" b="1" kern="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Image 10" descr="C:\Users\karbous\Desktop\logo-maro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211" y="288410"/>
            <a:ext cx="912426" cy="76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ous-titre 6"/>
          <p:cNvSpPr txBox="1">
            <a:spLocks/>
          </p:cNvSpPr>
          <p:nvPr/>
        </p:nvSpPr>
        <p:spPr>
          <a:xfrm>
            <a:off x="3053165" y="5951349"/>
            <a:ext cx="6083085" cy="534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noProof="1" smtClean="0">
                <a:solidFill>
                  <a:srgbClr val="053E75"/>
                </a:solidFill>
              </a:rPr>
              <a:t>25 Septembre </a:t>
            </a:r>
            <a:r>
              <a:rPr lang="en-US" sz="1600" b="1" noProof="1" smtClean="0">
                <a:solidFill>
                  <a:srgbClr val="053E75"/>
                </a:solidFill>
              </a:rPr>
              <a:t>2023</a:t>
            </a:r>
            <a:endParaRPr lang="en-US" sz="1600" b="1" noProof="1">
              <a:solidFill>
                <a:srgbClr val="053E75"/>
              </a:solidFill>
            </a:endParaRPr>
          </a:p>
        </p:txBody>
      </p:sp>
      <p:sp>
        <p:nvSpPr>
          <p:cNvPr id="14" name="Sous-titre 6"/>
          <p:cNvSpPr txBox="1">
            <a:spLocks/>
          </p:cNvSpPr>
          <p:nvPr/>
        </p:nvSpPr>
        <p:spPr>
          <a:xfrm>
            <a:off x="3292097" y="2817716"/>
            <a:ext cx="5605220" cy="374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noProof="1" smtClean="0">
                <a:solidFill>
                  <a:srgbClr val="053E75"/>
                </a:solidFill>
                <a:latin typeface="+mj-lt"/>
              </a:rPr>
              <a:t>Merci de votre attention</a:t>
            </a:r>
            <a:endParaRPr lang="en-US" sz="3600" b="1" noProof="1">
              <a:solidFill>
                <a:srgbClr val="053E7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83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4311"/>
            <a:ext cx="11353800" cy="965477"/>
          </a:xfrm>
        </p:spPr>
        <p:txBody>
          <a:bodyPr>
            <a:noAutofit/>
          </a:bodyPr>
          <a:lstStyle/>
          <a:p>
            <a:r>
              <a:rPr lang="fr-FR" sz="1800" b="1" dirty="0" smtClean="0"/>
              <a:t>LA GOUVERNANCE DU SECTEUR DU TRANSPORT ROUTIER AU MAROC EST DU RESSORT DE PLUSIEURS INSTITUTIONS</a:t>
            </a:r>
            <a:endParaRPr lang="fr-FR" sz="1800" b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609600" y="248399"/>
            <a:ext cx="3" cy="717299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81">
            <a:extLst>
              <a:ext uri="{FF2B5EF4-FFF2-40B4-BE49-F238E27FC236}">
                <a16:creationId xmlns:a16="http://schemas.microsoft.com/office/drawing/2014/main" id="{851B252A-CD70-45D7-9581-A0E4B8C44E82}"/>
              </a:ext>
            </a:extLst>
          </p:cNvPr>
          <p:cNvSpPr txBox="1"/>
          <p:nvPr/>
        </p:nvSpPr>
        <p:spPr>
          <a:xfrm>
            <a:off x="4922375" y="1871282"/>
            <a:ext cx="2642262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400" b="1" cap="all" noProof="1" smtClean="0"/>
              <a:t>Ministere du transport ET de la logistique</a:t>
            </a:r>
            <a:endParaRPr lang="en-US" sz="1400" b="1" cap="all" noProof="1"/>
          </a:p>
        </p:txBody>
      </p:sp>
      <p:sp>
        <p:nvSpPr>
          <p:cNvPr id="106" name="TextBox 84">
            <a:extLst>
              <a:ext uri="{FF2B5EF4-FFF2-40B4-BE49-F238E27FC236}">
                <a16:creationId xmlns:a16="http://schemas.microsoft.com/office/drawing/2014/main" id="{D6B60E7B-F2D6-489A-BA74-189A9A35B6C4}"/>
              </a:ext>
            </a:extLst>
          </p:cNvPr>
          <p:cNvSpPr txBox="1"/>
          <p:nvPr/>
        </p:nvSpPr>
        <p:spPr>
          <a:xfrm>
            <a:off x="1312518" y="1883207"/>
            <a:ext cx="2642262" cy="30777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400" b="1" cap="all" noProof="1" smtClean="0"/>
              <a:t>Ministere de l’interieur</a:t>
            </a:r>
            <a:endParaRPr lang="en-US" sz="1400" b="1" cap="all" noProof="1"/>
          </a:p>
        </p:txBody>
      </p:sp>
      <p:sp>
        <p:nvSpPr>
          <p:cNvPr id="108" name="Freeform: Shape 34">
            <a:extLst>
              <a:ext uri="{FF2B5EF4-FFF2-40B4-BE49-F238E27FC236}">
                <a16:creationId xmlns:a16="http://schemas.microsoft.com/office/drawing/2014/main" id="{B6DF6B1B-C6FE-48B5-A5D2-744C3DAFC7C1}"/>
              </a:ext>
            </a:extLst>
          </p:cNvPr>
          <p:cNvSpPr/>
          <p:nvPr/>
        </p:nvSpPr>
        <p:spPr>
          <a:xfrm>
            <a:off x="1418155" y="2467687"/>
            <a:ext cx="2431086" cy="2049164"/>
          </a:xfrm>
          <a:custGeom>
            <a:avLst/>
            <a:gdLst>
              <a:gd name="connsiteX0" fmla="*/ 674349 w 2293648"/>
              <a:gd name="connsiteY0" fmla="*/ 0 h 2049164"/>
              <a:gd name="connsiteX1" fmla="*/ 1623485 w 2293648"/>
              <a:gd name="connsiteY1" fmla="*/ 0 h 2049164"/>
              <a:gd name="connsiteX2" fmla="*/ 1799520 w 2293648"/>
              <a:gd name="connsiteY2" fmla="*/ 101699 h 2049164"/>
              <a:gd name="connsiteX3" fmla="*/ 2273660 w 2293648"/>
              <a:gd name="connsiteY3" fmla="*/ 922883 h 2049164"/>
              <a:gd name="connsiteX4" fmla="*/ 2289283 w 2293648"/>
              <a:gd name="connsiteY4" fmla="*/ 961401 h 2049164"/>
              <a:gd name="connsiteX5" fmla="*/ 2293648 w 2293648"/>
              <a:gd name="connsiteY5" fmla="*/ 986389 h 2049164"/>
              <a:gd name="connsiteX6" fmla="*/ 1855105 w 2293648"/>
              <a:gd name="connsiteY6" fmla="*/ 986389 h 2049164"/>
              <a:gd name="connsiteX7" fmla="*/ 1750310 w 2293648"/>
              <a:gd name="connsiteY7" fmla="*/ 1047621 h 2049164"/>
              <a:gd name="connsiteX8" fmla="*/ 1465966 w 2293648"/>
              <a:gd name="connsiteY8" fmla="*/ 1538725 h 2049164"/>
              <a:gd name="connsiteX9" fmla="*/ 1465966 w 2293648"/>
              <a:gd name="connsiteY9" fmla="*/ 1659827 h 2049164"/>
              <a:gd name="connsiteX10" fmla="*/ 1684246 w 2293648"/>
              <a:gd name="connsiteY10" fmla="*/ 2036829 h 2049164"/>
              <a:gd name="connsiteX11" fmla="*/ 1659896 w 2293648"/>
              <a:gd name="connsiteY11" fmla="*/ 2044834 h 2049164"/>
              <a:gd name="connsiteX12" fmla="*/ 1623485 w 2293648"/>
              <a:gd name="connsiteY12" fmla="*/ 2049164 h 2049164"/>
              <a:gd name="connsiteX13" fmla="*/ 674349 w 2293648"/>
              <a:gd name="connsiteY13" fmla="*/ 2049164 h 2049164"/>
              <a:gd name="connsiteX14" fmla="*/ 498206 w 2293648"/>
              <a:gd name="connsiteY14" fmla="*/ 1947465 h 2049164"/>
              <a:gd name="connsiteX15" fmla="*/ 24174 w 2293648"/>
              <a:gd name="connsiteY15" fmla="*/ 1126281 h 2049164"/>
              <a:gd name="connsiteX16" fmla="*/ 24174 w 2293648"/>
              <a:gd name="connsiteY16" fmla="*/ 922883 h 2049164"/>
              <a:gd name="connsiteX17" fmla="*/ 498206 w 2293648"/>
              <a:gd name="connsiteY17" fmla="*/ 101699 h 2049164"/>
              <a:gd name="connsiteX18" fmla="*/ 674349 w 2293648"/>
              <a:gd name="connsiteY18" fmla="*/ 0 h 204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3648" h="2049164">
                <a:moveTo>
                  <a:pt x="674349" y="0"/>
                </a:moveTo>
                <a:lnTo>
                  <a:pt x="1623485" y="0"/>
                </a:lnTo>
                <a:cubicBezTo>
                  <a:pt x="1687838" y="0"/>
                  <a:pt x="1767397" y="45252"/>
                  <a:pt x="1799520" y="101699"/>
                </a:cubicBezTo>
                <a:lnTo>
                  <a:pt x="2273660" y="922883"/>
                </a:lnTo>
                <a:cubicBezTo>
                  <a:pt x="2280192" y="934481"/>
                  <a:pt x="2285405" y="947519"/>
                  <a:pt x="2289283" y="961401"/>
                </a:cubicBezTo>
                <a:lnTo>
                  <a:pt x="2293648" y="986389"/>
                </a:lnTo>
                <a:lnTo>
                  <a:pt x="1855105" y="986389"/>
                </a:lnTo>
                <a:cubicBezTo>
                  <a:pt x="1816992" y="986389"/>
                  <a:pt x="1769398" y="1013572"/>
                  <a:pt x="1750310" y="1047621"/>
                </a:cubicBezTo>
                <a:lnTo>
                  <a:pt x="1465966" y="1538725"/>
                </a:lnTo>
                <a:cubicBezTo>
                  <a:pt x="1446941" y="1571412"/>
                  <a:pt x="1446941" y="1625777"/>
                  <a:pt x="1465966" y="1659827"/>
                </a:cubicBezTo>
                <a:lnTo>
                  <a:pt x="1684246" y="2036829"/>
                </a:lnTo>
                <a:lnTo>
                  <a:pt x="1659896" y="2044834"/>
                </a:lnTo>
                <a:cubicBezTo>
                  <a:pt x="1647544" y="2047652"/>
                  <a:pt x="1635290" y="2049164"/>
                  <a:pt x="1623485" y="2049164"/>
                </a:cubicBezTo>
                <a:lnTo>
                  <a:pt x="674349" y="2049164"/>
                </a:lnTo>
                <a:cubicBezTo>
                  <a:pt x="609888" y="2049164"/>
                  <a:pt x="530437" y="2003912"/>
                  <a:pt x="498206" y="1947465"/>
                </a:cubicBezTo>
                <a:lnTo>
                  <a:pt x="24174" y="1126281"/>
                </a:lnTo>
                <a:cubicBezTo>
                  <a:pt x="-8057" y="1069835"/>
                  <a:pt x="-8057" y="979330"/>
                  <a:pt x="24174" y="922883"/>
                </a:cubicBezTo>
                <a:lnTo>
                  <a:pt x="498206" y="101699"/>
                </a:lnTo>
                <a:cubicBezTo>
                  <a:pt x="530437" y="45252"/>
                  <a:pt x="609888" y="0"/>
                  <a:pt x="674349" y="0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50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00"/>
          </a:p>
        </p:txBody>
      </p:sp>
      <p:sp>
        <p:nvSpPr>
          <p:cNvPr id="109" name="Freeform: Shape 35">
            <a:extLst>
              <a:ext uri="{FF2B5EF4-FFF2-40B4-BE49-F238E27FC236}">
                <a16:creationId xmlns:a16="http://schemas.microsoft.com/office/drawing/2014/main" id="{20BAC6B8-8981-4730-BBDB-F77A1A380393}"/>
              </a:ext>
            </a:extLst>
          </p:cNvPr>
          <p:cNvSpPr/>
          <p:nvPr/>
        </p:nvSpPr>
        <p:spPr>
          <a:xfrm>
            <a:off x="5027869" y="2467687"/>
            <a:ext cx="2431276" cy="2050169"/>
          </a:xfrm>
          <a:custGeom>
            <a:avLst/>
            <a:gdLst>
              <a:gd name="connsiteX0" fmla="*/ 670344 w 2293827"/>
              <a:gd name="connsiteY0" fmla="*/ 0 h 2050169"/>
              <a:gd name="connsiteX1" fmla="*/ 1619480 w 2293827"/>
              <a:gd name="connsiteY1" fmla="*/ 0 h 2050169"/>
              <a:gd name="connsiteX2" fmla="*/ 1795622 w 2293827"/>
              <a:gd name="connsiteY2" fmla="*/ 101654 h 2050169"/>
              <a:gd name="connsiteX3" fmla="*/ 2269655 w 2293827"/>
              <a:gd name="connsiteY3" fmla="*/ 922956 h 2050169"/>
              <a:gd name="connsiteX4" fmla="*/ 2269655 w 2293827"/>
              <a:gd name="connsiteY4" fmla="*/ 1126264 h 2050169"/>
              <a:gd name="connsiteX5" fmla="*/ 1796586 w 2293827"/>
              <a:gd name="connsiteY5" fmla="*/ 1948515 h 2050169"/>
              <a:gd name="connsiteX6" fmla="*/ 1620551 w 2293827"/>
              <a:gd name="connsiteY6" fmla="*/ 2050169 h 2050169"/>
              <a:gd name="connsiteX7" fmla="*/ 671415 w 2293827"/>
              <a:gd name="connsiteY7" fmla="*/ 2050169 h 2050169"/>
              <a:gd name="connsiteX8" fmla="*/ 634957 w 2293827"/>
              <a:gd name="connsiteY8" fmla="*/ 2045850 h 2050169"/>
              <a:gd name="connsiteX9" fmla="*/ 616101 w 2293827"/>
              <a:gd name="connsiteY9" fmla="*/ 2039661 h 2050169"/>
              <a:gd name="connsiteX10" fmla="*/ 835440 w 2293827"/>
              <a:gd name="connsiteY10" fmla="*/ 1660832 h 2050169"/>
              <a:gd name="connsiteX11" fmla="*/ 835440 w 2293827"/>
              <a:gd name="connsiteY11" fmla="*/ 1539730 h 2050169"/>
              <a:gd name="connsiteX12" fmla="*/ 551096 w 2293827"/>
              <a:gd name="connsiteY12" fmla="*/ 1048626 h 2050169"/>
              <a:gd name="connsiteX13" fmla="*/ 446300 w 2293827"/>
              <a:gd name="connsiteY13" fmla="*/ 987394 h 2050169"/>
              <a:gd name="connsiteX14" fmla="*/ 0 w 2293827"/>
              <a:gd name="connsiteY14" fmla="*/ 987394 h 2050169"/>
              <a:gd name="connsiteX15" fmla="*/ 4546 w 2293827"/>
              <a:gd name="connsiteY15" fmla="*/ 961385 h 2050169"/>
              <a:gd name="connsiteX16" fmla="*/ 20170 w 2293827"/>
              <a:gd name="connsiteY16" fmla="*/ 922956 h 2050169"/>
              <a:gd name="connsiteX17" fmla="*/ 494309 w 2293827"/>
              <a:gd name="connsiteY17" fmla="*/ 101654 h 2050169"/>
              <a:gd name="connsiteX18" fmla="*/ 670344 w 2293827"/>
              <a:gd name="connsiteY18" fmla="*/ 0 h 205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3827" h="2050169">
                <a:moveTo>
                  <a:pt x="670344" y="0"/>
                </a:moveTo>
                <a:lnTo>
                  <a:pt x="1619480" y="0"/>
                </a:lnTo>
                <a:cubicBezTo>
                  <a:pt x="1683940" y="0"/>
                  <a:pt x="1763392" y="45275"/>
                  <a:pt x="1795622" y="101654"/>
                </a:cubicBezTo>
                <a:lnTo>
                  <a:pt x="2269655" y="922956"/>
                </a:lnTo>
                <a:cubicBezTo>
                  <a:pt x="2301885" y="979336"/>
                  <a:pt x="2301885" y="1069885"/>
                  <a:pt x="2269655" y="1126264"/>
                </a:cubicBezTo>
                <a:lnTo>
                  <a:pt x="1796586" y="1948515"/>
                </a:lnTo>
                <a:cubicBezTo>
                  <a:pt x="1764463" y="2004895"/>
                  <a:pt x="1684904" y="2050169"/>
                  <a:pt x="1620551" y="2050169"/>
                </a:cubicBezTo>
                <a:lnTo>
                  <a:pt x="671415" y="2050169"/>
                </a:lnTo>
                <a:cubicBezTo>
                  <a:pt x="659583" y="2050169"/>
                  <a:pt x="647316" y="2048662"/>
                  <a:pt x="634957" y="2045850"/>
                </a:cubicBezTo>
                <a:lnTo>
                  <a:pt x="616101" y="2039661"/>
                </a:lnTo>
                <a:lnTo>
                  <a:pt x="835440" y="1660832"/>
                </a:lnTo>
                <a:cubicBezTo>
                  <a:pt x="854464" y="1628144"/>
                  <a:pt x="854464" y="1573779"/>
                  <a:pt x="835440" y="1539730"/>
                </a:cubicBezTo>
                <a:lnTo>
                  <a:pt x="551096" y="1048626"/>
                </a:lnTo>
                <a:cubicBezTo>
                  <a:pt x="532007" y="1014577"/>
                  <a:pt x="484414" y="987394"/>
                  <a:pt x="446300" y="987394"/>
                </a:cubicBezTo>
                <a:lnTo>
                  <a:pt x="0" y="987394"/>
                </a:lnTo>
                <a:lnTo>
                  <a:pt x="4546" y="961385"/>
                </a:lnTo>
                <a:cubicBezTo>
                  <a:pt x="8425" y="947521"/>
                  <a:pt x="13638" y="934512"/>
                  <a:pt x="20170" y="922956"/>
                </a:cubicBezTo>
                <a:lnTo>
                  <a:pt x="494309" y="101654"/>
                </a:lnTo>
                <a:cubicBezTo>
                  <a:pt x="526432" y="45275"/>
                  <a:pt x="605991" y="0"/>
                  <a:pt x="670344" y="0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50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8100" tIns="38100" rIns="38100" bIns="38100" anchor="ctr">
            <a:noAutofit/>
          </a:bodyPr>
          <a:lstStyle/>
          <a:p>
            <a:endParaRPr sz="1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0" name="Freeform: Shape 37">
            <a:extLst>
              <a:ext uri="{FF2B5EF4-FFF2-40B4-BE49-F238E27FC236}">
                <a16:creationId xmlns:a16="http://schemas.microsoft.com/office/drawing/2014/main" id="{CC357B90-AFDD-4244-ABF6-6A5914E2F761}"/>
              </a:ext>
            </a:extLst>
          </p:cNvPr>
          <p:cNvSpPr/>
          <p:nvPr/>
        </p:nvSpPr>
        <p:spPr>
          <a:xfrm>
            <a:off x="1556279" y="2583670"/>
            <a:ext cx="2154742" cy="1817198"/>
          </a:xfrm>
          <a:custGeom>
            <a:avLst/>
            <a:gdLst>
              <a:gd name="connsiteX0" fmla="*/ 598049 w 2032926"/>
              <a:gd name="connsiteY0" fmla="*/ 0 h 1817198"/>
              <a:gd name="connsiteX1" fmla="*/ 1439035 w 2032926"/>
              <a:gd name="connsiteY1" fmla="*/ 0 h 1817198"/>
              <a:gd name="connsiteX2" fmla="*/ 1594394 w 2032926"/>
              <a:gd name="connsiteY2" fmla="*/ 90776 h 1817198"/>
              <a:gd name="connsiteX3" fmla="*/ 2015932 w 2032926"/>
              <a:gd name="connsiteY3" fmla="*/ 818833 h 1817198"/>
              <a:gd name="connsiteX4" fmla="*/ 2031796 w 2032926"/>
              <a:gd name="connsiteY4" fmla="*/ 860230 h 1817198"/>
              <a:gd name="connsiteX5" fmla="*/ 2032926 w 2032926"/>
              <a:gd name="connsiteY5" fmla="*/ 870406 h 1817198"/>
              <a:gd name="connsiteX6" fmla="*/ 1724790 w 2032926"/>
              <a:gd name="connsiteY6" fmla="*/ 870406 h 1817198"/>
              <a:gd name="connsiteX7" fmla="*/ 1619995 w 2032926"/>
              <a:gd name="connsiteY7" fmla="*/ 931638 h 1817198"/>
              <a:gd name="connsiteX8" fmla="*/ 1335651 w 2032926"/>
              <a:gd name="connsiteY8" fmla="*/ 1422742 h 1817198"/>
              <a:gd name="connsiteX9" fmla="*/ 1335651 w 2032926"/>
              <a:gd name="connsiteY9" fmla="*/ 1543844 h 1817198"/>
              <a:gd name="connsiteX10" fmla="*/ 1488470 w 2032926"/>
              <a:gd name="connsiteY10" fmla="*/ 1807785 h 1817198"/>
              <a:gd name="connsiteX11" fmla="*/ 1483168 w 2032926"/>
              <a:gd name="connsiteY11" fmla="*/ 1810113 h 1817198"/>
              <a:gd name="connsiteX12" fmla="*/ 1439035 w 2032926"/>
              <a:gd name="connsiteY12" fmla="*/ 1817198 h 1817198"/>
              <a:gd name="connsiteX13" fmla="*/ 598049 w 2032926"/>
              <a:gd name="connsiteY13" fmla="*/ 1817198 h 1817198"/>
              <a:gd name="connsiteX14" fmla="*/ 442691 w 2032926"/>
              <a:gd name="connsiteY14" fmla="*/ 1726422 h 1817198"/>
              <a:gd name="connsiteX15" fmla="*/ 21153 w 2032926"/>
              <a:gd name="connsiteY15" fmla="*/ 998365 h 1817198"/>
              <a:gd name="connsiteX16" fmla="*/ 21153 w 2032926"/>
              <a:gd name="connsiteY16" fmla="*/ 818833 h 1817198"/>
              <a:gd name="connsiteX17" fmla="*/ 442691 w 2032926"/>
              <a:gd name="connsiteY17" fmla="*/ 90776 h 1817198"/>
              <a:gd name="connsiteX18" fmla="*/ 598049 w 2032926"/>
              <a:gd name="connsiteY18" fmla="*/ 0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926" h="1817198">
                <a:moveTo>
                  <a:pt x="598049" y="0"/>
                </a:moveTo>
                <a:lnTo>
                  <a:pt x="1439035" y="0"/>
                </a:lnTo>
                <a:cubicBezTo>
                  <a:pt x="1495538" y="0"/>
                  <a:pt x="1566095" y="40298"/>
                  <a:pt x="1594394" y="90776"/>
                </a:cubicBezTo>
                <a:lnTo>
                  <a:pt x="2015932" y="818833"/>
                </a:lnTo>
                <a:cubicBezTo>
                  <a:pt x="2022983" y="830948"/>
                  <a:pt x="2028271" y="845071"/>
                  <a:pt x="2031796" y="860230"/>
                </a:cubicBezTo>
                <a:lnTo>
                  <a:pt x="2032926" y="870406"/>
                </a:lnTo>
                <a:lnTo>
                  <a:pt x="1724790" y="870406"/>
                </a:lnTo>
                <a:cubicBezTo>
                  <a:pt x="1686677" y="870406"/>
                  <a:pt x="1639083" y="897589"/>
                  <a:pt x="1619995" y="931638"/>
                </a:cubicBezTo>
                <a:lnTo>
                  <a:pt x="1335651" y="1422742"/>
                </a:lnTo>
                <a:cubicBezTo>
                  <a:pt x="1316626" y="1455429"/>
                  <a:pt x="1316626" y="1509794"/>
                  <a:pt x="1335651" y="1543844"/>
                </a:cubicBezTo>
                <a:lnTo>
                  <a:pt x="1488470" y="1807785"/>
                </a:lnTo>
                <a:lnTo>
                  <a:pt x="1483168" y="1810113"/>
                </a:lnTo>
                <a:cubicBezTo>
                  <a:pt x="1468165" y="1814680"/>
                  <a:pt x="1453161" y="1817198"/>
                  <a:pt x="1439035" y="1817198"/>
                </a:cubicBezTo>
                <a:lnTo>
                  <a:pt x="598049" y="1817198"/>
                </a:lnTo>
                <a:cubicBezTo>
                  <a:pt x="541546" y="1817198"/>
                  <a:pt x="470989" y="1776900"/>
                  <a:pt x="442691" y="1726422"/>
                </a:cubicBezTo>
                <a:lnTo>
                  <a:pt x="21153" y="998365"/>
                </a:lnTo>
                <a:cubicBezTo>
                  <a:pt x="-7051" y="949907"/>
                  <a:pt x="-7051" y="869311"/>
                  <a:pt x="21153" y="818833"/>
                </a:cubicBezTo>
                <a:lnTo>
                  <a:pt x="442691" y="90776"/>
                </a:lnTo>
                <a:cubicBezTo>
                  <a:pt x="470989" y="40298"/>
                  <a:pt x="541546" y="0"/>
                  <a:pt x="598049" y="0"/>
                </a:cubicBezTo>
                <a:close/>
              </a:path>
            </a:pathLst>
          </a:custGeom>
          <a:solidFill>
            <a:srgbClr val="4472C4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00"/>
          </a:p>
        </p:txBody>
      </p:sp>
      <p:sp>
        <p:nvSpPr>
          <p:cNvPr id="111" name="Freeform: Shape 38">
            <a:extLst>
              <a:ext uri="{FF2B5EF4-FFF2-40B4-BE49-F238E27FC236}">
                <a16:creationId xmlns:a16="http://schemas.microsoft.com/office/drawing/2014/main" id="{65B441F8-B765-495C-8FCA-4C46BFD9B985}"/>
              </a:ext>
            </a:extLst>
          </p:cNvPr>
          <p:cNvSpPr/>
          <p:nvPr/>
        </p:nvSpPr>
        <p:spPr>
          <a:xfrm>
            <a:off x="5166406" y="2583670"/>
            <a:ext cx="2154717" cy="1817198"/>
          </a:xfrm>
          <a:custGeom>
            <a:avLst/>
            <a:gdLst>
              <a:gd name="connsiteX0" fmla="*/ 593868 w 2032903"/>
              <a:gd name="connsiteY0" fmla="*/ 0 h 1817198"/>
              <a:gd name="connsiteX1" fmla="*/ 1434854 w 2032903"/>
              <a:gd name="connsiteY1" fmla="*/ 0 h 1817198"/>
              <a:gd name="connsiteX2" fmla="*/ 1590213 w 2032903"/>
              <a:gd name="connsiteY2" fmla="*/ 90776 h 1817198"/>
              <a:gd name="connsiteX3" fmla="*/ 2011750 w 2032903"/>
              <a:gd name="connsiteY3" fmla="*/ 818833 h 1817198"/>
              <a:gd name="connsiteX4" fmla="*/ 2011750 w 2032903"/>
              <a:gd name="connsiteY4" fmla="*/ 998365 h 1817198"/>
              <a:gd name="connsiteX5" fmla="*/ 1590213 w 2032903"/>
              <a:gd name="connsiteY5" fmla="*/ 1726422 h 1817198"/>
              <a:gd name="connsiteX6" fmla="*/ 1434854 w 2032903"/>
              <a:gd name="connsiteY6" fmla="*/ 1817198 h 1817198"/>
              <a:gd name="connsiteX7" fmla="*/ 593868 w 2032903"/>
              <a:gd name="connsiteY7" fmla="*/ 1817198 h 1817198"/>
              <a:gd name="connsiteX8" fmla="*/ 551028 w 2032903"/>
              <a:gd name="connsiteY8" fmla="*/ 1810320 h 1817198"/>
              <a:gd name="connsiteX9" fmla="*/ 704734 w 2032903"/>
              <a:gd name="connsiteY9" fmla="*/ 1544849 h 1817198"/>
              <a:gd name="connsiteX10" fmla="*/ 704734 w 2032903"/>
              <a:gd name="connsiteY10" fmla="*/ 1423747 h 1817198"/>
              <a:gd name="connsiteX11" fmla="*/ 420390 w 2032903"/>
              <a:gd name="connsiteY11" fmla="*/ 932643 h 1817198"/>
              <a:gd name="connsiteX12" fmla="*/ 315594 w 2032903"/>
              <a:gd name="connsiteY12" fmla="*/ 871411 h 1817198"/>
              <a:gd name="connsiteX13" fmla="*/ 0 w 2032903"/>
              <a:gd name="connsiteY13" fmla="*/ 871411 h 1817198"/>
              <a:gd name="connsiteX14" fmla="*/ 1107 w 2032903"/>
              <a:gd name="connsiteY14" fmla="*/ 861366 h 1817198"/>
              <a:gd name="connsiteX15" fmla="*/ 16972 w 2032903"/>
              <a:gd name="connsiteY15" fmla="*/ 818833 h 1817198"/>
              <a:gd name="connsiteX16" fmla="*/ 438510 w 2032903"/>
              <a:gd name="connsiteY16" fmla="*/ 90776 h 1817198"/>
              <a:gd name="connsiteX17" fmla="*/ 593868 w 2032903"/>
              <a:gd name="connsiteY17" fmla="*/ 0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32903" h="1817198">
                <a:moveTo>
                  <a:pt x="593868" y="0"/>
                </a:moveTo>
                <a:lnTo>
                  <a:pt x="1434854" y="0"/>
                </a:lnTo>
                <a:cubicBezTo>
                  <a:pt x="1491357" y="0"/>
                  <a:pt x="1561914" y="40298"/>
                  <a:pt x="1590213" y="90776"/>
                </a:cubicBezTo>
                <a:lnTo>
                  <a:pt x="2011750" y="818833"/>
                </a:lnTo>
                <a:cubicBezTo>
                  <a:pt x="2039954" y="867292"/>
                  <a:pt x="2039954" y="947888"/>
                  <a:pt x="2011750" y="998365"/>
                </a:cubicBezTo>
                <a:lnTo>
                  <a:pt x="1590213" y="1726422"/>
                </a:lnTo>
                <a:cubicBezTo>
                  <a:pt x="1561914" y="1776900"/>
                  <a:pt x="1491357" y="1817198"/>
                  <a:pt x="1434854" y="1817198"/>
                </a:cubicBezTo>
                <a:lnTo>
                  <a:pt x="593868" y="1817198"/>
                </a:lnTo>
                <a:lnTo>
                  <a:pt x="551028" y="1810320"/>
                </a:lnTo>
                <a:lnTo>
                  <a:pt x="704734" y="1544849"/>
                </a:lnTo>
                <a:cubicBezTo>
                  <a:pt x="723758" y="1512161"/>
                  <a:pt x="723758" y="1457796"/>
                  <a:pt x="704734" y="1423747"/>
                </a:cubicBezTo>
                <a:lnTo>
                  <a:pt x="420390" y="932643"/>
                </a:lnTo>
                <a:cubicBezTo>
                  <a:pt x="401301" y="898594"/>
                  <a:pt x="353708" y="871411"/>
                  <a:pt x="315594" y="871411"/>
                </a:cubicBezTo>
                <a:lnTo>
                  <a:pt x="0" y="871411"/>
                </a:lnTo>
                <a:lnTo>
                  <a:pt x="1107" y="861366"/>
                </a:lnTo>
                <a:cubicBezTo>
                  <a:pt x="4633" y="845954"/>
                  <a:pt x="9921" y="831452"/>
                  <a:pt x="16972" y="818833"/>
                </a:cubicBezTo>
                <a:lnTo>
                  <a:pt x="438510" y="90776"/>
                </a:lnTo>
                <a:cubicBezTo>
                  <a:pt x="466808" y="40298"/>
                  <a:pt x="537365" y="0"/>
                  <a:pt x="59386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00"/>
          </a:p>
        </p:txBody>
      </p:sp>
      <p:sp>
        <p:nvSpPr>
          <p:cNvPr id="112" name="Figure">
            <a:extLst>
              <a:ext uri="{FF2B5EF4-FFF2-40B4-BE49-F238E27FC236}">
                <a16:creationId xmlns:a16="http://schemas.microsoft.com/office/drawing/2014/main" id="{90C256BB-7BC5-4D1D-8035-FE35EC6A70FE}"/>
              </a:ext>
            </a:extLst>
          </p:cNvPr>
          <p:cNvSpPr/>
          <p:nvPr/>
        </p:nvSpPr>
        <p:spPr>
          <a:xfrm>
            <a:off x="3146301" y="3615056"/>
            <a:ext cx="1077444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600" extrusionOk="0">
                <a:moveTo>
                  <a:pt x="21229" y="9733"/>
                </a:moveTo>
                <a:lnTo>
                  <a:pt x="16790" y="1079"/>
                </a:lnTo>
                <a:cubicBezTo>
                  <a:pt x="16492" y="479"/>
                  <a:pt x="15749" y="0"/>
                  <a:pt x="15154" y="0"/>
                </a:cubicBezTo>
                <a:lnTo>
                  <a:pt x="6298" y="0"/>
                </a:lnTo>
                <a:cubicBezTo>
                  <a:pt x="5703" y="0"/>
                  <a:pt x="4960" y="479"/>
                  <a:pt x="4662" y="1079"/>
                </a:cubicBezTo>
                <a:lnTo>
                  <a:pt x="223" y="9733"/>
                </a:lnTo>
                <a:cubicBezTo>
                  <a:pt x="-74" y="10333"/>
                  <a:pt x="-74" y="11291"/>
                  <a:pt x="223" y="11867"/>
                </a:cubicBezTo>
                <a:lnTo>
                  <a:pt x="4662" y="20521"/>
                </a:lnTo>
                <a:cubicBezTo>
                  <a:pt x="4960" y="21121"/>
                  <a:pt x="5703" y="21600"/>
                  <a:pt x="6298" y="21600"/>
                </a:cubicBezTo>
                <a:lnTo>
                  <a:pt x="15154" y="21600"/>
                </a:lnTo>
                <a:cubicBezTo>
                  <a:pt x="15749" y="21600"/>
                  <a:pt x="16492" y="21121"/>
                  <a:pt x="16790" y="20521"/>
                </a:cubicBezTo>
                <a:lnTo>
                  <a:pt x="21229" y="11867"/>
                </a:lnTo>
                <a:cubicBezTo>
                  <a:pt x="21526" y="11267"/>
                  <a:pt x="21526" y="10309"/>
                  <a:pt x="21229" y="9733"/>
                </a:cubicBezTo>
                <a:close/>
              </a:path>
            </a:pathLst>
          </a:custGeom>
          <a:solidFill>
            <a:srgbClr val="4472C4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en-US" sz="1600" b="1" dirty="0"/>
              <a:t>01</a:t>
            </a:r>
            <a:endParaRPr sz="1600" b="1" dirty="0"/>
          </a:p>
        </p:txBody>
      </p:sp>
      <p:sp>
        <p:nvSpPr>
          <p:cNvPr id="113" name="Figure">
            <a:extLst>
              <a:ext uri="{FF2B5EF4-FFF2-40B4-BE49-F238E27FC236}">
                <a16:creationId xmlns:a16="http://schemas.microsoft.com/office/drawing/2014/main" id="{5B7AD40A-BF97-43FF-AAC7-F7D3AFC62550}"/>
              </a:ext>
            </a:extLst>
          </p:cNvPr>
          <p:cNvSpPr/>
          <p:nvPr/>
        </p:nvSpPr>
        <p:spPr>
          <a:xfrm>
            <a:off x="4661120" y="3615056"/>
            <a:ext cx="1078243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600" extrusionOk="0">
                <a:moveTo>
                  <a:pt x="238" y="9733"/>
                </a:moveTo>
                <a:lnTo>
                  <a:pt x="4673" y="1079"/>
                </a:lnTo>
                <a:cubicBezTo>
                  <a:pt x="4970" y="479"/>
                  <a:pt x="5713" y="0"/>
                  <a:pt x="6307" y="0"/>
                </a:cubicBezTo>
                <a:lnTo>
                  <a:pt x="15155" y="0"/>
                </a:lnTo>
                <a:cubicBezTo>
                  <a:pt x="15749" y="0"/>
                  <a:pt x="16491" y="479"/>
                  <a:pt x="16788" y="1079"/>
                </a:cubicBezTo>
                <a:lnTo>
                  <a:pt x="21223" y="9733"/>
                </a:lnTo>
                <a:cubicBezTo>
                  <a:pt x="21520" y="10333"/>
                  <a:pt x="21520" y="11291"/>
                  <a:pt x="21223" y="11867"/>
                </a:cubicBezTo>
                <a:lnTo>
                  <a:pt x="16788" y="20521"/>
                </a:lnTo>
                <a:cubicBezTo>
                  <a:pt x="16491" y="21121"/>
                  <a:pt x="15749" y="21600"/>
                  <a:pt x="15155" y="21600"/>
                </a:cubicBezTo>
                <a:lnTo>
                  <a:pt x="6307" y="21600"/>
                </a:lnTo>
                <a:cubicBezTo>
                  <a:pt x="5713" y="21600"/>
                  <a:pt x="4970" y="21121"/>
                  <a:pt x="4673" y="20521"/>
                </a:cubicBezTo>
                <a:lnTo>
                  <a:pt x="238" y="11867"/>
                </a:lnTo>
                <a:cubicBezTo>
                  <a:pt x="-80" y="11267"/>
                  <a:pt x="-80" y="10309"/>
                  <a:pt x="238" y="9733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en-US" sz="1600" b="1" dirty="0"/>
              <a:t>02</a:t>
            </a:r>
            <a:endParaRPr sz="1600" b="1" dirty="0"/>
          </a:p>
        </p:txBody>
      </p:sp>
      <p:pic>
        <p:nvPicPr>
          <p:cNvPr id="114" name="Graphic 89" descr="Rocket">
            <a:extLst>
              <a:ext uri="{FF2B5EF4-FFF2-40B4-BE49-F238E27FC236}">
                <a16:creationId xmlns:a16="http://schemas.microsoft.com/office/drawing/2014/main" id="{A950BA0E-0A10-48DF-8704-1876A3544F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49054" y="3035069"/>
            <a:ext cx="969192" cy="914400"/>
          </a:xfrm>
          <a:prstGeom prst="rect">
            <a:avLst/>
          </a:prstGeom>
        </p:spPr>
      </p:pic>
      <p:pic>
        <p:nvPicPr>
          <p:cNvPr id="115" name="Picture 2" descr="Résultat de recherche d'images pour &quot;tramway maroc wallpaper&quot;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4" b="992"/>
          <a:stretch/>
        </p:blipFill>
        <p:spPr bwMode="auto">
          <a:xfrm>
            <a:off x="1746981" y="2764669"/>
            <a:ext cx="1773337" cy="14551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Rectangle 115"/>
          <p:cNvSpPr/>
          <p:nvPr/>
        </p:nvSpPr>
        <p:spPr>
          <a:xfrm>
            <a:off x="1210215" y="4737031"/>
            <a:ext cx="30874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Transport en milieu urbain (Services de ville et taxis)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B0F0"/>
                </a:solidFill>
              </a:rPr>
              <a:t>Taxis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B0F0"/>
                </a:solidFill>
              </a:rPr>
              <a:t>Bus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B0F0"/>
                </a:solidFill>
              </a:rPr>
              <a:t>Tramway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486759" y="4737031"/>
            <a:ext cx="3766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3"/>
                </a:solidFill>
              </a:rPr>
              <a:t>Transport routier de marchandises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3"/>
                </a:solidFill>
              </a:rPr>
              <a:t>Services de transport en commun de personnes</a:t>
            </a:r>
            <a:endParaRPr lang="fr-FR" dirty="0">
              <a:solidFill>
                <a:schemeClr val="accent3"/>
              </a:solidFill>
            </a:endParaRPr>
          </a:p>
        </p:txBody>
      </p:sp>
      <p:pic>
        <p:nvPicPr>
          <p:cNvPr id="118" name="Picture 6" descr="Résultat de recherche d'images pour &quot;land transportation morocco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37" y="2764669"/>
            <a:ext cx="1773337" cy="14551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Freeform: Shape 34">
            <a:extLst>
              <a:ext uri="{FF2B5EF4-FFF2-40B4-BE49-F238E27FC236}">
                <a16:creationId xmlns:a16="http://schemas.microsoft.com/office/drawing/2014/main" id="{B6DF6B1B-C6FE-48B5-A5D2-744C3DAFC7C1}"/>
              </a:ext>
            </a:extLst>
          </p:cNvPr>
          <p:cNvSpPr/>
          <p:nvPr/>
        </p:nvSpPr>
        <p:spPr>
          <a:xfrm>
            <a:off x="8057080" y="2477212"/>
            <a:ext cx="2431086" cy="2049164"/>
          </a:xfrm>
          <a:custGeom>
            <a:avLst/>
            <a:gdLst>
              <a:gd name="connsiteX0" fmla="*/ 674349 w 2293648"/>
              <a:gd name="connsiteY0" fmla="*/ 0 h 2049164"/>
              <a:gd name="connsiteX1" fmla="*/ 1623485 w 2293648"/>
              <a:gd name="connsiteY1" fmla="*/ 0 h 2049164"/>
              <a:gd name="connsiteX2" fmla="*/ 1799520 w 2293648"/>
              <a:gd name="connsiteY2" fmla="*/ 101699 h 2049164"/>
              <a:gd name="connsiteX3" fmla="*/ 2273660 w 2293648"/>
              <a:gd name="connsiteY3" fmla="*/ 922883 h 2049164"/>
              <a:gd name="connsiteX4" fmla="*/ 2289283 w 2293648"/>
              <a:gd name="connsiteY4" fmla="*/ 961401 h 2049164"/>
              <a:gd name="connsiteX5" fmla="*/ 2293648 w 2293648"/>
              <a:gd name="connsiteY5" fmla="*/ 986389 h 2049164"/>
              <a:gd name="connsiteX6" fmla="*/ 1855105 w 2293648"/>
              <a:gd name="connsiteY6" fmla="*/ 986389 h 2049164"/>
              <a:gd name="connsiteX7" fmla="*/ 1750310 w 2293648"/>
              <a:gd name="connsiteY7" fmla="*/ 1047621 h 2049164"/>
              <a:gd name="connsiteX8" fmla="*/ 1465966 w 2293648"/>
              <a:gd name="connsiteY8" fmla="*/ 1538725 h 2049164"/>
              <a:gd name="connsiteX9" fmla="*/ 1465966 w 2293648"/>
              <a:gd name="connsiteY9" fmla="*/ 1659827 h 2049164"/>
              <a:gd name="connsiteX10" fmla="*/ 1684246 w 2293648"/>
              <a:gd name="connsiteY10" fmla="*/ 2036829 h 2049164"/>
              <a:gd name="connsiteX11" fmla="*/ 1659896 w 2293648"/>
              <a:gd name="connsiteY11" fmla="*/ 2044834 h 2049164"/>
              <a:gd name="connsiteX12" fmla="*/ 1623485 w 2293648"/>
              <a:gd name="connsiteY12" fmla="*/ 2049164 h 2049164"/>
              <a:gd name="connsiteX13" fmla="*/ 674349 w 2293648"/>
              <a:gd name="connsiteY13" fmla="*/ 2049164 h 2049164"/>
              <a:gd name="connsiteX14" fmla="*/ 498206 w 2293648"/>
              <a:gd name="connsiteY14" fmla="*/ 1947465 h 2049164"/>
              <a:gd name="connsiteX15" fmla="*/ 24174 w 2293648"/>
              <a:gd name="connsiteY15" fmla="*/ 1126281 h 2049164"/>
              <a:gd name="connsiteX16" fmla="*/ 24174 w 2293648"/>
              <a:gd name="connsiteY16" fmla="*/ 922883 h 2049164"/>
              <a:gd name="connsiteX17" fmla="*/ 498206 w 2293648"/>
              <a:gd name="connsiteY17" fmla="*/ 101699 h 2049164"/>
              <a:gd name="connsiteX18" fmla="*/ 674349 w 2293648"/>
              <a:gd name="connsiteY18" fmla="*/ 0 h 204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3648" h="2049164">
                <a:moveTo>
                  <a:pt x="674349" y="0"/>
                </a:moveTo>
                <a:lnTo>
                  <a:pt x="1623485" y="0"/>
                </a:lnTo>
                <a:cubicBezTo>
                  <a:pt x="1687838" y="0"/>
                  <a:pt x="1767397" y="45252"/>
                  <a:pt x="1799520" y="101699"/>
                </a:cubicBezTo>
                <a:lnTo>
                  <a:pt x="2273660" y="922883"/>
                </a:lnTo>
                <a:cubicBezTo>
                  <a:pt x="2280192" y="934481"/>
                  <a:pt x="2285405" y="947519"/>
                  <a:pt x="2289283" y="961401"/>
                </a:cubicBezTo>
                <a:lnTo>
                  <a:pt x="2293648" y="986389"/>
                </a:lnTo>
                <a:lnTo>
                  <a:pt x="1855105" y="986389"/>
                </a:lnTo>
                <a:cubicBezTo>
                  <a:pt x="1816992" y="986389"/>
                  <a:pt x="1769398" y="1013572"/>
                  <a:pt x="1750310" y="1047621"/>
                </a:cubicBezTo>
                <a:lnTo>
                  <a:pt x="1465966" y="1538725"/>
                </a:lnTo>
                <a:cubicBezTo>
                  <a:pt x="1446941" y="1571412"/>
                  <a:pt x="1446941" y="1625777"/>
                  <a:pt x="1465966" y="1659827"/>
                </a:cubicBezTo>
                <a:lnTo>
                  <a:pt x="1684246" y="2036829"/>
                </a:lnTo>
                <a:lnTo>
                  <a:pt x="1659896" y="2044834"/>
                </a:lnTo>
                <a:cubicBezTo>
                  <a:pt x="1647544" y="2047652"/>
                  <a:pt x="1635290" y="2049164"/>
                  <a:pt x="1623485" y="2049164"/>
                </a:cubicBezTo>
                <a:lnTo>
                  <a:pt x="674349" y="2049164"/>
                </a:lnTo>
                <a:cubicBezTo>
                  <a:pt x="609888" y="2049164"/>
                  <a:pt x="530437" y="2003912"/>
                  <a:pt x="498206" y="1947465"/>
                </a:cubicBezTo>
                <a:lnTo>
                  <a:pt x="24174" y="1126281"/>
                </a:lnTo>
                <a:cubicBezTo>
                  <a:pt x="-8057" y="1069835"/>
                  <a:pt x="-8057" y="979330"/>
                  <a:pt x="24174" y="922883"/>
                </a:cubicBezTo>
                <a:lnTo>
                  <a:pt x="498206" y="101699"/>
                </a:lnTo>
                <a:cubicBezTo>
                  <a:pt x="530437" y="45252"/>
                  <a:pt x="609888" y="0"/>
                  <a:pt x="674349" y="0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50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00"/>
          </a:p>
        </p:txBody>
      </p:sp>
      <p:sp>
        <p:nvSpPr>
          <p:cNvPr id="120" name="Freeform: Shape 37">
            <a:extLst>
              <a:ext uri="{FF2B5EF4-FFF2-40B4-BE49-F238E27FC236}">
                <a16:creationId xmlns:a16="http://schemas.microsoft.com/office/drawing/2014/main" id="{CC357B90-AFDD-4244-ABF6-6A5914E2F761}"/>
              </a:ext>
            </a:extLst>
          </p:cNvPr>
          <p:cNvSpPr/>
          <p:nvPr/>
        </p:nvSpPr>
        <p:spPr>
          <a:xfrm>
            <a:off x="8195204" y="2593195"/>
            <a:ext cx="2154742" cy="1817198"/>
          </a:xfrm>
          <a:custGeom>
            <a:avLst/>
            <a:gdLst>
              <a:gd name="connsiteX0" fmla="*/ 598049 w 2032926"/>
              <a:gd name="connsiteY0" fmla="*/ 0 h 1817198"/>
              <a:gd name="connsiteX1" fmla="*/ 1439035 w 2032926"/>
              <a:gd name="connsiteY1" fmla="*/ 0 h 1817198"/>
              <a:gd name="connsiteX2" fmla="*/ 1594394 w 2032926"/>
              <a:gd name="connsiteY2" fmla="*/ 90776 h 1817198"/>
              <a:gd name="connsiteX3" fmla="*/ 2015932 w 2032926"/>
              <a:gd name="connsiteY3" fmla="*/ 818833 h 1817198"/>
              <a:gd name="connsiteX4" fmla="*/ 2031796 w 2032926"/>
              <a:gd name="connsiteY4" fmla="*/ 860230 h 1817198"/>
              <a:gd name="connsiteX5" fmla="*/ 2032926 w 2032926"/>
              <a:gd name="connsiteY5" fmla="*/ 870406 h 1817198"/>
              <a:gd name="connsiteX6" fmla="*/ 1724790 w 2032926"/>
              <a:gd name="connsiteY6" fmla="*/ 870406 h 1817198"/>
              <a:gd name="connsiteX7" fmla="*/ 1619995 w 2032926"/>
              <a:gd name="connsiteY7" fmla="*/ 931638 h 1817198"/>
              <a:gd name="connsiteX8" fmla="*/ 1335651 w 2032926"/>
              <a:gd name="connsiteY8" fmla="*/ 1422742 h 1817198"/>
              <a:gd name="connsiteX9" fmla="*/ 1335651 w 2032926"/>
              <a:gd name="connsiteY9" fmla="*/ 1543844 h 1817198"/>
              <a:gd name="connsiteX10" fmla="*/ 1488470 w 2032926"/>
              <a:gd name="connsiteY10" fmla="*/ 1807785 h 1817198"/>
              <a:gd name="connsiteX11" fmla="*/ 1483168 w 2032926"/>
              <a:gd name="connsiteY11" fmla="*/ 1810113 h 1817198"/>
              <a:gd name="connsiteX12" fmla="*/ 1439035 w 2032926"/>
              <a:gd name="connsiteY12" fmla="*/ 1817198 h 1817198"/>
              <a:gd name="connsiteX13" fmla="*/ 598049 w 2032926"/>
              <a:gd name="connsiteY13" fmla="*/ 1817198 h 1817198"/>
              <a:gd name="connsiteX14" fmla="*/ 442691 w 2032926"/>
              <a:gd name="connsiteY14" fmla="*/ 1726422 h 1817198"/>
              <a:gd name="connsiteX15" fmla="*/ 21153 w 2032926"/>
              <a:gd name="connsiteY15" fmla="*/ 998365 h 1817198"/>
              <a:gd name="connsiteX16" fmla="*/ 21153 w 2032926"/>
              <a:gd name="connsiteY16" fmla="*/ 818833 h 1817198"/>
              <a:gd name="connsiteX17" fmla="*/ 442691 w 2032926"/>
              <a:gd name="connsiteY17" fmla="*/ 90776 h 1817198"/>
              <a:gd name="connsiteX18" fmla="*/ 598049 w 2032926"/>
              <a:gd name="connsiteY18" fmla="*/ 0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926" h="1817198">
                <a:moveTo>
                  <a:pt x="598049" y="0"/>
                </a:moveTo>
                <a:lnTo>
                  <a:pt x="1439035" y="0"/>
                </a:lnTo>
                <a:cubicBezTo>
                  <a:pt x="1495538" y="0"/>
                  <a:pt x="1566095" y="40298"/>
                  <a:pt x="1594394" y="90776"/>
                </a:cubicBezTo>
                <a:lnTo>
                  <a:pt x="2015932" y="818833"/>
                </a:lnTo>
                <a:cubicBezTo>
                  <a:pt x="2022983" y="830948"/>
                  <a:pt x="2028271" y="845071"/>
                  <a:pt x="2031796" y="860230"/>
                </a:cubicBezTo>
                <a:lnTo>
                  <a:pt x="2032926" y="870406"/>
                </a:lnTo>
                <a:lnTo>
                  <a:pt x="1724790" y="870406"/>
                </a:lnTo>
                <a:cubicBezTo>
                  <a:pt x="1686677" y="870406"/>
                  <a:pt x="1639083" y="897589"/>
                  <a:pt x="1619995" y="931638"/>
                </a:cubicBezTo>
                <a:lnTo>
                  <a:pt x="1335651" y="1422742"/>
                </a:lnTo>
                <a:cubicBezTo>
                  <a:pt x="1316626" y="1455429"/>
                  <a:pt x="1316626" y="1509794"/>
                  <a:pt x="1335651" y="1543844"/>
                </a:cubicBezTo>
                <a:lnTo>
                  <a:pt x="1488470" y="1807785"/>
                </a:lnTo>
                <a:lnTo>
                  <a:pt x="1483168" y="1810113"/>
                </a:lnTo>
                <a:cubicBezTo>
                  <a:pt x="1468165" y="1814680"/>
                  <a:pt x="1453161" y="1817198"/>
                  <a:pt x="1439035" y="1817198"/>
                </a:cubicBezTo>
                <a:lnTo>
                  <a:pt x="598049" y="1817198"/>
                </a:lnTo>
                <a:cubicBezTo>
                  <a:pt x="541546" y="1817198"/>
                  <a:pt x="470989" y="1776900"/>
                  <a:pt x="442691" y="1726422"/>
                </a:cubicBezTo>
                <a:lnTo>
                  <a:pt x="21153" y="998365"/>
                </a:lnTo>
                <a:cubicBezTo>
                  <a:pt x="-7051" y="949907"/>
                  <a:pt x="-7051" y="869311"/>
                  <a:pt x="21153" y="818833"/>
                </a:cubicBezTo>
                <a:lnTo>
                  <a:pt x="442691" y="90776"/>
                </a:lnTo>
                <a:cubicBezTo>
                  <a:pt x="470989" y="40298"/>
                  <a:pt x="541546" y="0"/>
                  <a:pt x="59804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00"/>
          </a:p>
        </p:txBody>
      </p:sp>
      <p:sp>
        <p:nvSpPr>
          <p:cNvPr id="121" name="Figure">
            <a:extLst>
              <a:ext uri="{FF2B5EF4-FFF2-40B4-BE49-F238E27FC236}">
                <a16:creationId xmlns:a16="http://schemas.microsoft.com/office/drawing/2014/main" id="{90C256BB-7BC5-4D1D-8035-FE35EC6A70FE}"/>
              </a:ext>
            </a:extLst>
          </p:cNvPr>
          <p:cNvSpPr/>
          <p:nvPr/>
        </p:nvSpPr>
        <p:spPr>
          <a:xfrm>
            <a:off x="9785226" y="3624581"/>
            <a:ext cx="1077444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600" extrusionOk="0">
                <a:moveTo>
                  <a:pt x="21229" y="9733"/>
                </a:moveTo>
                <a:lnTo>
                  <a:pt x="16790" y="1079"/>
                </a:lnTo>
                <a:cubicBezTo>
                  <a:pt x="16492" y="479"/>
                  <a:pt x="15749" y="0"/>
                  <a:pt x="15154" y="0"/>
                </a:cubicBezTo>
                <a:lnTo>
                  <a:pt x="6298" y="0"/>
                </a:lnTo>
                <a:cubicBezTo>
                  <a:pt x="5703" y="0"/>
                  <a:pt x="4960" y="479"/>
                  <a:pt x="4662" y="1079"/>
                </a:cubicBezTo>
                <a:lnTo>
                  <a:pt x="223" y="9733"/>
                </a:lnTo>
                <a:cubicBezTo>
                  <a:pt x="-74" y="10333"/>
                  <a:pt x="-74" y="11291"/>
                  <a:pt x="223" y="11867"/>
                </a:cubicBezTo>
                <a:lnTo>
                  <a:pt x="4662" y="20521"/>
                </a:lnTo>
                <a:cubicBezTo>
                  <a:pt x="4960" y="21121"/>
                  <a:pt x="5703" y="21600"/>
                  <a:pt x="6298" y="21600"/>
                </a:cubicBezTo>
                <a:lnTo>
                  <a:pt x="15154" y="21600"/>
                </a:lnTo>
                <a:cubicBezTo>
                  <a:pt x="15749" y="21600"/>
                  <a:pt x="16492" y="21121"/>
                  <a:pt x="16790" y="20521"/>
                </a:cubicBezTo>
                <a:lnTo>
                  <a:pt x="21229" y="11867"/>
                </a:lnTo>
                <a:cubicBezTo>
                  <a:pt x="21526" y="11267"/>
                  <a:pt x="21526" y="10309"/>
                  <a:pt x="21229" y="9733"/>
                </a:cubicBez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en-US" sz="1600" b="1" dirty="0" smtClean="0"/>
              <a:t>03</a:t>
            </a:r>
            <a:endParaRPr sz="1600" b="1" dirty="0"/>
          </a:p>
        </p:txBody>
      </p:sp>
      <p:pic>
        <p:nvPicPr>
          <p:cNvPr id="122" name="Graphic 89" descr="Rocket">
            <a:extLst>
              <a:ext uri="{FF2B5EF4-FFF2-40B4-BE49-F238E27FC236}">
                <a16:creationId xmlns:a16="http://schemas.microsoft.com/office/drawing/2014/main" id="{A950BA0E-0A10-48DF-8704-1876A3544F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87979" y="3044594"/>
            <a:ext cx="969192" cy="914400"/>
          </a:xfrm>
          <a:prstGeom prst="rect">
            <a:avLst/>
          </a:prstGeom>
        </p:spPr>
      </p:pic>
      <p:pic>
        <p:nvPicPr>
          <p:cNvPr id="123" name="Picture 2" descr="Résultat de recherche d'images pour &quot;tramway maroc wallpaper&quot;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4" b="992"/>
          <a:stretch/>
        </p:blipFill>
        <p:spPr bwMode="auto">
          <a:xfrm>
            <a:off x="8385906" y="2774194"/>
            <a:ext cx="1773337" cy="14551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TextBox 81">
            <a:extLst>
              <a:ext uri="{FF2B5EF4-FFF2-40B4-BE49-F238E27FC236}">
                <a16:creationId xmlns:a16="http://schemas.microsoft.com/office/drawing/2014/main" id="{851B252A-CD70-45D7-9581-A0E4B8C44E82}"/>
              </a:ext>
            </a:extLst>
          </p:cNvPr>
          <p:cNvSpPr txBox="1"/>
          <p:nvPr/>
        </p:nvSpPr>
        <p:spPr>
          <a:xfrm>
            <a:off x="7951443" y="1887335"/>
            <a:ext cx="2642262" cy="30777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400" b="1" cap="all" noProof="1" smtClean="0"/>
              <a:t>Régions</a:t>
            </a:r>
            <a:endParaRPr lang="en-US" sz="1400" b="1" cap="all" noProof="1"/>
          </a:p>
        </p:txBody>
      </p:sp>
      <p:sp>
        <p:nvSpPr>
          <p:cNvPr id="125" name="Rectangle 124"/>
          <p:cNvSpPr/>
          <p:nvPr/>
        </p:nvSpPr>
        <p:spPr>
          <a:xfrm>
            <a:off x="7951443" y="4774046"/>
            <a:ext cx="3917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2"/>
                </a:solidFill>
              </a:rPr>
              <a:t>Plan régional du Transport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2"/>
                </a:solidFill>
              </a:rPr>
              <a:t>Organisation </a:t>
            </a:r>
            <a:r>
              <a:rPr lang="fr-FR" dirty="0">
                <a:solidFill>
                  <a:schemeClr val="accent2"/>
                </a:solidFill>
              </a:rPr>
              <a:t>des services du transport non-urbain des personnes entre les collectivités territoriales situées dans la région</a:t>
            </a:r>
          </a:p>
        </p:txBody>
      </p:sp>
    </p:spTree>
    <p:extLst>
      <p:ext uri="{BB962C8B-B14F-4D97-AF65-F5344CB8AC3E}">
        <p14:creationId xmlns:p14="http://schemas.microsoft.com/office/powerpoint/2010/main" val="10989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4311"/>
            <a:ext cx="11353800" cy="965477"/>
          </a:xfrm>
        </p:spPr>
        <p:txBody>
          <a:bodyPr>
            <a:noAutofit/>
          </a:bodyPr>
          <a:lstStyle/>
          <a:p>
            <a:r>
              <a:rPr lang="fr-FR" sz="1800" b="1" dirty="0"/>
              <a:t>PLUSIEURS ÉLÉMENTS PLAIDENT EN FAVEUR D’UNE TRANSITION DANS LE SECTEUR DU TRANSPORT ROUTIER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609600" y="248399"/>
            <a:ext cx="3" cy="717299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219075" y="1349619"/>
            <a:ext cx="2669" cy="487200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me 7"/>
          <p:cNvGraphicFramePr/>
          <p:nvPr>
            <p:extLst/>
          </p:nvPr>
        </p:nvGraphicFramePr>
        <p:xfrm>
          <a:off x="6515100" y="1111278"/>
          <a:ext cx="5344762" cy="4292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e 8"/>
          <p:cNvGraphicFramePr/>
          <p:nvPr>
            <p:extLst/>
          </p:nvPr>
        </p:nvGraphicFramePr>
        <p:xfrm>
          <a:off x="704592" y="1111278"/>
          <a:ext cx="5344762" cy="4292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/>
          <p:cNvSpPr/>
          <p:nvPr/>
        </p:nvSpPr>
        <p:spPr>
          <a:xfrm>
            <a:off x="1812243" y="2318606"/>
            <a:ext cx="40846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rgbClr val="2684C7"/>
                </a:solidFill>
                <a:latin typeface="+mj-lt"/>
                <a:cs typeface="Arabic Typesetting" panose="03020402040406030203" pitchFamily="66" charset="-78"/>
              </a:rPr>
              <a:t>La bonne gouvernance comme fondement du système constitutionnel </a:t>
            </a:r>
            <a:endParaRPr lang="fr-FR" sz="1400" b="1" dirty="0">
              <a:solidFill>
                <a:srgbClr val="2684C7"/>
              </a:solidFill>
              <a:latin typeface="+mj-lt"/>
              <a:cs typeface="Arabic Typesetting" panose="03020402040406030203" pitchFamily="66" charset="-78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rgbClr val="2684C7"/>
                </a:solidFill>
                <a:latin typeface="+mj-lt"/>
                <a:cs typeface="Arabic Typesetting" panose="03020402040406030203" pitchFamily="66" charset="-78"/>
              </a:rPr>
              <a:t>La régionalisation avancée, notamment les compétences propres des Régions dans le domaine du transport</a:t>
            </a:r>
            <a:endParaRPr lang="fr-FR" sz="1400" b="1" dirty="0">
              <a:solidFill>
                <a:srgbClr val="2684C7"/>
              </a:solidFill>
              <a:latin typeface="+mj-lt"/>
              <a:cs typeface="Arabic Typesetting" panose="03020402040406030203" pitchFamily="66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2243" y="4893453"/>
            <a:ext cx="4084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rgbClr val="2684C7"/>
                </a:solidFill>
                <a:latin typeface="+mj-lt"/>
                <a:cs typeface="Arabic Typesetting" panose="03020402040406030203" pitchFamily="66" charset="-78"/>
              </a:rPr>
              <a:t>Les aspirations des citoyens et des </a:t>
            </a:r>
            <a:r>
              <a:rPr lang="fr-FR" sz="1400" dirty="0" smtClean="0">
                <a:solidFill>
                  <a:srgbClr val="2684C7"/>
                </a:solidFill>
                <a:latin typeface="+mj-lt"/>
                <a:cs typeface="Arabic Typesetting" panose="03020402040406030203" pitchFamily="66" charset="-78"/>
              </a:rPr>
              <a:t>professionnels</a:t>
            </a:r>
            <a:endParaRPr lang="fr-FR" sz="1400" dirty="0">
              <a:solidFill>
                <a:srgbClr val="2684C7"/>
              </a:solidFill>
              <a:latin typeface="+mj-lt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25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4311"/>
            <a:ext cx="11353800" cy="965477"/>
          </a:xfrm>
        </p:spPr>
        <p:txBody>
          <a:bodyPr>
            <a:noAutofit/>
          </a:bodyPr>
          <a:lstStyle/>
          <a:p>
            <a:r>
              <a:rPr lang="fr-FR" sz="1800" b="1" dirty="0"/>
              <a:t>PLUSIEURS ÉLÉMENTS PLAIDENT EN FAVEUR D’UNE TRANSITION DANS LE SECTEUR DU TRANSPORT ROUTIER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609600" y="248399"/>
            <a:ext cx="3" cy="717299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219075" y="1349619"/>
            <a:ext cx="2669" cy="487200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40970" y="5432924"/>
            <a:ext cx="10853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rgbClr val="2684C7"/>
                </a:solidFill>
                <a:latin typeface="+mj-lt"/>
                <a:cs typeface="Arabic Typesetting" panose="03020402040406030203" pitchFamily="66" charset="-78"/>
              </a:rPr>
              <a:t>Nécessité que le secteur du transport routier doit opérer sa transition pour </a:t>
            </a:r>
            <a:r>
              <a:rPr lang="fr-FR" dirty="0" smtClean="0">
                <a:solidFill>
                  <a:srgbClr val="2684C7"/>
                </a:solidFill>
                <a:latin typeface="+mj-lt"/>
                <a:cs typeface="Arabic Typesetting" panose="03020402040406030203" pitchFamily="66" charset="-78"/>
              </a:rPr>
              <a:t>s’adapter et faire </a:t>
            </a:r>
            <a:r>
              <a:rPr lang="fr-FR" dirty="0">
                <a:solidFill>
                  <a:srgbClr val="2684C7"/>
                </a:solidFill>
                <a:latin typeface="+mj-lt"/>
                <a:cs typeface="Arabic Typesetting" panose="03020402040406030203" pitchFamily="66" charset="-78"/>
              </a:rPr>
              <a:t>face </a:t>
            </a:r>
            <a:r>
              <a:rPr lang="fr-FR" dirty="0" smtClean="0">
                <a:solidFill>
                  <a:srgbClr val="2684C7"/>
                </a:solidFill>
                <a:latin typeface="+mj-lt"/>
                <a:cs typeface="Arabic Typesetting" panose="03020402040406030203" pitchFamily="66" charset="-78"/>
              </a:rPr>
              <a:t>aux</a:t>
            </a:r>
            <a:r>
              <a:rPr lang="fr-FR" dirty="0">
                <a:solidFill>
                  <a:srgbClr val="2684C7"/>
                </a:solidFill>
                <a:latin typeface="+mj-lt"/>
                <a:cs typeface="Arabic Typesetting" panose="03020402040406030203" pitchFamily="66" charset="-78"/>
              </a:rPr>
              <a:t> </a:t>
            </a:r>
            <a:r>
              <a:rPr lang="fr-FR" b="1" dirty="0">
                <a:solidFill>
                  <a:srgbClr val="2684C7"/>
                </a:solidFill>
                <a:latin typeface="+mj-lt"/>
                <a:cs typeface="Arabic Typesetting" panose="03020402040406030203" pitchFamily="66" charset="-78"/>
              </a:rPr>
              <a:t>nouveaux défis économiques, sociétaux, environnementaux et technologiques</a:t>
            </a:r>
            <a:r>
              <a:rPr lang="fr-FR" dirty="0" smtClean="0">
                <a:solidFill>
                  <a:srgbClr val="2684C7"/>
                </a:solidFill>
                <a:latin typeface="+mj-lt"/>
                <a:cs typeface="Arabic Typesetting" panose="03020402040406030203" pitchFamily="66" charset="-78"/>
              </a:rPr>
              <a:t>.</a:t>
            </a:r>
            <a:endParaRPr lang="fr-FR" dirty="0">
              <a:solidFill>
                <a:srgbClr val="2684C7"/>
              </a:solidFill>
              <a:latin typeface="+mj-lt"/>
              <a:cs typeface="Arabic Typesetting" panose="03020402040406030203" pitchFamily="66" charset="-78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219075" y="5604980"/>
            <a:ext cx="706464" cy="302217"/>
          </a:xfrm>
          <a:prstGeom prst="rightArrow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609600" y="844216"/>
          <a:ext cx="11285349" cy="457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7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4311"/>
            <a:ext cx="11353800" cy="965477"/>
          </a:xfrm>
        </p:spPr>
        <p:txBody>
          <a:bodyPr>
            <a:noAutofit/>
          </a:bodyPr>
          <a:lstStyle/>
          <a:p>
            <a:r>
              <a:rPr lang="fr-FR" sz="1800" b="1" dirty="0" smtClean="0"/>
              <a:t>TRANSFORMATION DIGITALE… VECTEUR TRANSVERSE DE TRANSFORMATION À FORT IMPACT</a:t>
            </a:r>
            <a:endParaRPr lang="fr-FR" sz="1800" b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609600" y="248399"/>
            <a:ext cx="3" cy="717299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219075" y="1349619"/>
            <a:ext cx="2669" cy="487200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27716" y="1183720"/>
            <a:ext cx="11443983" cy="666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b="1" dirty="0" smtClean="0">
                <a:solidFill>
                  <a:srgbClr val="0070C0"/>
                </a:solidFill>
                <a:cs typeface="Arabic Typesetting" panose="03020402040406030203" pitchFamily="66" charset="-78"/>
              </a:rPr>
              <a:t>La mobilité intelligente est la jonction entre les nouvelles technologies de l’information et les systèmes de transport</a:t>
            </a:r>
            <a:endParaRPr lang="fr-FR" b="1" dirty="0">
              <a:solidFill>
                <a:srgbClr val="0070C0"/>
              </a:solidFill>
              <a:cs typeface="Arabic Typesetting" panose="03020402040406030203" pitchFamily="66" charset="-78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200010614"/>
              </p:ext>
            </p:extLst>
          </p:nvPr>
        </p:nvGraphicFramePr>
        <p:xfrm>
          <a:off x="219075" y="1973890"/>
          <a:ext cx="4972304" cy="419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èche droite rayée 4"/>
          <p:cNvSpPr/>
          <p:nvPr/>
        </p:nvSpPr>
        <p:spPr>
          <a:xfrm>
            <a:off x="5527548" y="3465576"/>
            <a:ext cx="1975104" cy="822960"/>
          </a:xfrm>
          <a:prstGeom prst="striped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346557" y="2714238"/>
            <a:ext cx="2651180" cy="20928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Mobilité intelligente : </a:t>
            </a:r>
          </a:p>
          <a:p>
            <a:pPr marL="623888" indent="-285750"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&gt;"/>
            </a:pPr>
            <a:r>
              <a:rPr lang="fr-FR" dirty="0"/>
              <a:t>efficace</a:t>
            </a:r>
          </a:p>
          <a:p>
            <a:pPr marL="623888" indent="-285750"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&gt;"/>
            </a:pPr>
            <a:r>
              <a:rPr lang="fr-FR" dirty="0"/>
              <a:t>plus sûre</a:t>
            </a:r>
          </a:p>
          <a:p>
            <a:pPr marL="623888" indent="-285750"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&gt;"/>
            </a:pPr>
            <a:r>
              <a:rPr lang="fr-FR" dirty="0"/>
              <a:t>plus économe</a:t>
            </a:r>
          </a:p>
          <a:p>
            <a:pPr marL="623888" indent="-285750"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&gt;"/>
            </a:pPr>
            <a:r>
              <a:rPr lang="fr-FR" dirty="0"/>
              <a:t>plus </a:t>
            </a:r>
            <a:r>
              <a:rPr lang="fr-FR" dirty="0"/>
              <a:t>écologique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35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4311"/>
            <a:ext cx="11353800" cy="965477"/>
          </a:xfrm>
        </p:spPr>
        <p:txBody>
          <a:bodyPr>
            <a:noAutofit/>
          </a:bodyPr>
          <a:lstStyle/>
          <a:p>
            <a:r>
              <a:rPr lang="fr-FR" sz="1800" b="1" dirty="0" smtClean="0"/>
              <a:t>TRANSFORMATION DIGITALE… VECTEUR TRANSVERSE DE TRANSFORMATION À FORT IMPACT</a:t>
            </a:r>
            <a:endParaRPr lang="fr-FR" sz="1800" b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609600" y="248399"/>
            <a:ext cx="3" cy="717299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219075" y="1349619"/>
            <a:ext cx="2669" cy="487200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970722810"/>
              </p:ext>
            </p:extLst>
          </p:nvPr>
        </p:nvGraphicFramePr>
        <p:xfrm>
          <a:off x="1214384" y="1725788"/>
          <a:ext cx="9738822" cy="4484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19569" y="3626409"/>
            <a:ext cx="28809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MA" b="1" dirty="0">
                <a:latin typeface="Cambria" panose="02040503050406030204" pitchFamily="18" charset="0"/>
                <a:ea typeface="Cambria" panose="02040503050406030204" pitchFamily="18" charset="0"/>
              </a:rPr>
              <a:t>MOBILITE INTELLIGENTE</a:t>
            </a:r>
            <a:endParaRPr lang="fr-F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27716" y="1183720"/>
            <a:ext cx="11443983" cy="666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MA" b="1" dirty="0" smtClean="0">
                <a:solidFill>
                  <a:srgbClr val="0070C0"/>
                </a:solidFill>
                <a:cs typeface="Arabic Typesetting" panose="03020402040406030203" pitchFamily="66" charset="-78"/>
              </a:rPr>
              <a:t>Mobilité intelligente au cœur de plusieurs stratégies nationales </a:t>
            </a:r>
            <a:endParaRPr lang="fr-FR" b="1" dirty="0">
              <a:solidFill>
                <a:srgbClr val="0070C0"/>
              </a:solidFill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96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4311"/>
            <a:ext cx="11353800" cy="965477"/>
          </a:xfrm>
        </p:spPr>
        <p:txBody>
          <a:bodyPr>
            <a:noAutofit/>
          </a:bodyPr>
          <a:lstStyle/>
          <a:p>
            <a:r>
              <a:rPr lang="fr-FR" sz="1800" b="1" dirty="0" smtClean="0"/>
              <a:t>TRANSFORMATION DIGITALE… VECTEUR TRANSVERSE DE TRANSFORMATION À FORT IMPACT</a:t>
            </a:r>
            <a:endParaRPr lang="fr-FR" sz="1800" b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609600" y="248399"/>
            <a:ext cx="3" cy="717299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219075" y="1349619"/>
            <a:ext cx="2669" cy="487200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27716" y="1183720"/>
            <a:ext cx="11443983" cy="489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b="1" dirty="0" smtClean="0">
                <a:solidFill>
                  <a:srgbClr val="0070C0"/>
                </a:solidFill>
                <a:cs typeface="Arabic Typesetting" panose="03020402040406030203" pitchFamily="66" charset="-78"/>
              </a:rPr>
              <a:t>La digitalisation ouvre des fronts et des domaines d’application multiples dans le secteur du transport routier</a:t>
            </a:r>
            <a:endParaRPr lang="fr-FR" b="1" dirty="0">
              <a:solidFill>
                <a:srgbClr val="0070C0"/>
              </a:solidFill>
              <a:cs typeface="Arabic Typesetting" panose="03020402040406030203" pitchFamily="66" charset="-78"/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593846130"/>
              </p:ext>
            </p:extLst>
          </p:nvPr>
        </p:nvGraphicFramePr>
        <p:xfrm>
          <a:off x="1179592" y="1960536"/>
          <a:ext cx="9119031" cy="402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67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4311"/>
            <a:ext cx="11353800" cy="965477"/>
          </a:xfrm>
        </p:spPr>
        <p:txBody>
          <a:bodyPr>
            <a:noAutofit/>
          </a:bodyPr>
          <a:lstStyle/>
          <a:p>
            <a:r>
              <a:rPr lang="fr-FR" sz="1800" b="1" dirty="0" smtClean="0"/>
              <a:t>TRANSFORMATION DIGITALE… VECTEUR TRANSVERSE DE TRANSFORMATION À FORT IMPACT</a:t>
            </a:r>
            <a:endParaRPr lang="fr-FR" sz="1800" b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609600" y="248399"/>
            <a:ext cx="3" cy="717299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219075" y="1349619"/>
            <a:ext cx="2669" cy="487200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27716" y="1183720"/>
            <a:ext cx="11443983" cy="489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b="1" dirty="0">
                <a:solidFill>
                  <a:srgbClr val="0070C0"/>
                </a:solidFill>
                <a:cs typeface="Arabic Typesetting" panose="03020402040406030203" pitchFamily="66" charset="-78"/>
              </a:rPr>
              <a:t>Sécurité et sûreté routières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255934221"/>
              </p:ext>
            </p:extLst>
          </p:nvPr>
        </p:nvGraphicFramePr>
        <p:xfrm>
          <a:off x="4178073" y="723820"/>
          <a:ext cx="8147082" cy="302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710381345"/>
              </p:ext>
            </p:extLst>
          </p:nvPr>
        </p:nvGraphicFramePr>
        <p:xfrm>
          <a:off x="4311228" y="3493212"/>
          <a:ext cx="8013927" cy="309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1319953" y="1767504"/>
            <a:ext cx="2376367" cy="2502609"/>
            <a:chOff x="3663483" y="4168854"/>
            <a:chExt cx="1589436" cy="2273854"/>
          </a:xfrm>
        </p:grpSpPr>
        <p:grpSp>
          <p:nvGrpSpPr>
            <p:cNvPr id="11" name="Groupe 10"/>
            <p:cNvGrpSpPr/>
            <p:nvPr/>
          </p:nvGrpSpPr>
          <p:grpSpPr>
            <a:xfrm>
              <a:off x="3663483" y="4168854"/>
              <a:ext cx="1589436" cy="1633757"/>
              <a:chOff x="2673844" y="1675480"/>
              <a:chExt cx="1716865" cy="1973407"/>
            </a:xfrm>
          </p:grpSpPr>
          <p:sp>
            <p:nvSpPr>
              <p:cNvPr id="14" name="Hexagone 13"/>
              <p:cNvSpPr/>
              <p:nvPr/>
            </p:nvSpPr>
            <p:spPr>
              <a:xfrm rot="5400000">
                <a:off x="2545573" y="1803752"/>
                <a:ext cx="1973407" cy="1716864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Hexagone 4"/>
              <p:cNvSpPr txBox="1"/>
              <p:nvPr/>
            </p:nvSpPr>
            <p:spPr>
              <a:xfrm>
                <a:off x="2673844" y="1983004"/>
                <a:ext cx="1716864" cy="13583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fr-MA" sz="1200" b="1" dirty="0" smtClean="0">
                    <a:solidFill>
                      <a:srgbClr val="2684C7"/>
                    </a:solidFill>
                    <a:cs typeface="Arabic Typesetting" panose="03020402040406030203" pitchFamily="66" charset="-78"/>
                  </a:rPr>
                  <a:t>Stratégies Nationales </a:t>
                </a:r>
                <a:r>
                  <a:rPr lang="fr-MA" sz="1200" b="1" dirty="0">
                    <a:solidFill>
                      <a:srgbClr val="2684C7"/>
                    </a:solidFill>
                    <a:cs typeface="Arabic Typesetting" panose="03020402040406030203" pitchFamily="66" charset="-78"/>
                  </a:rPr>
                  <a:t>de la Sécurité Routière </a:t>
                </a:r>
                <a:endParaRPr lang="fr-MA" sz="1200" b="1" dirty="0" smtClean="0">
                  <a:solidFill>
                    <a:srgbClr val="2684C7"/>
                  </a:solidFill>
                  <a:cs typeface="Arabic Typesetting" panose="03020402040406030203" pitchFamily="66" charset="-78"/>
                </a:endParaRPr>
              </a:p>
              <a:p>
                <a:pPr algn="ctr">
                  <a:lnSpc>
                    <a:spcPts val="2000"/>
                  </a:lnSpc>
                </a:pPr>
                <a:r>
                  <a:rPr lang="fr-MA" sz="1200" b="1" dirty="0" smtClean="0">
                    <a:solidFill>
                      <a:srgbClr val="2684C7"/>
                    </a:solidFill>
                    <a:cs typeface="Arabic Typesetting" panose="03020402040406030203" pitchFamily="66" charset="-78"/>
                  </a:rPr>
                  <a:t>(</a:t>
                </a:r>
                <a:r>
                  <a:rPr lang="fr-MA" sz="1200" b="1" dirty="0">
                    <a:solidFill>
                      <a:srgbClr val="2684C7"/>
                    </a:solidFill>
                    <a:cs typeface="Arabic Typesetting" panose="03020402040406030203" pitchFamily="66" charset="-78"/>
                  </a:rPr>
                  <a:t>2004-2013 et 2017-2026</a:t>
                </a:r>
                <a:r>
                  <a:rPr lang="fr-MA" sz="1200" b="1" dirty="0" smtClean="0">
                    <a:solidFill>
                      <a:srgbClr val="2684C7"/>
                    </a:solidFill>
                    <a:cs typeface="Arabic Typesetting" panose="03020402040406030203" pitchFamily="66" charset="-78"/>
                  </a:rPr>
                  <a:t>)</a:t>
                </a:r>
                <a:endParaRPr lang="fr-MA" sz="1200" b="1" dirty="0">
                  <a:solidFill>
                    <a:srgbClr val="2684C7"/>
                  </a:solidFill>
                  <a:cs typeface="Arabic Typesetting" panose="03020402040406030203" pitchFamily="66" charset="-78"/>
                </a:endParaRPr>
              </a:p>
            </p:txBody>
          </p:sp>
        </p:grp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888577" y="5566087"/>
              <a:ext cx="1139245" cy="87662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681461878"/>
              </p:ext>
            </p:extLst>
          </p:nvPr>
        </p:nvGraphicFramePr>
        <p:xfrm>
          <a:off x="461957" y="4367744"/>
          <a:ext cx="4092353" cy="1783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9289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4311"/>
            <a:ext cx="11353800" cy="965477"/>
          </a:xfrm>
        </p:spPr>
        <p:txBody>
          <a:bodyPr>
            <a:noAutofit/>
          </a:bodyPr>
          <a:lstStyle/>
          <a:p>
            <a:r>
              <a:rPr lang="fr-FR" sz="1800" b="1" dirty="0" smtClean="0"/>
              <a:t>TRANSFORMATION DIGITALE… VECTEUR TRANSVERSE DE TRANSFORMATION À FORT IMPACT</a:t>
            </a:r>
            <a:endParaRPr lang="fr-FR" sz="1800" b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609600" y="248399"/>
            <a:ext cx="3" cy="717299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219075" y="1349619"/>
            <a:ext cx="2669" cy="487200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27716" y="1183720"/>
            <a:ext cx="11443983" cy="489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b="1" dirty="0">
                <a:solidFill>
                  <a:srgbClr val="0070C0"/>
                </a:solidFill>
                <a:cs typeface="Arabic Typesetting" panose="03020402040406030203" pitchFamily="66" charset="-78"/>
              </a:rPr>
              <a:t>Gestion de la circulation… Des solutions de mobilité durables, connectées et </a:t>
            </a:r>
            <a:r>
              <a:rPr lang="fr-FR" b="1" dirty="0" smtClean="0">
                <a:solidFill>
                  <a:srgbClr val="0070C0"/>
                </a:solidFill>
                <a:cs typeface="Arabic Typesetting" panose="03020402040406030203" pitchFamily="66" charset="-78"/>
              </a:rPr>
              <a:t>intégrées pour faciliter les déplacements des citoyens au quotidien</a:t>
            </a:r>
            <a:endParaRPr lang="fr-FR" b="1" dirty="0">
              <a:solidFill>
                <a:srgbClr val="0070C0"/>
              </a:solidFill>
              <a:cs typeface="Arabic Typesetting" panose="03020402040406030203" pitchFamily="66" charset="-78"/>
            </a:endParaRPr>
          </a:p>
          <a:p>
            <a:pPr lvl="0"/>
            <a:endParaRPr lang="fr-FR" b="1" dirty="0">
              <a:solidFill>
                <a:srgbClr val="0070C0"/>
              </a:solidFill>
              <a:cs typeface="Arabic Typesetting" panose="03020402040406030203" pitchFamily="66" charset="-78"/>
            </a:endParaRPr>
          </a:p>
        </p:txBody>
      </p:sp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165853301"/>
              </p:ext>
            </p:extLst>
          </p:nvPr>
        </p:nvGraphicFramePr>
        <p:xfrm>
          <a:off x="4760371" y="1891594"/>
          <a:ext cx="7207021" cy="4440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Groupe 17"/>
          <p:cNvGrpSpPr/>
          <p:nvPr/>
        </p:nvGrpSpPr>
        <p:grpSpPr>
          <a:xfrm>
            <a:off x="1175011" y="2013814"/>
            <a:ext cx="2180487" cy="2653383"/>
            <a:chOff x="9168971" y="4165753"/>
            <a:chExt cx="1589436" cy="2224430"/>
          </a:xfrm>
        </p:grpSpPr>
        <p:grpSp>
          <p:nvGrpSpPr>
            <p:cNvPr id="19" name="Groupe 18"/>
            <p:cNvGrpSpPr/>
            <p:nvPr/>
          </p:nvGrpSpPr>
          <p:grpSpPr>
            <a:xfrm>
              <a:off x="9168971" y="4165753"/>
              <a:ext cx="1589436" cy="1633757"/>
              <a:chOff x="2673844" y="1675480"/>
              <a:chExt cx="1716865" cy="1973407"/>
            </a:xfrm>
          </p:grpSpPr>
          <p:sp>
            <p:nvSpPr>
              <p:cNvPr id="21" name="Hexagone 20"/>
              <p:cNvSpPr/>
              <p:nvPr/>
            </p:nvSpPr>
            <p:spPr>
              <a:xfrm rot="5400000">
                <a:off x="2545573" y="1803752"/>
                <a:ext cx="1973407" cy="1716864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Hexagone 4"/>
              <p:cNvSpPr txBox="1"/>
              <p:nvPr/>
            </p:nvSpPr>
            <p:spPr>
              <a:xfrm>
                <a:off x="2673844" y="1983004"/>
                <a:ext cx="1716864" cy="13583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fr-FR" sz="1200" b="1" dirty="0">
                    <a:solidFill>
                      <a:srgbClr val="2684C7"/>
                    </a:solidFill>
                    <a:cs typeface="Arabic Typesetting" panose="03020402040406030203" pitchFamily="66" charset="-78"/>
                  </a:rPr>
                  <a:t>Stratégie Nationale des Déplacements Urbains </a:t>
                </a:r>
                <a:endParaRPr lang="fr-FR" sz="1200" b="1" dirty="0" smtClean="0">
                  <a:solidFill>
                    <a:srgbClr val="2684C7"/>
                  </a:solidFill>
                  <a:cs typeface="Arabic Typesetting" panose="03020402040406030203" pitchFamily="66" charset="-78"/>
                </a:endParaRPr>
              </a:p>
              <a:p>
                <a:pPr algn="ctr">
                  <a:lnSpc>
                    <a:spcPts val="2000"/>
                  </a:lnSpc>
                </a:pPr>
                <a:r>
                  <a:rPr lang="fr-FR" sz="1200" b="1" dirty="0" smtClean="0">
                    <a:solidFill>
                      <a:srgbClr val="2684C7"/>
                    </a:solidFill>
                    <a:cs typeface="Arabic Typesetting" panose="03020402040406030203" pitchFamily="66" charset="-78"/>
                  </a:rPr>
                  <a:t>(</a:t>
                </a:r>
                <a:r>
                  <a:rPr lang="fr-FR" sz="1200" b="1" dirty="0">
                    <a:solidFill>
                      <a:srgbClr val="2684C7"/>
                    </a:solidFill>
                    <a:cs typeface="Arabic Typesetting" panose="03020402040406030203" pitchFamily="66" charset="-78"/>
                  </a:rPr>
                  <a:t>2010)</a:t>
                </a:r>
                <a:endParaRPr lang="fr-MA" sz="1200" b="1" dirty="0">
                  <a:solidFill>
                    <a:srgbClr val="2684C7"/>
                  </a:solidFill>
                  <a:cs typeface="Arabic Typesetting" panose="03020402040406030203" pitchFamily="66" charset="-78"/>
                </a:endParaRPr>
              </a:p>
            </p:txBody>
          </p:sp>
        </p:grpSp>
        <p:pic>
          <p:nvPicPr>
            <p:cNvPr id="20" name="Picture 2" descr="Tramway Rabat-Salé: partenariat pour la mise en œuvre de solutions de  performance énergétique - Map Ecolog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4065" y="5539824"/>
              <a:ext cx="1139245" cy="85035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5" name="Diagramme 24"/>
          <p:cNvGraphicFramePr/>
          <p:nvPr>
            <p:extLst>
              <p:ext uri="{D42A27DB-BD31-4B8C-83A1-F6EECF244321}">
                <p14:modId xmlns:p14="http://schemas.microsoft.com/office/powerpoint/2010/main" val="3154844644"/>
              </p:ext>
            </p:extLst>
          </p:nvPr>
        </p:nvGraphicFramePr>
        <p:xfrm>
          <a:off x="219075" y="5541732"/>
          <a:ext cx="4092353" cy="78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Flèche vers le bas 2"/>
          <p:cNvSpPr/>
          <p:nvPr/>
        </p:nvSpPr>
        <p:spPr>
          <a:xfrm>
            <a:off x="1962223" y="4837156"/>
            <a:ext cx="606056" cy="57867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7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ustom 1">
      <a:dk1>
        <a:sysClr val="windowText" lastClr="000000"/>
      </a:dk1>
      <a:lt1>
        <a:sysClr val="window" lastClr="FFFFFF"/>
      </a:lt1>
      <a:dk2>
        <a:srgbClr val="2D3C50"/>
      </a:dk2>
      <a:lt2>
        <a:srgbClr val="CBD1D1"/>
      </a:lt2>
      <a:accent1>
        <a:srgbClr val="46A0D8"/>
      </a:accent1>
      <a:accent2>
        <a:srgbClr val="CC5B27"/>
      </a:accent2>
      <a:accent3>
        <a:srgbClr val="33AC55"/>
      </a:accent3>
      <a:accent4>
        <a:srgbClr val="EE9F20"/>
      </a:accent4>
      <a:accent5>
        <a:srgbClr val="824D9D"/>
      </a:accent5>
      <a:accent6>
        <a:srgbClr val="3ABA9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176487_TF16401942" id="{4AB2E844-0642-4608-BDBB-87F33236C52C}" vid="{DEAAC87E-28A4-478F-A5B5-E3304534FC5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861605-B1C0-4BCB-BC29-B0BED6CC85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0F006E-CFBA-42F5-9FF9-61FCF419D29D}">
  <ds:schemaRefs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16c05727-aa75-4e4a-9b5f-8a80a1165891"/>
    <ds:schemaRef ds:uri="http://www.w3.org/XML/1998/namespace"/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4231AC5-05FE-43D0-8674-8D01CDB4A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Suivi des habitudes saines</Template>
  <TotalTime>0</TotalTime>
  <Words>916</Words>
  <Application>Microsoft Office PowerPoint</Application>
  <PresentationFormat>Grand écran</PresentationFormat>
  <Paragraphs>135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Arabic Typesetting</vt:lpstr>
      <vt:lpstr>Arial</vt:lpstr>
      <vt:lpstr>Calibri</vt:lpstr>
      <vt:lpstr>Cambria</vt:lpstr>
      <vt:lpstr>Century Gothic</vt:lpstr>
      <vt:lpstr>Segoe UI</vt:lpstr>
      <vt:lpstr>Wingdings</vt:lpstr>
      <vt:lpstr>Thème Office</vt:lpstr>
      <vt:lpstr>Vers une mobilite intelligente au Maroc</vt:lpstr>
      <vt:lpstr>LA GOUVERNANCE DU SECTEUR DU TRANSPORT ROUTIER AU MAROC EST DU RESSORT DE PLUSIEURS INSTITUTIONS</vt:lpstr>
      <vt:lpstr>PLUSIEURS ÉLÉMENTS PLAIDENT EN FAVEUR D’UNE TRANSITION DANS LE SECTEUR DU TRANSPORT ROUTIER</vt:lpstr>
      <vt:lpstr>PLUSIEURS ÉLÉMENTS PLAIDENT EN FAVEUR D’UNE TRANSITION DANS LE SECTEUR DU TRANSPORT ROUTIER</vt:lpstr>
      <vt:lpstr>TRANSFORMATION DIGITALE… VECTEUR TRANSVERSE DE TRANSFORMATION À FORT IMPACT</vt:lpstr>
      <vt:lpstr>TRANSFORMATION DIGITALE… VECTEUR TRANSVERSE DE TRANSFORMATION À FORT IMPACT</vt:lpstr>
      <vt:lpstr>TRANSFORMATION DIGITALE… VECTEUR TRANSVERSE DE TRANSFORMATION À FORT IMPACT</vt:lpstr>
      <vt:lpstr>TRANSFORMATION DIGITALE… VECTEUR TRANSVERSE DE TRANSFORMATION À FORT IMPACT</vt:lpstr>
      <vt:lpstr>TRANSFORMATION DIGITALE… VECTEUR TRANSVERSE DE TRANSFORMATION À FORT IMPACT</vt:lpstr>
      <vt:lpstr>TRANSFORMATION DIGITALE… VECTEUR TRANSVERSE DE TRANSFORMATION À FORT IMPACT</vt:lpstr>
      <vt:lpstr>TRANSFORMATION DIGITALE… VECTEUR TRANSVERSE DE TRANSFORMATION À FORT IMPACT</vt:lpstr>
      <vt:lpstr>TRANSFORMATION DIGITALE… VECTEUR TRANSVERSE DE TRANSFORMATION À FORT IMPACT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2020-04-16T10:12:34Z</dcterms:created>
  <dcterms:modified xsi:type="dcterms:W3CDTF">2023-09-25T08:08:13Z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