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 /><Relationship Id="rId2" Type="http://schemas.openxmlformats.org/package/2006/relationships/metadata/thumbnail" Target="docProps/thumbnail.jpeg" /><Relationship Id="rId1" Type="http://schemas.openxmlformats.org/officeDocument/2006/relationships/officeDocument" Target="ppt/presentation.xml" /><Relationship Id="rId5" Type="http://schemas.openxmlformats.org/officeDocument/2006/relationships/custom-properties" Target="docProps/custom.xml" /><Relationship Id="rId4" Type="http://schemas.openxmlformats.org/officeDocument/2006/relationships/extended-properties" Target="docProps/app.xml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322" r:id="rId5"/>
    <p:sldId id="323" r:id="rId6"/>
    <p:sldId id="256" r:id="rId7"/>
    <p:sldId id="261" r:id="rId8"/>
    <p:sldId id="264" r:id="rId9"/>
    <p:sldId id="270" r:id="rId10"/>
    <p:sldId id="273" r:id="rId11"/>
    <p:sldId id="277" r:id="rId12"/>
    <p:sldId id="278" r:id="rId13"/>
    <p:sldId id="280" r:id="rId14"/>
    <p:sldId id="281" r:id="rId15"/>
    <p:sldId id="282" r:id="rId16"/>
    <p:sldId id="285" r:id="rId17"/>
    <p:sldId id="286" r:id="rId18"/>
    <p:sldId id="321" r:id="rId19"/>
    <p:sldId id="320" r:id="rId20"/>
    <p:sldId id="324" r:id="rId21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B21"/>
    <a:srgbClr val="FFC812"/>
    <a:srgbClr val="FDD3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07" autoAdjust="0"/>
    <p:restoredTop sz="94660"/>
  </p:normalViewPr>
  <p:slideViewPr>
    <p:cSldViewPr snapToGrid="0">
      <p:cViewPr varScale="1">
        <p:scale>
          <a:sx n="94" d="100"/>
          <a:sy n="94" d="100"/>
        </p:scale>
        <p:origin x="232" y="9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 /><Relationship Id="rId13" Type="http://schemas.openxmlformats.org/officeDocument/2006/relationships/slide" Target="slides/slide9.xml" /><Relationship Id="rId18" Type="http://schemas.openxmlformats.org/officeDocument/2006/relationships/slide" Target="slides/slide14.xml" /><Relationship Id="rId3" Type="http://schemas.openxmlformats.org/officeDocument/2006/relationships/customXml" Target="../customXml/item3.xml" /><Relationship Id="rId21" Type="http://schemas.openxmlformats.org/officeDocument/2006/relationships/slide" Target="slides/slide17.xml" /><Relationship Id="rId7" Type="http://schemas.openxmlformats.org/officeDocument/2006/relationships/slide" Target="slides/slide3.xml" /><Relationship Id="rId12" Type="http://schemas.openxmlformats.org/officeDocument/2006/relationships/slide" Target="slides/slide8.xml" /><Relationship Id="rId17" Type="http://schemas.openxmlformats.org/officeDocument/2006/relationships/slide" Target="slides/slide13.xml" /><Relationship Id="rId25" Type="http://schemas.openxmlformats.org/officeDocument/2006/relationships/tableStyles" Target="tableStyles.xml" /><Relationship Id="rId2" Type="http://schemas.openxmlformats.org/officeDocument/2006/relationships/customXml" Target="../customXml/item2.xml" /><Relationship Id="rId16" Type="http://schemas.openxmlformats.org/officeDocument/2006/relationships/slide" Target="slides/slide12.xml" /><Relationship Id="rId20" Type="http://schemas.openxmlformats.org/officeDocument/2006/relationships/slide" Target="slides/slide16.xml" /><Relationship Id="rId1" Type="http://schemas.openxmlformats.org/officeDocument/2006/relationships/customXml" Target="../customXml/item1.xml" /><Relationship Id="rId6" Type="http://schemas.openxmlformats.org/officeDocument/2006/relationships/slide" Target="slides/slide2.xml" /><Relationship Id="rId11" Type="http://schemas.openxmlformats.org/officeDocument/2006/relationships/slide" Target="slides/slide7.xml" /><Relationship Id="rId24" Type="http://schemas.openxmlformats.org/officeDocument/2006/relationships/theme" Target="theme/theme1.xml" /><Relationship Id="rId5" Type="http://schemas.openxmlformats.org/officeDocument/2006/relationships/slide" Target="slides/slide1.xml" /><Relationship Id="rId15" Type="http://schemas.openxmlformats.org/officeDocument/2006/relationships/slide" Target="slides/slide11.xml" /><Relationship Id="rId23" Type="http://schemas.openxmlformats.org/officeDocument/2006/relationships/viewProps" Target="viewProps.xml" /><Relationship Id="rId10" Type="http://schemas.openxmlformats.org/officeDocument/2006/relationships/slide" Target="slides/slide6.xml" /><Relationship Id="rId19" Type="http://schemas.openxmlformats.org/officeDocument/2006/relationships/slide" Target="slides/slide15.xml" /><Relationship Id="rId4" Type="http://schemas.openxmlformats.org/officeDocument/2006/relationships/slideMaster" Target="slideMasters/slideMaster1.xml" /><Relationship Id="rId9" Type="http://schemas.openxmlformats.org/officeDocument/2006/relationships/slide" Target="slides/slide5.xml" /><Relationship Id="rId14" Type="http://schemas.openxmlformats.org/officeDocument/2006/relationships/slide" Target="slides/slide10.xml" /><Relationship Id="rId22" Type="http://schemas.openxmlformats.org/officeDocument/2006/relationships/presProps" Target="presProps.xml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 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ED6355A-7579-190E-1DA7-F55211592E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E627376-05F9-C06E-490A-5063171DF0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2B38CEA-73F0-A8DC-DE8A-F455E7F7D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B6BF2-4F1F-46E9-A33D-EACDBE8E98F0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997199D-6859-E3D1-EE9E-D7A82112F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2165773-A420-E03B-2BFF-FDCDD2347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6CC08-33FC-468D-BC89-CF670FACA3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200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10774F-3229-AA9A-0DC1-D266CD5C3E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134E672-0A2D-3A8F-371A-A26A9F99C6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55A919-73AC-0CCB-B548-57C7D6534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B6BF2-4F1F-46E9-A33D-EACDBE8E98F0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2C43E8-8725-343D-7C9E-EE5B0F6ED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4F530CB-B95E-AA18-D7FE-63328D636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6CC08-33FC-468D-BC89-CF670FACA3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116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0B6307BC-8894-848F-EBFC-18776D54910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ACD4934-FBE0-3B05-4CE1-6CE7FCE96D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28F8528-B7CB-1AF7-FEE2-95DEE01759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B6BF2-4F1F-46E9-A33D-EACDBE8E98F0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46B03BC-A849-E4A5-0C78-E080F0A87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ACC1D49-FC32-A38F-82CC-64AA756A1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6CC08-33FC-468D-BC89-CF670FACA3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4717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C2CB58A-8217-4F02-C878-E94FEA68A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B8655A0-FBA0-D2BE-B625-B060C05875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69D4DD8-6F2B-6BC7-3DB5-36C961C5E7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B6BF2-4F1F-46E9-A33D-EACDBE8E98F0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E025A0E-94C3-F98A-B1AF-4B8A2B12F5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65C329A-F67F-B71E-49EE-5524FEBC3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6CC08-33FC-468D-BC89-CF670FACA3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8654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2E7C402-0A43-F787-38E4-65C5474E0D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A84DBE-F71F-007A-0A2A-C993722D22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71DCD42-6903-F32A-5949-A0539C462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B6BF2-4F1F-46E9-A33D-EACDBE8E98F0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C5AB74-810F-272B-C224-E66E7F673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2D9FD7D-34D9-B699-B467-C21359E03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6CC08-33FC-468D-BC89-CF670FACA3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4583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B60483-73D3-C9A1-F33C-2C146BB35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AEAE3E0-D063-3AE3-E960-1C3C12AA40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0637C429-64DA-74B0-943A-92FC1494AE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6033B9D-D640-AF00-5280-0A1BE73F5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B6BF2-4F1F-46E9-A33D-EACDBE8E98F0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714B197-FC13-5C4A-92BB-464ED39791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7A2BAEC8-9DE4-84C5-DA93-C818BD69A5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6CC08-33FC-468D-BC89-CF670FACA3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153833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493478-B462-6F1E-8732-D47DBD009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D8D2F49-031D-C209-CD6E-B1DDC422E0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A7F2D3D-D008-2CF5-81D4-D35F3910F7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13E8698E-FFFB-B02B-7ED0-25DA32F508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94248552-EAAD-DB3B-8D4A-95A15AFC5E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28D21451-2F0E-3143-F015-37DA59458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B6BF2-4F1F-46E9-A33D-EACDBE8E98F0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36A9AE4-24F5-6155-C43F-30FCED133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59A0A4E-A082-82AF-4A88-2970249971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6CC08-33FC-468D-BC89-CF670FACA3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0768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206D72-A84B-97A0-2787-71E1928F48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53F29A2-C9A7-9D72-E2EC-BF96E9E2D8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B6BF2-4F1F-46E9-A33D-EACDBE8E98F0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7AB7B2E-000A-D235-7256-CD5E33B0B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FBEDD39-9554-9360-49FF-48F9A1C2E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6CC08-33FC-468D-BC89-CF670FACA3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80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1E19D3C-9F8E-33CD-638D-92FB13443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B6BF2-4F1F-46E9-A33D-EACDBE8E98F0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36C7266-00DF-75B3-5D01-2CAC5DFC4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EBCC443-8176-BC33-F99B-AA3071AFE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6CC08-33FC-468D-BC89-CF670FACA3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69237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B9D50F-5EBE-DF51-1C1B-80444E440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2E9A0A-DDB7-3D8B-56AB-84CE62C1D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FF0BEA5-4B0D-9672-AF2D-142C6082B2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3A88FDB-6E77-40CA-D418-49389E5A0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B6BF2-4F1F-46E9-A33D-EACDBE8E98F0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CB362E7-4444-26C0-0517-BAE46BBA80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FBE55A0-6287-C5DC-7282-DB9F3E4DB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6CC08-33FC-468D-BC89-CF670FACA3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943014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F75A06-C712-00D4-E495-E535EBA427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33634DDA-C7C7-EF2A-C44D-2B1B141B6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D2A48E6-673E-D283-0C24-768A784F8B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DCD27A5C-6546-4426-6B92-813F9FB58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B6BF2-4F1F-46E9-A33D-EACDBE8E98F0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DC30BC7-BBEB-879E-63E4-A0ED7B1784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DD0DCC3-E2F3-16F9-C46B-D1D52AE81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6CC08-33FC-468D-BC89-CF670FACA3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50110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 /><Relationship Id="rId3" Type="http://schemas.openxmlformats.org/officeDocument/2006/relationships/slideLayout" Target="../slideLayouts/slideLayout3.xml" /><Relationship Id="rId7" Type="http://schemas.openxmlformats.org/officeDocument/2006/relationships/slideLayout" Target="../slideLayouts/slideLayout7.xml" /><Relationship Id="rId12" Type="http://schemas.openxmlformats.org/officeDocument/2006/relationships/theme" Target="../theme/theme1.xml" /><Relationship Id="rId2" Type="http://schemas.openxmlformats.org/officeDocument/2006/relationships/slideLayout" Target="../slideLayouts/slideLayout2.xml" /><Relationship Id="rId1" Type="http://schemas.openxmlformats.org/officeDocument/2006/relationships/slideLayout" Target="../slideLayouts/slideLayout1.xml" /><Relationship Id="rId6" Type="http://schemas.openxmlformats.org/officeDocument/2006/relationships/slideLayout" Target="../slideLayouts/slideLayout6.xml" /><Relationship Id="rId11" Type="http://schemas.openxmlformats.org/officeDocument/2006/relationships/slideLayout" Target="../slideLayouts/slideLayout11.xml" /><Relationship Id="rId5" Type="http://schemas.openxmlformats.org/officeDocument/2006/relationships/slideLayout" Target="../slideLayouts/slideLayout5.xml" /><Relationship Id="rId10" Type="http://schemas.openxmlformats.org/officeDocument/2006/relationships/slideLayout" Target="../slideLayouts/slideLayout10.xml" /><Relationship Id="rId4" Type="http://schemas.openxmlformats.org/officeDocument/2006/relationships/slideLayout" Target="../slideLayouts/slideLayout4.xml" /><Relationship Id="rId9" Type="http://schemas.openxmlformats.org/officeDocument/2006/relationships/slideLayout" Target="../slideLayouts/slideLayout9.xml" 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055EB24-9144-4943-00FD-06171D040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80FDF7D-D5AD-A7FA-F4E1-2F421C858A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5E8D57-7BD0-1F70-3FEF-AC66C0E1B4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B6BF2-4F1F-46E9-A33D-EACDBE8E98F0}" type="datetimeFigureOut">
              <a:rPr lang="fr-FR" smtClean="0"/>
              <a:t>25/09/2023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A760F0F-4DF1-8ED6-8E3B-6DF269B232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CC1D0B5-F932-6E71-87C8-CBA12EBF9E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6CC08-33FC-468D-BC89-CF670FACA3C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29561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 /><Relationship Id="rId1" Type="http://schemas.openxmlformats.org/officeDocument/2006/relationships/slideLayout" Target="../slideLayouts/slideLayout2.xml" 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 /><Relationship Id="rId2" Type="http://schemas.openxmlformats.org/officeDocument/2006/relationships/image" Target="../media/image11.jpg" /><Relationship Id="rId1" Type="http://schemas.openxmlformats.org/officeDocument/2006/relationships/slideLayout" Target="../slideLayouts/slideLayout2.xml" /><Relationship Id="rId4" Type="http://schemas.openxmlformats.org/officeDocument/2006/relationships/image" Target="../media/image13.png" 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 /><Relationship Id="rId7" Type="http://schemas.openxmlformats.org/officeDocument/2006/relationships/image" Target="../media/image3.png" /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8.png" /><Relationship Id="rId5" Type="http://schemas.openxmlformats.org/officeDocument/2006/relationships/image" Target="../media/image17.emf" /><Relationship Id="rId4" Type="http://schemas.openxmlformats.org/officeDocument/2006/relationships/image" Target="../media/image16.png" 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 /><Relationship Id="rId3" Type="http://schemas.openxmlformats.org/officeDocument/2006/relationships/image" Target="../media/image16.png" /><Relationship Id="rId7" Type="http://schemas.openxmlformats.org/officeDocument/2006/relationships/image" Target="../media/image22.emf" /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21.png" /><Relationship Id="rId11" Type="http://schemas.openxmlformats.org/officeDocument/2006/relationships/image" Target="../media/image3.png" /><Relationship Id="rId5" Type="http://schemas.openxmlformats.org/officeDocument/2006/relationships/image" Target="../media/image20.png" /><Relationship Id="rId10" Type="http://schemas.openxmlformats.org/officeDocument/2006/relationships/image" Target="../media/image17.emf" /><Relationship Id="rId4" Type="http://schemas.openxmlformats.org/officeDocument/2006/relationships/image" Target="../media/image19.emf" /><Relationship Id="rId9" Type="http://schemas.openxmlformats.org/officeDocument/2006/relationships/image" Target="../media/image24.emf" 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 /><Relationship Id="rId3" Type="http://schemas.openxmlformats.org/officeDocument/2006/relationships/image" Target="../media/image25.png" /><Relationship Id="rId7" Type="http://schemas.openxmlformats.org/officeDocument/2006/relationships/image" Target="../media/image28.png" /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6.png" /><Relationship Id="rId11" Type="http://schemas.openxmlformats.org/officeDocument/2006/relationships/image" Target="../media/image32.png" /><Relationship Id="rId5" Type="http://schemas.openxmlformats.org/officeDocument/2006/relationships/image" Target="../media/image27.png" /><Relationship Id="rId10" Type="http://schemas.openxmlformats.org/officeDocument/2006/relationships/image" Target="../media/image31.emf" /><Relationship Id="rId4" Type="http://schemas.openxmlformats.org/officeDocument/2006/relationships/image" Target="../media/image26.png" /><Relationship Id="rId9" Type="http://schemas.openxmlformats.org/officeDocument/2006/relationships/image" Target="../media/image30.png" 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 /><Relationship Id="rId13" Type="http://schemas.openxmlformats.org/officeDocument/2006/relationships/image" Target="../media/image24.emf" /><Relationship Id="rId3" Type="http://schemas.openxmlformats.org/officeDocument/2006/relationships/image" Target="../media/image16.png" /><Relationship Id="rId7" Type="http://schemas.openxmlformats.org/officeDocument/2006/relationships/image" Target="../media/image34.png" /><Relationship Id="rId12" Type="http://schemas.openxmlformats.org/officeDocument/2006/relationships/image" Target="../media/image19.emf" /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33.png" /><Relationship Id="rId11" Type="http://schemas.openxmlformats.org/officeDocument/2006/relationships/image" Target="../media/image38.png" /><Relationship Id="rId5" Type="http://schemas.openxmlformats.org/officeDocument/2006/relationships/image" Target="../media/image17.emf" /><Relationship Id="rId10" Type="http://schemas.openxmlformats.org/officeDocument/2006/relationships/image" Target="../media/image37.png" /><Relationship Id="rId4" Type="http://schemas.openxmlformats.org/officeDocument/2006/relationships/image" Target="../media/image15.emf" /><Relationship Id="rId9" Type="http://schemas.openxmlformats.org/officeDocument/2006/relationships/image" Target="../media/image36.png" 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 /><Relationship Id="rId13" Type="http://schemas.openxmlformats.org/officeDocument/2006/relationships/image" Target="../media/image44.png" /><Relationship Id="rId3" Type="http://schemas.openxmlformats.org/officeDocument/2006/relationships/image" Target="../media/image16.png" /><Relationship Id="rId7" Type="http://schemas.openxmlformats.org/officeDocument/2006/relationships/image" Target="../media/image24.emf" /><Relationship Id="rId12" Type="http://schemas.openxmlformats.org/officeDocument/2006/relationships/image" Target="../media/image43.png" /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9.emf" /><Relationship Id="rId11" Type="http://schemas.openxmlformats.org/officeDocument/2006/relationships/image" Target="../media/image42.png" /><Relationship Id="rId5" Type="http://schemas.openxmlformats.org/officeDocument/2006/relationships/image" Target="../media/image17.emf" /><Relationship Id="rId10" Type="http://schemas.openxmlformats.org/officeDocument/2006/relationships/image" Target="../media/image41.png" /><Relationship Id="rId4" Type="http://schemas.openxmlformats.org/officeDocument/2006/relationships/image" Target="../media/image15.emf" /><Relationship Id="rId9" Type="http://schemas.openxmlformats.org/officeDocument/2006/relationships/image" Target="../media/image40.png" 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 /><Relationship Id="rId3" Type="http://schemas.openxmlformats.org/officeDocument/2006/relationships/image" Target="../media/image15.emf" /><Relationship Id="rId7" Type="http://schemas.openxmlformats.org/officeDocument/2006/relationships/image" Target="../media/image46.png" /><Relationship Id="rId2" Type="http://schemas.openxmlformats.org/officeDocument/2006/relationships/image" Target="../media/image14.png" /><Relationship Id="rId1" Type="http://schemas.openxmlformats.org/officeDocument/2006/relationships/slideLayout" Target="../slideLayouts/slideLayout2.xml" /><Relationship Id="rId6" Type="http://schemas.openxmlformats.org/officeDocument/2006/relationships/image" Target="../media/image19.emf" /><Relationship Id="rId11" Type="http://schemas.openxmlformats.org/officeDocument/2006/relationships/image" Target="../media/image50.png" /><Relationship Id="rId5" Type="http://schemas.openxmlformats.org/officeDocument/2006/relationships/image" Target="../media/image17.emf" /><Relationship Id="rId10" Type="http://schemas.openxmlformats.org/officeDocument/2006/relationships/image" Target="../media/image49.png" /><Relationship Id="rId4" Type="http://schemas.openxmlformats.org/officeDocument/2006/relationships/image" Target="../media/image45.png" /><Relationship Id="rId9" Type="http://schemas.openxmlformats.org/officeDocument/2006/relationships/image" Target="../media/image48.png" 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 /><Relationship Id="rId1" Type="http://schemas.openxmlformats.org/officeDocument/2006/relationships/slideLayout" Target="../slideLayouts/slideLayout2.xml" 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 /><Relationship Id="rId2" Type="http://schemas.openxmlformats.org/officeDocument/2006/relationships/image" Target="../media/image2.jpg" /><Relationship Id="rId1" Type="http://schemas.openxmlformats.org/officeDocument/2006/relationships/slideLayout" Target="../slideLayouts/slideLayout2.xml" 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 /><Relationship Id="rId1" Type="http://schemas.openxmlformats.org/officeDocument/2006/relationships/slideLayout" Target="../slideLayouts/slideLayout1.xml" 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 /><Relationship Id="rId1" Type="http://schemas.openxmlformats.org/officeDocument/2006/relationships/slideLayout" Target="../slideLayouts/slideLayout2.xml" 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 /><Relationship Id="rId1" Type="http://schemas.openxmlformats.org/officeDocument/2006/relationships/slideLayout" Target="../slideLayouts/slideLayout2.xml" 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 /><Relationship Id="rId1" Type="http://schemas.openxmlformats.org/officeDocument/2006/relationships/slideLayout" Target="../slideLayouts/slideLayout2.xml" 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 /><Relationship Id="rId1" Type="http://schemas.openxmlformats.org/officeDocument/2006/relationships/slideLayout" Target="../slideLayouts/slideLayout2.xml" 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 /><Relationship Id="rId1" Type="http://schemas.openxmlformats.org/officeDocument/2006/relationships/slideLayout" Target="../slideLayouts/slideLayout2.xml" 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 /><Relationship Id="rId1" Type="http://schemas.openxmlformats.org/officeDocument/2006/relationships/slideLayout" Target="../slideLayouts/slideLayout2.xml" 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CEBCB076-9F10-3367-6E62-3F34C592C3B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49772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EEA3BFB-ADE5-D2A4-B291-F6CA7E127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br>
              <a:rPr lang="fr-FR" dirty="0"/>
            </a:br>
            <a:endParaRPr lang="fr-FR" dirty="0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BA28EA7A-7144-474D-818D-7B69492A99E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2BB00C6B-2455-7E38-4E56-3E0B4E3AB5BA}"/>
              </a:ext>
            </a:extLst>
          </p:cNvPr>
          <p:cNvSpPr txBox="1"/>
          <p:nvPr/>
        </p:nvSpPr>
        <p:spPr>
          <a:xfrm>
            <a:off x="3746167" y="1137477"/>
            <a:ext cx="27167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dirty="0" err="1">
                <a:solidFill>
                  <a:schemeClr val="tx2">
                    <a:lumMod val="50000"/>
                  </a:schemeClr>
                </a:solidFill>
                <a:effectLst/>
                <a:latin typeface="Söhne"/>
              </a:rPr>
              <a:t>Mesure</a:t>
            </a:r>
            <a:r>
              <a:rPr lang="en-US" sz="1600" b="1" i="0" dirty="0">
                <a:solidFill>
                  <a:schemeClr val="tx2">
                    <a:lumMod val="50000"/>
                  </a:schemeClr>
                </a:solidFill>
                <a:effectLst/>
                <a:latin typeface="Söhne"/>
              </a:rPr>
              <a:t> de distance</a:t>
            </a:r>
            <a:endParaRPr lang="en-US" sz="11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4EDE4DD-0C66-52A7-0CB9-1C01C6B390DC}"/>
              </a:ext>
            </a:extLst>
          </p:cNvPr>
          <p:cNvSpPr txBox="1"/>
          <p:nvPr/>
        </p:nvSpPr>
        <p:spPr>
          <a:xfrm>
            <a:off x="3754844" y="1396213"/>
            <a:ext cx="27167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dirty="0" err="1">
                <a:solidFill>
                  <a:schemeClr val="tx2">
                    <a:lumMod val="50000"/>
                  </a:schemeClr>
                </a:solidFill>
                <a:effectLst/>
                <a:latin typeface="Söhne"/>
              </a:rPr>
              <a:t>Détection</a:t>
            </a:r>
            <a:r>
              <a:rPr lang="en-US" sz="1600" b="1" i="0" dirty="0">
                <a:solidFill>
                  <a:schemeClr val="tx2">
                    <a:lumMod val="50000"/>
                  </a:schemeClr>
                </a:solidFill>
                <a:effectLst/>
                <a:latin typeface="Söhne"/>
              </a:rPr>
              <a:t> de chocs</a:t>
            </a:r>
            <a:endParaRPr lang="en-US" sz="11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BEEB1F58-42B6-FC5F-E6E3-2BAA46C636C5}"/>
              </a:ext>
            </a:extLst>
          </p:cNvPr>
          <p:cNvSpPr txBox="1"/>
          <p:nvPr/>
        </p:nvSpPr>
        <p:spPr>
          <a:xfrm>
            <a:off x="3740859" y="1715000"/>
            <a:ext cx="271676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dirty="0" err="1">
                <a:solidFill>
                  <a:schemeClr val="tx2">
                    <a:lumMod val="50000"/>
                  </a:schemeClr>
                </a:solidFill>
                <a:effectLst/>
                <a:latin typeface="Söhne"/>
              </a:rPr>
              <a:t>Dépassement</a:t>
            </a:r>
            <a:r>
              <a:rPr lang="en-US" sz="1600" b="1" i="0" dirty="0">
                <a:solidFill>
                  <a:schemeClr val="tx2">
                    <a:lumMod val="50000"/>
                  </a:schemeClr>
                </a:solidFill>
                <a:effectLst/>
                <a:latin typeface="Söhne"/>
              </a:rPr>
              <a:t> de </a:t>
            </a:r>
            <a:r>
              <a:rPr lang="en-US" sz="1600" b="1" i="0" dirty="0" err="1">
                <a:solidFill>
                  <a:schemeClr val="tx2">
                    <a:lumMod val="50000"/>
                  </a:schemeClr>
                </a:solidFill>
                <a:effectLst/>
                <a:latin typeface="Söhne"/>
              </a:rPr>
              <a:t>lignes</a:t>
            </a:r>
            <a:endParaRPr lang="en-US" sz="11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FFF27BFB-9E6D-E509-C49B-6735D7D5C9D9}"/>
              </a:ext>
            </a:extLst>
          </p:cNvPr>
          <p:cNvSpPr txBox="1"/>
          <p:nvPr/>
        </p:nvSpPr>
        <p:spPr>
          <a:xfrm>
            <a:off x="3751914" y="2181798"/>
            <a:ext cx="27167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dirty="0">
                <a:solidFill>
                  <a:schemeClr val="tx2">
                    <a:lumMod val="50000"/>
                  </a:schemeClr>
                </a:solidFill>
                <a:effectLst/>
                <a:latin typeface="Söhne"/>
              </a:rPr>
              <a:t>Reconfigurable pour </a:t>
            </a:r>
            <a:r>
              <a:rPr lang="en-US" sz="1600" b="1" i="0" dirty="0" err="1">
                <a:solidFill>
                  <a:schemeClr val="tx2">
                    <a:lumMod val="50000"/>
                  </a:schemeClr>
                </a:solidFill>
                <a:effectLst/>
                <a:latin typeface="Söhne"/>
              </a:rPr>
              <a:t>différents</a:t>
            </a:r>
            <a:r>
              <a:rPr lang="en-US" sz="1600" b="1" i="0" dirty="0">
                <a:solidFill>
                  <a:schemeClr val="tx2">
                    <a:lumMod val="50000"/>
                  </a:schemeClr>
                </a:solidFill>
                <a:effectLst/>
                <a:latin typeface="Söhne"/>
              </a:rPr>
              <a:t> scenarios</a:t>
            </a:r>
            <a:endParaRPr lang="en-US" sz="11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C5799193-33C0-5884-397B-27FE775BAB8F}"/>
              </a:ext>
            </a:extLst>
          </p:cNvPr>
          <p:cNvSpPr txBox="1"/>
          <p:nvPr/>
        </p:nvSpPr>
        <p:spPr>
          <a:xfrm>
            <a:off x="8356111" y="1785777"/>
            <a:ext cx="3104016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fr-FR" sz="1400" dirty="0">
                <a:solidFill>
                  <a:schemeClr val="bg1"/>
                </a:solidFill>
              </a:rPr>
              <a:t>Le système se compose de plusieurs blocs placés de manière ergonomique et opérationnelle : </a:t>
            </a:r>
          </a:p>
          <a:p>
            <a:pPr marL="0" indent="0">
              <a:buNone/>
            </a:pPr>
            <a:endParaRPr lang="fr-FR" sz="1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fr-FR" sz="1400" dirty="0">
                <a:solidFill>
                  <a:schemeClr val="bg1"/>
                </a:solidFill>
              </a:rPr>
              <a:t>- </a:t>
            </a:r>
            <a:r>
              <a:rPr lang="fr-FR" sz="1400" b="1" dirty="0">
                <a:solidFill>
                  <a:srgbClr val="FFDB21"/>
                </a:solidFill>
              </a:rPr>
              <a:t>Mesure de distance </a:t>
            </a:r>
            <a:r>
              <a:rPr lang="fr-FR" sz="1400" b="1" dirty="0">
                <a:solidFill>
                  <a:schemeClr val="bg1"/>
                </a:solidFill>
              </a:rPr>
              <a:t>:</a:t>
            </a:r>
            <a:r>
              <a:rPr lang="fr-FR" sz="1400" dirty="0">
                <a:solidFill>
                  <a:schemeClr val="bg1"/>
                </a:solidFill>
              </a:rPr>
              <a:t>Pour indiquer l’état du cône via les </a:t>
            </a:r>
            <a:r>
              <a:rPr lang="fr-FR" sz="1400" dirty="0" err="1">
                <a:solidFill>
                  <a:schemeClr val="bg1"/>
                </a:solidFill>
              </a:rPr>
              <a:t>LEDs</a:t>
            </a:r>
            <a:r>
              <a:rPr lang="fr-FR" sz="1400" dirty="0">
                <a:solidFill>
                  <a:schemeClr val="bg1"/>
                </a:solidFill>
              </a:rPr>
              <a:t> RGB. </a:t>
            </a:r>
          </a:p>
          <a:p>
            <a:pPr marL="0" indent="0">
              <a:buNone/>
            </a:pPr>
            <a:endParaRPr lang="fr-FR" sz="1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fr-FR" sz="1400" dirty="0">
                <a:solidFill>
                  <a:schemeClr val="bg1"/>
                </a:solidFill>
              </a:rPr>
              <a:t>- </a:t>
            </a:r>
            <a:r>
              <a:rPr lang="fr-FR" sz="1400" b="1" dirty="0">
                <a:solidFill>
                  <a:srgbClr val="FFDB21"/>
                </a:solidFill>
              </a:rPr>
              <a:t>Détection de chocs : </a:t>
            </a:r>
            <a:r>
              <a:rPr lang="fr-FR" sz="1400" dirty="0">
                <a:solidFill>
                  <a:schemeClr val="bg1"/>
                </a:solidFill>
              </a:rPr>
              <a:t>Cette carte est dotée d’une unité de traitement qui permet d'interpréter, de coordonner et d'exécuter les différentes fonctionnalités. </a:t>
            </a:r>
          </a:p>
          <a:p>
            <a:pPr marL="0" indent="0">
              <a:buNone/>
            </a:pPr>
            <a:endParaRPr lang="fr-FR" sz="1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fr-FR" sz="1400" dirty="0">
                <a:solidFill>
                  <a:schemeClr val="bg1"/>
                </a:solidFill>
              </a:rPr>
              <a:t>- </a:t>
            </a:r>
            <a:r>
              <a:rPr lang="fr-FR" sz="1400" b="1" dirty="0">
                <a:solidFill>
                  <a:srgbClr val="FFDB21"/>
                </a:solidFill>
              </a:rPr>
              <a:t>Dépassement de lignes : </a:t>
            </a:r>
            <a:r>
              <a:rPr lang="fr-FR" sz="1400" dirty="0">
                <a:solidFill>
                  <a:schemeClr val="bg1"/>
                </a:solidFill>
              </a:rPr>
              <a:t>Pour alimenter les différents blocs de la solution. </a:t>
            </a:r>
          </a:p>
          <a:p>
            <a:pPr marL="0" indent="0">
              <a:buNone/>
            </a:pPr>
            <a:endParaRPr lang="fr-FR" sz="1400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fr-FR" sz="1400" dirty="0">
                <a:solidFill>
                  <a:schemeClr val="bg1"/>
                </a:solidFill>
              </a:rPr>
              <a:t>- </a:t>
            </a:r>
            <a:r>
              <a:rPr lang="fr-FR" sz="1400" b="1" dirty="0">
                <a:solidFill>
                  <a:srgbClr val="FFDB21"/>
                </a:solidFill>
              </a:rPr>
              <a:t>Reconfigurable pour différents scenarios</a:t>
            </a:r>
          </a:p>
          <a:p>
            <a:pPr marL="0" indent="0">
              <a:buNone/>
            </a:pPr>
            <a:endParaRPr lang="en-US" sz="1400" b="1" dirty="0">
              <a:solidFill>
                <a:srgbClr val="FFDB21"/>
              </a:solidFill>
            </a:endParaRPr>
          </a:p>
          <a:p>
            <a:endParaRPr lang="fr-FR" sz="1400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A499138-3DA1-3066-66B1-6854F8416009}"/>
              </a:ext>
            </a:extLst>
          </p:cNvPr>
          <p:cNvGrpSpPr/>
          <p:nvPr/>
        </p:nvGrpSpPr>
        <p:grpSpPr>
          <a:xfrm>
            <a:off x="8345056" y="804947"/>
            <a:ext cx="2920647" cy="1050510"/>
            <a:chOff x="8345056" y="804947"/>
            <a:chExt cx="2920647" cy="1050510"/>
          </a:xfrm>
        </p:grpSpPr>
        <p:pic>
          <p:nvPicPr>
            <p:cNvPr id="3" name="Image 12">
              <a:extLst>
                <a:ext uri="{FF2B5EF4-FFF2-40B4-BE49-F238E27FC236}">
                  <a16:creationId xmlns:a16="http://schemas.microsoft.com/office/drawing/2014/main" id="{1856ED73-4DFB-35D6-7025-888735076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5056" y="804947"/>
              <a:ext cx="2920647" cy="105051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E6C5DC7-F4C8-7B28-5226-0ED624EE28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103057" y="936558"/>
              <a:ext cx="1219200" cy="3429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787601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41">
            <a:extLst>
              <a:ext uri="{FF2B5EF4-FFF2-40B4-BE49-F238E27FC236}">
                <a16:creationId xmlns:a16="http://schemas.microsoft.com/office/drawing/2014/main" id="{103FED7D-0963-6DF1-FF7D-F6A4D1B78455}"/>
              </a:ext>
            </a:extLst>
          </p:cNvPr>
          <p:cNvSpPr/>
          <p:nvPr/>
        </p:nvSpPr>
        <p:spPr>
          <a:xfrm>
            <a:off x="1587478" y="2480408"/>
            <a:ext cx="10781707" cy="3081117"/>
          </a:xfrm>
          <a:prstGeom prst="rect">
            <a:avLst/>
          </a:prstGeom>
          <a:solidFill>
            <a:srgbClr val="091F60"/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B8A116BF-BC76-480F-8E7A-1E1D6EF2F4EE}"/>
              </a:ext>
            </a:extLst>
          </p:cNvPr>
          <p:cNvSpPr/>
          <p:nvPr/>
        </p:nvSpPr>
        <p:spPr>
          <a:xfrm>
            <a:off x="0" y="3315923"/>
            <a:ext cx="12192000" cy="760021"/>
          </a:xfrm>
          <a:prstGeom prst="rect">
            <a:avLst/>
          </a:prstGeom>
          <a:solidFill>
            <a:srgbClr val="FFC10E"/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 descr="Une image contenant texte&#10;&#10;Description générée automatiquement">
            <a:extLst>
              <a:ext uri="{FF2B5EF4-FFF2-40B4-BE49-F238E27FC236}">
                <a16:creationId xmlns:a16="http://schemas.microsoft.com/office/drawing/2014/main" id="{2288D864-E4C8-5782-487B-46B3E2C533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18" b="2431"/>
          <a:stretch/>
        </p:blipFill>
        <p:spPr>
          <a:xfrm rot="16200000">
            <a:off x="6653050" y="-597687"/>
            <a:ext cx="2547736" cy="8617670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FCE537D5-8735-89B5-B1FF-AD53F5543524}"/>
              </a:ext>
            </a:extLst>
          </p:cNvPr>
          <p:cNvSpPr/>
          <p:nvPr/>
        </p:nvSpPr>
        <p:spPr>
          <a:xfrm>
            <a:off x="1760656" y="827286"/>
            <a:ext cx="3830639" cy="3830639"/>
          </a:xfrm>
          <a:prstGeom prst="ellipse">
            <a:avLst/>
          </a:prstGeom>
          <a:solidFill>
            <a:srgbClr val="FFC10E"/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B6814970-7341-12F7-3B7F-2278F5BCC9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18" b="74990"/>
          <a:stretch/>
        </p:blipFill>
        <p:spPr>
          <a:xfrm rot="16200000">
            <a:off x="2628203" y="2606645"/>
            <a:ext cx="2547735" cy="2209004"/>
          </a:xfrm>
          <a:prstGeom prst="rect">
            <a:avLst/>
          </a:prstGeom>
        </p:spPr>
      </p:pic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A79628B0-8053-EEF5-8D2C-A30147A032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175" t="1383" r="-257" b="73607"/>
          <a:stretch/>
        </p:blipFill>
        <p:spPr>
          <a:xfrm rot="16200000">
            <a:off x="590916" y="2591431"/>
            <a:ext cx="2547735" cy="2209004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3923B21E-C7DE-5BEA-6BED-A14DE1919452}"/>
              </a:ext>
            </a:extLst>
          </p:cNvPr>
          <p:cNvSpPr/>
          <p:nvPr/>
        </p:nvSpPr>
        <p:spPr>
          <a:xfrm>
            <a:off x="2035009" y="1272159"/>
            <a:ext cx="3176279" cy="3176279"/>
          </a:xfrm>
          <a:prstGeom prst="ellipse">
            <a:avLst/>
          </a:prstGeom>
          <a:solidFill>
            <a:srgbClr val="051031"/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3CA5D425-9753-89EB-9261-221DC12B65FC}"/>
              </a:ext>
            </a:extLst>
          </p:cNvPr>
          <p:cNvSpPr txBox="1"/>
          <p:nvPr/>
        </p:nvSpPr>
        <p:spPr>
          <a:xfrm>
            <a:off x="2138665" y="3156944"/>
            <a:ext cx="28713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 </a:t>
            </a:r>
            <a:r>
              <a:rPr lang="en-US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condidat</a:t>
            </a:r>
            <a:r>
              <a:rPr lang="en-US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se </a:t>
            </a:r>
            <a:r>
              <a:rPr lang="en-US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presente</a:t>
            </a:r>
            <a:r>
              <a:rPr lang="en-US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au </a:t>
            </a:r>
            <a:r>
              <a:rPr lang="en-US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centre</a:t>
            </a:r>
            <a:r>
              <a:rPr lang="en-US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d’examen</a:t>
            </a:r>
            <a:endParaRPr lang="fr-FR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id="{F0F47A2B-8CB9-7A97-1808-A8061CCE5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8748" y="1064182"/>
            <a:ext cx="1811164" cy="2006454"/>
          </a:xfrm>
          <a:prstGeom prst="rect">
            <a:avLst/>
          </a:prstGeom>
        </p:spPr>
      </p:pic>
      <p:pic>
        <p:nvPicPr>
          <p:cNvPr id="31" name="Image 30" descr="Une image contenant texte&#10;&#10;Description générée automatiquement">
            <a:extLst>
              <a:ext uri="{FF2B5EF4-FFF2-40B4-BE49-F238E27FC236}">
                <a16:creationId xmlns:a16="http://schemas.microsoft.com/office/drawing/2014/main" id="{BA1E29F4-AF9D-9FA9-665C-943725B7EC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64"/>
          <a:stretch/>
        </p:blipFill>
        <p:spPr>
          <a:xfrm>
            <a:off x="3212838" y="5654420"/>
            <a:ext cx="5257800" cy="760066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8317DAF9-6309-94C9-748C-91DAB00D18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6570" y="2604201"/>
            <a:ext cx="1959331" cy="454537"/>
          </a:xfrm>
          <a:prstGeom prst="rect">
            <a:avLst/>
          </a:prstGeom>
        </p:spPr>
      </p:pic>
      <p:sp>
        <p:nvSpPr>
          <p:cNvPr id="46" name="TextBox 25">
            <a:extLst>
              <a:ext uri="{FF2B5EF4-FFF2-40B4-BE49-F238E27FC236}">
                <a16:creationId xmlns:a16="http://schemas.microsoft.com/office/drawing/2014/main" id="{CBDA1C7D-16FD-4488-8165-7818E6E66A7F}"/>
              </a:ext>
            </a:extLst>
          </p:cNvPr>
          <p:cNvSpPr txBox="1"/>
          <p:nvPr/>
        </p:nvSpPr>
        <p:spPr>
          <a:xfrm>
            <a:off x="1545158" y="2652875"/>
            <a:ext cx="3318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Candidat</a:t>
            </a:r>
            <a:endParaRPr lang="en-US" sz="1600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7" name="Ellipse 46">
            <a:extLst>
              <a:ext uri="{FF2B5EF4-FFF2-40B4-BE49-F238E27FC236}">
                <a16:creationId xmlns:a16="http://schemas.microsoft.com/office/drawing/2014/main" id="{BF150517-F318-1658-BEE0-B7D4C0BA0007}"/>
              </a:ext>
            </a:extLst>
          </p:cNvPr>
          <p:cNvSpPr/>
          <p:nvPr/>
        </p:nvSpPr>
        <p:spPr>
          <a:xfrm>
            <a:off x="2352216" y="2726104"/>
            <a:ext cx="211394" cy="211394"/>
          </a:xfrm>
          <a:prstGeom prst="ellipse">
            <a:avLst/>
          </a:prstGeom>
          <a:solidFill>
            <a:srgbClr val="00B0F0"/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9D23A9C3-DDDF-739C-C40D-8A7261BC729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607"/>
          <a:stretch/>
        </p:blipFill>
        <p:spPr>
          <a:xfrm>
            <a:off x="4608732" y="51909"/>
            <a:ext cx="7561946" cy="7318475"/>
          </a:xfrm>
          <a:prstGeom prst="rect">
            <a:avLst/>
          </a:prstGeom>
        </p:spPr>
      </p:pic>
      <p:pic>
        <p:nvPicPr>
          <p:cNvPr id="3" name="Image 2" descr="Une image contenant orange&#10;&#10;Description générée automatiquement">
            <a:extLst>
              <a:ext uri="{FF2B5EF4-FFF2-40B4-BE49-F238E27FC236}">
                <a16:creationId xmlns:a16="http://schemas.microsoft.com/office/drawing/2014/main" id="{C2238825-7573-0F3E-C2A9-44F6A4C74B7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130356" y="2617372"/>
            <a:ext cx="5573899" cy="3999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3785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tangle 36">
            <a:extLst>
              <a:ext uri="{FF2B5EF4-FFF2-40B4-BE49-F238E27FC236}">
                <a16:creationId xmlns:a16="http://schemas.microsoft.com/office/drawing/2014/main" id="{E05B3409-8361-FCA2-8A24-9B0EE9E8AB14}"/>
              </a:ext>
            </a:extLst>
          </p:cNvPr>
          <p:cNvSpPr/>
          <p:nvPr/>
        </p:nvSpPr>
        <p:spPr>
          <a:xfrm>
            <a:off x="2356805" y="3315923"/>
            <a:ext cx="9835195" cy="2772808"/>
          </a:xfrm>
          <a:prstGeom prst="rect">
            <a:avLst/>
          </a:prstGeom>
          <a:solidFill>
            <a:srgbClr val="051031"/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8" name="Triangle 47">
            <a:extLst>
              <a:ext uri="{FF2B5EF4-FFF2-40B4-BE49-F238E27FC236}">
                <a16:creationId xmlns:a16="http://schemas.microsoft.com/office/drawing/2014/main" id="{A3856B7F-6E76-9150-C659-F040052FF524}"/>
              </a:ext>
            </a:extLst>
          </p:cNvPr>
          <p:cNvSpPr/>
          <p:nvPr/>
        </p:nvSpPr>
        <p:spPr>
          <a:xfrm rot="5400000">
            <a:off x="6141173" y="4568108"/>
            <a:ext cx="2122156" cy="1613872"/>
          </a:xfrm>
          <a:prstGeom prst="triangle">
            <a:avLst/>
          </a:prstGeom>
          <a:solidFill>
            <a:srgbClr val="00B072"/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C7B0C12-2CBB-05A0-024B-B7B724F37F39}"/>
              </a:ext>
            </a:extLst>
          </p:cNvPr>
          <p:cNvSpPr/>
          <p:nvPr/>
        </p:nvSpPr>
        <p:spPr>
          <a:xfrm>
            <a:off x="3743060" y="5085464"/>
            <a:ext cx="3085617" cy="671951"/>
          </a:xfrm>
          <a:prstGeom prst="rect">
            <a:avLst/>
          </a:prstGeom>
          <a:solidFill>
            <a:srgbClr val="00B072"/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2F61A2E1-A452-9B50-47AE-37ACF1E68D84}"/>
              </a:ext>
            </a:extLst>
          </p:cNvPr>
          <p:cNvSpPr/>
          <p:nvPr/>
        </p:nvSpPr>
        <p:spPr>
          <a:xfrm>
            <a:off x="1694858" y="5295326"/>
            <a:ext cx="5133819" cy="793405"/>
          </a:xfrm>
          <a:prstGeom prst="rect">
            <a:avLst/>
          </a:prstGeom>
          <a:solidFill>
            <a:srgbClr val="00B072"/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CE537D5-8735-89B5-B1FF-AD53F5543524}"/>
              </a:ext>
            </a:extLst>
          </p:cNvPr>
          <p:cNvSpPr/>
          <p:nvPr/>
        </p:nvSpPr>
        <p:spPr>
          <a:xfrm>
            <a:off x="-231692" y="1177484"/>
            <a:ext cx="2947981" cy="2947981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2" name="Image 1" descr="Une image contenant texte&#10;&#10;Description générée automatiquement">
            <a:extLst>
              <a:ext uri="{FF2B5EF4-FFF2-40B4-BE49-F238E27FC236}">
                <a16:creationId xmlns:a16="http://schemas.microsoft.com/office/drawing/2014/main" id="{2FD8F250-7027-5B7C-BC95-72D8507E76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18" b="74990"/>
          <a:stretch/>
        </p:blipFill>
        <p:spPr>
          <a:xfrm rot="16200000">
            <a:off x="2666669" y="2606645"/>
            <a:ext cx="2547735" cy="2209004"/>
          </a:xfrm>
          <a:prstGeom prst="rect">
            <a:avLst/>
          </a:prstGeom>
        </p:spPr>
      </p:pic>
      <p:pic>
        <p:nvPicPr>
          <p:cNvPr id="3" name="Image 2" descr="Une image contenant texte&#10;&#10;Description générée automatiquement">
            <a:extLst>
              <a:ext uri="{FF2B5EF4-FFF2-40B4-BE49-F238E27FC236}">
                <a16:creationId xmlns:a16="http://schemas.microsoft.com/office/drawing/2014/main" id="{5D8B3E4F-CABD-9C1F-3A5D-C9DC66AB93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18" b="74990"/>
          <a:stretch/>
        </p:blipFill>
        <p:spPr>
          <a:xfrm rot="16200000">
            <a:off x="4967048" y="2479450"/>
            <a:ext cx="2547735" cy="2463393"/>
          </a:xfrm>
          <a:prstGeom prst="rect">
            <a:avLst/>
          </a:prstGeom>
        </p:spPr>
      </p:pic>
      <p:pic>
        <p:nvPicPr>
          <p:cNvPr id="7" name="Image 6" descr="Une image contenant texte&#10;&#10;Description générée automatiquement">
            <a:extLst>
              <a:ext uri="{FF2B5EF4-FFF2-40B4-BE49-F238E27FC236}">
                <a16:creationId xmlns:a16="http://schemas.microsoft.com/office/drawing/2014/main" id="{B6814970-7341-12F7-3B7F-2278F5BCC91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18" b="74990"/>
          <a:stretch/>
        </p:blipFill>
        <p:spPr>
          <a:xfrm rot="16200000">
            <a:off x="472972" y="2606645"/>
            <a:ext cx="2547735" cy="2209004"/>
          </a:xfrm>
          <a:prstGeom prst="rect">
            <a:avLst/>
          </a:prstGeom>
        </p:spPr>
      </p:pic>
      <p:pic>
        <p:nvPicPr>
          <p:cNvPr id="8" name="Image 7" descr="Une image contenant texte&#10;&#10;Description générée automatiquement">
            <a:extLst>
              <a:ext uri="{FF2B5EF4-FFF2-40B4-BE49-F238E27FC236}">
                <a16:creationId xmlns:a16="http://schemas.microsoft.com/office/drawing/2014/main" id="{A79628B0-8053-EEF5-8D2C-A30147A032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18" b="74990"/>
          <a:stretch/>
        </p:blipFill>
        <p:spPr>
          <a:xfrm rot="16200000">
            <a:off x="-169365" y="2606645"/>
            <a:ext cx="2547735" cy="2209004"/>
          </a:xfrm>
          <a:prstGeom prst="rect">
            <a:avLst/>
          </a:prstGeom>
        </p:spPr>
      </p:pic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45CAC86D-70B1-902F-3640-9A80FB9074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18" b="74990"/>
          <a:stretch/>
        </p:blipFill>
        <p:spPr>
          <a:xfrm rot="16200000">
            <a:off x="7183336" y="2604683"/>
            <a:ext cx="2547735" cy="2209004"/>
          </a:xfrm>
          <a:prstGeom prst="rect">
            <a:avLst/>
          </a:prstGeom>
        </p:spPr>
      </p:pic>
      <p:pic>
        <p:nvPicPr>
          <p:cNvPr id="10" name="Image 9" descr="Une image contenant texte&#10;&#10;Description générée automatiquement">
            <a:extLst>
              <a:ext uri="{FF2B5EF4-FFF2-40B4-BE49-F238E27FC236}">
                <a16:creationId xmlns:a16="http://schemas.microsoft.com/office/drawing/2014/main" id="{7212120F-F9F4-6D0E-C9DC-33E420561A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18" b="74990"/>
          <a:stretch/>
        </p:blipFill>
        <p:spPr>
          <a:xfrm rot="16200000">
            <a:off x="9709330" y="2492842"/>
            <a:ext cx="2547735" cy="2432685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B8A116BF-BC76-480F-8E7A-1E1D6EF2F4EE}"/>
              </a:ext>
            </a:extLst>
          </p:cNvPr>
          <p:cNvSpPr/>
          <p:nvPr/>
        </p:nvSpPr>
        <p:spPr>
          <a:xfrm>
            <a:off x="0" y="3315923"/>
            <a:ext cx="12192000" cy="760021"/>
          </a:xfrm>
          <a:prstGeom prst="rect">
            <a:avLst/>
          </a:prstGeom>
          <a:solidFill>
            <a:srgbClr val="FFC10E"/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" name="Image 30" descr="Une image contenant texte&#10;&#10;Description générée automatiquement">
            <a:extLst>
              <a:ext uri="{FF2B5EF4-FFF2-40B4-BE49-F238E27FC236}">
                <a16:creationId xmlns:a16="http://schemas.microsoft.com/office/drawing/2014/main" id="{BA1E29F4-AF9D-9FA9-665C-943725B7EC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64"/>
          <a:stretch/>
        </p:blipFill>
        <p:spPr>
          <a:xfrm>
            <a:off x="7866457" y="6172375"/>
            <a:ext cx="3903536" cy="564294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3923B21E-C7DE-5BEA-6BED-A14DE1919452}"/>
              </a:ext>
            </a:extLst>
          </p:cNvPr>
          <p:cNvSpPr/>
          <p:nvPr/>
        </p:nvSpPr>
        <p:spPr>
          <a:xfrm>
            <a:off x="-328552" y="1333563"/>
            <a:ext cx="2795346" cy="279534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972B6F30-FC34-FC36-5F46-14C04B27B307}"/>
              </a:ext>
            </a:extLst>
          </p:cNvPr>
          <p:cNvSpPr txBox="1"/>
          <p:nvPr/>
        </p:nvSpPr>
        <p:spPr>
          <a:xfrm>
            <a:off x="-37232" y="2950132"/>
            <a:ext cx="21530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Presentation du </a:t>
            </a:r>
            <a:r>
              <a:rPr lang="en-US" sz="1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condidat</a:t>
            </a:r>
            <a:r>
              <a:rPr lang="en-US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verification de son </a:t>
            </a:r>
            <a:r>
              <a:rPr lang="en-US" sz="1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existance</a:t>
            </a:r>
            <a:r>
              <a:rPr lang="en-US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sur la </a:t>
            </a:r>
            <a:r>
              <a:rPr lang="en-US" sz="1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liste</a:t>
            </a:r>
            <a:r>
              <a:rPr lang="en-US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des </a:t>
            </a:r>
            <a:r>
              <a:rPr lang="en-US" sz="1200" b="1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candidats</a:t>
            </a:r>
            <a:r>
              <a:rPr lang="en-US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2F0056A2-3BDF-57A5-599F-9CE68EBCFC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319" y="868022"/>
            <a:ext cx="1786404" cy="1979026"/>
          </a:xfrm>
          <a:prstGeom prst="rect">
            <a:avLst/>
          </a:prstGeom>
        </p:spPr>
      </p:pic>
      <p:sp>
        <p:nvSpPr>
          <p:cNvPr id="15" name="Ellipse 14">
            <a:extLst>
              <a:ext uri="{FF2B5EF4-FFF2-40B4-BE49-F238E27FC236}">
                <a16:creationId xmlns:a16="http://schemas.microsoft.com/office/drawing/2014/main" id="{7CDA38AF-67C2-4A8D-D8ED-49BA2FE3D524}"/>
              </a:ext>
            </a:extLst>
          </p:cNvPr>
          <p:cNvSpPr/>
          <p:nvPr/>
        </p:nvSpPr>
        <p:spPr>
          <a:xfrm>
            <a:off x="2314842" y="1386943"/>
            <a:ext cx="584097" cy="584097"/>
          </a:xfrm>
          <a:prstGeom prst="ellipse">
            <a:avLst/>
          </a:prstGeom>
          <a:solidFill>
            <a:srgbClr val="00B072"/>
          </a:solidFill>
          <a:ln w="539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5DF7247-98AD-16A7-04A9-1E3C3AFA7952}"/>
              </a:ext>
            </a:extLst>
          </p:cNvPr>
          <p:cNvSpPr txBox="1"/>
          <p:nvPr/>
        </p:nvSpPr>
        <p:spPr>
          <a:xfrm>
            <a:off x="2917258" y="1417381"/>
            <a:ext cx="30929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i="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Vérifier</a:t>
            </a:r>
            <a:r>
              <a:rPr lang="en-US" sz="1400" b="1" i="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 </a:t>
            </a:r>
            <a:r>
              <a:rPr lang="en-US" sz="1400" b="1" i="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validité</a:t>
            </a:r>
            <a:r>
              <a:rPr lang="en-US" sz="1400" b="1" i="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des </a:t>
            </a:r>
            <a:r>
              <a:rPr lang="en-US" sz="1400" b="1" i="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informations</a:t>
            </a:r>
            <a:r>
              <a:rPr lang="en-US" sz="1400" b="1" i="0" dirty="0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 </a:t>
            </a:r>
            <a:r>
              <a:rPr lang="en-US" sz="1400" b="1" i="0" dirty="0" err="1">
                <a:solidFill>
                  <a:schemeClr val="tx2">
                    <a:lumMod val="60000"/>
                    <a:lumOff val="40000"/>
                  </a:schemeClr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candidat</a:t>
            </a:r>
            <a:endParaRPr lang="fr-FR" sz="1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047C5B8-5784-FB01-0576-FC9A35E4C2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0547" r="16436" b="24260"/>
          <a:stretch/>
        </p:blipFill>
        <p:spPr>
          <a:xfrm>
            <a:off x="1559306" y="2166047"/>
            <a:ext cx="5383260" cy="3330609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350B8D88-17C1-5D32-455C-C040C02F8DD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10040" y="2651474"/>
            <a:ext cx="1687986" cy="1678228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051BF9BD-9DE9-A0D8-3778-1D926B4FFB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8340" y="1554836"/>
            <a:ext cx="339964" cy="255372"/>
          </a:xfrm>
          <a:prstGeom prst="rect">
            <a:avLst/>
          </a:prstGeom>
        </p:spPr>
      </p:pic>
      <p:sp>
        <p:nvSpPr>
          <p:cNvPr id="30" name="TextBox 24">
            <a:extLst>
              <a:ext uri="{FF2B5EF4-FFF2-40B4-BE49-F238E27FC236}">
                <a16:creationId xmlns:a16="http://schemas.microsoft.com/office/drawing/2014/main" id="{447B2F4D-1775-556C-1E17-137A2BD5616D}"/>
              </a:ext>
            </a:extLst>
          </p:cNvPr>
          <p:cNvSpPr txBox="1"/>
          <p:nvPr/>
        </p:nvSpPr>
        <p:spPr>
          <a:xfrm>
            <a:off x="8138510" y="1307433"/>
            <a:ext cx="33594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spc="600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INTERFACE</a:t>
            </a:r>
            <a:endParaRPr lang="fr-FR" sz="3200" b="1" dirty="0">
              <a:solidFill>
                <a:schemeClr val="tx2">
                  <a:lumMod val="50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id="{03EA429C-D6C3-D494-A3B1-3A20EEE027B4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964" r="19679" b="24658"/>
          <a:stretch/>
        </p:blipFill>
        <p:spPr>
          <a:xfrm>
            <a:off x="7472611" y="2394118"/>
            <a:ext cx="4691229" cy="2927951"/>
          </a:xfrm>
          <a:prstGeom prst="rect">
            <a:avLst/>
          </a:prstGeom>
        </p:spPr>
      </p:pic>
      <p:sp>
        <p:nvSpPr>
          <p:cNvPr id="33" name="TextBox 8">
            <a:extLst>
              <a:ext uri="{FF2B5EF4-FFF2-40B4-BE49-F238E27FC236}">
                <a16:creationId xmlns:a16="http://schemas.microsoft.com/office/drawing/2014/main" id="{6F9BD26F-3BAD-97B0-F259-69693C501586}"/>
              </a:ext>
            </a:extLst>
          </p:cNvPr>
          <p:cNvSpPr txBox="1"/>
          <p:nvPr/>
        </p:nvSpPr>
        <p:spPr>
          <a:xfrm>
            <a:off x="2482429" y="5439519"/>
            <a:ext cx="40319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Avant le début de </a:t>
            </a:r>
            <a:r>
              <a:rPr lang="en-US" sz="1200" b="1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l’épreuve,l’examinateur</a:t>
            </a:r>
            <a:r>
              <a:rPr lang="en-US" sz="1200" b="1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doit </a:t>
            </a:r>
            <a:r>
              <a:rPr lang="en-US" sz="1200" b="1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vérifier</a:t>
            </a:r>
            <a:r>
              <a:rPr lang="en-US" sz="1200" b="1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la </a:t>
            </a:r>
            <a:r>
              <a:rPr lang="en-US" sz="1200" b="1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validité</a:t>
            </a:r>
            <a:r>
              <a:rPr lang="en-US" sz="1200" b="1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des </a:t>
            </a:r>
            <a:r>
              <a:rPr lang="en-US" sz="1200" b="1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infromations</a:t>
            </a:r>
            <a:r>
              <a:rPr lang="en-US" sz="1200" b="1" i="0" dirty="0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du </a:t>
            </a:r>
            <a:r>
              <a:rPr lang="en-US" sz="1200" b="1" i="0" dirty="0" err="1">
                <a:solidFill>
                  <a:schemeClr val="bg1"/>
                </a:solidFill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candidat</a:t>
            </a:r>
            <a:endParaRPr lang="en-US" sz="12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B33CE9E1-8687-F982-9372-FDFEBF3D932F}"/>
              </a:ext>
            </a:extLst>
          </p:cNvPr>
          <p:cNvSpPr txBox="1"/>
          <p:nvPr/>
        </p:nvSpPr>
        <p:spPr>
          <a:xfrm>
            <a:off x="8275216" y="5356532"/>
            <a:ext cx="36559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Lancement</a:t>
            </a:r>
            <a:r>
              <a:rPr lang="en-US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</a:t>
            </a:r>
            <a:r>
              <a:rPr lang="en-US" sz="1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l'épreuve</a:t>
            </a:r>
            <a:r>
              <a:rPr lang="en-US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et affectation </a:t>
            </a:r>
            <a:r>
              <a:rPr lang="en-US" sz="1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aléatoire</a:t>
            </a:r>
            <a:r>
              <a:rPr lang="en-US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la voiture</a:t>
            </a:r>
          </a:p>
        </p:txBody>
      </p:sp>
      <p:sp>
        <p:nvSpPr>
          <p:cNvPr id="44" name="ZoneTexte 43">
            <a:extLst>
              <a:ext uri="{FF2B5EF4-FFF2-40B4-BE49-F238E27FC236}">
                <a16:creationId xmlns:a16="http://schemas.microsoft.com/office/drawing/2014/main" id="{FA1AF566-D62F-D128-B012-A02789904CB7}"/>
              </a:ext>
            </a:extLst>
          </p:cNvPr>
          <p:cNvSpPr txBox="1"/>
          <p:nvPr/>
        </p:nvSpPr>
        <p:spPr>
          <a:xfrm>
            <a:off x="8086105" y="1621845"/>
            <a:ext cx="392357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600" b="1" dirty="0">
                <a:solidFill>
                  <a:schemeClr val="tx2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EXAMINATEUR</a:t>
            </a:r>
            <a:endParaRPr lang="fr-FR" sz="3600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49" name="Image 48">
            <a:extLst>
              <a:ext uri="{FF2B5EF4-FFF2-40B4-BE49-F238E27FC236}">
                <a16:creationId xmlns:a16="http://schemas.microsoft.com/office/drawing/2014/main" id="{7CE62F3C-C61C-7B7F-67FF-49B0AE81D45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99939" y="3138556"/>
            <a:ext cx="1034485" cy="1207199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21344160-F99E-2ED2-96B2-A165FBBBF72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60846" y="2488310"/>
            <a:ext cx="1644247" cy="381442"/>
          </a:xfrm>
          <a:prstGeom prst="rect">
            <a:avLst/>
          </a:prstGeom>
        </p:spPr>
      </p:pic>
      <p:sp>
        <p:nvSpPr>
          <p:cNvPr id="53" name="Ellipse 52">
            <a:extLst>
              <a:ext uri="{FF2B5EF4-FFF2-40B4-BE49-F238E27FC236}">
                <a16:creationId xmlns:a16="http://schemas.microsoft.com/office/drawing/2014/main" id="{4B094F0B-C945-ABC5-5D06-14E35C9D2AC0}"/>
              </a:ext>
            </a:extLst>
          </p:cNvPr>
          <p:cNvSpPr/>
          <p:nvPr/>
        </p:nvSpPr>
        <p:spPr>
          <a:xfrm>
            <a:off x="415693" y="2597178"/>
            <a:ext cx="197053" cy="197053"/>
          </a:xfrm>
          <a:prstGeom prst="ellipse">
            <a:avLst/>
          </a:prstGeom>
          <a:solidFill>
            <a:srgbClr val="00B072"/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5" name="TextBox 25">
            <a:extLst>
              <a:ext uri="{FF2B5EF4-FFF2-40B4-BE49-F238E27FC236}">
                <a16:creationId xmlns:a16="http://schemas.microsoft.com/office/drawing/2014/main" id="{D60CB761-258E-7C2D-52BC-9A4F8D1D7661}"/>
              </a:ext>
            </a:extLst>
          </p:cNvPr>
          <p:cNvSpPr txBox="1"/>
          <p:nvPr/>
        </p:nvSpPr>
        <p:spPr>
          <a:xfrm>
            <a:off x="588115" y="2523026"/>
            <a:ext cx="13260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Examinateur</a:t>
            </a:r>
            <a:endParaRPr lang="en-US" sz="1400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Image 10" descr="Une image contenant orange&#10;&#10;Description générée automatiquement">
            <a:extLst>
              <a:ext uri="{FF2B5EF4-FFF2-40B4-BE49-F238E27FC236}">
                <a16:creationId xmlns:a16="http://schemas.microsoft.com/office/drawing/2014/main" id="{07E14AFB-907F-5C28-30A4-C80BCA04A78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4013" y="3862786"/>
            <a:ext cx="5486629" cy="3657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2111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Image 53" descr="Une image contenant texte&#10;&#10;Description générée automatiquement">
            <a:extLst>
              <a:ext uri="{FF2B5EF4-FFF2-40B4-BE49-F238E27FC236}">
                <a16:creationId xmlns:a16="http://schemas.microsoft.com/office/drawing/2014/main" id="{CEFAF959-0CAD-A536-E2E7-7693F724B4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66" r="4617" b="74990"/>
          <a:stretch/>
        </p:blipFill>
        <p:spPr>
          <a:xfrm rot="16200000">
            <a:off x="9643654" y="3419973"/>
            <a:ext cx="1045691" cy="4140528"/>
          </a:xfrm>
          <a:prstGeom prst="rect">
            <a:avLst/>
          </a:prstGeom>
        </p:spPr>
      </p:pic>
      <p:pic>
        <p:nvPicPr>
          <p:cNvPr id="52" name="Image 51">
            <a:extLst>
              <a:ext uri="{FF2B5EF4-FFF2-40B4-BE49-F238E27FC236}">
                <a16:creationId xmlns:a16="http://schemas.microsoft.com/office/drawing/2014/main" id="{988B0D64-E84C-B5DE-046E-C4F0EDEF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970" y="-33823"/>
            <a:ext cx="5609969" cy="692430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3" name="Image 52">
            <a:extLst>
              <a:ext uri="{FF2B5EF4-FFF2-40B4-BE49-F238E27FC236}">
                <a16:creationId xmlns:a16="http://schemas.microsoft.com/office/drawing/2014/main" id="{A6070636-5665-1A2C-BC94-CA95814B6CA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6000"/>
          </a:blip>
          <a:stretch>
            <a:fillRect/>
          </a:stretch>
        </p:blipFill>
        <p:spPr>
          <a:xfrm>
            <a:off x="-19068" y="-39581"/>
            <a:ext cx="5636177" cy="6909275"/>
          </a:xfrm>
          <a:prstGeom prst="rect">
            <a:avLst/>
          </a:prstGeom>
        </p:spPr>
      </p:pic>
      <p:pic>
        <p:nvPicPr>
          <p:cNvPr id="33" name="Image 32" descr="Une image contenant texte&#10;&#10;Description générée automatiquement">
            <a:extLst>
              <a:ext uri="{FF2B5EF4-FFF2-40B4-BE49-F238E27FC236}">
                <a16:creationId xmlns:a16="http://schemas.microsoft.com/office/drawing/2014/main" id="{239C4263-7E80-69A0-B0F0-E5AC2BD387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66" r="4617" b="74990"/>
          <a:stretch/>
        </p:blipFill>
        <p:spPr>
          <a:xfrm rot="16200000">
            <a:off x="5642831" y="3538605"/>
            <a:ext cx="1045691" cy="3903262"/>
          </a:xfrm>
          <a:prstGeom prst="rect">
            <a:avLst/>
          </a:prstGeom>
        </p:spPr>
      </p:pic>
      <p:pic>
        <p:nvPicPr>
          <p:cNvPr id="2" name="Image 1" descr="Une image contenant texte&#10;&#10;Description générée automatiquement">
            <a:extLst>
              <a:ext uri="{FF2B5EF4-FFF2-40B4-BE49-F238E27FC236}">
                <a16:creationId xmlns:a16="http://schemas.microsoft.com/office/drawing/2014/main" id="{2FD8F250-7027-5B7C-BC95-72D8507E76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766" r="4617" b="74990"/>
          <a:stretch/>
        </p:blipFill>
        <p:spPr>
          <a:xfrm rot="16200000">
            <a:off x="1573192" y="3382621"/>
            <a:ext cx="1045691" cy="423601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3DDD1C98-BF5F-213B-945F-1252B21A60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4279"/>
          <a:stretch/>
        </p:blipFill>
        <p:spPr>
          <a:xfrm>
            <a:off x="2531992" y="-1"/>
            <a:ext cx="9704772" cy="4679445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B8A116BF-BC76-480F-8E7A-1E1D6EF2F4EE}"/>
              </a:ext>
            </a:extLst>
          </p:cNvPr>
          <p:cNvSpPr/>
          <p:nvPr/>
        </p:nvSpPr>
        <p:spPr>
          <a:xfrm>
            <a:off x="-21972" y="4290284"/>
            <a:ext cx="12258736" cy="760021"/>
          </a:xfrm>
          <a:prstGeom prst="rect">
            <a:avLst/>
          </a:prstGeom>
          <a:solidFill>
            <a:srgbClr val="FFC10E"/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1" name="Image 30" descr="Une image contenant texte&#10;&#10;Description générée automatiquement">
            <a:extLst>
              <a:ext uri="{FF2B5EF4-FFF2-40B4-BE49-F238E27FC236}">
                <a16:creationId xmlns:a16="http://schemas.microsoft.com/office/drawing/2014/main" id="{BA1E29F4-AF9D-9FA9-665C-943725B7EC3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64"/>
          <a:stretch/>
        </p:blipFill>
        <p:spPr>
          <a:xfrm>
            <a:off x="6308322" y="6072616"/>
            <a:ext cx="4687586" cy="677636"/>
          </a:xfrm>
          <a:prstGeom prst="rect">
            <a:avLst/>
          </a:prstGeom>
        </p:spPr>
      </p:pic>
      <p:sp>
        <p:nvSpPr>
          <p:cNvPr id="16" name="TextBox 68">
            <a:extLst>
              <a:ext uri="{FF2B5EF4-FFF2-40B4-BE49-F238E27FC236}">
                <a16:creationId xmlns:a16="http://schemas.microsoft.com/office/drawing/2014/main" id="{BAEAAA3B-8F77-88C1-C1F9-0165AFC16721}"/>
              </a:ext>
            </a:extLst>
          </p:cNvPr>
          <p:cNvSpPr txBox="1"/>
          <p:nvPr/>
        </p:nvSpPr>
        <p:spPr>
          <a:xfrm>
            <a:off x="4927753" y="5316150"/>
            <a:ext cx="32079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Positionnement</a:t>
            </a:r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pour la </a:t>
            </a:r>
            <a:r>
              <a:rPr lang="en-US" sz="14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vérification</a:t>
            </a:r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d'authentification</a:t>
            </a:r>
            <a:endParaRPr lang="en-US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8" name="TextBox 70">
            <a:extLst>
              <a:ext uri="{FF2B5EF4-FFF2-40B4-BE49-F238E27FC236}">
                <a16:creationId xmlns:a16="http://schemas.microsoft.com/office/drawing/2014/main" id="{8CDCC453-BDB2-F82C-8035-50F5E73959E5}"/>
              </a:ext>
            </a:extLst>
          </p:cNvPr>
          <p:cNvSpPr txBox="1"/>
          <p:nvPr/>
        </p:nvSpPr>
        <p:spPr>
          <a:xfrm>
            <a:off x="9164054" y="5254595"/>
            <a:ext cx="25599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 validation de </a:t>
            </a:r>
            <a:r>
              <a:rPr lang="en-US" sz="1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l'authentification</a:t>
            </a:r>
            <a:endParaRPr lang="en-US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0F863D44-83B9-6E94-F153-B080239815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83806" y="-30810"/>
            <a:ext cx="1439774" cy="1128783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904BD92C-ECF6-A954-0D35-A6D380EAC44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9890"/>
          <a:stretch/>
        </p:blipFill>
        <p:spPr>
          <a:xfrm>
            <a:off x="-134375" y="1939791"/>
            <a:ext cx="6003476" cy="3044756"/>
          </a:xfrm>
          <a:prstGeom prst="rect">
            <a:avLst/>
          </a:prstGeom>
        </p:spPr>
      </p:pic>
      <p:sp>
        <p:nvSpPr>
          <p:cNvPr id="17" name="TextBox 69">
            <a:extLst>
              <a:ext uri="{FF2B5EF4-FFF2-40B4-BE49-F238E27FC236}">
                <a16:creationId xmlns:a16="http://schemas.microsoft.com/office/drawing/2014/main" id="{976285DD-D675-5810-ADDE-79BF7E87A2C5}"/>
              </a:ext>
            </a:extLst>
          </p:cNvPr>
          <p:cNvSpPr txBox="1"/>
          <p:nvPr/>
        </p:nvSpPr>
        <p:spPr>
          <a:xfrm>
            <a:off x="1158564" y="5298179"/>
            <a:ext cx="2809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L'interface</a:t>
            </a:r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4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d'authentification</a:t>
            </a:r>
            <a:r>
              <a:rPr lang="en-US" sz="14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par reconnaissance </a:t>
            </a:r>
            <a:r>
              <a:rPr lang="en-US" sz="14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faciale</a:t>
            </a:r>
            <a:endParaRPr lang="en-US" sz="14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9" name="TextBox 81">
            <a:extLst>
              <a:ext uri="{FF2B5EF4-FFF2-40B4-BE49-F238E27FC236}">
                <a16:creationId xmlns:a16="http://schemas.microsoft.com/office/drawing/2014/main" id="{1E5142F8-10D4-CE7B-0268-9614EE7C7BE2}"/>
              </a:ext>
            </a:extLst>
          </p:cNvPr>
          <p:cNvSpPr txBox="1"/>
          <p:nvPr/>
        </p:nvSpPr>
        <p:spPr>
          <a:xfrm>
            <a:off x="375918" y="817049"/>
            <a:ext cx="2953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400" b="1"/>
            </a:lvl1pPr>
          </a:lstStyle>
          <a:p>
            <a:r>
              <a:rPr lang="fr-FR" sz="3600" dirty="0">
                <a:solidFill>
                  <a:srgbClr val="FFC81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INTERFACE</a:t>
            </a:r>
          </a:p>
        </p:txBody>
      </p:sp>
      <p:sp>
        <p:nvSpPr>
          <p:cNvPr id="41" name="ZoneTexte 40">
            <a:extLst>
              <a:ext uri="{FF2B5EF4-FFF2-40B4-BE49-F238E27FC236}">
                <a16:creationId xmlns:a16="http://schemas.microsoft.com/office/drawing/2014/main" id="{9FC018DF-897C-A6F6-7661-F3592CFEA2EF}"/>
              </a:ext>
            </a:extLst>
          </p:cNvPr>
          <p:cNvSpPr txBox="1"/>
          <p:nvPr/>
        </p:nvSpPr>
        <p:spPr>
          <a:xfrm>
            <a:off x="424171" y="1279181"/>
            <a:ext cx="74501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36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CANDIDAT</a:t>
            </a:r>
            <a:endParaRPr lang="fr-FR" sz="3600" dirty="0">
              <a:solidFill>
                <a:schemeClr val="bg1"/>
              </a:solidFill>
            </a:endParaRPr>
          </a:p>
        </p:txBody>
      </p:sp>
      <p:pic>
        <p:nvPicPr>
          <p:cNvPr id="47" name="Image 46">
            <a:extLst>
              <a:ext uri="{FF2B5EF4-FFF2-40B4-BE49-F238E27FC236}">
                <a16:creationId xmlns:a16="http://schemas.microsoft.com/office/drawing/2014/main" id="{473F4754-4DC4-B595-B15C-89080BC5D01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r="20865"/>
          <a:stretch/>
        </p:blipFill>
        <p:spPr>
          <a:xfrm>
            <a:off x="6110023" y="1958214"/>
            <a:ext cx="6015387" cy="3121018"/>
          </a:xfrm>
          <a:prstGeom prst="rect">
            <a:avLst/>
          </a:prstGeom>
        </p:spPr>
      </p:pic>
      <p:pic>
        <p:nvPicPr>
          <p:cNvPr id="55" name="Image 54">
            <a:extLst>
              <a:ext uri="{FF2B5EF4-FFF2-40B4-BE49-F238E27FC236}">
                <a16:creationId xmlns:a16="http://schemas.microsoft.com/office/drawing/2014/main" id="{858B8A16-0E25-A5D2-D63A-C7F47BF583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3987" y="5305488"/>
            <a:ext cx="474761" cy="474761"/>
          </a:xfrm>
          <a:prstGeom prst="rect">
            <a:avLst/>
          </a:prstGeom>
        </p:spPr>
      </p:pic>
      <p:pic>
        <p:nvPicPr>
          <p:cNvPr id="56" name="Image 55">
            <a:extLst>
              <a:ext uri="{FF2B5EF4-FFF2-40B4-BE49-F238E27FC236}">
                <a16:creationId xmlns:a16="http://schemas.microsoft.com/office/drawing/2014/main" id="{5742F228-5EFF-9718-0D8B-E15A90BE92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23882" y="5337572"/>
            <a:ext cx="474761" cy="474761"/>
          </a:xfrm>
          <a:prstGeom prst="rect">
            <a:avLst/>
          </a:prstGeom>
        </p:spPr>
      </p:pic>
      <p:pic>
        <p:nvPicPr>
          <p:cNvPr id="57" name="Image 56">
            <a:extLst>
              <a:ext uri="{FF2B5EF4-FFF2-40B4-BE49-F238E27FC236}">
                <a16:creationId xmlns:a16="http://schemas.microsoft.com/office/drawing/2014/main" id="{BF148CA3-E979-C9D2-E987-87D03E1E8E4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642956" y="5337572"/>
            <a:ext cx="474761" cy="474761"/>
          </a:xfrm>
          <a:prstGeom prst="rect">
            <a:avLst/>
          </a:prstGeom>
        </p:spPr>
      </p:pic>
      <p:pic>
        <p:nvPicPr>
          <p:cNvPr id="4" name="Image 3" descr="Une image contenant texte, intérieur, téléphone mobile&#10;&#10;Description générée automatiquement">
            <a:extLst>
              <a:ext uri="{FF2B5EF4-FFF2-40B4-BE49-F238E27FC236}">
                <a16:creationId xmlns:a16="http://schemas.microsoft.com/office/drawing/2014/main" id="{B2F3666D-A762-E0DF-776F-B7B7C09652E8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93" t="22349" r="24525" b="15580"/>
          <a:stretch/>
        </p:blipFill>
        <p:spPr>
          <a:xfrm>
            <a:off x="3495665" y="1508366"/>
            <a:ext cx="4985682" cy="3705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0011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e 60">
            <a:extLst>
              <a:ext uri="{FF2B5EF4-FFF2-40B4-BE49-F238E27FC236}">
                <a16:creationId xmlns:a16="http://schemas.microsoft.com/office/drawing/2014/main" id="{14901BE6-A98F-4775-459C-50213E77C4E8}"/>
              </a:ext>
            </a:extLst>
          </p:cNvPr>
          <p:cNvGrpSpPr/>
          <p:nvPr/>
        </p:nvGrpSpPr>
        <p:grpSpPr>
          <a:xfrm>
            <a:off x="-36569" y="2868354"/>
            <a:ext cx="12251025" cy="2305058"/>
            <a:chOff x="-8195" y="3103566"/>
            <a:chExt cx="12341901" cy="2085571"/>
          </a:xfrm>
        </p:grpSpPr>
        <p:pic>
          <p:nvPicPr>
            <p:cNvPr id="54" name="Image 53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7E0073F9-D626-0015-67C8-855FAED893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19" r="5512" b="74990"/>
            <a:stretch/>
          </p:blipFill>
          <p:spPr>
            <a:xfrm rot="16200000">
              <a:off x="-14161" y="3109532"/>
              <a:ext cx="2085571" cy="2073639"/>
            </a:xfrm>
            <a:prstGeom prst="rect">
              <a:avLst/>
            </a:prstGeom>
          </p:spPr>
        </p:pic>
        <p:pic>
          <p:nvPicPr>
            <p:cNvPr id="55" name="Image 54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4BB50720-FB17-1104-FCDB-3B3E3A706F9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19" r="5512" b="74990"/>
            <a:stretch/>
          </p:blipFill>
          <p:spPr>
            <a:xfrm rot="16200000">
              <a:off x="2054481" y="3109532"/>
              <a:ext cx="2085571" cy="2073639"/>
            </a:xfrm>
            <a:prstGeom prst="rect">
              <a:avLst/>
            </a:prstGeom>
          </p:spPr>
        </p:pic>
        <p:pic>
          <p:nvPicPr>
            <p:cNvPr id="56" name="Image 55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9E837C42-6422-1105-7E9E-56DF3E2B4F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19" r="5512" b="74990"/>
            <a:stretch/>
          </p:blipFill>
          <p:spPr>
            <a:xfrm rot="16200000">
              <a:off x="4093144" y="3109532"/>
              <a:ext cx="2085571" cy="2073639"/>
            </a:xfrm>
            <a:prstGeom prst="rect">
              <a:avLst/>
            </a:prstGeom>
          </p:spPr>
        </p:pic>
        <p:pic>
          <p:nvPicPr>
            <p:cNvPr id="57" name="Image 56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B530A84C-DDED-02EA-042D-B0F11E2AA5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19" r="5512" b="74990"/>
            <a:stretch/>
          </p:blipFill>
          <p:spPr>
            <a:xfrm rot="16200000">
              <a:off x="6146796" y="3109532"/>
              <a:ext cx="2085571" cy="2073639"/>
            </a:xfrm>
            <a:prstGeom prst="rect">
              <a:avLst/>
            </a:prstGeom>
          </p:spPr>
        </p:pic>
        <p:pic>
          <p:nvPicPr>
            <p:cNvPr id="59" name="Image 58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2281F0A2-8B40-AAFC-1F8F-264EFEBBE1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19" r="5512" b="74990"/>
            <a:stretch/>
          </p:blipFill>
          <p:spPr>
            <a:xfrm rot="16200000">
              <a:off x="8260409" y="3109532"/>
              <a:ext cx="2085571" cy="2073639"/>
            </a:xfrm>
            <a:prstGeom prst="rect">
              <a:avLst/>
            </a:prstGeom>
          </p:spPr>
        </p:pic>
        <p:pic>
          <p:nvPicPr>
            <p:cNvPr id="60" name="Image 59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F4CF4982-BA00-74E3-0BD8-C40C9E90AD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19" r="5512" b="74990"/>
            <a:stretch/>
          </p:blipFill>
          <p:spPr>
            <a:xfrm rot="16200000">
              <a:off x="10254101" y="3109532"/>
              <a:ext cx="2085571" cy="2073639"/>
            </a:xfrm>
            <a:prstGeom prst="rect">
              <a:avLst/>
            </a:prstGeom>
          </p:spPr>
        </p:pic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AF0DC75F-B38D-1A2B-AE00-BD547ECF691E}"/>
              </a:ext>
            </a:extLst>
          </p:cNvPr>
          <p:cNvSpPr/>
          <p:nvPr/>
        </p:nvSpPr>
        <p:spPr>
          <a:xfrm>
            <a:off x="-21578" y="2381622"/>
            <a:ext cx="12236034" cy="137481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42402-29C5-85EC-6B39-78EB6BA68331}"/>
              </a:ext>
            </a:extLst>
          </p:cNvPr>
          <p:cNvSpPr/>
          <p:nvPr/>
        </p:nvSpPr>
        <p:spPr>
          <a:xfrm>
            <a:off x="-36569" y="5177464"/>
            <a:ext cx="12236764" cy="1033384"/>
          </a:xfrm>
          <a:prstGeom prst="rect">
            <a:avLst/>
          </a:prstGeom>
          <a:solidFill>
            <a:srgbClr val="FFC10E"/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E3AD5C20-5EC0-188E-11AD-6D6D3F06C5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64"/>
          <a:stretch/>
        </p:blipFill>
        <p:spPr>
          <a:xfrm>
            <a:off x="4502852" y="6242735"/>
            <a:ext cx="3806454" cy="55026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1DF2FB3-8D2C-2FE4-B543-29CF51172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566" y="3540028"/>
            <a:ext cx="1860139" cy="206071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08CF8FA-A597-414E-D50B-860112A5DC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408" y="4876235"/>
            <a:ext cx="1763910" cy="409202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ACBEBD19-55E3-E01C-4998-FC8EAF92CA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702" y="1192181"/>
            <a:ext cx="5998420" cy="2999210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5D53D188-F224-469B-B3D4-2B1E17D91E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5923" y="1149719"/>
            <a:ext cx="6112896" cy="3056448"/>
          </a:xfrm>
          <a:prstGeom prst="rect">
            <a:avLst/>
          </a:prstGeom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A6B4F847-FF91-7C5D-3C08-64C7C0042D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96094" y="1149719"/>
            <a:ext cx="6112896" cy="3056448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7D5E955A-722C-992B-EA5D-4D6149B0B58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5067" r="21895"/>
          <a:stretch/>
        </p:blipFill>
        <p:spPr>
          <a:xfrm>
            <a:off x="1892812" y="3437106"/>
            <a:ext cx="3253853" cy="2518944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BC3EF4C6-65DC-7FB1-B4B0-96944D6C436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4711" r="22251"/>
          <a:stretch/>
        </p:blipFill>
        <p:spPr>
          <a:xfrm>
            <a:off x="5276109" y="3450141"/>
            <a:ext cx="3253853" cy="2518944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689262C9-FF6C-6B27-9AED-C5A73C40F7B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31693" y="3407859"/>
            <a:ext cx="6134990" cy="2518944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6EE4486E-1BDE-A579-5D73-F86E414246C5}"/>
              </a:ext>
            </a:extLst>
          </p:cNvPr>
          <p:cNvSpPr txBox="1"/>
          <p:nvPr/>
        </p:nvSpPr>
        <p:spPr>
          <a:xfrm>
            <a:off x="3765923" y="297062"/>
            <a:ext cx="62608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i="0" dirty="0" err="1">
                <a:solidFill>
                  <a:schemeClr val="tx2">
                    <a:lumMod val="50000"/>
                  </a:schemeClr>
                </a:solidFill>
                <a:effectLst/>
                <a:latin typeface="Söhne"/>
              </a:rPr>
              <a:t>Démarrage</a:t>
            </a:r>
            <a:r>
              <a:rPr lang="en-US" sz="1600" b="1" i="0" dirty="0">
                <a:solidFill>
                  <a:schemeClr val="tx2">
                    <a:lumMod val="50000"/>
                  </a:schemeClr>
                </a:solidFill>
                <a:effectLst/>
                <a:latin typeface="Söhne"/>
              </a:rPr>
              <a:t> de </a:t>
            </a:r>
            <a:r>
              <a:rPr lang="en-US" sz="1600" b="1" i="0" dirty="0" err="1">
                <a:solidFill>
                  <a:schemeClr val="tx2">
                    <a:lumMod val="50000"/>
                  </a:schemeClr>
                </a:solidFill>
                <a:effectLst/>
                <a:latin typeface="Söhne"/>
              </a:rPr>
              <a:t>l'épreuve</a:t>
            </a:r>
            <a:r>
              <a:rPr lang="en-US" sz="1600" b="1" i="0" dirty="0">
                <a:solidFill>
                  <a:schemeClr val="tx2">
                    <a:lumMod val="50000"/>
                  </a:schemeClr>
                </a:solidFill>
                <a:effectLst/>
                <a:latin typeface="Söhne"/>
              </a:rPr>
              <a:t> après la confirmation de </a:t>
            </a:r>
            <a:r>
              <a:rPr lang="en-US" sz="1600" b="1" i="0" dirty="0" err="1">
                <a:solidFill>
                  <a:schemeClr val="tx2">
                    <a:lumMod val="50000"/>
                  </a:schemeClr>
                </a:solidFill>
                <a:effectLst/>
                <a:latin typeface="Söhne"/>
              </a:rPr>
              <a:t>l'examinateur</a:t>
            </a:r>
            <a:r>
              <a:rPr lang="en-US" sz="1600" b="1" i="0" dirty="0">
                <a:solidFill>
                  <a:schemeClr val="tx2">
                    <a:lumMod val="50000"/>
                  </a:schemeClr>
                </a:solidFill>
                <a:effectLst/>
                <a:latin typeface="Söhne"/>
              </a:rPr>
              <a:t> </a:t>
            </a:r>
          </a:p>
          <a:p>
            <a:r>
              <a:rPr lang="en-US" sz="2400" b="1" i="0" dirty="0">
                <a:solidFill>
                  <a:schemeClr val="tx2">
                    <a:lumMod val="50000"/>
                  </a:schemeClr>
                </a:solidFill>
                <a:effectLst/>
                <a:latin typeface="Söhne"/>
              </a:rPr>
              <a:t>et </a:t>
            </a:r>
            <a:r>
              <a:rPr lang="en-US" sz="2400" b="1" i="0" dirty="0" err="1">
                <a:solidFill>
                  <a:schemeClr val="tx2">
                    <a:lumMod val="50000"/>
                  </a:schemeClr>
                </a:solidFill>
                <a:effectLst/>
                <a:latin typeface="Söhne"/>
              </a:rPr>
              <a:t>positionement</a:t>
            </a:r>
            <a:r>
              <a:rPr lang="en-US" sz="2400" b="1" i="0" dirty="0">
                <a:solidFill>
                  <a:schemeClr val="tx2">
                    <a:lumMod val="50000"/>
                  </a:schemeClr>
                </a:solidFill>
                <a:effectLst/>
                <a:latin typeface="Söhne"/>
              </a:rPr>
              <a:t> du </a:t>
            </a:r>
            <a:r>
              <a:rPr lang="en-US" sz="2400" b="1" i="0" dirty="0" err="1">
                <a:solidFill>
                  <a:schemeClr val="tx2">
                    <a:lumMod val="50000"/>
                  </a:schemeClr>
                </a:solidFill>
                <a:effectLst/>
                <a:latin typeface="Söhne"/>
              </a:rPr>
              <a:t>candidat</a:t>
            </a:r>
            <a:r>
              <a:rPr lang="en-US" sz="2400" b="1" i="0" dirty="0">
                <a:solidFill>
                  <a:schemeClr val="tx2">
                    <a:lumMod val="50000"/>
                  </a:schemeClr>
                </a:solidFill>
                <a:effectLst/>
                <a:latin typeface="Söhne"/>
              </a:rPr>
              <a:t> dans le </a:t>
            </a:r>
            <a:r>
              <a:rPr lang="en-US" sz="2400" b="1" i="0" dirty="0" err="1">
                <a:solidFill>
                  <a:schemeClr val="tx2">
                    <a:lumMod val="50000"/>
                  </a:schemeClr>
                </a:solidFill>
                <a:effectLst/>
                <a:latin typeface="Söhne"/>
              </a:rPr>
              <a:t>véhicule</a:t>
            </a:r>
            <a:r>
              <a:rPr lang="en-US" sz="2400" b="0" i="0" dirty="0">
                <a:solidFill>
                  <a:schemeClr val="tx2">
                    <a:lumMod val="50000"/>
                  </a:schemeClr>
                </a:solidFill>
                <a:effectLst/>
                <a:latin typeface="Söhne"/>
              </a:rPr>
              <a:t>.</a:t>
            </a:r>
            <a:endParaRPr lang="en-US" sz="1600" b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3" name="Image 32">
            <a:extLst>
              <a:ext uri="{FF2B5EF4-FFF2-40B4-BE49-F238E27FC236}">
                <a16:creationId xmlns:a16="http://schemas.microsoft.com/office/drawing/2014/main" id="{79C47927-5BCB-FABA-C7AE-6149A8D02C2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3315" y="714686"/>
            <a:ext cx="1868932" cy="2070453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7DDAD055-B304-1F6A-7A78-A5E6DDF21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702" y="2154847"/>
            <a:ext cx="1763910" cy="409202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681A9587-945A-B749-48F6-9F726D45081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008999" y="189650"/>
            <a:ext cx="727553" cy="849023"/>
          </a:xfrm>
          <a:prstGeom prst="rect">
            <a:avLst/>
          </a:prstGeom>
        </p:spPr>
      </p:pic>
      <p:sp>
        <p:nvSpPr>
          <p:cNvPr id="36" name="TextBox 25">
            <a:extLst>
              <a:ext uri="{FF2B5EF4-FFF2-40B4-BE49-F238E27FC236}">
                <a16:creationId xmlns:a16="http://schemas.microsoft.com/office/drawing/2014/main" id="{BC26C534-B955-E758-44D5-178A738AE9D5}"/>
              </a:ext>
            </a:extLst>
          </p:cNvPr>
          <p:cNvSpPr txBox="1"/>
          <p:nvPr/>
        </p:nvSpPr>
        <p:spPr>
          <a:xfrm>
            <a:off x="-542453" y="4911559"/>
            <a:ext cx="3318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Candidat</a:t>
            </a:r>
            <a:endParaRPr lang="en-US" sz="1600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TextBox 25">
            <a:extLst>
              <a:ext uri="{FF2B5EF4-FFF2-40B4-BE49-F238E27FC236}">
                <a16:creationId xmlns:a16="http://schemas.microsoft.com/office/drawing/2014/main" id="{C77AB0F5-4B69-C35F-48B5-5B54963905AC}"/>
              </a:ext>
            </a:extLst>
          </p:cNvPr>
          <p:cNvSpPr txBox="1"/>
          <p:nvPr/>
        </p:nvSpPr>
        <p:spPr>
          <a:xfrm>
            <a:off x="-206585" y="2177548"/>
            <a:ext cx="3318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Examinateur</a:t>
            </a:r>
            <a:endParaRPr lang="en-US" sz="1400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TextBox 17">
            <a:extLst>
              <a:ext uri="{FF2B5EF4-FFF2-40B4-BE49-F238E27FC236}">
                <a16:creationId xmlns:a16="http://schemas.microsoft.com/office/drawing/2014/main" id="{3B5F8736-B3B8-D3FC-8D56-AB38B73E9529}"/>
              </a:ext>
            </a:extLst>
          </p:cNvPr>
          <p:cNvSpPr txBox="1"/>
          <p:nvPr/>
        </p:nvSpPr>
        <p:spPr>
          <a:xfrm>
            <a:off x="5563834" y="5808875"/>
            <a:ext cx="2745472" cy="338554"/>
          </a:xfrm>
          <a:prstGeom prst="rect">
            <a:avLst/>
          </a:prstGeom>
          <a:solidFill>
            <a:srgbClr val="091F60">
              <a:alpha val="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Verification des </a:t>
            </a:r>
            <a:r>
              <a:rPr lang="en-US" sz="1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freins</a:t>
            </a:r>
            <a:endParaRPr lang="en-US" sz="1600" b="1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3" name="TextBox 25">
            <a:extLst>
              <a:ext uri="{FF2B5EF4-FFF2-40B4-BE49-F238E27FC236}">
                <a16:creationId xmlns:a16="http://schemas.microsoft.com/office/drawing/2014/main" id="{44AE355C-B204-1B5F-794F-367568FFD77B}"/>
              </a:ext>
            </a:extLst>
          </p:cNvPr>
          <p:cNvSpPr txBox="1"/>
          <p:nvPr/>
        </p:nvSpPr>
        <p:spPr>
          <a:xfrm>
            <a:off x="1921570" y="5806253"/>
            <a:ext cx="2879650" cy="338554"/>
          </a:xfrm>
          <a:prstGeom prst="rect">
            <a:avLst/>
          </a:prstGeom>
          <a:solidFill>
            <a:srgbClr val="091F60">
              <a:alpha val="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  </a:t>
            </a:r>
            <a:r>
              <a:rPr lang="en-US" sz="1600" b="1" dirty="0" err="1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Démarrage</a:t>
            </a:r>
            <a:r>
              <a:rPr lang="en-US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 la voiture</a:t>
            </a:r>
          </a:p>
        </p:txBody>
      </p:sp>
      <p:sp>
        <p:nvSpPr>
          <p:cNvPr id="24" name="TextBox 28">
            <a:extLst>
              <a:ext uri="{FF2B5EF4-FFF2-40B4-BE49-F238E27FC236}">
                <a16:creationId xmlns:a16="http://schemas.microsoft.com/office/drawing/2014/main" id="{974ED4F0-648E-6DFE-B321-E4EFF4242B40}"/>
              </a:ext>
            </a:extLst>
          </p:cNvPr>
          <p:cNvSpPr txBox="1"/>
          <p:nvPr/>
        </p:nvSpPr>
        <p:spPr>
          <a:xfrm>
            <a:off x="9035846" y="5791459"/>
            <a:ext cx="2745471" cy="338554"/>
          </a:xfrm>
          <a:prstGeom prst="rect">
            <a:avLst/>
          </a:prstGeom>
          <a:solidFill>
            <a:srgbClr val="091F60">
              <a:alpha val="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Verification des phares</a:t>
            </a: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C2C4A64C-99E0-52F5-B64C-EC6080D38687}"/>
              </a:ext>
            </a:extLst>
          </p:cNvPr>
          <p:cNvSpPr/>
          <p:nvPr/>
        </p:nvSpPr>
        <p:spPr>
          <a:xfrm>
            <a:off x="560508" y="2260762"/>
            <a:ext cx="211394" cy="211394"/>
          </a:xfrm>
          <a:prstGeom prst="ellipse">
            <a:avLst/>
          </a:prstGeom>
          <a:solidFill>
            <a:srgbClr val="00B072"/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1A07FAA1-E577-1AAD-54CE-8D869A06C93E}"/>
              </a:ext>
            </a:extLst>
          </p:cNvPr>
          <p:cNvSpPr/>
          <p:nvPr/>
        </p:nvSpPr>
        <p:spPr>
          <a:xfrm>
            <a:off x="340659" y="4976090"/>
            <a:ext cx="211394" cy="211394"/>
          </a:xfrm>
          <a:prstGeom prst="ellipse">
            <a:avLst/>
          </a:prstGeom>
          <a:solidFill>
            <a:srgbClr val="00B0F0"/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40206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e 39">
            <a:extLst>
              <a:ext uri="{FF2B5EF4-FFF2-40B4-BE49-F238E27FC236}">
                <a16:creationId xmlns:a16="http://schemas.microsoft.com/office/drawing/2014/main" id="{A34D4C1E-A17E-9A88-A4BE-D50665CCDBEC}"/>
              </a:ext>
            </a:extLst>
          </p:cNvPr>
          <p:cNvGrpSpPr/>
          <p:nvPr/>
        </p:nvGrpSpPr>
        <p:grpSpPr>
          <a:xfrm>
            <a:off x="-36569" y="2868354"/>
            <a:ext cx="12251025" cy="2305058"/>
            <a:chOff x="-8195" y="3103566"/>
            <a:chExt cx="12341901" cy="2085571"/>
          </a:xfrm>
        </p:grpSpPr>
        <p:pic>
          <p:nvPicPr>
            <p:cNvPr id="41" name="Image 40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CB5484A1-32DC-9BB3-AB1C-1106D0BE92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19" r="5512" b="74990"/>
            <a:stretch/>
          </p:blipFill>
          <p:spPr>
            <a:xfrm rot="16200000">
              <a:off x="-14161" y="3109532"/>
              <a:ext cx="2085571" cy="2073639"/>
            </a:xfrm>
            <a:prstGeom prst="rect">
              <a:avLst/>
            </a:prstGeom>
          </p:spPr>
        </p:pic>
        <p:pic>
          <p:nvPicPr>
            <p:cNvPr id="42" name="Image 41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E44FD7B2-6DE7-214F-3333-82C14A676A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19" r="5512" b="74990"/>
            <a:stretch/>
          </p:blipFill>
          <p:spPr>
            <a:xfrm rot="16200000">
              <a:off x="2054481" y="3109532"/>
              <a:ext cx="2085571" cy="2073639"/>
            </a:xfrm>
            <a:prstGeom prst="rect">
              <a:avLst/>
            </a:prstGeom>
          </p:spPr>
        </p:pic>
        <p:pic>
          <p:nvPicPr>
            <p:cNvPr id="51" name="Image 50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C65C6148-D063-2063-9251-A225A9AADE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19" r="5512" b="74990"/>
            <a:stretch/>
          </p:blipFill>
          <p:spPr>
            <a:xfrm rot="16200000">
              <a:off x="4093144" y="3109532"/>
              <a:ext cx="2085571" cy="2073639"/>
            </a:xfrm>
            <a:prstGeom prst="rect">
              <a:avLst/>
            </a:prstGeom>
          </p:spPr>
        </p:pic>
        <p:pic>
          <p:nvPicPr>
            <p:cNvPr id="52" name="Image 51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C4B14438-AE69-D28F-588B-ED42AD1636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19" r="5512" b="74990"/>
            <a:stretch/>
          </p:blipFill>
          <p:spPr>
            <a:xfrm rot="16200000">
              <a:off x="6146796" y="3109532"/>
              <a:ext cx="2085571" cy="2073639"/>
            </a:xfrm>
            <a:prstGeom prst="rect">
              <a:avLst/>
            </a:prstGeom>
          </p:spPr>
        </p:pic>
        <p:pic>
          <p:nvPicPr>
            <p:cNvPr id="53" name="Image 52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7B31DC29-D9BE-F2D7-50F9-0E4896F988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19" r="5512" b="74990"/>
            <a:stretch/>
          </p:blipFill>
          <p:spPr>
            <a:xfrm rot="16200000">
              <a:off x="8260409" y="3109532"/>
              <a:ext cx="2085571" cy="2073639"/>
            </a:xfrm>
            <a:prstGeom prst="rect">
              <a:avLst/>
            </a:prstGeom>
          </p:spPr>
        </p:pic>
        <p:pic>
          <p:nvPicPr>
            <p:cNvPr id="54" name="Image 53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F50815A8-77DE-9FA7-E7BE-7F5CB916CF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19" r="5512" b="74990"/>
            <a:stretch/>
          </p:blipFill>
          <p:spPr>
            <a:xfrm rot="16200000">
              <a:off x="10254101" y="3109532"/>
              <a:ext cx="2085571" cy="2073639"/>
            </a:xfrm>
            <a:prstGeom prst="rect">
              <a:avLst/>
            </a:prstGeom>
          </p:spPr>
        </p:pic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7BBDA31D-0C2C-BDAB-AB84-D06BD4A29D2F}"/>
              </a:ext>
            </a:extLst>
          </p:cNvPr>
          <p:cNvSpPr/>
          <p:nvPr/>
        </p:nvSpPr>
        <p:spPr>
          <a:xfrm>
            <a:off x="-21578" y="2381622"/>
            <a:ext cx="12236034" cy="129891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42402-29C5-85EC-6B39-78EB6BA68331}"/>
              </a:ext>
            </a:extLst>
          </p:cNvPr>
          <p:cNvSpPr/>
          <p:nvPr/>
        </p:nvSpPr>
        <p:spPr>
          <a:xfrm>
            <a:off x="-1" y="5177464"/>
            <a:ext cx="12200195" cy="913961"/>
          </a:xfrm>
          <a:prstGeom prst="rect">
            <a:avLst/>
          </a:prstGeom>
          <a:gradFill>
            <a:gsLst>
              <a:gs pos="17000">
                <a:srgbClr val="FDD32F"/>
              </a:gs>
              <a:gs pos="99000">
                <a:srgbClr val="FFC10E"/>
              </a:gs>
            </a:gsLst>
            <a:lin ang="5400000" scaled="0"/>
          </a:gra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 descr="Une image contenant texte&#10;&#10;Description générée automatiquement">
            <a:extLst>
              <a:ext uri="{FF2B5EF4-FFF2-40B4-BE49-F238E27FC236}">
                <a16:creationId xmlns:a16="http://schemas.microsoft.com/office/drawing/2014/main" id="{E3AD5C20-5EC0-188E-11AD-6D6D3F06C5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64"/>
          <a:stretch/>
        </p:blipFill>
        <p:spPr>
          <a:xfrm>
            <a:off x="4425868" y="6191742"/>
            <a:ext cx="3806454" cy="55026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D1DF2FB3-8D2C-2FE4-B543-29CF511727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566" y="3540028"/>
            <a:ext cx="1860139" cy="206071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08CF8FA-A597-414E-D50B-860112A5DC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408" y="4876235"/>
            <a:ext cx="1763910" cy="409202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79C47927-5BCB-FABA-C7AE-6149A8D02C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315" y="714686"/>
            <a:ext cx="1868932" cy="2070453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7DDAD055-B304-1F6A-7A78-A5E6DDF21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702" y="2154847"/>
            <a:ext cx="1763910" cy="409202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681A9587-945A-B749-48F6-9F726D4508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06517" y="262124"/>
            <a:ext cx="897250" cy="1047052"/>
          </a:xfrm>
          <a:prstGeom prst="rect">
            <a:avLst/>
          </a:prstGeom>
        </p:spPr>
      </p:pic>
      <p:sp>
        <p:nvSpPr>
          <p:cNvPr id="36" name="TextBox 25">
            <a:extLst>
              <a:ext uri="{FF2B5EF4-FFF2-40B4-BE49-F238E27FC236}">
                <a16:creationId xmlns:a16="http://schemas.microsoft.com/office/drawing/2014/main" id="{BC26C534-B955-E758-44D5-178A738AE9D5}"/>
              </a:ext>
            </a:extLst>
          </p:cNvPr>
          <p:cNvSpPr txBox="1"/>
          <p:nvPr/>
        </p:nvSpPr>
        <p:spPr>
          <a:xfrm>
            <a:off x="310305" y="4926568"/>
            <a:ext cx="1644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Candidat</a:t>
            </a:r>
            <a:endParaRPr lang="en-US" sz="1600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TextBox 25">
            <a:extLst>
              <a:ext uri="{FF2B5EF4-FFF2-40B4-BE49-F238E27FC236}">
                <a16:creationId xmlns:a16="http://schemas.microsoft.com/office/drawing/2014/main" id="{C77AB0F5-4B69-C35F-48B5-5B54963905AC}"/>
              </a:ext>
            </a:extLst>
          </p:cNvPr>
          <p:cNvSpPr txBox="1"/>
          <p:nvPr/>
        </p:nvSpPr>
        <p:spPr>
          <a:xfrm>
            <a:off x="-206585" y="2177548"/>
            <a:ext cx="3318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Examinateur</a:t>
            </a:r>
            <a:endParaRPr lang="en-US" sz="1400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C2C4A64C-99E0-52F5-B64C-EC6080D38687}"/>
              </a:ext>
            </a:extLst>
          </p:cNvPr>
          <p:cNvSpPr/>
          <p:nvPr/>
        </p:nvSpPr>
        <p:spPr>
          <a:xfrm>
            <a:off x="560508" y="2260762"/>
            <a:ext cx="211394" cy="211394"/>
          </a:xfrm>
          <a:prstGeom prst="ellipse">
            <a:avLst/>
          </a:prstGeom>
          <a:solidFill>
            <a:srgbClr val="00B072"/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1A07FAA1-E577-1AAD-54CE-8D869A06C93E}"/>
              </a:ext>
            </a:extLst>
          </p:cNvPr>
          <p:cNvSpPr/>
          <p:nvPr/>
        </p:nvSpPr>
        <p:spPr>
          <a:xfrm>
            <a:off x="340659" y="4976090"/>
            <a:ext cx="211394" cy="211394"/>
          </a:xfrm>
          <a:prstGeom prst="ellipse">
            <a:avLst/>
          </a:prstGeom>
          <a:solidFill>
            <a:srgbClr val="00B0F0"/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0507325-18D5-5707-E044-78469AD970B5}"/>
              </a:ext>
            </a:extLst>
          </p:cNvPr>
          <p:cNvSpPr txBox="1"/>
          <p:nvPr/>
        </p:nvSpPr>
        <p:spPr>
          <a:xfrm>
            <a:off x="5003767" y="332997"/>
            <a:ext cx="31430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i="0" dirty="0" err="1">
                <a:solidFill>
                  <a:schemeClr val="tx2">
                    <a:lumMod val="75000"/>
                  </a:schemeClr>
                </a:solidFill>
                <a:effectLst/>
                <a:latin typeface="Söhne"/>
              </a:rPr>
              <a:t>Démarrage</a:t>
            </a:r>
            <a:r>
              <a:rPr lang="en-US" b="1" i="0" dirty="0">
                <a:solidFill>
                  <a:schemeClr val="tx2">
                    <a:lumMod val="75000"/>
                  </a:schemeClr>
                </a:solidFill>
                <a:effectLst/>
                <a:latin typeface="Söhne"/>
              </a:rPr>
              <a:t> des </a:t>
            </a:r>
            <a:r>
              <a:rPr lang="en-US" b="1" dirty="0" err="1">
                <a:solidFill>
                  <a:schemeClr val="tx2">
                    <a:lumMod val="75000"/>
                  </a:schemeClr>
                </a:solidFill>
                <a:latin typeface="Söhne"/>
              </a:rPr>
              <a:t>Manœuvres</a:t>
            </a:r>
            <a:endParaRPr lang="en-US" b="1" dirty="0">
              <a:solidFill>
                <a:schemeClr val="tx2">
                  <a:lumMod val="75000"/>
                </a:schemeClr>
              </a:solidFill>
              <a:latin typeface="Söhne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67A53D1-38D3-F689-3C86-6D8616D00F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206" y="3390996"/>
            <a:ext cx="5859397" cy="240578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536A4031-7F1E-14FF-1DBE-0595FDEE00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06917" y="3400100"/>
            <a:ext cx="5859397" cy="2405789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5D24F97-35D8-F45C-BDF8-16A3688EB201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638"/>
          <a:stretch/>
        </p:blipFill>
        <p:spPr>
          <a:xfrm>
            <a:off x="8232322" y="3409230"/>
            <a:ext cx="5010718" cy="2410138"/>
          </a:xfrm>
          <a:prstGeom prst="rect">
            <a:avLst/>
          </a:prstGeom>
        </p:spPr>
      </p:pic>
      <p:sp>
        <p:nvSpPr>
          <p:cNvPr id="14" name="TextBox 17">
            <a:extLst>
              <a:ext uri="{FF2B5EF4-FFF2-40B4-BE49-F238E27FC236}">
                <a16:creationId xmlns:a16="http://schemas.microsoft.com/office/drawing/2014/main" id="{371078B6-737D-3A84-7D48-6A13826D6F0E}"/>
              </a:ext>
            </a:extLst>
          </p:cNvPr>
          <p:cNvSpPr txBox="1"/>
          <p:nvPr/>
        </p:nvSpPr>
        <p:spPr>
          <a:xfrm>
            <a:off x="5046677" y="5652489"/>
            <a:ext cx="3547767" cy="400110"/>
          </a:xfrm>
          <a:prstGeom prst="rect">
            <a:avLst/>
          </a:prstGeom>
          <a:solidFill>
            <a:srgbClr val="091F60">
              <a:alpha val="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WordVisi_MSFontService"/>
              </a:rPr>
              <a:t>Marche </a:t>
            </a:r>
            <a:r>
              <a:rPr lang="en-US" sz="2000" b="1" dirty="0" err="1">
                <a:solidFill>
                  <a:schemeClr val="bg1"/>
                </a:solidFill>
                <a:latin typeface="WordVisi_MSFontService"/>
              </a:rPr>
              <a:t>arrière</a:t>
            </a:r>
            <a:r>
              <a:rPr lang="en-US" sz="2000" b="1" dirty="0">
                <a:solidFill>
                  <a:schemeClr val="bg1"/>
                </a:solidFill>
                <a:latin typeface="WordVisi_MSFontService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WordVisi_MSFontService"/>
              </a:rPr>
              <a:t>en</a:t>
            </a:r>
            <a:r>
              <a:rPr lang="en-US" sz="2000" b="1" dirty="0">
                <a:solidFill>
                  <a:schemeClr val="bg1"/>
                </a:solidFill>
                <a:latin typeface="WordVisi_MSFontService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WordVisi_MSFontService"/>
              </a:rPr>
              <a:t>ligne</a:t>
            </a:r>
            <a:r>
              <a:rPr lang="en-US" sz="2000" b="1" dirty="0">
                <a:solidFill>
                  <a:schemeClr val="bg1"/>
                </a:solidFill>
                <a:latin typeface="WordVisi_MSFontService"/>
              </a:rPr>
              <a:t> droite</a:t>
            </a:r>
          </a:p>
        </p:txBody>
      </p:sp>
      <p:sp>
        <p:nvSpPr>
          <p:cNvPr id="15" name="TextBox 25">
            <a:extLst>
              <a:ext uri="{FF2B5EF4-FFF2-40B4-BE49-F238E27FC236}">
                <a16:creationId xmlns:a16="http://schemas.microsoft.com/office/drawing/2014/main" id="{A9F94C9A-4307-AC06-D92B-D2FD13EBE9DC}"/>
              </a:ext>
            </a:extLst>
          </p:cNvPr>
          <p:cNvSpPr txBox="1"/>
          <p:nvPr/>
        </p:nvSpPr>
        <p:spPr>
          <a:xfrm>
            <a:off x="1618956" y="5622113"/>
            <a:ext cx="3273117" cy="400110"/>
          </a:xfrm>
          <a:prstGeom prst="rect">
            <a:avLst/>
          </a:prstGeom>
          <a:solidFill>
            <a:srgbClr val="091F60">
              <a:alpha val="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/>
                </a:solidFill>
                <a:latin typeface="WordVisi_MSFontService"/>
              </a:rPr>
              <a:t>  </a:t>
            </a:r>
            <a:r>
              <a:rPr lang="en-US" sz="2000" b="1" dirty="0" err="1">
                <a:solidFill>
                  <a:schemeClr val="bg1"/>
                </a:solidFill>
                <a:latin typeface="WordVisi_MSFontService"/>
              </a:rPr>
              <a:t>Stationnement</a:t>
            </a:r>
            <a:r>
              <a:rPr lang="en-US" sz="2000" b="1" dirty="0">
                <a:solidFill>
                  <a:schemeClr val="bg1"/>
                </a:solidFill>
                <a:latin typeface="WordVisi_MSFontService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WordVisi_MSFontService"/>
              </a:rPr>
              <a:t>parallèle</a:t>
            </a:r>
            <a:endParaRPr lang="en-US" sz="2000" b="1" dirty="0">
              <a:solidFill>
                <a:schemeClr val="bg1"/>
              </a:solidFill>
              <a:latin typeface="WordVisi_MSFontService"/>
            </a:endParaRPr>
          </a:p>
        </p:txBody>
      </p:sp>
      <p:sp>
        <p:nvSpPr>
          <p:cNvPr id="16" name="TextBox 28">
            <a:extLst>
              <a:ext uri="{FF2B5EF4-FFF2-40B4-BE49-F238E27FC236}">
                <a16:creationId xmlns:a16="http://schemas.microsoft.com/office/drawing/2014/main" id="{EE48E0CF-E4EF-2AED-B452-04478DE305DB}"/>
              </a:ext>
            </a:extLst>
          </p:cNvPr>
          <p:cNvSpPr txBox="1"/>
          <p:nvPr/>
        </p:nvSpPr>
        <p:spPr>
          <a:xfrm>
            <a:off x="9084216" y="5621712"/>
            <a:ext cx="2600722" cy="461665"/>
          </a:xfrm>
          <a:prstGeom prst="rect">
            <a:avLst/>
          </a:prstGeom>
          <a:solidFill>
            <a:srgbClr val="091F60">
              <a:alpha val="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WordVisi_MSFontService"/>
              </a:rPr>
              <a:t>Entrée </a:t>
            </a:r>
            <a:r>
              <a:rPr lang="en-US" sz="2400" b="1" dirty="0" err="1">
                <a:solidFill>
                  <a:schemeClr val="bg1"/>
                </a:solidFill>
                <a:latin typeface="WordVisi_MSFontService"/>
              </a:rPr>
              <a:t>en</a:t>
            </a:r>
            <a:r>
              <a:rPr lang="en-US" sz="2400" b="1" dirty="0">
                <a:solidFill>
                  <a:schemeClr val="bg1"/>
                </a:solidFill>
                <a:latin typeface="WordVisi_MSFontService"/>
              </a:rPr>
              <a:t> garage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B6BF3A66-2BBB-B3A2-FC83-F4683449CC9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9894"/>
          <a:stretch/>
        </p:blipFill>
        <p:spPr>
          <a:xfrm>
            <a:off x="1640068" y="1086171"/>
            <a:ext cx="4790445" cy="299006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8432FBD1-FAA8-8A4F-BF49-D65164CCEEE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703787" y="1058991"/>
            <a:ext cx="6141487" cy="3070744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7CB06D8F-0BB1-F4C3-E494-9F619200CC0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39128" y="1037868"/>
            <a:ext cx="6183734" cy="3091867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4A8513FD-86EF-E4CD-A010-C7666A239051}"/>
              </a:ext>
            </a:extLst>
          </p:cNvPr>
          <p:cNvSpPr txBox="1"/>
          <p:nvPr/>
        </p:nvSpPr>
        <p:spPr>
          <a:xfrm>
            <a:off x="4976078" y="473658"/>
            <a:ext cx="703630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tx2">
                    <a:lumMod val="75000"/>
                  </a:schemeClr>
                </a:solidFill>
                <a:latin typeface="Söhne"/>
              </a:rPr>
              <a:t>Hors circulation</a:t>
            </a:r>
            <a:endParaRPr lang="fr-FR" sz="3600" dirty="0"/>
          </a:p>
        </p:txBody>
      </p:sp>
    </p:spTree>
    <p:extLst>
      <p:ext uri="{BB962C8B-B14F-4D97-AF65-F5344CB8AC3E}">
        <p14:creationId xmlns:p14="http://schemas.microsoft.com/office/powerpoint/2010/main" val="33485372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e 62">
            <a:extLst>
              <a:ext uri="{FF2B5EF4-FFF2-40B4-BE49-F238E27FC236}">
                <a16:creationId xmlns:a16="http://schemas.microsoft.com/office/drawing/2014/main" id="{025B1D58-9602-EC0D-1A8A-1384D670F501}"/>
              </a:ext>
            </a:extLst>
          </p:cNvPr>
          <p:cNvGrpSpPr/>
          <p:nvPr/>
        </p:nvGrpSpPr>
        <p:grpSpPr>
          <a:xfrm>
            <a:off x="-36569" y="2733444"/>
            <a:ext cx="8173963" cy="2305058"/>
            <a:chOff x="-8195" y="3103566"/>
            <a:chExt cx="8234596" cy="2085571"/>
          </a:xfrm>
        </p:grpSpPr>
        <p:pic>
          <p:nvPicPr>
            <p:cNvPr id="64" name="Image 63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76DAAD4E-1851-4477-C2E7-EF5F9BFF3C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19" r="5512" b="74990"/>
            <a:stretch/>
          </p:blipFill>
          <p:spPr>
            <a:xfrm rot="16200000">
              <a:off x="-14161" y="3109532"/>
              <a:ext cx="2085571" cy="2073639"/>
            </a:xfrm>
            <a:prstGeom prst="rect">
              <a:avLst/>
            </a:prstGeom>
          </p:spPr>
        </p:pic>
        <p:pic>
          <p:nvPicPr>
            <p:cNvPr id="65" name="Image 64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91019090-12CE-CD7C-59CA-95E49F7555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19" r="5512" b="74990"/>
            <a:stretch/>
          </p:blipFill>
          <p:spPr>
            <a:xfrm rot="16200000">
              <a:off x="2054481" y="3109532"/>
              <a:ext cx="2085571" cy="2073639"/>
            </a:xfrm>
            <a:prstGeom prst="rect">
              <a:avLst/>
            </a:prstGeom>
          </p:spPr>
        </p:pic>
        <p:pic>
          <p:nvPicPr>
            <p:cNvPr id="66" name="Image 65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C849201E-50F2-4AFD-FFCA-8DCDA8809F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19" r="5512" b="74990"/>
            <a:stretch/>
          </p:blipFill>
          <p:spPr>
            <a:xfrm rot="16200000">
              <a:off x="4093144" y="3109532"/>
              <a:ext cx="2085571" cy="2073639"/>
            </a:xfrm>
            <a:prstGeom prst="rect">
              <a:avLst/>
            </a:prstGeom>
          </p:spPr>
        </p:pic>
        <p:pic>
          <p:nvPicPr>
            <p:cNvPr id="67" name="Image 66" descr="Une image contenant texte&#10;&#10;Description générée automatiquement">
              <a:extLst>
                <a:ext uri="{FF2B5EF4-FFF2-40B4-BE49-F238E27FC236}">
                  <a16:creationId xmlns:a16="http://schemas.microsoft.com/office/drawing/2014/main" id="{338A912D-6F83-2AF3-8C09-63741091A7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919" r="5512" b="74990"/>
            <a:stretch/>
          </p:blipFill>
          <p:spPr>
            <a:xfrm rot="16200000">
              <a:off x="6146796" y="3109532"/>
              <a:ext cx="2085571" cy="2073639"/>
            </a:xfrm>
            <a:prstGeom prst="rect">
              <a:avLst/>
            </a:prstGeom>
          </p:spPr>
        </p:pic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DC38078D-2B8C-B54C-CA85-20F9721D18CF}"/>
              </a:ext>
            </a:extLst>
          </p:cNvPr>
          <p:cNvSpPr/>
          <p:nvPr/>
        </p:nvSpPr>
        <p:spPr>
          <a:xfrm>
            <a:off x="-21578" y="2381622"/>
            <a:ext cx="7441215" cy="112308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B242402-29C5-85EC-6B39-78EB6BA68331}"/>
              </a:ext>
            </a:extLst>
          </p:cNvPr>
          <p:cNvSpPr/>
          <p:nvPr/>
        </p:nvSpPr>
        <p:spPr>
          <a:xfrm>
            <a:off x="-36568" y="4836015"/>
            <a:ext cx="7664806" cy="1516949"/>
          </a:xfrm>
          <a:prstGeom prst="rect">
            <a:avLst/>
          </a:prstGeom>
          <a:gradFill>
            <a:gsLst>
              <a:gs pos="17000">
                <a:srgbClr val="FDD32F"/>
              </a:gs>
              <a:gs pos="99000">
                <a:srgbClr val="FFC10E"/>
              </a:gs>
            </a:gsLst>
            <a:lin ang="5400000" scaled="0"/>
          </a:gra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1DF2FB3-8D2C-2FE4-B543-29CF511727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82" y="3416381"/>
            <a:ext cx="1860139" cy="2060710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5FB5BD5D-183D-A909-E688-C0643E512B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3469"/>
          <a:stretch/>
        </p:blipFill>
        <p:spPr>
          <a:xfrm>
            <a:off x="4956804" y="-16813"/>
            <a:ext cx="7235196" cy="686638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08CF8FA-A597-414E-D50B-860112A5DC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555" y="4845605"/>
            <a:ext cx="1763910" cy="409202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79C47927-5BCB-FABA-C7AE-6149A8D02C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54" y="787499"/>
            <a:ext cx="1868932" cy="2070453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7DDAD055-B304-1F6A-7A78-A5E6DDF21B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449" y="2350837"/>
            <a:ext cx="1644247" cy="381442"/>
          </a:xfrm>
          <a:prstGeom prst="rect">
            <a:avLst/>
          </a:prstGeom>
        </p:spPr>
      </p:pic>
      <p:sp>
        <p:nvSpPr>
          <p:cNvPr id="36" name="TextBox 25">
            <a:extLst>
              <a:ext uri="{FF2B5EF4-FFF2-40B4-BE49-F238E27FC236}">
                <a16:creationId xmlns:a16="http://schemas.microsoft.com/office/drawing/2014/main" id="{BC26C534-B955-E758-44D5-178A738AE9D5}"/>
              </a:ext>
            </a:extLst>
          </p:cNvPr>
          <p:cNvSpPr txBox="1"/>
          <p:nvPr/>
        </p:nvSpPr>
        <p:spPr>
          <a:xfrm>
            <a:off x="-717725" y="4880929"/>
            <a:ext cx="33186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err="1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Candidat</a:t>
            </a:r>
            <a:endParaRPr lang="en-US" sz="1600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7" name="TextBox 25">
            <a:extLst>
              <a:ext uri="{FF2B5EF4-FFF2-40B4-BE49-F238E27FC236}">
                <a16:creationId xmlns:a16="http://schemas.microsoft.com/office/drawing/2014/main" id="{C77AB0F5-4B69-C35F-48B5-5B54963905AC}"/>
              </a:ext>
            </a:extLst>
          </p:cNvPr>
          <p:cNvSpPr txBox="1"/>
          <p:nvPr/>
        </p:nvSpPr>
        <p:spPr>
          <a:xfrm>
            <a:off x="-580307" y="2377025"/>
            <a:ext cx="33186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err="1">
                <a:solidFill>
                  <a:schemeClr val="tx2">
                    <a:lumMod val="75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Examinateur</a:t>
            </a:r>
            <a:endParaRPr lang="en-US" sz="1400" b="1" dirty="0">
              <a:solidFill>
                <a:schemeClr val="tx2">
                  <a:lumMod val="75000"/>
                </a:schemeClr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TextBox 17">
            <a:extLst>
              <a:ext uri="{FF2B5EF4-FFF2-40B4-BE49-F238E27FC236}">
                <a16:creationId xmlns:a16="http://schemas.microsoft.com/office/drawing/2014/main" id="{E91087B4-9163-CCCB-CACE-6A0A0AB1A2F4}"/>
              </a:ext>
            </a:extLst>
          </p:cNvPr>
          <p:cNvSpPr txBox="1"/>
          <p:nvPr/>
        </p:nvSpPr>
        <p:spPr>
          <a:xfrm>
            <a:off x="4495080" y="5839679"/>
            <a:ext cx="3201839" cy="461665"/>
          </a:xfrm>
          <a:prstGeom prst="rect">
            <a:avLst/>
          </a:prstGeom>
          <a:solidFill>
            <a:srgbClr val="091F60">
              <a:alpha val="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chemeClr val="bg1"/>
                </a:solidFill>
                <a:latin typeface="var( --e-global-typography-primary-font-family )"/>
              </a:rPr>
              <a:t>Résultats</a:t>
            </a:r>
            <a:r>
              <a:rPr lang="en-US" sz="2400" b="1" dirty="0">
                <a:solidFill>
                  <a:schemeClr val="bg1"/>
                </a:solidFill>
                <a:latin typeface="var( --e-global-typography-primary-font-family )"/>
              </a:rPr>
              <a:t> de </a:t>
            </a:r>
            <a:r>
              <a:rPr lang="en-US" sz="2400" b="1" dirty="0" err="1">
                <a:solidFill>
                  <a:schemeClr val="bg1"/>
                </a:solidFill>
                <a:latin typeface="var( --e-global-typography-primary-font-family )"/>
              </a:rPr>
              <a:t>l’examen</a:t>
            </a:r>
            <a:endParaRPr lang="en-US" sz="2400" b="1" dirty="0">
              <a:solidFill>
                <a:schemeClr val="bg1"/>
              </a:solidFill>
              <a:latin typeface="var( --e-global-typography-primary-font-family )"/>
            </a:endParaRPr>
          </a:p>
        </p:txBody>
      </p:sp>
      <p:sp>
        <p:nvSpPr>
          <p:cNvPr id="3" name="TextBox 25">
            <a:extLst>
              <a:ext uri="{FF2B5EF4-FFF2-40B4-BE49-F238E27FC236}">
                <a16:creationId xmlns:a16="http://schemas.microsoft.com/office/drawing/2014/main" id="{FD077F9B-4AC2-A2AB-750B-1B89B67AB299}"/>
              </a:ext>
            </a:extLst>
          </p:cNvPr>
          <p:cNvSpPr txBox="1"/>
          <p:nvPr/>
        </p:nvSpPr>
        <p:spPr>
          <a:xfrm>
            <a:off x="1337065" y="5849423"/>
            <a:ext cx="2973298" cy="461665"/>
          </a:xfrm>
          <a:prstGeom prst="rect">
            <a:avLst/>
          </a:prstGeom>
          <a:solidFill>
            <a:srgbClr val="091F60">
              <a:alpha val="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  <a:latin typeface="WordVisi_MSFontService"/>
              </a:rPr>
              <a:t>  </a:t>
            </a:r>
            <a:r>
              <a:rPr lang="en-US" sz="2400" b="1" dirty="0">
                <a:solidFill>
                  <a:schemeClr val="bg1"/>
                </a:solidFill>
                <a:latin typeface="var( --e-global-typography-primary-font-family )"/>
              </a:rPr>
              <a:t>Circulation </a:t>
            </a:r>
            <a:r>
              <a:rPr lang="en-US" sz="2400" b="1" dirty="0" err="1">
                <a:solidFill>
                  <a:schemeClr val="bg1"/>
                </a:solidFill>
                <a:latin typeface="var( --e-global-typography-primary-font-family )"/>
              </a:rPr>
              <a:t>externe</a:t>
            </a:r>
            <a:endParaRPr lang="en-US" sz="2400" b="1" dirty="0">
              <a:solidFill>
                <a:schemeClr val="bg1"/>
              </a:solidFill>
              <a:latin typeface="var( --e-global-typography-primary-font-family )"/>
            </a:endParaRPr>
          </a:p>
        </p:txBody>
      </p:sp>
      <p:sp>
        <p:nvSpPr>
          <p:cNvPr id="43" name="Ellipse 42">
            <a:extLst>
              <a:ext uri="{FF2B5EF4-FFF2-40B4-BE49-F238E27FC236}">
                <a16:creationId xmlns:a16="http://schemas.microsoft.com/office/drawing/2014/main" id="{32A3816A-6D48-D938-769F-A23C689A15EC}"/>
              </a:ext>
            </a:extLst>
          </p:cNvPr>
          <p:cNvSpPr/>
          <p:nvPr/>
        </p:nvSpPr>
        <p:spPr>
          <a:xfrm>
            <a:off x="236296" y="2440916"/>
            <a:ext cx="197053" cy="197053"/>
          </a:xfrm>
          <a:prstGeom prst="ellipse">
            <a:avLst/>
          </a:prstGeom>
          <a:solidFill>
            <a:srgbClr val="00B072"/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4" name="Ellipse 43">
            <a:extLst>
              <a:ext uri="{FF2B5EF4-FFF2-40B4-BE49-F238E27FC236}">
                <a16:creationId xmlns:a16="http://schemas.microsoft.com/office/drawing/2014/main" id="{DB1AF717-5C00-28F4-BFB6-32020DC21B68}"/>
              </a:ext>
            </a:extLst>
          </p:cNvPr>
          <p:cNvSpPr/>
          <p:nvPr/>
        </p:nvSpPr>
        <p:spPr>
          <a:xfrm>
            <a:off x="222806" y="4954425"/>
            <a:ext cx="211394" cy="211394"/>
          </a:xfrm>
          <a:prstGeom prst="ellipse">
            <a:avLst/>
          </a:prstGeom>
          <a:solidFill>
            <a:srgbClr val="00B0F0"/>
          </a:solidFill>
          <a:ln>
            <a:solidFill>
              <a:schemeClr val="accent1">
                <a:shade val="50000"/>
                <a:alpha val="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8024F383-083C-A696-EB0D-B2DF497ECCD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210"/>
          <a:stretch/>
        </p:blipFill>
        <p:spPr>
          <a:xfrm>
            <a:off x="1193192" y="1243895"/>
            <a:ext cx="5147427" cy="3146749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B586BFA8-F5B0-5E23-63D3-E3B2569CADF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-6875" t="1444" r="-408" b="-1444"/>
          <a:stretch/>
        </p:blipFill>
        <p:spPr>
          <a:xfrm>
            <a:off x="4715129" y="1263207"/>
            <a:ext cx="5217467" cy="3218712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ABCE9CB7-5C54-AA77-64BA-729CADBF4E74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5539"/>
          <a:stretch/>
        </p:blipFill>
        <p:spPr>
          <a:xfrm>
            <a:off x="1531942" y="3641054"/>
            <a:ext cx="4238029" cy="233690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163F48BD-A306-76AB-F4AD-300510696B20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r="20379"/>
          <a:stretch/>
        </p:blipFill>
        <p:spPr>
          <a:xfrm>
            <a:off x="3219033" y="3643364"/>
            <a:ext cx="4625589" cy="2385302"/>
          </a:xfrm>
          <a:prstGeom prst="rect">
            <a:avLst/>
          </a:prstGeom>
        </p:spPr>
      </p:pic>
      <p:sp>
        <p:nvSpPr>
          <p:cNvPr id="25" name="TextBox 22">
            <a:extLst>
              <a:ext uri="{FF2B5EF4-FFF2-40B4-BE49-F238E27FC236}">
                <a16:creationId xmlns:a16="http://schemas.microsoft.com/office/drawing/2014/main" id="{90B031B1-4E8A-E5A4-F909-FDDA41394F46}"/>
              </a:ext>
            </a:extLst>
          </p:cNvPr>
          <p:cNvSpPr txBox="1"/>
          <p:nvPr/>
        </p:nvSpPr>
        <p:spPr>
          <a:xfrm rot="5400000">
            <a:off x="6462828" y="4777904"/>
            <a:ext cx="34407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DD32F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EPREUVES</a:t>
            </a: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7E50F69D-8CF1-6D5F-CE9F-A8721BFC7C59}"/>
              </a:ext>
            </a:extLst>
          </p:cNvPr>
          <p:cNvSpPr txBox="1"/>
          <p:nvPr/>
        </p:nvSpPr>
        <p:spPr>
          <a:xfrm rot="5400000">
            <a:off x="7593225" y="4344193"/>
            <a:ext cx="21402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var( --e-global-typography-primary-font-family )"/>
              </a:rPr>
              <a:t>FIN DES </a:t>
            </a:r>
            <a:endParaRPr lang="fr-FR" sz="4000" dirty="0"/>
          </a:p>
        </p:txBody>
      </p:sp>
      <p:pic>
        <p:nvPicPr>
          <p:cNvPr id="48" name="Image 47">
            <a:extLst>
              <a:ext uri="{FF2B5EF4-FFF2-40B4-BE49-F238E27FC236}">
                <a16:creationId xmlns:a16="http://schemas.microsoft.com/office/drawing/2014/main" id="{827D6DBA-8423-FA14-A5B7-365304B8EBE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365778" y="6301344"/>
            <a:ext cx="2687009" cy="38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5143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F25AEC00-89F5-89B8-90E1-4A255D743E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4" r="486"/>
          <a:stretch/>
        </p:blipFill>
        <p:spPr>
          <a:xfrm>
            <a:off x="-132349" y="12031"/>
            <a:ext cx="1232435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86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BF9AE421-9947-C1D8-579E-43097A5E76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Image 5" descr="Une image contenant orange&#10;&#10;Description générée automatiquement">
            <a:extLst>
              <a:ext uri="{FF2B5EF4-FFF2-40B4-BE49-F238E27FC236}">
                <a16:creationId xmlns:a16="http://schemas.microsoft.com/office/drawing/2014/main" id="{F0609BE5-9600-FBCC-5173-5E3F6A757E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893" y="3851924"/>
            <a:ext cx="4310823" cy="2873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0192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D3964424-80EC-96B4-C63F-BD37445BA6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04567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C25C5E9-D3CF-CCF1-EC27-955AD5A22D2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38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9F43AF8-672C-2F58-E55D-5A13F979371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5752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ACA1C9C6-968A-B4A3-49F2-D583A60F7FD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09631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62CF8D63-5301-EB4B-3720-320A53472D2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8959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4EDC4E5A-867E-2A50-2EDB-784E8695675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7390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9A7FE4A0-7FA1-1E7C-E24F-2029F4B26B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52045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 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 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 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8A790CB530984687A9F5AFFEF0B28D" ma:contentTypeVersion="12" ma:contentTypeDescription="Create a new document." ma:contentTypeScope="" ma:versionID="6c2d055f10c771d727991147499e4057">
  <xsd:schema xmlns:xsd="http://www.w3.org/2001/XMLSchema" xmlns:xs="http://www.w3.org/2001/XMLSchema" xmlns:p="http://schemas.microsoft.com/office/2006/metadata/properties" xmlns:ns3="9bfc5657-69bd-4b6a-97b9-f4b102837768" xmlns:ns4="d9ee08d4-2888-4a62-b89c-9d2ca62a15cb" targetNamespace="http://schemas.microsoft.com/office/2006/metadata/properties" ma:root="true" ma:fieldsID="7703717ad21789d714393480afa9917c" ns3:_="" ns4:_="">
    <xsd:import namespace="9bfc5657-69bd-4b6a-97b9-f4b102837768"/>
    <xsd:import namespace="d9ee08d4-2888-4a62-b89c-9d2ca62a15cb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LengthInSecond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fc5657-69bd-4b6a-97b9-f4b10283776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19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ee08d4-2888-4a62-b89c-9d2ca62a15c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bfc5657-69bd-4b6a-97b9-f4b102837768" xsi:nil="true"/>
  </documentManagement>
</p:properties>
</file>

<file path=customXml/itemProps1.xml><?xml version="1.0" encoding="utf-8"?>
<ds:datastoreItem xmlns:ds="http://schemas.openxmlformats.org/officeDocument/2006/customXml" ds:itemID="{9C688E38-0A54-45B8-8660-1EA106B22054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9bfc5657-69bd-4b6a-97b9-f4b102837768"/>
    <ds:schemaRef ds:uri="d9ee08d4-2888-4a62-b89c-9d2ca62a15cb"/>
  </ds:schemaRefs>
</ds:datastoreItem>
</file>

<file path=customXml/itemProps2.xml><?xml version="1.0" encoding="utf-8"?>
<ds:datastoreItem xmlns:ds="http://schemas.openxmlformats.org/officeDocument/2006/customXml" ds:itemID="{042AE790-9BB1-41DA-9CBB-9BEAFBA2CA6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DEAA8F0-A44E-4430-A0E7-37BA278B15CF}">
  <ds:schemaRefs>
    <ds:schemaRef ds:uri="http://schemas.microsoft.com/office/2006/metadata/properties"/>
    <ds:schemaRef ds:uri="http://www.w3.org/2000/xmlns/"/>
    <ds:schemaRef ds:uri="9bfc5657-69bd-4b6a-97b9-f4b102837768"/>
    <ds:schemaRef ds:uri="http://www.w3.org/2001/XMLSchema-instan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1976</TotalTime>
  <Words>216</Words>
  <Application>Microsoft Office PowerPoint</Application>
  <PresentationFormat>Grand écran</PresentationFormat>
  <Paragraphs>48</Paragraphs>
  <Slides>17</Slides>
  <Notes>0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18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Said FARED</dc:creator>
  <cp:lastModifiedBy>Hicham DIOURI</cp:lastModifiedBy>
  <cp:revision>22</cp:revision>
  <dcterms:created xsi:type="dcterms:W3CDTF">2023-01-22T10:23:53Z</dcterms:created>
  <dcterms:modified xsi:type="dcterms:W3CDTF">2023-09-24T23:43:02Z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0x0101000D8A790CB530984687A9F5AFFEF0B28D</vt:lpwstr>
  </property>
</Properties>
</file>