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2"/>
  </p:notesMasterIdLst>
  <p:sldIdLst>
    <p:sldId id="3381" r:id="rId6"/>
    <p:sldId id="3702" r:id="rId7"/>
    <p:sldId id="3449" r:id="rId8"/>
    <p:sldId id="3451" r:id="rId9"/>
    <p:sldId id="3452" r:id="rId10"/>
    <p:sldId id="3453" r:id="rId11"/>
    <p:sldId id="3458" r:id="rId12"/>
    <p:sldId id="3459" r:id="rId13"/>
    <p:sldId id="3460" r:id="rId14"/>
    <p:sldId id="3699" r:id="rId15"/>
    <p:sldId id="3462" r:id="rId16"/>
    <p:sldId id="3467" r:id="rId17"/>
    <p:sldId id="3469" r:id="rId18"/>
    <p:sldId id="3473" r:id="rId19"/>
    <p:sldId id="3494" r:id="rId20"/>
    <p:sldId id="33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6509" autoAdjust="0"/>
    <p:restoredTop sz="94609" autoAdjust="0"/>
  </p:normalViewPr>
  <p:slideViewPr>
    <p:cSldViewPr snapToGrid="0">
      <p:cViewPr>
        <p:scale>
          <a:sx n="100" d="100"/>
          <a:sy n="100" d="100"/>
        </p:scale>
        <p:origin x="7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46713A-F3FC-44FF-964E-478A72865128}" type="doc">
      <dgm:prSet loTypeId="urn:microsoft.com/office/officeart/2009/3/layout/StepUpProcess" loCatId="process" qsTypeId="urn:microsoft.com/office/officeart/2005/8/quickstyle/simple1" qsCatId="simple" csTypeId="urn:microsoft.com/office/officeart/2005/8/colors/colorful4" csCatId="colorful" phldr="1"/>
      <dgm:spPr/>
      <dgm:t>
        <a:bodyPr/>
        <a:lstStyle/>
        <a:p>
          <a:endParaRPr lang="en-US"/>
        </a:p>
      </dgm:t>
    </dgm:pt>
    <dgm:pt modelId="{FC42CB6C-CD08-4594-B559-00A5AF2DAB04}">
      <dgm:prSet phldrT="[Text]" custT="1"/>
      <dgm:spPr>
        <a:xfrm>
          <a:off x="195698" y="181455"/>
          <a:ext cx="1031688" cy="339778"/>
        </a:xfrm>
        <a:prstGeom prst="rect">
          <a:avLst/>
        </a:prstGeom>
        <a:noFill/>
        <a:ln>
          <a:noFill/>
        </a:ln>
        <a:effectLst/>
      </dgm:spPr>
      <dgm:t>
        <a:bodyPr/>
        <a:lstStyle/>
        <a:p>
          <a:pPr algn="ctr"/>
          <a:r>
            <a:rPr lang="en-US" sz="2000" b="1" dirty="0">
              <a:solidFill>
                <a:sysClr val="windowText" lastClr="000000">
                  <a:hueOff val="0"/>
                  <a:satOff val="0"/>
                  <a:lumOff val="0"/>
                  <a:alphaOff val="0"/>
                </a:sysClr>
              </a:solidFill>
              <a:latin typeface="Cambria"/>
              <a:ea typeface="+mn-ea"/>
              <a:cs typeface="+mn-cs"/>
            </a:rPr>
            <a:t>Phase 1                           (2020 – 2023 )</a:t>
          </a:r>
        </a:p>
      </dgm:t>
    </dgm:pt>
    <dgm:pt modelId="{C873EDDD-4385-42A9-BE0F-793487D54E6A}" type="parTrans" cxnId="{31E34FCE-DC6F-4036-87B3-6B33E5EA8DC2}">
      <dgm:prSet/>
      <dgm:spPr/>
      <dgm:t>
        <a:bodyPr/>
        <a:lstStyle/>
        <a:p>
          <a:endParaRPr lang="en-US"/>
        </a:p>
      </dgm:t>
    </dgm:pt>
    <dgm:pt modelId="{4C97E3BD-4E63-4870-A004-49FF189AB994}" type="sibTrans" cxnId="{31E34FCE-DC6F-4036-87B3-6B33E5EA8DC2}">
      <dgm:prSet/>
      <dgm:spPr/>
      <dgm:t>
        <a:bodyPr/>
        <a:lstStyle/>
        <a:p>
          <a:endParaRPr lang="en-US"/>
        </a:p>
      </dgm:t>
    </dgm:pt>
    <dgm:pt modelId="{87F2E083-58F0-43D1-A12E-24F6438E9C83}">
      <dgm:prSet phldrT="[Text]" custT="1"/>
      <dgm:spPr>
        <a:xfrm>
          <a:off x="1659636" y="413016"/>
          <a:ext cx="1804568" cy="280422"/>
        </a:xfrm>
        <a:prstGeom prst="rect">
          <a:avLst/>
        </a:prstGeom>
        <a:noFill/>
        <a:ln>
          <a:noFill/>
        </a:ln>
        <a:effectLst/>
      </dgm:spPr>
      <dgm:t>
        <a:bodyPr/>
        <a:lstStyle/>
        <a:p>
          <a:pPr algn="l"/>
          <a:r>
            <a:rPr lang="en-US" sz="1100" b="1" dirty="0">
              <a:solidFill>
                <a:sysClr val="windowText" lastClr="000000">
                  <a:hueOff val="0"/>
                  <a:satOff val="0"/>
                  <a:lumOff val="0"/>
                  <a:alphaOff val="0"/>
                </a:sysClr>
              </a:solidFill>
              <a:latin typeface="Cambria"/>
              <a:ea typeface="+mn-ea"/>
              <a:cs typeface="+mn-cs"/>
            </a:rPr>
            <a:t>       </a:t>
          </a:r>
          <a:r>
            <a:rPr lang="en-US" sz="2000" b="1" dirty="0">
              <a:solidFill>
                <a:sysClr val="windowText" lastClr="000000">
                  <a:hueOff val="0"/>
                  <a:satOff val="0"/>
                  <a:lumOff val="0"/>
                  <a:alphaOff val="0"/>
                </a:sysClr>
              </a:solidFill>
              <a:latin typeface="Cambria"/>
              <a:ea typeface="+mn-ea"/>
              <a:cs typeface="+mn-cs"/>
            </a:rPr>
            <a:t>Phase</a:t>
          </a:r>
          <a:r>
            <a:rPr lang="en-US" sz="2000" dirty="0">
              <a:solidFill>
                <a:sysClr val="windowText" lastClr="000000">
                  <a:hueOff val="0"/>
                  <a:satOff val="0"/>
                  <a:lumOff val="0"/>
                  <a:alphaOff val="0"/>
                </a:sysClr>
              </a:solidFill>
              <a:latin typeface="Cambria"/>
              <a:ea typeface="+mn-ea"/>
              <a:cs typeface="+mn-cs"/>
            </a:rPr>
            <a:t> </a:t>
          </a:r>
          <a:r>
            <a:rPr lang="en-US" sz="2000" b="1" dirty="0">
              <a:solidFill>
                <a:sysClr val="windowText" lastClr="000000">
                  <a:hueOff val="0"/>
                  <a:satOff val="0"/>
                  <a:lumOff val="0"/>
                  <a:alphaOff val="0"/>
                </a:sysClr>
              </a:solidFill>
              <a:latin typeface="Cambria"/>
              <a:ea typeface="+mn-ea"/>
              <a:cs typeface="+mn-cs"/>
            </a:rPr>
            <a:t>2 (2024 - 2026)</a:t>
          </a:r>
          <a:r>
            <a:rPr lang="en-US" sz="2000" dirty="0">
              <a:solidFill>
                <a:sysClr val="windowText" lastClr="000000">
                  <a:hueOff val="0"/>
                  <a:satOff val="0"/>
                  <a:lumOff val="0"/>
                  <a:alphaOff val="0"/>
                </a:sysClr>
              </a:solidFill>
              <a:latin typeface="Cambria"/>
              <a:ea typeface="+mn-ea"/>
              <a:cs typeface="+mn-cs"/>
            </a:rPr>
            <a:t> </a:t>
          </a:r>
        </a:p>
      </dgm:t>
    </dgm:pt>
    <dgm:pt modelId="{F600E9E8-DBF0-458E-AC79-2278DE01F1F9}" type="parTrans" cxnId="{3475D38A-5F35-4EAD-A3BB-78CFD81E6067}">
      <dgm:prSet/>
      <dgm:spPr/>
      <dgm:t>
        <a:bodyPr/>
        <a:lstStyle/>
        <a:p>
          <a:endParaRPr lang="en-US"/>
        </a:p>
      </dgm:t>
    </dgm:pt>
    <dgm:pt modelId="{CDA74B72-1A9C-4C1E-9089-09ED2F491693}" type="sibTrans" cxnId="{3475D38A-5F35-4EAD-A3BB-78CFD81E6067}">
      <dgm:prSet/>
      <dgm:spPr/>
      <dgm:t>
        <a:bodyPr/>
        <a:lstStyle/>
        <a:p>
          <a:endParaRPr lang="en-US"/>
        </a:p>
      </dgm:t>
    </dgm:pt>
    <dgm:pt modelId="{4B452713-0E57-4B58-8C27-821AAB382C91}">
      <dgm:prSet phldrT="[Text]" custT="1"/>
      <dgm:spPr>
        <a:xfrm>
          <a:off x="3723409" y="85615"/>
          <a:ext cx="1600890" cy="280422"/>
        </a:xfrm>
        <a:prstGeom prst="rect">
          <a:avLst/>
        </a:prstGeom>
        <a:noFill/>
        <a:ln>
          <a:noFill/>
        </a:ln>
        <a:effectLst/>
      </dgm:spPr>
      <dgm:t>
        <a:bodyPr/>
        <a:lstStyle/>
        <a:p>
          <a:pPr algn="ctr"/>
          <a:r>
            <a:rPr lang="en-US" sz="2000" b="1" dirty="0">
              <a:solidFill>
                <a:sysClr val="windowText" lastClr="000000">
                  <a:hueOff val="0"/>
                  <a:satOff val="0"/>
                  <a:lumOff val="0"/>
                  <a:alphaOff val="0"/>
                </a:sysClr>
              </a:solidFill>
              <a:latin typeface="Cambria"/>
              <a:ea typeface="+mn-ea"/>
              <a:cs typeface="+mn-cs"/>
            </a:rPr>
            <a:t>Phase</a:t>
          </a:r>
          <a:r>
            <a:rPr lang="en-US" sz="2000" dirty="0">
              <a:solidFill>
                <a:sysClr val="windowText" lastClr="000000">
                  <a:hueOff val="0"/>
                  <a:satOff val="0"/>
                  <a:lumOff val="0"/>
                  <a:alphaOff val="0"/>
                </a:sysClr>
              </a:solidFill>
              <a:latin typeface="Cambria"/>
              <a:ea typeface="+mn-ea"/>
              <a:cs typeface="+mn-cs"/>
            </a:rPr>
            <a:t> </a:t>
          </a:r>
          <a:r>
            <a:rPr lang="en-US" sz="2000" b="1" dirty="0">
              <a:solidFill>
                <a:sysClr val="windowText" lastClr="000000">
                  <a:hueOff val="0"/>
                  <a:satOff val="0"/>
                  <a:lumOff val="0"/>
                  <a:alphaOff val="0"/>
                </a:sysClr>
              </a:solidFill>
              <a:latin typeface="Cambria"/>
              <a:ea typeface="+mn-ea"/>
              <a:cs typeface="+mn-cs"/>
            </a:rPr>
            <a:t>3 (2027 - 2030 ) </a:t>
          </a:r>
        </a:p>
      </dgm:t>
    </dgm:pt>
    <dgm:pt modelId="{60F98E4C-AC8E-4360-BE6C-AD722D681802}" type="parTrans" cxnId="{3FC56409-CD50-40F7-B05E-620C0E4E4A10}">
      <dgm:prSet/>
      <dgm:spPr/>
      <dgm:t>
        <a:bodyPr/>
        <a:lstStyle/>
        <a:p>
          <a:endParaRPr lang="en-US"/>
        </a:p>
      </dgm:t>
    </dgm:pt>
    <dgm:pt modelId="{60857490-5AB4-42BE-8FD8-C0DBF25D1DC9}" type="sibTrans" cxnId="{3FC56409-CD50-40F7-B05E-620C0E4E4A10}">
      <dgm:prSet/>
      <dgm:spPr/>
      <dgm:t>
        <a:bodyPr/>
        <a:lstStyle/>
        <a:p>
          <a:endParaRPr lang="en-US"/>
        </a:p>
      </dgm:t>
    </dgm:pt>
    <dgm:pt modelId="{6DC51429-E7B2-48FF-B44C-63A539D7B537}" type="pres">
      <dgm:prSet presAssocID="{9A46713A-F3FC-44FF-964E-478A72865128}" presName="rootnode" presStyleCnt="0">
        <dgm:presLayoutVars>
          <dgm:chMax/>
          <dgm:chPref/>
          <dgm:dir/>
          <dgm:animLvl val="lvl"/>
        </dgm:presLayoutVars>
      </dgm:prSet>
      <dgm:spPr/>
    </dgm:pt>
    <dgm:pt modelId="{6B34EB9E-32D2-4531-BA92-9EDACEDDCA5D}" type="pres">
      <dgm:prSet presAssocID="{FC42CB6C-CD08-4594-B559-00A5AF2DAB04}" presName="composite" presStyleCnt="0"/>
      <dgm:spPr/>
    </dgm:pt>
    <dgm:pt modelId="{7B250670-79FD-4B2E-A658-CCD5ED0EF203}" type="pres">
      <dgm:prSet presAssocID="{FC42CB6C-CD08-4594-B559-00A5AF2DAB04}" presName="LShape" presStyleLbl="alignNode1" presStyleIdx="0" presStyleCnt="5" custScaleX="436516" custScaleY="191822" custLinFactY="54315" custLinFactNeighborX="11629" custLinFactNeighborY="100000"/>
      <dgm:spPr>
        <a:xfrm rot="5400000">
          <a:off x="610930" y="51651"/>
          <a:ext cx="408496" cy="1546810"/>
        </a:xfrm>
        <a:prstGeom prst="corner">
          <a:avLst>
            <a:gd name="adj1" fmla="val 16120"/>
            <a:gd name="adj2" fmla="val 16110"/>
          </a:avLst>
        </a:prstGeom>
        <a:solidFill>
          <a:srgbClr val="8064A2">
            <a:hueOff val="0"/>
            <a:satOff val="0"/>
            <a:lumOff val="0"/>
            <a:alphaOff val="0"/>
          </a:srgbClr>
        </a:solidFill>
        <a:ln w="25400" cap="flat" cmpd="sng" algn="ctr">
          <a:solidFill>
            <a:srgbClr val="8064A2">
              <a:hueOff val="0"/>
              <a:satOff val="0"/>
              <a:lumOff val="0"/>
              <a:alphaOff val="0"/>
            </a:srgbClr>
          </a:solidFill>
          <a:prstDash val="solid"/>
        </a:ln>
        <a:effectLst/>
      </dgm:spPr>
    </dgm:pt>
    <dgm:pt modelId="{16F4FA64-3F45-415E-AB8B-17DA0F06A6E8}" type="pres">
      <dgm:prSet presAssocID="{FC42CB6C-CD08-4594-B559-00A5AF2DAB04}" presName="ParentText" presStyleLbl="revTx" presStyleIdx="0" presStyleCnt="3" custScaleX="433739" custScaleY="121167" custLinFactNeighborX="-25119" custLinFactNeighborY="-76313">
        <dgm:presLayoutVars>
          <dgm:chMax val="0"/>
          <dgm:chPref val="0"/>
          <dgm:bulletEnabled val="1"/>
        </dgm:presLayoutVars>
      </dgm:prSet>
      <dgm:spPr/>
    </dgm:pt>
    <dgm:pt modelId="{D66B11A1-1E6E-47F3-BD08-80ACE8AC36BA}" type="pres">
      <dgm:prSet presAssocID="{FC42CB6C-CD08-4594-B559-00A5AF2DAB04}" presName="Triangle" presStyleLbl="alignNode1" presStyleIdx="1" presStyleCnt="5"/>
      <dgm:spPr>
        <a:xfrm>
          <a:off x="891497" y="293168"/>
          <a:ext cx="60360" cy="60360"/>
        </a:xfrm>
        <a:prstGeom prst="triangle">
          <a:avLst>
            <a:gd name="adj" fmla="val 100000"/>
          </a:avLst>
        </a:prstGeom>
        <a:noFill/>
        <a:ln w="25400" cap="flat" cmpd="sng" algn="ctr">
          <a:noFill/>
          <a:prstDash val="solid"/>
        </a:ln>
        <a:effectLst/>
      </dgm:spPr>
    </dgm:pt>
    <dgm:pt modelId="{6CEF6DA3-07E4-418D-8862-B3F49CF95D94}" type="pres">
      <dgm:prSet presAssocID="{4C97E3BD-4E63-4870-A004-49FF189AB994}" presName="sibTrans" presStyleCnt="0"/>
      <dgm:spPr/>
    </dgm:pt>
    <dgm:pt modelId="{F3277D48-1231-44D2-ADE6-253A43957305}" type="pres">
      <dgm:prSet presAssocID="{4C97E3BD-4E63-4870-A004-49FF189AB994}" presName="space" presStyleCnt="0"/>
      <dgm:spPr/>
    </dgm:pt>
    <dgm:pt modelId="{7CB3B82C-BB73-41DB-B5CB-C54AB492DE2B}" type="pres">
      <dgm:prSet presAssocID="{87F2E083-58F0-43D1-A12E-24F6438E9C83}" presName="composite" presStyleCnt="0"/>
      <dgm:spPr/>
    </dgm:pt>
    <dgm:pt modelId="{64895CA7-6D42-4C31-8156-8D8A6F0A3C55}" type="pres">
      <dgm:prSet presAssocID="{87F2E083-58F0-43D1-A12E-24F6438E9C83}" presName="LShape" presStyleLbl="alignNode1" presStyleIdx="2" presStyleCnt="5" custScaleX="555784" custScaleY="180977" custLinFactNeighborX="-13507" custLinFactNeighborY="32382"/>
      <dgm:spPr>
        <a:xfrm rot="5400000">
          <a:off x="2328105" y="-517221"/>
          <a:ext cx="385401" cy="1969441"/>
        </a:xfrm>
        <a:prstGeom prst="corner">
          <a:avLst>
            <a:gd name="adj1" fmla="val 16120"/>
            <a:gd name="adj2" fmla="val 16110"/>
          </a:avLst>
        </a:prstGeom>
        <a:solidFill>
          <a:srgbClr val="8064A2">
            <a:hueOff val="-2232385"/>
            <a:satOff val="13449"/>
            <a:lumOff val="1078"/>
            <a:alphaOff val="0"/>
          </a:srgbClr>
        </a:solidFill>
        <a:ln w="25400" cap="flat" cmpd="sng" algn="ctr">
          <a:solidFill>
            <a:srgbClr val="8064A2">
              <a:hueOff val="-2232385"/>
              <a:satOff val="13449"/>
              <a:lumOff val="1078"/>
              <a:alphaOff val="0"/>
            </a:srgbClr>
          </a:solidFill>
          <a:prstDash val="solid"/>
        </a:ln>
        <a:effectLst/>
      </dgm:spPr>
    </dgm:pt>
    <dgm:pt modelId="{B867989C-3118-438B-99CD-37FF31025744}" type="pres">
      <dgm:prSet presAssocID="{87F2E083-58F0-43D1-A12E-24F6438E9C83}" presName="ParentText" presStyleLbl="revTx" presStyleIdx="1" presStyleCnt="3" custScaleX="564082" custLinFactNeighborX="-7714" custLinFactNeighborY="30589">
        <dgm:presLayoutVars>
          <dgm:chMax val="0"/>
          <dgm:chPref val="0"/>
          <dgm:bulletEnabled val="1"/>
        </dgm:presLayoutVars>
      </dgm:prSet>
      <dgm:spPr/>
    </dgm:pt>
    <dgm:pt modelId="{10D10947-4E5E-473A-A966-122C0732333F}" type="pres">
      <dgm:prSet presAssocID="{87F2E083-58F0-43D1-A12E-24F6438E9C83}" presName="Triangle" presStyleLbl="alignNode1" presStyleIdx="3" presStyleCnt="5"/>
      <dgm:spPr>
        <a:xfrm>
          <a:off x="2686194" y="195274"/>
          <a:ext cx="60360" cy="60360"/>
        </a:xfrm>
        <a:prstGeom prst="triangle">
          <a:avLst>
            <a:gd name="adj" fmla="val 100000"/>
          </a:avLst>
        </a:prstGeom>
        <a:solidFill>
          <a:sysClr val="window" lastClr="FFFFFF"/>
        </a:solidFill>
        <a:ln w="25400" cap="flat" cmpd="sng" algn="ctr">
          <a:solidFill>
            <a:sysClr val="window" lastClr="FFFFFF"/>
          </a:solidFill>
          <a:prstDash val="solid"/>
        </a:ln>
        <a:effectLst/>
      </dgm:spPr>
    </dgm:pt>
    <dgm:pt modelId="{260FE949-1172-4EC0-A29D-0AFEE9FF1200}" type="pres">
      <dgm:prSet presAssocID="{CDA74B72-1A9C-4C1E-9089-09ED2F491693}" presName="sibTrans" presStyleCnt="0"/>
      <dgm:spPr/>
    </dgm:pt>
    <dgm:pt modelId="{55C11F24-E247-4C82-96C6-DA319B86B4CE}" type="pres">
      <dgm:prSet presAssocID="{CDA74B72-1A9C-4C1E-9089-09ED2F491693}" presName="space" presStyleCnt="0"/>
      <dgm:spPr/>
    </dgm:pt>
    <dgm:pt modelId="{DDF45BF2-34F1-4564-AA57-5E9FDA7449E8}" type="pres">
      <dgm:prSet presAssocID="{4B452713-0E57-4B58-8C27-821AAB382C91}" presName="composite" presStyleCnt="0"/>
      <dgm:spPr/>
    </dgm:pt>
    <dgm:pt modelId="{C1A720F7-1B11-44E1-B80C-70CFF98AFE64}" type="pres">
      <dgm:prSet presAssocID="{4B452713-0E57-4B58-8C27-821AAB382C91}" presName="LShape" presStyleLbl="alignNode1" presStyleIdx="4" presStyleCnt="5" custScaleX="680275" custScaleY="148408" custLinFactNeighborX="98305" custLinFactNeighborY="-58260"/>
      <dgm:spPr>
        <a:xfrm rot="5400000">
          <a:off x="4562945" y="-1027728"/>
          <a:ext cx="316043" cy="2410579"/>
        </a:xfrm>
        <a:prstGeom prst="corner">
          <a:avLst>
            <a:gd name="adj1" fmla="val 16120"/>
            <a:gd name="adj2" fmla="val 16110"/>
          </a:avLst>
        </a:prstGeom>
        <a:solidFill>
          <a:srgbClr val="8064A2">
            <a:hueOff val="-4464770"/>
            <a:satOff val="26899"/>
            <a:lumOff val="2156"/>
            <a:alphaOff val="0"/>
          </a:srgbClr>
        </a:solidFill>
        <a:ln w="25400" cap="flat" cmpd="sng" algn="ctr">
          <a:solidFill>
            <a:srgbClr val="8064A2">
              <a:hueOff val="-4464770"/>
              <a:satOff val="26899"/>
              <a:lumOff val="2156"/>
              <a:alphaOff val="0"/>
            </a:srgbClr>
          </a:solidFill>
          <a:prstDash val="solid"/>
        </a:ln>
        <a:effectLst/>
      </dgm:spPr>
    </dgm:pt>
    <dgm:pt modelId="{56A47D1A-5965-41AD-A474-86EA53CED09F}" type="pres">
      <dgm:prSet presAssocID="{4B452713-0E57-4B58-8C27-821AAB382C91}" presName="ParentText" presStyleLbl="revTx" presStyleIdx="2" presStyleCnt="3" custScaleX="500415" custLinFactNeighborX="41669" custLinFactNeighborY="-51605">
        <dgm:presLayoutVars>
          <dgm:chMax val="0"/>
          <dgm:chPref val="0"/>
          <dgm:bulletEnabled val="1"/>
        </dgm:presLayoutVars>
      </dgm:prSet>
      <dgm:spPr/>
    </dgm:pt>
  </dgm:ptLst>
  <dgm:cxnLst>
    <dgm:cxn modelId="{3FC56409-CD50-40F7-B05E-620C0E4E4A10}" srcId="{9A46713A-F3FC-44FF-964E-478A72865128}" destId="{4B452713-0E57-4B58-8C27-821AAB382C91}" srcOrd="2" destOrd="0" parTransId="{60F98E4C-AC8E-4360-BE6C-AD722D681802}" sibTransId="{60857490-5AB4-42BE-8FD8-C0DBF25D1DC9}"/>
    <dgm:cxn modelId="{197CC77D-F10C-4C19-BDBD-D4CA577E7EBD}" type="presOf" srcId="{FC42CB6C-CD08-4594-B559-00A5AF2DAB04}" destId="{16F4FA64-3F45-415E-AB8B-17DA0F06A6E8}" srcOrd="0" destOrd="0" presId="urn:microsoft.com/office/officeart/2009/3/layout/StepUpProcess"/>
    <dgm:cxn modelId="{BBC1A989-682D-41A3-882A-16DB8F8B6471}" type="presOf" srcId="{4B452713-0E57-4B58-8C27-821AAB382C91}" destId="{56A47D1A-5965-41AD-A474-86EA53CED09F}" srcOrd="0" destOrd="0" presId="urn:microsoft.com/office/officeart/2009/3/layout/StepUpProcess"/>
    <dgm:cxn modelId="{3475D38A-5F35-4EAD-A3BB-78CFD81E6067}" srcId="{9A46713A-F3FC-44FF-964E-478A72865128}" destId="{87F2E083-58F0-43D1-A12E-24F6438E9C83}" srcOrd="1" destOrd="0" parTransId="{F600E9E8-DBF0-458E-AC79-2278DE01F1F9}" sibTransId="{CDA74B72-1A9C-4C1E-9089-09ED2F491693}"/>
    <dgm:cxn modelId="{434B07AE-ACF0-4ED5-8364-53E70CFAF4A9}" type="presOf" srcId="{87F2E083-58F0-43D1-A12E-24F6438E9C83}" destId="{B867989C-3118-438B-99CD-37FF31025744}" srcOrd="0" destOrd="0" presId="urn:microsoft.com/office/officeart/2009/3/layout/StepUpProcess"/>
    <dgm:cxn modelId="{9D073FCE-AB54-49B6-9F3D-EE1646E2C94E}" type="presOf" srcId="{9A46713A-F3FC-44FF-964E-478A72865128}" destId="{6DC51429-E7B2-48FF-B44C-63A539D7B537}" srcOrd="0" destOrd="0" presId="urn:microsoft.com/office/officeart/2009/3/layout/StepUpProcess"/>
    <dgm:cxn modelId="{31E34FCE-DC6F-4036-87B3-6B33E5EA8DC2}" srcId="{9A46713A-F3FC-44FF-964E-478A72865128}" destId="{FC42CB6C-CD08-4594-B559-00A5AF2DAB04}" srcOrd="0" destOrd="0" parTransId="{C873EDDD-4385-42A9-BE0F-793487D54E6A}" sibTransId="{4C97E3BD-4E63-4870-A004-49FF189AB994}"/>
    <dgm:cxn modelId="{15078D66-F1D4-47C6-8B7B-7960A34E0F77}" type="presParOf" srcId="{6DC51429-E7B2-48FF-B44C-63A539D7B537}" destId="{6B34EB9E-32D2-4531-BA92-9EDACEDDCA5D}" srcOrd="0" destOrd="0" presId="urn:microsoft.com/office/officeart/2009/3/layout/StepUpProcess"/>
    <dgm:cxn modelId="{F695C19D-89E2-44EB-B0D5-ABC5D6A1D8B0}" type="presParOf" srcId="{6B34EB9E-32D2-4531-BA92-9EDACEDDCA5D}" destId="{7B250670-79FD-4B2E-A658-CCD5ED0EF203}" srcOrd="0" destOrd="0" presId="urn:microsoft.com/office/officeart/2009/3/layout/StepUpProcess"/>
    <dgm:cxn modelId="{AADA8B06-7FA6-4727-BE65-ACC41ECAC966}" type="presParOf" srcId="{6B34EB9E-32D2-4531-BA92-9EDACEDDCA5D}" destId="{16F4FA64-3F45-415E-AB8B-17DA0F06A6E8}" srcOrd="1" destOrd="0" presId="urn:microsoft.com/office/officeart/2009/3/layout/StepUpProcess"/>
    <dgm:cxn modelId="{C81B5ABB-A8F2-40CF-8C6B-7A4BF1EEFE65}" type="presParOf" srcId="{6B34EB9E-32D2-4531-BA92-9EDACEDDCA5D}" destId="{D66B11A1-1E6E-47F3-BD08-80ACE8AC36BA}" srcOrd="2" destOrd="0" presId="urn:microsoft.com/office/officeart/2009/3/layout/StepUpProcess"/>
    <dgm:cxn modelId="{1B837E5F-9B06-412E-A24A-F59DBE8F752B}" type="presParOf" srcId="{6DC51429-E7B2-48FF-B44C-63A539D7B537}" destId="{6CEF6DA3-07E4-418D-8862-B3F49CF95D94}" srcOrd="1" destOrd="0" presId="urn:microsoft.com/office/officeart/2009/3/layout/StepUpProcess"/>
    <dgm:cxn modelId="{7E802588-D77E-4E99-AD18-C3961C0E9151}" type="presParOf" srcId="{6CEF6DA3-07E4-418D-8862-B3F49CF95D94}" destId="{F3277D48-1231-44D2-ADE6-253A43957305}" srcOrd="0" destOrd="0" presId="urn:microsoft.com/office/officeart/2009/3/layout/StepUpProcess"/>
    <dgm:cxn modelId="{AA621408-8227-483B-A928-895B30544490}" type="presParOf" srcId="{6DC51429-E7B2-48FF-B44C-63A539D7B537}" destId="{7CB3B82C-BB73-41DB-B5CB-C54AB492DE2B}" srcOrd="2" destOrd="0" presId="urn:microsoft.com/office/officeart/2009/3/layout/StepUpProcess"/>
    <dgm:cxn modelId="{3CBEBC1D-FA94-4E4D-99E4-F87FE6B146F7}" type="presParOf" srcId="{7CB3B82C-BB73-41DB-B5CB-C54AB492DE2B}" destId="{64895CA7-6D42-4C31-8156-8D8A6F0A3C55}" srcOrd="0" destOrd="0" presId="urn:microsoft.com/office/officeart/2009/3/layout/StepUpProcess"/>
    <dgm:cxn modelId="{0D8E0E19-A384-4EBE-B0E8-5586532F29B1}" type="presParOf" srcId="{7CB3B82C-BB73-41DB-B5CB-C54AB492DE2B}" destId="{B867989C-3118-438B-99CD-37FF31025744}" srcOrd="1" destOrd="0" presId="urn:microsoft.com/office/officeart/2009/3/layout/StepUpProcess"/>
    <dgm:cxn modelId="{8AC1E9B6-C932-4731-94F5-A26774488F24}" type="presParOf" srcId="{7CB3B82C-BB73-41DB-B5CB-C54AB492DE2B}" destId="{10D10947-4E5E-473A-A966-122C0732333F}" srcOrd="2" destOrd="0" presId="urn:microsoft.com/office/officeart/2009/3/layout/StepUpProcess"/>
    <dgm:cxn modelId="{14A49974-33ED-4E10-81BA-622BCE80793B}" type="presParOf" srcId="{6DC51429-E7B2-48FF-B44C-63A539D7B537}" destId="{260FE949-1172-4EC0-A29D-0AFEE9FF1200}" srcOrd="3" destOrd="0" presId="urn:microsoft.com/office/officeart/2009/3/layout/StepUpProcess"/>
    <dgm:cxn modelId="{4F311C77-232F-4555-8718-3B22031AD8CF}" type="presParOf" srcId="{260FE949-1172-4EC0-A29D-0AFEE9FF1200}" destId="{55C11F24-E247-4C82-96C6-DA319B86B4CE}" srcOrd="0" destOrd="0" presId="urn:microsoft.com/office/officeart/2009/3/layout/StepUpProcess"/>
    <dgm:cxn modelId="{490F7639-D3BE-4247-BCE5-9E980640E027}" type="presParOf" srcId="{6DC51429-E7B2-48FF-B44C-63A539D7B537}" destId="{DDF45BF2-34F1-4564-AA57-5E9FDA7449E8}" srcOrd="4" destOrd="0" presId="urn:microsoft.com/office/officeart/2009/3/layout/StepUpProcess"/>
    <dgm:cxn modelId="{E92B6CF7-2EA3-4AB4-84C0-CF85C4187A18}" type="presParOf" srcId="{DDF45BF2-34F1-4564-AA57-5E9FDA7449E8}" destId="{C1A720F7-1B11-44E1-B80C-70CFF98AFE64}" srcOrd="0" destOrd="0" presId="urn:microsoft.com/office/officeart/2009/3/layout/StepUpProcess"/>
    <dgm:cxn modelId="{E946DC8B-C2F8-4795-9E53-5B901ED0476D}" type="presParOf" srcId="{DDF45BF2-34F1-4564-AA57-5E9FDA7449E8}" destId="{56A47D1A-5965-41AD-A474-86EA53CED09F}" srcOrd="1" destOrd="0" presId="urn:microsoft.com/office/officeart/2009/3/layout/StepU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250670-79FD-4B2E-A658-CCD5ED0EF203}">
      <dsp:nvSpPr>
        <dsp:cNvPr id="0" name=""/>
        <dsp:cNvSpPr/>
      </dsp:nvSpPr>
      <dsp:spPr>
        <a:xfrm rot="5400000">
          <a:off x="1208966" y="125359"/>
          <a:ext cx="807868" cy="3059072"/>
        </a:xfrm>
        <a:prstGeom prst="corner">
          <a:avLst>
            <a:gd name="adj1" fmla="val 16120"/>
            <a:gd name="adj2" fmla="val 16110"/>
          </a:avLst>
        </a:prstGeom>
        <a:solidFill>
          <a:srgbClr val="8064A2">
            <a:hueOff val="0"/>
            <a:satOff val="0"/>
            <a:lumOff val="0"/>
            <a:alphaOff val="0"/>
          </a:srgbClr>
        </a:solidFill>
        <a:ln w="25400" cap="flat" cmpd="sng" algn="ctr">
          <a:solidFill>
            <a:srgbClr val="8064A2">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F4FA64-3F45-415E-AB8B-17DA0F06A6E8}">
      <dsp:nvSpPr>
        <dsp:cNvPr id="0" name=""/>
        <dsp:cNvSpPr/>
      </dsp:nvSpPr>
      <dsp:spPr>
        <a:xfrm>
          <a:off x="35854" y="382068"/>
          <a:ext cx="2744178" cy="671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en-US" sz="2000" b="1" kern="1200" dirty="0">
              <a:solidFill>
                <a:sysClr val="windowText" lastClr="000000">
                  <a:hueOff val="0"/>
                  <a:satOff val="0"/>
                  <a:lumOff val="0"/>
                  <a:alphaOff val="0"/>
                </a:sysClr>
              </a:solidFill>
              <a:latin typeface="Cambria"/>
              <a:ea typeface="+mn-ea"/>
              <a:cs typeface="+mn-cs"/>
            </a:rPr>
            <a:t>Phase 1                           (2020 – 2023 )</a:t>
          </a:r>
        </a:p>
      </dsp:txBody>
      <dsp:txXfrm>
        <a:off x="35854" y="382068"/>
        <a:ext cx="2744178" cy="671968"/>
      </dsp:txXfrm>
    </dsp:sp>
    <dsp:sp modelId="{D66B11A1-1E6E-47F3-BD08-80ACE8AC36BA}">
      <dsp:nvSpPr>
        <dsp:cNvPr id="0" name=""/>
        <dsp:cNvSpPr/>
      </dsp:nvSpPr>
      <dsp:spPr>
        <a:xfrm>
          <a:off x="1763833" y="603000"/>
          <a:ext cx="119373" cy="119373"/>
        </a:xfrm>
        <a:prstGeom prst="triangle">
          <a:avLst>
            <a:gd name="adj" fmla="val 100000"/>
          </a:avLst>
        </a:prstGeom>
        <a:noFill/>
        <a:ln w="254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4895CA7-6D42-4C31-8156-8D8A6F0A3C55}">
      <dsp:nvSpPr>
        <dsp:cNvPr id="0" name=""/>
        <dsp:cNvSpPr/>
      </dsp:nvSpPr>
      <dsp:spPr>
        <a:xfrm rot="5400000">
          <a:off x="4604962" y="-999679"/>
          <a:ext cx="762193" cy="3894893"/>
        </a:xfrm>
        <a:prstGeom prst="corner">
          <a:avLst>
            <a:gd name="adj1" fmla="val 16120"/>
            <a:gd name="adj2" fmla="val 16110"/>
          </a:avLst>
        </a:prstGeom>
        <a:solidFill>
          <a:srgbClr val="8064A2">
            <a:hueOff val="-2232385"/>
            <a:satOff val="13449"/>
            <a:lumOff val="1078"/>
            <a:alphaOff val="0"/>
          </a:srgbClr>
        </a:solidFill>
        <a:ln w="25400" cap="flat" cmpd="sng" algn="ctr">
          <a:solidFill>
            <a:srgbClr val="8064A2">
              <a:hueOff val="-2232385"/>
              <a:satOff val="13449"/>
              <a:lumOff val="1078"/>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67989C-3118-438B-99CD-37FF31025744}">
      <dsp:nvSpPr>
        <dsp:cNvPr id="0" name=""/>
        <dsp:cNvSpPr/>
      </dsp:nvSpPr>
      <dsp:spPr>
        <a:xfrm>
          <a:off x="3282955" y="840019"/>
          <a:ext cx="3568831" cy="554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b="1" kern="1200" dirty="0">
              <a:solidFill>
                <a:sysClr val="windowText" lastClr="000000">
                  <a:hueOff val="0"/>
                  <a:satOff val="0"/>
                  <a:lumOff val="0"/>
                  <a:alphaOff val="0"/>
                </a:sysClr>
              </a:solidFill>
              <a:latin typeface="Cambria"/>
              <a:ea typeface="+mn-ea"/>
              <a:cs typeface="+mn-cs"/>
            </a:rPr>
            <a:t>       </a:t>
          </a:r>
          <a:r>
            <a:rPr lang="en-US" sz="2000" b="1" kern="1200" dirty="0">
              <a:solidFill>
                <a:sysClr val="windowText" lastClr="000000">
                  <a:hueOff val="0"/>
                  <a:satOff val="0"/>
                  <a:lumOff val="0"/>
                  <a:alphaOff val="0"/>
                </a:sysClr>
              </a:solidFill>
              <a:latin typeface="Cambria"/>
              <a:ea typeface="+mn-ea"/>
              <a:cs typeface="+mn-cs"/>
            </a:rPr>
            <a:t>Phase</a:t>
          </a:r>
          <a:r>
            <a:rPr lang="en-US" sz="2000" kern="1200" dirty="0">
              <a:solidFill>
                <a:sysClr val="windowText" lastClr="000000">
                  <a:hueOff val="0"/>
                  <a:satOff val="0"/>
                  <a:lumOff val="0"/>
                  <a:alphaOff val="0"/>
                </a:sysClr>
              </a:solidFill>
              <a:latin typeface="Cambria"/>
              <a:ea typeface="+mn-ea"/>
              <a:cs typeface="+mn-cs"/>
            </a:rPr>
            <a:t> </a:t>
          </a:r>
          <a:r>
            <a:rPr lang="en-US" sz="2000" b="1" kern="1200" dirty="0">
              <a:solidFill>
                <a:sysClr val="windowText" lastClr="000000">
                  <a:hueOff val="0"/>
                  <a:satOff val="0"/>
                  <a:lumOff val="0"/>
                  <a:alphaOff val="0"/>
                </a:sysClr>
              </a:solidFill>
              <a:latin typeface="Cambria"/>
              <a:ea typeface="+mn-ea"/>
              <a:cs typeface="+mn-cs"/>
            </a:rPr>
            <a:t>2 (2024 - 2026)</a:t>
          </a:r>
          <a:r>
            <a:rPr lang="en-US" sz="2000" kern="1200" dirty="0">
              <a:solidFill>
                <a:sysClr val="windowText" lastClr="000000">
                  <a:hueOff val="0"/>
                  <a:satOff val="0"/>
                  <a:lumOff val="0"/>
                  <a:alphaOff val="0"/>
                </a:sysClr>
              </a:solidFill>
              <a:latin typeface="Cambria"/>
              <a:ea typeface="+mn-ea"/>
              <a:cs typeface="+mn-cs"/>
            </a:rPr>
            <a:t> </a:t>
          </a:r>
        </a:p>
      </dsp:txBody>
      <dsp:txXfrm>
        <a:off x="3282955" y="840019"/>
        <a:ext cx="3568831" cy="554580"/>
      </dsp:txXfrm>
    </dsp:sp>
    <dsp:sp modelId="{10D10947-4E5E-473A-A966-122C0732333F}">
      <dsp:nvSpPr>
        <dsp:cNvPr id="0" name=""/>
        <dsp:cNvSpPr/>
      </dsp:nvSpPr>
      <dsp:spPr>
        <a:xfrm>
          <a:off x="5313142" y="409399"/>
          <a:ext cx="119373" cy="119373"/>
        </a:xfrm>
        <a:prstGeom prst="triangle">
          <a:avLst>
            <a:gd name="adj" fmla="val 100000"/>
          </a:avLst>
        </a:prstGeom>
        <a:solidFill>
          <a:sysClr val="window" lastClr="FFFFFF"/>
        </a:solidFill>
        <a:ln w="25400" cap="flat" cmpd="sng" algn="ctr">
          <a:solidFill>
            <a:sysClr val="window" lastClr="FFFFFF"/>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A720F7-1B11-44E1-B80C-70CFF98AFE64}">
      <dsp:nvSpPr>
        <dsp:cNvPr id="0" name=""/>
        <dsp:cNvSpPr/>
      </dsp:nvSpPr>
      <dsp:spPr>
        <a:xfrm rot="5400000">
          <a:off x="9024725" y="-2009291"/>
          <a:ext cx="625027" cy="4767317"/>
        </a:xfrm>
        <a:prstGeom prst="corner">
          <a:avLst>
            <a:gd name="adj1" fmla="val 16120"/>
            <a:gd name="adj2" fmla="val 16110"/>
          </a:avLst>
        </a:prstGeom>
        <a:solidFill>
          <a:srgbClr val="8064A2">
            <a:hueOff val="-4464770"/>
            <a:satOff val="26899"/>
            <a:lumOff val="2156"/>
            <a:alphaOff val="0"/>
          </a:srgbClr>
        </a:solidFill>
        <a:ln w="25400" cap="flat" cmpd="sng" algn="ctr">
          <a:solidFill>
            <a:srgbClr val="8064A2">
              <a:hueOff val="-4464770"/>
              <a:satOff val="26899"/>
              <a:lumOff val="2156"/>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A47D1A-5965-41AD-A474-86EA53CED09F}">
      <dsp:nvSpPr>
        <dsp:cNvPr id="0" name=""/>
        <dsp:cNvSpPr/>
      </dsp:nvSpPr>
      <dsp:spPr>
        <a:xfrm>
          <a:off x="7364406" y="192530"/>
          <a:ext cx="3166023" cy="554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en-US" sz="2000" b="1" kern="1200" dirty="0">
              <a:solidFill>
                <a:sysClr val="windowText" lastClr="000000">
                  <a:hueOff val="0"/>
                  <a:satOff val="0"/>
                  <a:lumOff val="0"/>
                  <a:alphaOff val="0"/>
                </a:sysClr>
              </a:solidFill>
              <a:latin typeface="Cambria"/>
              <a:ea typeface="+mn-ea"/>
              <a:cs typeface="+mn-cs"/>
            </a:rPr>
            <a:t>Phase</a:t>
          </a:r>
          <a:r>
            <a:rPr lang="en-US" sz="2000" kern="1200" dirty="0">
              <a:solidFill>
                <a:sysClr val="windowText" lastClr="000000">
                  <a:hueOff val="0"/>
                  <a:satOff val="0"/>
                  <a:lumOff val="0"/>
                  <a:alphaOff val="0"/>
                </a:sysClr>
              </a:solidFill>
              <a:latin typeface="Cambria"/>
              <a:ea typeface="+mn-ea"/>
              <a:cs typeface="+mn-cs"/>
            </a:rPr>
            <a:t> </a:t>
          </a:r>
          <a:r>
            <a:rPr lang="en-US" sz="2000" b="1" kern="1200" dirty="0">
              <a:solidFill>
                <a:sysClr val="windowText" lastClr="000000">
                  <a:hueOff val="0"/>
                  <a:satOff val="0"/>
                  <a:lumOff val="0"/>
                  <a:alphaOff val="0"/>
                </a:sysClr>
              </a:solidFill>
              <a:latin typeface="Cambria"/>
              <a:ea typeface="+mn-ea"/>
              <a:cs typeface="+mn-cs"/>
            </a:rPr>
            <a:t>3 (2027 - 2030 ) </a:t>
          </a:r>
        </a:p>
      </dsp:txBody>
      <dsp:txXfrm>
        <a:off x="7364406" y="192530"/>
        <a:ext cx="3166023" cy="554580"/>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47F0D5-B870-4B2F-B7A0-63A79D515D8E}" type="datetimeFigureOut">
              <a:rPr lang="en-US" smtClean="0"/>
              <a:t>9/24/2023</a:t>
            </a:fld>
            <a:endParaRPr lang="en-US"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31E3CE-10A7-4B6B-A270-DD62023D2B9B}" type="slidenum">
              <a:rPr lang="en-US" smtClean="0"/>
              <a:t>‹#›</a:t>
            </a:fld>
            <a:endParaRPr lang="en-US" dirty="0"/>
          </a:p>
        </p:txBody>
      </p:sp>
    </p:spTree>
    <p:extLst>
      <p:ext uri="{BB962C8B-B14F-4D97-AF65-F5344CB8AC3E}">
        <p14:creationId xmlns:p14="http://schemas.microsoft.com/office/powerpoint/2010/main" val="1089355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BBA1E3-8979-4C46-958B-0E62FA44E3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67356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BBA1E3-8979-4C46-958B-0E62FA44E3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0146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BBA1E3-8979-4C46-958B-0E62FA44E3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0545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BBA1E3-8979-4C46-958B-0E62FA44E3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26877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BBA1E3-8979-4C46-958B-0E62FA44E3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08560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BBA1E3-8979-4C46-958B-0E62FA44E3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2076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BBA1E3-8979-4C46-958B-0E62FA44E3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3594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BBA1E3-8979-4C46-958B-0E62FA44E3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3752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BBA1E3-8979-4C46-958B-0E62FA44E3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4558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BBA1E3-8979-4C46-958B-0E62FA44E3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0427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BBA1E3-8979-4C46-958B-0E62FA44E3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0954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BBA1E3-8979-4C46-958B-0E62FA44E3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1299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BBA1E3-8979-4C46-958B-0E62FA44E3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0390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BBA1E3-8979-4C46-958B-0E62FA44E3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3862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571FB5-B126-F4E9-C049-48D899BE1E36}"/>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en-US"/>
          </a:p>
        </p:txBody>
      </p:sp>
      <p:sp>
        <p:nvSpPr>
          <p:cNvPr id="3" name="Untertitel 2">
            <a:extLst>
              <a:ext uri="{FF2B5EF4-FFF2-40B4-BE49-F238E27FC236}">
                <a16:creationId xmlns:a16="http://schemas.microsoft.com/office/drawing/2014/main" id="{6B93E791-87BC-687A-05C3-B54A4C17EA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a:p>
        </p:txBody>
      </p:sp>
      <p:sp>
        <p:nvSpPr>
          <p:cNvPr id="4" name="Datumsplatzhalter 3">
            <a:extLst>
              <a:ext uri="{FF2B5EF4-FFF2-40B4-BE49-F238E27FC236}">
                <a16:creationId xmlns:a16="http://schemas.microsoft.com/office/drawing/2014/main" id="{23A7D0ED-81C1-2CCA-4CE8-D05C138A4652}"/>
              </a:ext>
            </a:extLst>
          </p:cNvPr>
          <p:cNvSpPr>
            <a:spLocks noGrp="1"/>
          </p:cNvSpPr>
          <p:nvPr>
            <p:ph type="dt" sz="half" idx="10"/>
          </p:nvPr>
        </p:nvSpPr>
        <p:spPr/>
        <p:txBody>
          <a:bodyPr/>
          <a:lstStyle/>
          <a:p>
            <a:fld id="{48A2817B-66C2-449A-90BA-2319A28FBF5A}" type="datetimeFigureOut">
              <a:rPr lang="en-US" smtClean="0"/>
              <a:t>9/24/2023</a:t>
            </a:fld>
            <a:endParaRPr lang="en-US" dirty="0"/>
          </a:p>
        </p:txBody>
      </p:sp>
      <p:sp>
        <p:nvSpPr>
          <p:cNvPr id="5" name="Fußzeilenplatzhalter 4">
            <a:extLst>
              <a:ext uri="{FF2B5EF4-FFF2-40B4-BE49-F238E27FC236}">
                <a16:creationId xmlns:a16="http://schemas.microsoft.com/office/drawing/2014/main" id="{5C1DB6E9-3B66-F5ED-667D-1F37BBFC9423}"/>
              </a:ext>
            </a:extLst>
          </p:cNvPr>
          <p:cNvSpPr>
            <a:spLocks noGrp="1"/>
          </p:cNvSpPr>
          <p:nvPr>
            <p:ph type="ftr" sz="quarter" idx="11"/>
          </p:nvPr>
        </p:nvSpPr>
        <p:spPr/>
        <p:txBody>
          <a:bodyPr/>
          <a:lstStyle/>
          <a:p>
            <a:endParaRPr lang="en-US" dirty="0"/>
          </a:p>
        </p:txBody>
      </p:sp>
      <p:sp>
        <p:nvSpPr>
          <p:cNvPr id="6" name="Foliennummernplatzhalter 5">
            <a:extLst>
              <a:ext uri="{FF2B5EF4-FFF2-40B4-BE49-F238E27FC236}">
                <a16:creationId xmlns:a16="http://schemas.microsoft.com/office/drawing/2014/main" id="{280E4343-F9F0-6787-982F-594CC576C88E}"/>
              </a:ext>
            </a:extLst>
          </p:cNvPr>
          <p:cNvSpPr>
            <a:spLocks noGrp="1"/>
          </p:cNvSpPr>
          <p:nvPr>
            <p:ph type="sldNum" sz="quarter" idx="12"/>
          </p:nvPr>
        </p:nvSpPr>
        <p:spPr/>
        <p:txBody>
          <a:bodyPr/>
          <a:lstStyle/>
          <a:p>
            <a:fld id="{2FDF027E-B6CE-4923-B66B-077858790760}" type="slidenum">
              <a:rPr lang="en-US" smtClean="0"/>
              <a:t>‹#›</a:t>
            </a:fld>
            <a:endParaRPr lang="en-US" dirty="0"/>
          </a:p>
        </p:txBody>
      </p:sp>
    </p:spTree>
    <p:extLst>
      <p:ext uri="{BB962C8B-B14F-4D97-AF65-F5344CB8AC3E}">
        <p14:creationId xmlns:p14="http://schemas.microsoft.com/office/powerpoint/2010/main" val="544726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C96C87-EEB1-8C92-5134-AFE28013618F}"/>
              </a:ext>
            </a:extLst>
          </p:cNvPr>
          <p:cNvSpPr>
            <a:spLocks noGrp="1"/>
          </p:cNvSpPr>
          <p:nvPr>
            <p:ph type="title"/>
          </p:nvPr>
        </p:nvSpPr>
        <p:spPr/>
        <p:txBody>
          <a:bodyPr/>
          <a:lstStyle/>
          <a:p>
            <a:r>
              <a:rPr lang="de-DE"/>
              <a:t>Mastertitelformat bearbeiten</a:t>
            </a:r>
            <a:endParaRPr lang="en-US"/>
          </a:p>
        </p:txBody>
      </p:sp>
      <p:sp>
        <p:nvSpPr>
          <p:cNvPr id="3" name="Vertikaler Textplatzhalter 2">
            <a:extLst>
              <a:ext uri="{FF2B5EF4-FFF2-40B4-BE49-F238E27FC236}">
                <a16:creationId xmlns:a16="http://schemas.microsoft.com/office/drawing/2014/main" id="{ED75F343-22C4-F6C8-CB60-125A8765C5CB}"/>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DDA0A70A-9866-FE72-0A81-12350D0176F8}"/>
              </a:ext>
            </a:extLst>
          </p:cNvPr>
          <p:cNvSpPr>
            <a:spLocks noGrp="1"/>
          </p:cNvSpPr>
          <p:nvPr>
            <p:ph type="dt" sz="half" idx="10"/>
          </p:nvPr>
        </p:nvSpPr>
        <p:spPr/>
        <p:txBody>
          <a:bodyPr/>
          <a:lstStyle/>
          <a:p>
            <a:fld id="{48A2817B-66C2-449A-90BA-2319A28FBF5A}" type="datetimeFigureOut">
              <a:rPr lang="en-US" smtClean="0"/>
              <a:t>9/24/2023</a:t>
            </a:fld>
            <a:endParaRPr lang="en-US" dirty="0"/>
          </a:p>
        </p:txBody>
      </p:sp>
      <p:sp>
        <p:nvSpPr>
          <p:cNvPr id="5" name="Fußzeilenplatzhalter 4">
            <a:extLst>
              <a:ext uri="{FF2B5EF4-FFF2-40B4-BE49-F238E27FC236}">
                <a16:creationId xmlns:a16="http://schemas.microsoft.com/office/drawing/2014/main" id="{9C462B76-1BE1-9674-8C19-4D6372763871}"/>
              </a:ext>
            </a:extLst>
          </p:cNvPr>
          <p:cNvSpPr>
            <a:spLocks noGrp="1"/>
          </p:cNvSpPr>
          <p:nvPr>
            <p:ph type="ftr" sz="quarter" idx="11"/>
          </p:nvPr>
        </p:nvSpPr>
        <p:spPr/>
        <p:txBody>
          <a:bodyPr/>
          <a:lstStyle/>
          <a:p>
            <a:endParaRPr lang="en-US" dirty="0"/>
          </a:p>
        </p:txBody>
      </p:sp>
      <p:sp>
        <p:nvSpPr>
          <p:cNvPr id="6" name="Foliennummernplatzhalter 5">
            <a:extLst>
              <a:ext uri="{FF2B5EF4-FFF2-40B4-BE49-F238E27FC236}">
                <a16:creationId xmlns:a16="http://schemas.microsoft.com/office/drawing/2014/main" id="{6C9179AB-0F32-F510-8BC0-0F34553767E6}"/>
              </a:ext>
            </a:extLst>
          </p:cNvPr>
          <p:cNvSpPr>
            <a:spLocks noGrp="1"/>
          </p:cNvSpPr>
          <p:nvPr>
            <p:ph type="sldNum" sz="quarter" idx="12"/>
          </p:nvPr>
        </p:nvSpPr>
        <p:spPr/>
        <p:txBody>
          <a:bodyPr/>
          <a:lstStyle/>
          <a:p>
            <a:fld id="{2FDF027E-B6CE-4923-B66B-077858790760}" type="slidenum">
              <a:rPr lang="en-US" smtClean="0"/>
              <a:t>‹#›</a:t>
            </a:fld>
            <a:endParaRPr lang="en-US" dirty="0"/>
          </a:p>
        </p:txBody>
      </p:sp>
    </p:spTree>
    <p:extLst>
      <p:ext uri="{BB962C8B-B14F-4D97-AF65-F5344CB8AC3E}">
        <p14:creationId xmlns:p14="http://schemas.microsoft.com/office/powerpoint/2010/main" val="1548693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F512579B-6F71-85D5-679E-6780F4B7F135}"/>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en-US"/>
          </a:p>
        </p:txBody>
      </p:sp>
      <p:sp>
        <p:nvSpPr>
          <p:cNvPr id="3" name="Vertikaler Textplatzhalter 2">
            <a:extLst>
              <a:ext uri="{FF2B5EF4-FFF2-40B4-BE49-F238E27FC236}">
                <a16:creationId xmlns:a16="http://schemas.microsoft.com/office/drawing/2014/main" id="{E50602D6-601D-9896-2358-71C730FB9702}"/>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E752DA3A-BCCE-53E5-3C45-1C24DE9E120A}"/>
              </a:ext>
            </a:extLst>
          </p:cNvPr>
          <p:cNvSpPr>
            <a:spLocks noGrp="1"/>
          </p:cNvSpPr>
          <p:nvPr>
            <p:ph type="dt" sz="half" idx="10"/>
          </p:nvPr>
        </p:nvSpPr>
        <p:spPr/>
        <p:txBody>
          <a:bodyPr/>
          <a:lstStyle/>
          <a:p>
            <a:fld id="{48A2817B-66C2-449A-90BA-2319A28FBF5A}" type="datetimeFigureOut">
              <a:rPr lang="en-US" smtClean="0"/>
              <a:t>9/24/2023</a:t>
            </a:fld>
            <a:endParaRPr lang="en-US" dirty="0"/>
          </a:p>
        </p:txBody>
      </p:sp>
      <p:sp>
        <p:nvSpPr>
          <p:cNvPr id="5" name="Fußzeilenplatzhalter 4">
            <a:extLst>
              <a:ext uri="{FF2B5EF4-FFF2-40B4-BE49-F238E27FC236}">
                <a16:creationId xmlns:a16="http://schemas.microsoft.com/office/drawing/2014/main" id="{84451119-3B02-8CF0-57F6-C6F79E47F600}"/>
              </a:ext>
            </a:extLst>
          </p:cNvPr>
          <p:cNvSpPr>
            <a:spLocks noGrp="1"/>
          </p:cNvSpPr>
          <p:nvPr>
            <p:ph type="ftr" sz="quarter" idx="11"/>
          </p:nvPr>
        </p:nvSpPr>
        <p:spPr/>
        <p:txBody>
          <a:bodyPr/>
          <a:lstStyle/>
          <a:p>
            <a:endParaRPr lang="en-US" dirty="0"/>
          </a:p>
        </p:txBody>
      </p:sp>
      <p:sp>
        <p:nvSpPr>
          <p:cNvPr id="6" name="Foliennummernplatzhalter 5">
            <a:extLst>
              <a:ext uri="{FF2B5EF4-FFF2-40B4-BE49-F238E27FC236}">
                <a16:creationId xmlns:a16="http://schemas.microsoft.com/office/drawing/2014/main" id="{D426AD0D-F994-010D-6D24-10FED0E5FE0A}"/>
              </a:ext>
            </a:extLst>
          </p:cNvPr>
          <p:cNvSpPr>
            <a:spLocks noGrp="1"/>
          </p:cNvSpPr>
          <p:nvPr>
            <p:ph type="sldNum" sz="quarter" idx="12"/>
          </p:nvPr>
        </p:nvSpPr>
        <p:spPr/>
        <p:txBody>
          <a:bodyPr/>
          <a:lstStyle/>
          <a:p>
            <a:fld id="{2FDF027E-B6CE-4923-B66B-077858790760}" type="slidenum">
              <a:rPr lang="en-US" smtClean="0"/>
              <a:t>‹#›</a:t>
            </a:fld>
            <a:endParaRPr lang="en-US" dirty="0"/>
          </a:p>
        </p:txBody>
      </p:sp>
    </p:spTree>
    <p:extLst>
      <p:ext uri="{BB962C8B-B14F-4D97-AF65-F5344CB8AC3E}">
        <p14:creationId xmlns:p14="http://schemas.microsoft.com/office/powerpoint/2010/main" val="34938652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6158D98-D45E-45E7-9B2C-540378F9BC2A}" type="datetimeFigureOut">
              <a:rPr lang="en-US" smtClean="0"/>
              <a:t>9/24/2023</a:t>
            </a:fld>
            <a:endParaRPr lang="en-US" dirty="0"/>
          </a:p>
        </p:txBody>
      </p:sp>
      <p:sp>
        <p:nvSpPr>
          <p:cNvPr id="5" name="Footer Placeholder 4"/>
          <p:cNvSpPr>
            <a:spLocks noGrp="1"/>
          </p:cNvSpPr>
          <p:nvPr>
            <p:ph type="ftr" sz="quarter" idx="11"/>
          </p:nvPr>
        </p:nvSpPr>
        <p:spPr>
          <a:xfrm>
            <a:off x="4038600" y="6356348"/>
            <a:ext cx="4114800" cy="365125"/>
          </a:xfrm>
        </p:spPr>
        <p:txBody>
          <a:bodyPr/>
          <a:lstStyle/>
          <a:p>
            <a:r>
              <a:rPr lang="en-US" dirty="0"/>
              <a:t>The framework</a:t>
            </a:r>
          </a:p>
        </p:txBody>
      </p:sp>
      <p:sp>
        <p:nvSpPr>
          <p:cNvPr id="6" name="Slide Number Placeholder 5"/>
          <p:cNvSpPr>
            <a:spLocks noGrp="1"/>
          </p:cNvSpPr>
          <p:nvPr>
            <p:ph type="sldNum" sz="quarter" idx="12"/>
          </p:nvPr>
        </p:nvSpPr>
        <p:spPr/>
        <p:txBody>
          <a:bodyPr/>
          <a:lstStyle/>
          <a:p>
            <a:fld id="{5B2F15A0-ECCA-40D1-ABE6-B626E13BE658}" type="slidenum">
              <a:rPr lang="en-US" smtClean="0"/>
              <a:t>‹#›</a:t>
            </a:fld>
            <a:endParaRPr lang="en-US" dirty="0"/>
          </a:p>
        </p:txBody>
      </p:sp>
      <p:sp>
        <p:nvSpPr>
          <p:cNvPr id="7" name="Footer Placeholder 4"/>
          <p:cNvSpPr txBox="1">
            <a:spLocks/>
          </p:cNvSpPr>
          <p:nvPr userDrawn="1"/>
        </p:nvSpPr>
        <p:spPr>
          <a:xfrm>
            <a:off x="4144818" y="635634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400" b="1" kern="1200">
                <a:solidFill>
                  <a:schemeClr val="accent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5606905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85738"/>
            <a:ext cx="10515600" cy="623096"/>
          </a:xfrm>
        </p:spPr>
        <p:txBody>
          <a:bodyPr/>
          <a:lstStyle/>
          <a:p>
            <a:r>
              <a:rPr lang="en-US"/>
              <a:t>Click to edit Master title style</a:t>
            </a:r>
          </a:p>
        </p:txBody>
      </p:sp>
      <p:sp>
        <p:nvSpPr>
          <p:cNvPr id="3" name="Content Placeholder 2"/>
          <p:cNvSpPr>
            <a:spLocks noGrp="1"/>
          </p:cNvSpPr>
          <p:nvPr>
            <p:ph idx="1"/>
          </p:nvPr>
        </p:nvSpPr>
        <p:spPr>
          <a:xfrm>
            <a:off x="367145" y="1179079"/>
            <a:ext cx="10515600" cy="50753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Date Placeholder 12"/>
          <p:cNvSpPr>
            <a:spLocks noGrp="1"/>
          </p:cNvSpPr>
          <p:nvPr>
            <p:ph type="dt" sz="half" idx="10"/>
          </p:nvPr>
        </p:nvSpPr>
        <p:spPr/>
        <p:txBody>
          <a:bodyPr/>
          <a:lstStyle/>
          <a:p>
            <a:fld id="{76158D98-D45E-45E7-9B2C-540378F9BC2A}" type="datetimeFigureOut">
              <a:rPr lang="en-US" smtClean="0"/>
              <a:t>9/24/2023</a:t>
            </a:fld>
            <a:endParaRPr lang="en-US" dirty="0"/>
          </a:p>
        </p:txBody>
      </p:sp>
      <p:sp>
        <p:nvSpPr>
          <p:cNvPr id="14" name="Footer Placeholder 13"/>
          <p:cNvSpPr>
            <a:spLocks noGrp="1"/>
          </p:cNvSpPr>
          <p:nvPr>
            <p:ph type="ftr" sz="quarter" idx="11"/>
          </p:nvPr>
        </p:nvSpPr>
        <p:spPr/>
        <p:txBody>
          <a:bodyPr/>
          <a:lstStyle/>
          <a:p>
            <a:r>
              <a:rPr lang="en-US" dirty="0"/>
              <a:t>xyz</a:t>
            </a:r>
          </a:p>
        </p:txBody>
      </p:sp>
      <p:sp>
        <p:nvSpPr>
          <p:cNvPr id="15" name="Slide Number Placeholder 14"/>
          <p:cNvSpPr>
            <a:spLocks noGrp="1"/>
          </p:cNvSpPr>
          <p:nvPr>
            <p:ph type="sldNum" sz="quarter" idx="12"/>
          </p:nvPr>
        </p:nvSpPr>
        <p:spPr/>
        <p:txBody>
          <a:bodyPr/>
          <a:lstStyle/>
          <a:p>
            <a:fld id="{5B2F15A0-ECCA-40D1-ABE6-B626E13BE658}" type="slidenum">
              <a:rPr lang="en-US" smtClean="0"/>
              <a:t>‹#›</a:t>
            </a:fld>
            <a:endParaRPr lang="en-US" dirty="0"/>
          </a:p>
        </p:txBody>
      </p:sp>
      <p:pic>
        <p:nvPicPr>
          <p:cNvPr id="10" name="Picture 9" descr="Logo, company name&#10;&#10;Description automatically generated">
            <a:extLst>
              <a:ext uri="{FF2B5EF4-FFF2-40B4-BE49-F238E27FC236}">
                <a16:creationId xmlns:a16="http://schemas.microsoft.com/office/drawing/2014/main" id="{AA5721B8-30E0-4EA7-9D2C-9EE44C063206}"/>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142043" y="49046"/>
            <a:ext cx="1711471" cy="740663"/>
          </a:xfrm>
          <a:prstGeom prst="rect">
            <a:avLst/>
          </a:prstGeom>
          <a:ln>
            <a:noFill/>
          </a:ln>
          <a:effectLst>
            <a:softEdge rad="112500"/>
          </a:effectLst>
        </p:spPr>
      </p:pic>
      <p:cxnSp>
        <p:nvCxnSpPr>
          <p:cNvPr id="5" name="Straight Connector 4"/>
          <p:cNvCxnSpPr/>
          <p:nvPr userDrawn="1"/>
        </p:nvCxnSpPr>
        <p:spPr>
          <a:xfrm>
            <a:off x="0" y="826836"/>
            <a:ext cx="12192000" cy="0"/>
          </a:xfrm>
          <a:prstGeom prst="line">
            <a:avLst/>
          </a:prstGeom>
          <a:ln w="19050"/>
        </p:spPr>
        <p:style>
          <a:lnRef idx="1">
            <a:schemeClr val="accent4"/>
          </a:lnRef>
          <a:fillRef idx="0">
            <a:schemeClr val="accent4"/>
          </a:fillRef>
          <a:effectRef idx="0">
            <a:schemeClr val="accent4"/>
          </a:effectRef>
          <a:fontRef idx="minor">
            <a:schemeClr val="tx1"/>
          </a:fontRef>
        </p:style>
      </p:cxnSp>
      <p:pic>
        <p:nvPicPr>
          <p:cNvPr id="9" name="Picture 8">
            <a:extLst>
              <a:ext uri="{FF2B5EF4-FFF2-40B4-BE49-F238E27FC236}">
                <a16:creationId xmlns:a16="http://schemas.microsoft.com/office/drawing/2014/main" id="{A087E0A6-E78E-514E-8106-25687A19693B}"/>
              </a:ext>
            </a:extLst>
          </p:cNvPr>
          <p:cNvPicPr>
            <a:picLocks noChangeAspect="1"/>
          </p:cNvPicPr>
          <p:nvPr userDrawn="1"/>
        </p:nvPicPr>
        <p:blipFill>
          <a:blip r:embed="rId3"/>
          <a:stretch>
            <a:fillRect/>
          </a:stretch>
        </p:blipFill>
        <p:spPr>
          <a:xfrm>
            <a:off x="10032460" y="88676"/>
            <a:ext cx="1321340" cy="817220"/>
          </a:xfrm>
          <a:prstGeom prst="rect">
            <a:avLst/>
          </a:prstGeom>
          <a:effectLst>
            <a:glow rad="1765300">
              <a:schemeClr val="bg1">
                <a:alpha val="82000"/>
              </a:schemeClr>
            </a:glow>
          </a:effectLst>
        </p:spPr>
      </p:pic>
    </p:spTree>
    <p:extLst>
      <p:ext uri="{BB962C8B-B14F-4D97-AF65-F5344CB8AC3E}">
        <p14:creationId xmlns:p14="http://schemas.microsoft.com/office/powerpoint/2010/main" val="1236512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6158D98-D45E-45E7-9B2C-540378F9BC2A}" type="datetimeFigureOut">
              <a:rPr lang="en-US" smtClean="0"/>
              <a:t>9/24/2023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2F15A0-ECCA-40D1-ABE6-B626E13BE658}" type="slidenum">
              <a:rPr lang="en-US" smtClean="0"/>
              <a:t>‹#›</a:t>
            </a:fld>
            <a:endParaRPr lang="en-US" dirty="0"/>
          </a:p>
        </p:txBody>
      </p:sp>
      <p:pic>
        <p:nvPicPr>
          <p:cNvPr id="8" name="Picture 7" descr="Logo, company name&#10;&#10;Description automatically generated">
            <a:extLst>
              <a:ext uri="{FF2B5EF4-FFF2-40B4-BE49-F238E27FC236}">
                <a16:creationId xmlns:a16="http://schemas.microsoft.com/office/drawing/2014/main" id="{AA5721B8-30E0-4EA7-9D2C-9EE44C063206}"/>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59665" y="42051"/>
            <a:ext cx="2900680" cy="1216025"/>
          </a:xfrm>
          <a:prstGeom prst="rect">
            <a:avLst/>
          </a:prstGeom>
          <a:ln>
            <a:noFill/>
          </a:ln>
          <a:effectLst>
            <a:softEdge rad="112500"/>
          </a:effectLst>
        </p:spPr>
      </p:pic>
    </p:spTree>
    <p:extLst>
      <p:ext uri="{BB962C8B-B14F-4D97-AF65-F5344CB8AC3E}">
        <p14:creationId xmlns:p14="http://schemas.microsoft.com/office/powerpoint/2010/main" val="7076702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158D98-D45E-45E7-9B2C-540378F9BC2A}" type="datetimeFigureOut">
              <a:rPr lang="en-US" smtClean="0"/>
              <a:t>9/24/2023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B2F15A0-ECCA-40D1-ABE6-B626E13BE658}" type="slidenum">
              <a:rPr lang="en-US" smtClean="0"/>
              <a:t>‹#›</a:t>
            </a:fld>
            <a:endParaRPr lang="en-US" dirty="0"/>
          </a:p>
        </p:txBody>
      </p:sp>
    </p:spTree>
    <p:extLst>
      <p:ext uri="{BB962C8B-B14F-4D97-AF65-F5344CB8AC3E}">
        <p14:creationId xmlns:p14="http://schemas.microsoft.com/office/powerpoint/2010/main" val="12550661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6158D98-D45E-45E7-9B2C-540378F9BC2A}" type="datetimeFigureOut">
              <a:rPr lang="en-US" smtClean="0"/>
              <a:t>9/24/2023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B2F15A0-ECCA-40D1-ABE6-B626E13BE658}" type="slidenum">
              <a:rPr lang="en-US" smtClean="0"/>
              <a:t>‹#›</a:t>
            </a:fld>
            <a:endParaRPr lang="en-US" dirty="0"/>
          </a:p>
        </p:txBody>
      </p:sp>
    </p:spTree>
    <p:extLst>
      <p:ext uri="{BB962C8B-B14F-4D97-AF65-F5344CB8AC3E}">
        <p14:creationId xmlns:p14="http://schemas.microsoft.com/office/powerpoint/2010/main" val="1764352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6158D98-D45E-45E7-9B2C-540378F9BC2A}" type="datetimeFigureOut">
              <a:rPr lang="en-US" smtClean="0"/>
              <a:t>9/24/2023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B2F15A0-ECCA-40D1-ABE6-B626E13BE658}" type="slidenum">
              <a:rPr lang="en-US" smtClean="0"/>
              <a:t>‹#›</a:t>
            </a:fld>
            <a:endParaRPr lang="en-US" dirty="0"/>
          </a:p>
        </p:txBody>
      </p:sp>
    </p:spTree>
    <p:extLst>
      <p:ext uri="{BB962C8B-B14F-4D97-AF65-F5344CB8AC3E}">
        <p14:creationId xmlns:p14="http://schemas.microsoft.com/office/powerpoint/2010/main" val="12413058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158D98-D45E-45E7-9B2C-540378F9BC2A}" type="datetimeFigureOut">
              <a:rPr lang="en-US" smtClean="0"/>
              <a:t>9/24/2023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B2F15A0-ECCA-40D1-ABE6-B626E13BE658}" type="slidenum">
              <a:rPr lang="en-US" smtClean="0"/>
              <a:t>‹#›</a:t>
            </a:fld>
            <a:endParaRPr lang="en-US" dirty="0"/>
          </a:p>
        </p:txBody>
      </p:sp>
    </p:spTree>
    <p:extLst>
      <p:ext uri="{BB962C8B-B14F-4D97-AF65-F5344CB8AC3E}">
        <p14:creationId xmlns:p14="http://schemas.microsoft.com/office/powerpoint/2010/main" val="8077542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6158D98-D45E-45E7-9B2C-540378F9BC2A}" type="datetimeFigureOut">
              <a:rPr lang="en-US" smtClean="0"/>
              <a:t>9/24/2023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B2F15A0-ECCA-40D1-ABE6-B626E13BE658}" type="slidenum">
              <a:rPr lang="en-US" smtClean="0"/>
              <a:t>‹#›</a:t>
            </a:fld>
            <a:endParaRPr lang="en-US" dirty="0"/>
          </a:p>
        </p:txBody>
      </p:sp>
    </p:spTree>
    <p:extLst>
      <p:ext uri="{BB962C8B-B14F-4D97-AF65-F5344CB8AC3E}">
        <p14:creationId xmlns:p14="http://schemas.microsoft.com/office/powerpoint/2010/main" val="886432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63FC33-86E2-3FB6-6D5B-3D09DE96075F}"/>
              </a:ext>
            </a:extLst>
          </p:cNvPr>
          <p:cNvSpPr>
            <a:spLocks noGrp="1"/>
          </p:cNvSpPr>
          <p:nvPr>
            <p:ph type="title"/>
          </p:nvPr>
        </p:nvSpPr>
        <p:spPr/>
        <p:txBody>
          <a:bodyPr/>
          <a:lstStyle/>
          <a:p>
            <a:r>
              <a:rPr lang="de-DE"/>
              <a:t>Mastertitelformat bearbeiten</a:t>
            </a:r>
            <a:endParaRPr lang="en-US"/>
          </a:p>
        </p:txBody>
      </p:sp>
      <p:sp>
        <p:nvSpPr>
          <p:cNvPr id="3" name="Inhaltsplatzhalter 2">
            <a:extLst>
              <a:ext uri="{FF2B5EF4-FFF2-40B4-BE49-F238E27FC236}">
                <a16:creationId xmlns:a16="http://schemas.microsoft.com/office/drawing/2014/main" id="{A21A8EE4-984E-EF50-4D0A-5BB6E78AFBEF}"/>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5E9A8A5B-671A-B3AD-A2D5-3CEA746D999F}"/>
              </a:ext>
            </a:extLst>
          </p:cNvPr>
          <p:cNvSpPr>
            <a:spLocks noGrp="1"/>
          </p:cNvSpPr>
          <p:nvPr>
            <p:ph type="dt" sz="half" idx="10"/>
          </p:nvPr>
        </p:nvSpPr>
        <p:spPr/>
        <p:txBody>
          <a:bodyPr/>
          <a:lstStyle/>
          <a:p>
            <a:fld id="{48A2817B-66C2-449A-90BA-2319A28FBF5A}" type="datetimeFigureOut">
              <a:rPr lang="en-US" smtClean="0"/>
              <a:t>9/24/2023</a:t>
            </a:fld>
            <a:endParaRPr lang="en-US" dirty="0"/>
          </a:p>
        </p:txBody>
      </p:sp>
      <p:sp>
        <p:nvSpPr>
          <p:cNvPr id="5" name="Fußzeilenplatzhalter 4">
            <a:extLst>
              <a:ext uri="{FF2B5EF4-FFF2-40B4-BE49-F238E27FC236}">
                <a16:creationId xmlns:a16="http://schemas.microsoft.com/office/drawing/2014/main" id="{ABEE2182-9394-CEDA-055F-DD27F76205DE}"/>
              </a:ext>
            </a:extLst>
          </p:cNvPr>
          <p:cNvSpPr>
            <a:spLocks noGrp="1"/>
          </p:cNvSpPr>
          <p:nvPr>
            <p:ph type="ftr" sz="quarter" idx="11"/>
          </p:nvPr>
        </p:nvSpPr>
        <p:spPr/>
        <p:txBody>
          <a:bodyPr/>
          <a:lstStyle/>
          <a:p>
            <a:endParaRPr lang="en-US" dirty="0"/>
          </a:p>
        </p:txBody>
      </p:sp>
      <p:sp>
        <p:nvSpPr>
          <p:cNvPr id="6" name="Foliennummernplatzhalter 5">
            <a:extLst>
              <a:ext uri="{FF2B5EF4-FFF2-40B4-BE49-F238E27FC236}">
                <a16:creationId xmlns:a16="http://schemas.microsoft.com/office/drawing/2014/main" id="{1BE05379-4A07-6E60-2949-13E476B1D042}"/>
              </a:ext>
            </a:extLst>
          </p:cNvPr>
          <p:cNvSpPr>
            <a:spLocks noGrp="1"/>
          </p:cNvSpPr>
          <p:nvPr>
            <p:ph type="sldNum" sz="quarter" idx="12"/>
          </p:nvPr>
        </p:nvSpPr>
        <p:spPr/>
        <p:txBody>
          <a:bodyPr/>
          <a:lstStyle/>
          <a:p>
            <a:fld id="{2FDF027E-B6CE-4923-B66B-077858790760}" type="slidenum">
              <a:rPr lang="en-US" smtClean="0"/>
              <a:t>‹#›</a:t>
            </a:fld>
            <a:endParaRPr lang="en-US" dirty="0"/>
          </a:p>
        </p:txBody>
      </p:sp>
    </p:spTree>
    <p:extLst>
      <p:ext uri="{BB962C8B-B14F-4D97-AF65-F5344CB8AC3E}">
        <p14:creationId xmlns:p14="http://schemas.microsoft.com/office/powerpoint/2010/main" val="10781735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6158D98-D45E-45E7-9B2C-540378F9BC2A}" type="datetimeFigureOut">
              <a:rPr lang="en-US" smtClean="0"/>
              <a:t>9/24/2023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B2F15A0-ECCA-40D1-ABE6-B626E13BE658}" type="slidenum">
              <a:rPr lang="en-US" smtClean="0"/>
              <a:t>‹#›</a:t>
            </a:fld>
            <a:endParaRPr lang="en-US" dirty="0"/>
          </a:p>
        </p:txBody>
      </p:sp>
    </p:spTree>
    <p:extLst>
      <p:ext uri="{BB962C8B-B14F-4D97-AF65-F5344CB8AC3E}">
        <p14:creationId xmlns:p14="http://schemas.microsoft.com/office/powerpoint/2010/main" val="37116176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158D98-D45E-45E7-9B2C-540378F9BC2A}" type="datetimeFigureOut">
              <a:rPr lang="en-US" smtClean="0"/>
              <a:t>9/24/2023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2F15A0-ECCA-40D1-ABE6-B626E13BE658}" type="slidenum">
              <a:rPr lang="en-US" smtClean="0"/>
              <a:t>‹#›</a:t>
            </a:fld>
            <a:endParaRPr lang="en-US" dirty="0"/>
          </a:p>
        </p:txBody>
      </p:sp>
    </p:spTree>
    <p:extLst>
      <p:ext uri="{BB962C8B-B14F-4D97-AF65-F5344CB8AC3E}">
        <p14:creationId xmlns:p14="http://schemas.microsoft.com/office/powerpoint/2010/main" val="2785236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158D98-D45E-45E7-9B2C-540378F9BC2A}" type="datetimeFigureOut">
              <a:rPr lang="en-US" smtClean="0"/>
              <a:t>9/24/2023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2F15A0-ECCA-40D1-ABE6-B626E13BE658}" type="slidenum">
              <a:rPr lang="en-US" smtClean="0"/>
              <a:t>‹#›</a:t>
            </a:fld>
            <a:endParaRPr lang="en-US" dirty="0"/>
          </a:p>
        </p:txBody>
      </p:sp>
    </p:spTree>
    <p:extLst>
      <p:ext uri="{BB962C8B-B14F-4D97-AF65-F5344CB8AC3E}">
        <p14:creationId xmlns:p14="http://schemas.microsoft.com/office/powerpoint/2010/main" val="4171407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84731F-09C4-AEC9-E901-A87FBC5E9248}"/>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en-US"/>
          </a:p>
        </p:txBody>
      </p:sp>
      <p:sp>
        <p:nvSpPr>
          <p:cNvPr id="3" name="Textplatzhalter 2">
            <a:extLst>
              <a:ext uri="{FF2B5EF4-FFF2-40B4-BE49-F238E27FC236}">
                <a16:creationId xmlns:a16="http://schemas.microsoft.com/office/drawing/2014/main" id="{1CAAC95B-DBCA-8A94-DB02-A652F52790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8D7DD06-E142-1D14-3690-3BB503D2432F}"/>
              </a:ext>
            </a:extLst>
          </p:cNvPr>
          <p:cNvSpPr>
            <a:spLocks noGrp="1"/>
          </p:cNvSpPr>
          <p:nvPr>
            <p:ph type="dt" sz="half" idx="10"/>
          </p:nvPr>
        </p:nvSpPr>
        <p:spPr/>
        <p:txBody>
          <a:bodyPr/>
          <a:lstStyle/>
          <a:p>
            <a:fld id="{48A2817B-66C2-449A-90BA-2319A28FBF5A}" type="datetimeFigureOut">
              <a:rPr lang="en-US" smtClean="0"/>
              <a:t>9/24/2023</a:t>
            </a:fld>
            <a:endParaRPr lang="en-US" dirty="0"/>
          </a:p>
        </p:txBody>
      </p:sp>
      <p:sp>
        <p:nvSpPr>
          <p:cNvPr id="5" name="Fußzeilenplatzhalter 4">
            <a:extLst>
              <a:ext uri="{FF2B5EF4-FFF2-40B4-BE49-F238E27FC236}">
                <a16:creationId xmlns:a16="http://schemas.microsoft.com/office/drawing/2014/main" id="{E67DA9EA-86BC-DD69-9F61-01FF614381AA}"/>
              </a:ext>
            </a:extLst>
          </p:cNvPr>
          <p:cNvSpPr>
            <a:spLocks noGrp="1"/>
          </p:cNvSpPr>
          <p:nvPr>
            <p:ph type="ftr" sz="quarter" idx="11"/>
          </p:nvPr>
        </p:nvSpPr>
        <p:spPr/>
        <p:txBody>
          <a:bodyPr/>
          <a:lstStyle/>
          <a:p>
            <a:endParaRPr lang="en-US" dirty="0"/>
          </a:p>
        </p:txBody>
      </p:sp>
      <p:sp>
        <p:nvSpPr>
          <p:cNvPr id="6" name="Foliennummernplatzhalter 5">
            <a:extLst>
              <a:ext uri="{FF2B5EF4-FFF2-40B4-BE49-F238E27FC236}">
                <a16:creationId xmlns:a16="http://schemas.microsoft.com/office/drawing/2014/main" id="{1D2566C1-D41B-3AF8-7E8F-AC69F0E76BA6}"/>
              </a:ext>
            </a:extLst>
          </p:cNvPr>
          <p:cNvSpPr>
            <a:spLocks noGrp="1"/>
          </p:cNvSpPr>
          <p:nvPr>
            <p:ph type="sldNum" sz="quarter" idx="12"/>
          </p:nvPr>
        </p:nvSpPr>
        <p:spPr/>
        <p:txBody>
          <a:bodyPr/>
          <a:lstStyle/>
          <a:p>
            <a:fld id="{2FDF027E-B6CE-4923-B66B-077858790760}" type="slidenum">
              <a:rPr lang="en-US" smtClean="0"/>
              <a:t>‹#›</a:t>
            </a:fld>
            <a:endParaRPr lang="en-US" dirty="0"/>
          </a:p>
        </p:txBody>
      </p:sp>
    </p:spTree>
    <p:extLst>
      <p:ext uri="{BB962C8B-B14F-4D97-AF65-F5344CB8AC3E}">
        <p14:creationId xmlns:p14="http://schemas.microsoft.com/office/powerpoint/2010/main" val="1341820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A02104-CAE5-ECF9-D10A-98D2881D99F9}"/>
              </a:ext>
            </a:extLst>
          </p:cNvPr>
          <p:cNvSpPr>
            <a:spLocks noGrp="1"/>
          </p:cNvSpPr>
          <p:nvPr>
            <p:ph type="title"/>
          </p:nvPr>
        </p:nvSpPr>
        <p:spPr/>
        <p:txBody>
          <a:bodyPr/>
          <a:lstStyle/>
          <a:p>
            <a:r>
              <a:rPr lang="de-DE"/>
              <a:t>Mastertitelformat bearbeiten</a:t>
            </a:r>
            <a:endParaRPr lang="en-US"/>
          </a:p>
        </p:txBody>
      </p:sp>
      <p:sp>
        <p:nvSpPr>
          <p:cNvPr id="3" name="Inhaltsplatzhalter 2">
            <a:extLst>
              <a:ext uri="{FF2B5EF4-FFF2-40B4-BE49-F238E27FC236}">
                <a16:creationId xmlns:a16="http://schemas.microsoft.com/office/drawing/2014/main" id="{4350256A-5650-6A69-BC51-4D3E851F2AA7}"/>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a:extLst>
              <a:ext uri="{FF2B5EF4-FFF2-40B4-BE49-F238E27FC236}">
                <a16:creationId xmlns:a16="http://schemas.microsoft.com/office/drawing/2014/main" id="{F94D6359-2DE5-FA11-33B3-F7B27D21C01E}"/>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umsplatzhalter 4">
            <a:extLst>
              <a:ext uri="{FF2B5EF4-FFF2-40B4-BE49-F238E27FC236}">
                <a16:creationId xmlns:a16="http://schemas.microsoft.com/office/drawing/2014/main" id="{581BEE47-D5E3-A9E3-F864-111B60AB88B6}"/>
              </a:ext>
            </a:extLst>
          </p:cNvPr>
          <p:cNvSpPr>
            <a:spLocks noGrp="1"/>
          </p:cNvSpPr>
          <p:nvPr>
            <p:ph type="dt" sz="half" idx="10"/>
          </p:nvPr>
        </p:nvSpPr>
        <p:spPr/>
        <p:txBody>
          <a:bodyPr/>
          <a:lstStyle/>
          <a:p>
            <a:fld id="{48A2817B-66C2-449A-90BA-2319A28FBF5A}" type="datetimeFigureOut">
              <a:rPr lang="en-US" smtClean="0"/>
              <a:t>9/24/2023</a:t>
            </a:fld>
            <a:endParaRPr lang="en-US" dirty="0"/>
          </a:p>
        </p:txBody>
      </p:sp>
      <p:sp>
        <p:nvSpPr>
          <p:cNvPr id="6" name="Fußzeilenplatzhalter 5">
            <a:extLst>
              <a:ext uri="{FF2B5EF4-FFF2-40B4-BE49-F238E27FC236}">
                <a16:creationId xmlns:a16="http://schemas.microsoft.com/office/drawing/2014/main" id="{80C75A65-9992-6B4C-246D-D6E3F05BFD9B}"/>
              </a:ext>
            </a:extLst>
          </p:cNvPr>
          <p:cNvSpPr>
            <a:spLocks noGrp="1"/>
          </p:cNvSpPr>
          <p:nvPr>
            <p:ph type="ftr" sz="quarter" idx="11"/>
          </p:nvPr>
        </p:nvSpPr>
        <p:spPr/>
        <p:txBody>
          <a:bodyPr/>
          <a:lstStyle/>
          <a:p>
            <a:endParaRPr lang="en-US" dirty="0"/>
          </a:p>
        </p:txBody>
      </p:sp>
      <p:sp>
        <p:nvSpPr>
          <p:cNvPr id="7" name="Foliennummernplatzhalter 6">
            <a:extLst>
              <a:ext uri="{FF2B5EF4-FFF2-40B4-BE49-F238E27FC236}">
                <a16:creationId xmlns:a16="http://schemas.microsoft.com/office/drawing/2014/main" id="{F48061F3-4A05-B49A-248E-8B4654B544FC}"/>
              </a:ext>
            </a:extLst>
          </p:cNvPr>
          <p:cNvSpPr>
            <a:spLocks noGrp="1"/>
          </p:cNvSpPr>
          <p:nvPr>
            <p:ph type="sldNum" sz="quarter" idx="12"/>
          </p:nvPr>
        </p:nvSpPr>
        <p:spPr/>
        <p:txBody>
          <a:bodyPr/>
          <a:lstStyle/>
          <a:p>
            <a:fld id="{2FDF027E-B6CE-4923-B66B-077858790760}" type="slidenum">
              <a:rPr lang="en-US" smtClean="0"/>
              <a:t>‹#›</a:t>
            </a:fld>
            <a:endParaRPr lang="en-US" dirty="0"/>
          </a:p>
        </p:txBody>
      </p:sp>
    </p:spTree>
    <p:extLst>
      <p:ext uri="{BB962C8B-B14F-4D97-AF65-F5344CB8AC3E}">
        <p14:creationId xmlns:p14="http://schemas.microsoft.com/office/powerpoint/2010/main" val="3129037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1844A4-C8E1-5555-7DCD-C4FD3756053E}"/>
              </a:ext>
            </a:extLst>
          </p:cNvPr>
          <p:cNvSpPr>
            <a:spLocks noGrp="1"/>
          </p:cNvSpPr>
          <p:nvPr>
            <p:ph type="title"/>
          </p:nvPr>
        </p:nvSpPr>
        <p:spPr>
          <a:xfrm>
            <a:off x="839788" y="365125"/>
            <a:ext cx="10515600" cy="1325563"/>
          </a:xfrm>
        </p:spPr>
        <p:txBody>
          <a:bodyPr/>
          <a:lstStyle/>
          <a:p>
            <a:r>
              <a:rPr lang="de-DE"/>
              <a:t>Mastertitelformat bearbeiten</a:t>
            </a:r>
            <a:endParaRPr lang="en-US"/>
          </a:p>
        </p:txBody>
      </p:sp>
      <p:sp>
        <p:nvSpPr>
          <p:cNvPr id="3" name="Textplatzhalter 2">
            <a:extLst>
              <a:ext uri="{FF2B5EF4-FFF2-40B4-BE49-F238E27FC236}">
                <a16:creationId xmlns:a16="http://schemas.microsoft.com/office/drawing/2014/main" id="{CBC9B6CE-F28F-17AC-56BA-9832B698F9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64F29050-EFFF-05D7-054E-47B0FFD4F1AF}"/>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platzhalter 4">
            <a:extLst>
              <a:ext uri="{FF2B5EF4-FFF2-40B4-BE49-F238E27FC236}">
                <a16:creationId xmlns:a16="http://schemas.microsoft.com/office/drawing/2014/main" id="{3CCCE688-3064-2593-4CC0-2A2AD54B00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AADD3E5D-7856-1BBC-4A34-50319BC1573A}"/>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umsplatzhalter 6">
            <a:extLst>
              <a:ext uri="{FF2B5EF4-FFF2-40B4-BE49-F238E27FC236}">
                <a16:creationId xmlns:a16="http://schemas.microsoft.com/office/drawing/2014/main" id="{961A3205-B1E3-FD81-3C63-2228F453849A}"/>
              </a:ext>
            </a:extLst>
          </p:cNvPr>
          <p:cNvSpPr>
            <a:spLocks noGrp="1"/>
          </p:cNvSpPr>
          <p:nvPr>
            <p:ph type="dt" sz="half" idx="10"/>
          </p:nvPr>
        </p:nvSpPr>
        <p:spPr/>
        <p:txBody>
          <a:bodyPr/>
          <a:lstStyle/>
          <a:p>
            <a:fld id="{48A2817B-66C2-449A-90BA-2319A28FBF5A}" type="datetimeFigureOut">
              <a:rPr lang="en-US" smtClean="0"/>
              <a:t>9/24/2023</a:t>
            </a:fld>
            <a:endParaRPr lang="en-US" dirty="0"/>
          </a:p>
        </p:txBody>
      </p:sp>
      <p:sp>
        <p:nvSpPr>
          <p:cNvPr id="8" name="Fußzeilenplatzhalter 7">
            <a:extLst>
              <a:ext uri="{FF2B5EF4-FFF2-40B4-BE49-F238E27FC236}">
                <a16:creationId xmlns:a16="http://schemas.microsoft.com/office/drawing/2014/main" id="{FBF410B2-288E-679A-0D2D-EEB3241228C6}"/>
              </a:ext>
            </a:extLst>
          </p:cNvPr>
          <p:cNvSpPr>
            <a:spLocks noGrp="1"/>
          </p:cNvSpPr>
          <p:nvPr>
            <p:ph type="ftr" sz="quarter" idx="11"/>
          </p:nvPr>
        </p:nvSpPr>
        <p:spPr/>
        <p:txBody>
          <a:bodyPr/>
          <a:lstStyle/>
          <a:p>
            <a:endParaRPr lang="en-US" dirty="0"/>
          </a:p>
        </p:txBody>
      </p:sp>
      <p:sp>
        <p:nvSpPr>
          <p:cNvPr id="9" name="Foliennummernplatzhalter 8">
            <a:extLst>
              <a:ext uri="{FF2B5EF4-FFF2-40B4-BE49-F238E27FC236}">
                <a16:creationId xmlns:a16="http://schemas.microsoft.com/office/drawing/2014/main" id="{0565B145-B09F-73DC-B058-E9B2DCDF3B43}"/>
              </a:ext>
            </a:extLst>
          </p:cNvPr>
          <p:cNvSpPr>
            <a:spLocks noGrp="1"/>
          </p:cNvSpPr>
          <p:nvPr>
            <p:ph type="sldNum" sz="quarter" idx="12"/>
          </p:nvPr>
        </p:nvSpPr>
        <p:spPr/>
        <p:txBody>
          <a:bodyPr/>
          <a:lstStyle/>
          <a:p>
            <a:fld id="{2FDF027E-B6CE-4923-B66B-077858790760}" type="slidenum">
              <a:rPr lang="en-US" smtClean="0"/>
              <a:t>‹#›</a:t>
            </a:fld>
            <a:endParaRPr lang="en-US" dirty="0"/>
          </a:p>
        </p:txBody>
      </p:sp>
    </p:spTree>
    <p:extLst>
      <p:ext uri="{BB962C8B-B14F-4D97-AF65-F5344CB8AC3E}">
        <p14:creationId xmlns:p14="http://schemas.microsoft.com/office/powerpoint/2010/main" val="2870245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4A6B01-88F5-7ACC-7A51-2900E9D5EB37}"/>
              </a:ext>
            </a:extLst>
          </p:cNvPr>
          <p:cNvSpPr>
            <a:spLocks noGrp="1"/>
          </p:cNvSpPr>
          <p:nvPr>
            <p:ph type="title"/>
          </p:nvPr>
        </p:nvSpPr>
        <p:spPr/>
        <p:txBody>
          <a:bodyPr/>
          <a:lstStyle/>
          <a:p>
            <a:r>
              <a:rPr lang="de-DE"/>
              <a:t>Mastertitelformat bearbeiten</a:t>
            </a:r>
            <a:endParaRPr lang="en-US"/>
          </a:p>
        </p:txBody>
      </p:sp>
      <p:sp>
        <p:nvSpPr>
          <p:cNvPr id="3" name="Datumsplatzhalter 2">
            <a:extLst>
              <a:ext uri="{FF2B5EF4-FFF2-40B4-BE49-F238E27FC236}">
                <a16:creationId xmlns:a16="http://schemas.microsoft.com/office/drawing/2014/main" id="{92A4921F-700C-A1CB-B033-E9CCB9F9FD18}"/>
              </a:ext>
            </a:extLst>
          </p:cNvPr>
          <p:cNvSpPr>
            <a:spLocks noGrp="1"/>
          </p:cNvSpPr>
          <p:nvPr>
            <p:ph type="dt" sz="half" idx="10"/>
          </p:nvPr>
        </p:nvSpPr>
        <p:spPr/>
        <p:txBody>
          <a:bodyPr/>
          <a:lstStyle/>
          <a:p>
            <a:fld id="{48A2817B-66C2-449A-90BA-2319A28FBF5A}" type="datetimeFigureOut">
              <a:rPr lang="en-US" smtClean="0"/>
              <a:t>9/24/2023</a:t>
            </a:fld>
            <a:endParaRPr lang="en-US" dirty="0"/>
          </a:p>
        </p:txBody>
      </p:sp>
      <p:sp>
        <p:nvSpPr>
          <p:cNvPr id="4" name="Fußzeilenplatzhalter 3">
            <a:extLst>
              <a:ext uri="{FF2B5EF4-FFF2-40B4-BE49-F238E27FC236}">
                <a16:creationId xmlns:a16="http://schemas.microsoft.com/office/drawing/2014/main" id="{E8A9A89A-A2C6-FC87-BF98-38528D2140B4}"/>
              </a:ext>
            </a:extLst>
          </p:cNvPr>
          <p:cNvSpPr>
            <a:spLocks noGrp="1"/>
          </p:cNvSpPr>
          <p:nvPr>
            <p:ph type="ftr" sz="quarter" idx="11"/>
          </p:nvPr>
        </p:nvSpPr>
        <p:spPr/>
        <p:txBody>
          <a:bodyPr/>
          <a:lstStyle/>
          <a:p>
            <a:endParaRPr lang="en-US" dirty="0"/>
          </a:p>
        </p:txBody>
      </p:sp>
      <p:sp>
        <p:nvSpPr>
          <p:cNvPr id="5" name="Foliennummernplatzhalter 4">
            <a:extLst>
              <a:ext uri="{FF2B5EF4-FFF2-40B4-BE49-F238E27FC236}">
                <a16:creationId xmlns:a16="http://schemas.microsoft.com/office/drawing/2014/main" id="{41DD0CFE-FC82-0168-760B-23E3BA18DEC8}"/>
              </a:ext>
            </a:extLst>
          </p:cNvPr>
          <p:cNvSpPr>
            <a:spLocks noGrp="1"/>
          </p:cNvSpPr>
          <p:nvPr>
            <p:ph type="sldNum" sz="quarter" idx="12"/>
          </p:nvPr>
        </p:nvSpPr>
        <p:spPr/>
        <p:txBody>
          <a:bodyPr/>
          <a:lstStyle/>
          <a:p>
            <a:fld id="{2FDF027E-B6CE-4923-B66B-077858790760}" type="slidenum">
              <a:rPr lang="en-US" smtClean="0"/>
              <a:t>‹#›</a:t>
            </a:fld>
            <a:endParaRPr lang="en-US" dirty="0"/>
          </a:p>
        </p:txBody>
      </p:sp>
    </p:spTree>
    <p:extLst>
      <p:ext uri="{BB962C8B-B14F-4D97-AF65-F5344CB8AC3E}">
        <p14:creationId xmlns:p14="http://schemas.microsoft.com/office/powerpoint/2010/main" val="3396590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1BC72FCE-C581-0D80-6C1A-D738536577F6}"/>
              </a:ext>
            </a:extLst>
          </p:cNvPr>
          <p:cNvSpPr>
            <a:spLocks noGrp="1"/>
          </p:cNvSpPr>
          <p:nvPr>
            <p:ph type="dt" sz="half" idx="10"/>
          </p:nvPr>
        </p:nvSpPr>
        <p:spPr/>
        <p:txBody>
          <a:bodyPr/>
          <a:lstStyle/>
          <a:p>
            <a:fld id="{48A2817B-66C2-449A-90BA-2319A28FBF5A}" type="datetimeFigureOut">
              <a:rPr lang="en-US" smtClean="0"/>
              <a:t>9/24/2023</a:t>
            </a:fld>
            <a:endParaRPr lang="en-US" dirty="0"/>
          </a:p>
        </p:txBody>
      </p:sp>
      <p:sp>
        <p:nvSpPr>
          <p:cNvPr id="3" name="Fußzeilenplatzhalter 2">
            <a:extLst>
              <a:ext uri="{FF2B5EF4-FFF2-40B4-BE49-F238E27FC236}">
                <a16:creationId xmlns:a16="http://schemas.microsoft.com/office/drawing/2014/main" id="{D4054138-0891-9935-D854-E822330149BE}"/>
              </a:ext>
            </a:extLst>
          </p:cNvPr>
          <p:cNvSpPr>
            <a:spLocks noGrp="1"/>
          </p:cNvSpPr>
          <p:nvPr>
            <p:ph type="ftr" sz="quarter" idx="11"/>
          </p:nvPr>
        </p:nvSpPr>
        <p:spPr/>
        <p:txBody>
          <a:bodyPr/>
          <a:lstStyle/>
          <a:p>
            <a:endParaRPr lang="en-US" dirty="0"/>
          </a:p>
        </p:txBody>
      </p:sp>
      <p:sp>
        <p:nvSpPr>
          <p:cNvPr id="4" name="Foliennummernplatzhalter 3">
            <a:extLst>
              <a:ext uri="{FF2B5EF4-FFF2-40B4-BE49-F238E27FC236}">
                <a16:creationId xmlns:a16="http://schemas.microsoft.com/office/drawing/2014/main" id="{ACA0A104-B8F2-6EC3-E3A9-CFDFC6E1348A}"/>
              </a:ext>
            </a:extLst>
          </p:cNvPr>
          <p:cNvSpPr>
            <a:spLocks noGrp="1"/>
          </p:cNvSpPr>
          <p:nvPr>
            <p:ph type="sldNum" sz="quarter" idx="12"/>
          </p:nvPr>
        </p:nvSpPr>
        <p:spPr/>
        <p:txBody>
          <a:bodyPr/>
          <a:lstStyle/>
          <a:p>
            <a:fld id="{2FDF027E-B6CE-4923-B66B-077858790760}" type="slidenum">
              <a:rPr lang="en-US" smtClean="0"/>
              <a:t>‹#›</a:t>
            </a:fld>
            <a:endParaRPr lang="en-US" dirty="0"/>
          </a:p>
        </p:txBody>
      </p:sp>
    </p:spTree>
    <p:extLst>
      <p:ext uri="{BB962C8B-B14F-4D97-AF65-F5344CB8AC3E}">
        <p14:creationId xmlns:p14="http://schemas.microsoft.com/office/powerpoint/2010/main" val="1171664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8802DD-7E85-DA3D-7FB1-F6932F3759C4}"/>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a:p>
        </p:txBody>
      </p:sp>
      <p:sp>
        <p:nvSpPr>
          <p:cNvPr id="3" name="Inhaltsplatzhalter 2">
            <a:extLst>
              <a:ext uri="{FF2B5EF4-FFF2-40B4-BE49-F238E27FC236}">
                <a16:creationId xmlns:a16="http://schemas.microsoft.com/office/drawing/2014/main" id="{5D588594-9B3A-43F5-DFBA-0826E7D0A5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platzhalter 3">
            <a:extLst>
              <a:ext uri="{FF2B5EF4-FFF2-40B4-BE49-F238E27FC236}">
                <a16:creationId xmlns:a16="http://schemas.microsoft.com/office/drawing/2014/main" id="{5E0BDB33-88F7-D09C-DB7A-C992AE43B4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385A1B6-3234-09C2-105A-F114CA263C3B}"/>
              </a:ext>
            </a:extLst>
          </p:cNvPr>
          <p:cNvSpPr>
            <a:spLocks noGrp="1"/>
          </p:cNvSpPr>
          <p:nvPr>
            <p:ph type="dt" sz="half" idx="10"/>
          </p:nvPr>
        </p:nvSpPr>
        <p:spPr/>
        <p:txBody>
          <a:bodyPr/>
          <a:lstStyle/>
          <a:p>
            <a:fld id="{48A2817B-66C2-449A-90BA-2319A28FBF5A}" type="datetimeFigureOut">
              <a:rPr lang="en-US" smtClean="0"/>
              <a:t>9/24/2023</a:t>
            </a:fld>
            <a:endParaRPr lang="en-US" dirty="0"/>
          </a:p>
        </p:txBody>
      </p:sp>
      <p:sp>
        <p:nvSpPr>
          <p:cNvPr id="6" name="Fußzeilenplatzhalter 5">
            <a:extLst>
              <a:ext uri="{FF2B5EF4-FFF2-40B4-BE49-F238E27FC236}">
                <a16:creationId xmlns:a16="http://schemas.microsoft.com/office/drawing/2014/main" id="{8941297E-BCF5-0FA2-F436-E43971367F82}"/>
              </a:ext>
            </a:extLst>
          </p:cNvPr>
          <p:cNvSpPr>
            <a:spLocks noGrp="1"/>
          </p:cNvSpPr>
          <p:nvPr>
            <p:ph type="ftr" sz="quarter" idx="11"/>
          </p:nvPr>
        </p:nvSpPr>
        <p:spPr/>
        <p:txBody>
          <a:bodyPr/>
          <a:lstStyle/>
          <a:p>
            <a:endParaRPr lang="en-US" dirty="0"/>
          </a:p>
        </p:txBody>
      </p:sp>
      <p:sp>
        <p:nvSpPr>
          <p:cNvPr id="7" name="Foliennummernplatzhalter 6">
            <a:extLst>
              <a:ext uri="{FF2B5EF4-FFF2-40B4-BE49-F238E27FC236}">
                <a16:creationId xmlns:a16="http://schemas.microsoft.com/office/drawing/2014/main" id="{7EEA2580-9BA4-D36B-3A2C-9D7FBAA0EF2A}"/>
              </a:ext>
            </a:extLst>
          </p:cNvPr>
          <p:cNvSpPr>
            <a:spLocks noGrp="1"/>
          </p:cNvSpPr>
          <p:nvPr>
            <p:ph type="sldNum" sz="quarter" idx="12"/>
          </p:nvPr>
        </p:nvSpPr>
        <p:spPr/>
        <p:txBody>
          <a:bodyPr/>
          <a:lstStyle/>
          <a:p>
            <a:fld id="{2FDF027E-B6CE-4923-B66B-077858790760}" type="slidenum">
              <a:rPr lang="en-US" smtClean="0"/>
              <a:t>‹#›</a:t>
            </a:fld>
            <a:endParaRPr lang="en-US" dirty="0"/>
          </a:p>
        </p:txBody>
      </p:sp>
    </p:spTree>
    <p:extLst>
      <p:ext uri="{BB962C8B-B14F-4D97-AF65-F5344CB8AC3E}">
        <p14:creationId xmlns:p14="http://schemas.microsoft.com/office/powerpoint/2010/main" val="829450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EA5D12-CE62-4FBA-350D-C5BDC19A96D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a:p>
        </p:txBody>
      </p:sp>
      <p:sp>
        <p:nvSpPr>
          <p:cNvPr id="3" name="Bildplatzhalter 2">
            <a:extLst>
              <a:ext uri="{FF2B5EF4-FFF2-40B4-BE49-F238E27FC236}">
                <a16:creationId xmlns:a16="http://schemas.microsoft.com/office/drawing/2014/main" id="{67F70EA9-375E-B1C8-5841-FF6B389375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platzhalter 3">
            <a:extLst>
              <a:ext uri="{FF2B5EF4-FFF2-40B4-BE49-F238E27FC236}">
                <a16:creationId xmlns:a16="http://schemas.microsoft.com/office/drawing/2014/main" id="{1E762C0E-0A22-272A-55AD-3E6217D3FF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CB9BE21-E41C-21A6-3560-76A1B3907377}"/>
              </a:ext>
            </a:extLst>
          </p:cNvPr>
          <p:cNvSpPr>
            <a:spLocks noGrp="1"/>
          </p:cNvSpPr>
          <p:nvPr>
            <p:ph type="dt" sz="half" idx="10"/>
          </p:nvPr>
        </p:nvSpPr>
        <p:spPr/>
        <p:txBody>
          <a:bodyPr/>
          <a:lstStyle/>
          <a:p>
            <a:fld id="{48A2817B-66C2-449A-90BA-2319A28FBF5A}" type="datetimeFigureOut">
              <a:rPr lang="en-US" smtClean="0"/>
              <a:t>9/24/2023</a:t>
            </a:fld>
            <a:endParaRPr lang="en-US" dirty="0"/>
          </a:p>
        </p:txBody>
      </p:sp>
      <p:sp>
        <p:nvSpPr>
          <p:cNvPr id="6" name="Fußzeilenplatzhalter 5">
            <a:extLst>
              <a:ext uri="{FF2B5EF4-FFF2-40B4-BE49-F238E27FC236}">
                <a16:creationId xmlns:a16="http://schemas.microsoft.com/office/drawing/2014/main" id="{514F5226-6C97-D0FD-7DF9-4E95BD0A598E}"/>
              </a:ext>
            </a:extLst>
          </p:cNvPr>
          <p:cNvSpPr>
            <a:spLocks noGrp="1"/>
          </p:cNvSpPr>
          <p:nvPr>
            <p:ph type="ftr" sz="quarter" idx="11"/>
          </p:nvPr>
        </p:nvSpPr>
        <p:spPr/>
        <p:txBody>
          <a:bodyPr/>
          <a:lstStyle/>
          <a:p>
            <a:endParaRPr lang="en-US" dirty="0"/>
          </a:p>
        </p:txBody>
      </p:sp>
      <p:sp>
        <p:nvSpPr>
          <p:cNvPr id="7" name="Foliennummernplatzhalter 6">
            <a:extLst>
              <a:ext uri="{FF2B5EF4-FFF2-40B4-BE49-F238E27FC236}">
                <a16:creationId xmlns:a16="http://schemas.microsoft.com/office/drawing/2014/main" id="{A7268AFE-6A20-7613-CE42-ACE68B8137CC}"/>
              </a:ext>
            </a:extLst>
          </p:cNvPr>
          <p:cNvSpPr>
            <a:spLocks noGrp="1"/>
          </p:cNvSpPr>
          <p:nvPr>
            <p:ph type="sldNum" sz="quarter" idx="12"/>
          </p:nvPr>
        </p:nvSpPr>
        <p:spPr/>
        <p:txBody>
          <a:bodyPr/>
          <a:lstStyle/>
          <a:p>
            <a:fld id="{2FDF027E-B6CE-4923-B66B-077858790760}" type="slidenum">
              <a:rPr lang="en-US" smtClean="0"/>
              <a:t>‹#›</a:t>
            </a:fld>
            <a:endParaRPr lang="en-US" dirty="0"/>
          </a:p>
        </p:txBody>
      </p:sp>
    </p:spTree>
    <p:extLst>
      <p:ext uri="{BB962C8B-B14F-4D97-AF65-F5344CB8AC3E}">
        <p14:creationId xmlns:p14="http://schemas.microsoft.com/office/powerpoint/2010/main" val="344812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76C1295-342F-4929-61BA-08D7B6CC89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en-US"/>
          </a:p>
        </p:txBody>
      </p:sp>
      <p:sp>
        <p:nvSpPr>
          <p:cNvPr id="3" name="Textplatzhalter 2">
            <a:extLst>
              <a:ext uri="{FF2B5EF4-FFF2-40B4-BE49-F238E27FC236}">
                <a16:creationId xmlns:a16="http://schemas.microsoft.com/office/drawing/2014/main" id="{BDE463BE-F536-4D40-E766-E771295F15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87B103A8-FC68-2C0F-1EA5-9FA78C5995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2817B-66C2-449A-90BA-2319A28FBF5A}" type="datetimeFigureOut">
              <a:rPr lang="en-US" smtClean="0"/>
              <a:t>9/24/2023</a:t>
            </a:fld>
            <a:endParaRPr lang="en-US" dirty="0"/>
          </a:p>
        </p:txBody>
      </p:sp>
      <p:sp>
        <p:nvSpPr>
          <p:cNvPr id="5" name="Fußzeilenplatzhalter 4">
            <a:extLst>
              <a:ext uri="{FF2B5EF4-FFF2-40B4-BE49-F238E27FC236}">
                <a16:creationId xmlns:a16="http://schemas.microsoft.com/office/drawing/2014/main" id="{5F8898C7-1FF2-38B0-2947-D784C6CB11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Foliennummernplatzhalter 5">
            <a:extLst>
              <a:ext uri="{FF2B5EF4-FFF2-40B4-BE49-F238E27FC236}">
                <a16:creationId xmlns:a16="http://schemas.microsoft.com/office/drawing/2014/main" id="{D2F4C21D-D577-1CE5-3F1D-C0ADA13772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DF027E-B6CE-4923-B66B-077858790760}" type="slidenum">
              <a:rPr lang="en-US" smtClean="0"/>
              <a:t>‹#›</a:t>
            </a:fld>
            <a:endParaRPr lang="en-US" dirty="0"/>
          </a:p>
        </p:txBody>
      </p:sp>
    </p:spTree>
    <p:extLst>
      <p:ext uri="{BB962C8B-B14F-4D97-AF65-F5344CB8AC3E}">
        <p14:creationId xmlns:p14="http://schemas.microsoft.com/office/powerpoint/2010/main" val="22497060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158D98-D45E-45E7-9B2C-540378F9BC2A}" type="datetimeFigureOut">
              <a:rPr lang="en-US" smtClean="0"/>
              <a:t>9/24/2023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2F15A0-ECCA-40D1-ABE6-B626E13BE658}" type="slidenum">
              <a:rPr lang="en-US" smtClean="0"/>
              <a:t>‹#›</a:t>
            </a:fld>
            <a:endParaRPr lang="en-US" dirty="0"/>
          </a:p>
        </p:txBody>
      </p:sp>
    </p:spTree>
    <p:extLst>
      <p:ext uri="{BB962C8B-B14F-4D97-AF65-F5344CB8AC3E}">
        <p14:creationId xmlns:p14="http://schemas.microsoft.com/office/powerpoint/2010/main" val="15455703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l="16267" t="9963" r="7746" b="16584"/>
          <a:stretch>
            <a:fillRect/>
          </a:stretch>
        </p:blipFill>
        <p:spPr>
          <a:xfrm>
            <a:off x="-8279" y="0"/>
            <a:ext cx="4123080" cy="6858000"/>
          </a:xfrm>
          <a:prstGeom prst="rect">
            <a:avLst/>
          </a:prstGeom>
        </p:spPr>
      </p:pic>
      <p:pic>
        <p:nvPicPr>
          <p:cNvPr id="5" name="Picture 4">
            <a:extLst>
              <a:ext uri="{FF2B5EF4-FFF2-40B4-BE49-F238E27FC236}">
                <a16:creationId xmlns:a16="http://schemas.microsoft.com/office/drawing/2014/main" id="{A087E0A6-E78E-514E-8106-25687A19693B}"/>
              </a:ext>
            </a:extLst>
          </p:cNvPr>
          <p:cNvPicPr>
            <a:picLocks noChangeAspect="1"/>
          </p:cNvPicPr>
          <p:nvPr/>
        </p:nvPicPr>
        <p:blipFill>
          <a:blip r:embed="rId3"/>
          <a:stretch>
            <a:fillRect/>
          </a:stretch>
        </p:blipFill>
        <p:spPr>
          <a:xfrm>
            <a:off x="10571018" y="0"/>
            <a:ext cx="1620983" cy="1398793"/>
          </a:xfrm>
          <a:prstGeom prst="rect">
            <a:avLst/>
          </a:prstGeom>
          <a:effectLst>
            <a:glow rad="1765300">
              <a:schemeClr val="bg1">
                <a:alpha val="82000"/>
              </a:schemeClr>
            </a:glow>
          </a:effectLst>
        </p:spPr>
      </p:pic>
      <p:sp>
        <p:nvSpPr>
          <p:cNvPr id="8" name="Title 1"/>
          <p:cNvSpPr>
            <a:spLocks noGrp="1"/>
          </p:cNvSpPr>
          <p:nvPr>
            <p:ph type="ctrTitle"/>
          </p:nvPr>
        </p:nvSpPr>
        <p:spPr>
          <a:xfrm>
            <a:off x="4558145" y="748145"/>
            <a:ext cx="7121237" cy="5901308"/>
          </a:xfrm>
        </p:spPr>
        <p:txBody>
          <a:bodyPr anchor="t">
            <a:normAutofit/>
          </a:bodyPr>
          <a:lstStyle/>
          <a:p>
            <a:br>
              <a:rPr lang="nn-NO" altLang="en-US" sz="2800" b="1" i="1" dirty="0"/>
            </a:br>
            <a:br>
              <a:rPr lang="nn-NO" altLang="en-US" sz="2800" b="1" i="1" dirty="0"/>
            </a:br>
            <a:br>
              <a:rPr lang="nn-NO" altLang="en-US" sz="2800" b="1" i="1" dirty="0"/>
            </a:br>
            <a:br>
              <a:rPr lang="nn-NO" altLang="en-US" sz="2800" b="1" i="1" dirty="0"/>
            </a:br>
            <a:r>
              <a:rPr lang="en-US" altLang="en-US" sz="3600" b="1" dirty="0">
                <a:solidFill>
                  <a:schemeClr val="accent6"/>
                </a:solidFill>
              </a:rPr>
              <a:t>KOFI ANNAN ROAD SAFETY AWARD</a:t>
            </a:r>
            <a:br>
              <a:rPr lang="en-US" altLang="en-US" sz="3600" b="1" dirty="0">
                <a:solidFill>
                  <a:schemeClr val="accent6"/>
                </a:solidFill>
              </a:rPr>
            </a:br>
            <a:br>
              <a:rPr lang="en-US" altLang="en-US" sz="3600" b="1" i="1" dirty="0">
                <a:solidFill>
                  <a:schemeClr val="accent4">
                    <a:lumMod val="75000"/>
                  </a:schemeClr>
                </a:solidFill>
              </a:rPr>
            </a:br>
            <a:r>
              <a:rPr lang="en-US" altLang="en-US" sz="3600" b="1" i="1" dirty="0">
                <a:solidFill>
                  <a:schemeClr val="accent4">
                    <a:lumMod val="75000"/>
                  </a:schemeClr>
                </a:solidFill>
              </a:rPr>
              <a:t>Africa’s Digital Transformation Strategy (DTS)</a:t>
            </a:r>
            <a:br>
              <a:rPr lang="en-US" altLang="en-US" sz="3600" b="1" i="1" dirty="0">
                <a:solidFill>
                  <a:schemeClr val="accent4">
                    <a:lumMod val="75000"/>
                  </a:schemeClr>
                </a:solidFill>
              </a:rPr>
            </a:br>
            <a:br>
              <a:rPr lang="en-US" altLang="en-US" sz="3600" b="1" i="1" dirty="0">
                <a:solidFill>
                  <a:schemeClr val="accent4">
                    <a:lumMod val="75000"/>
                  </a:schemeClr>
                </a:solidFill>
              </a:rPr>
            </a:br>
            <a:br>
              <a:rPr lang="en-US" altLang="en-US" sz="3600" b="1" i="1" dirty="0">
                <a:solidFill>
                  <a:schemeClr val="accent4">
                    <a:lumMod val="75000"/>
                  </a:schemeClr>
                </a:solidFill>
              </a:rPr>
            </a:br>
            <a:br>
              <a:rPr lang="en-US" altLang="en-US" sz="3600" b="1" i="1" dirty="0">
                <a:solidFill>
                  <a:schemeClr val="accent4">
                    <a:lumMod val="75000"/>
                  </a:schemeClr>
                </a:solidFill>
              </a:rPr>
            </a:br>
            <a:r>
              <a:rPr lang="en-US" altLang="en-US" sz="1600" b="1" i="1" dirty="0">
                <a:solidFill>
                  <a:schemeClr val="accent1"/>
                </a:solidFill>
              </a:rPr>
              <a:t>Eng. Eric Ntagengerwa</a:t>
            </a:r>
            <a:br>
              <a:rPr lang="en-US" altLang="en-US" sz="1600" b="1" i="1" dirty="0">
                <a:solidFill>
                  <a:schemeClr val="accent1"/>
                </a:solidFill>
              </a:rPr>
            </a:br>
            <a:r>
              <a:rPr lang="en-US" altLang="en-US" sz="1600" b="1" i="1" dirty="0">
                <a:solidFill>
                  <a:schemeClr val="accent1"/>
                </a:solidFill>
              </a:rPr>
              <a:t>Ag Head of Transport and Mobility</a:t>
            </a:r>
            <a:br>
              <a:rPr lang="en-US" altLang="en-US" sz="1600" b="1" i="1" dirty="0">
                <a:solidFill>
                  <a:schemeClr val="accent1"/>
                </a:solidFill>
              </a:rPr>
            </a:br>
            <a:r>
              <a:rPr lang="en-US" altLang="en-US" sz="1600" b="1" i="1" dirty="0">
                <a:solidFill>
                  <a:schemeClr val="accent1"/>
                </a:solidFill>
              </a:rPr>
              <a:t>African Union Commission</a:t>
            </a:r>
          </a:p>
        </p:txBody>
      </p:sp>
      <p:sp>
        <p:nvSpPr>
          <p:cNvPr id="9" name="TextBox 8"/>
          <p:cNvSpPr txBox="1"/>
          <p:nvPr/>
        </p:nvSpPr>
        <p:spPr bwMode="auto">
          <a:xfrm>
            <a:off x="760654" y="6201183"/>
            <a:ext cx="2416472" cy="584775"/>
          </a:xfrm>
          <a:prstGeom prst="rect">
            <a:avLst/>
          </a:prstGeom>
          <a:noFill/>
        </p:spPr>
        <p:txBody>
          <a:bodyPr wrap="square">
            <a:spAutoFit/>
          </a:bodyPr>
          <a:lstStyle/>
          <a:p>
            <a:pPr algn="ctr" eaLnBrk="1" hangingPunct="1">
              <a:defRPr/>
            </a:pPr>
            <a:r>
              <a:rPr lang="en-US" sz="1600" b="1" dirty="0"/>
              <a:t>Department of</a:t>
            </a:r>
          </a:p>
          <a:p>
            <a:pPr algn="ctr" eaLnBrk="1" hangingPunct="1">
              <a:defRPr/>
            </a:pPr>
            <a:r>
              <a:rPr lang="en-US" sz="1600" b="1" dirty="0"/>
              <a:t>Infrastructure and Energy</a:t>
            </a:r>
          </a:p>
        </p:txBody>
      </p:sp>
      <p:pic>
        <p:nvPicPr>
          <p:cNvPr id="11" name="Picture 10" descr="Logo, company name&#10;&#10;Description automatically generated">
            <a:extLst>
              <a:ext uri="{FF2B5EF4-FFF2-40B4-BE49-F238E27FC236}">
                <a16:creationId xmlns:a16="http://schemas.microsoft.com/office/drawing/2014/main" id="{AA5721B8-30E0-4EA7-9D2C-9EE44C063206}"/>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961079" y="140132"/>
            <a:ext cx="3153721" cy="1216025"/>
          </a:xfrm>
          <a:prstGeom prst="rect">
            <a:avLst/>
          </a:prstGeom>
          <a:ln>
            <a:noFill/>
          </a:ln>
          <a:effectLst>
            <a:softEdge rad="112500"/>
          </a:effectLst>
        </p:spPr>
      </p:pic>
    </p:spTree>
    <p:extLst>
      <p:ext uri="{BB962C8B-B14F-4D97-AF65-F5344CB8AC3E}">
        <p14:creationId xmlns:p14="http://schemas.microsoft.com/office/powerpoint/2010/main" val="3838057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63122" y="185738"/>
            <a:ext cx="5952478" cy="623096"/>
          </a:xfrm>
        </p:spPr>
        <p:txBody>
          <a:bodyPr>
            <a:normAutofit fontScale="90000"/>
          </a:bodyPr>
          <a:lstStyle/>
          <a:p>
            <a:r>
              <a:rPr lang="en-US" dirty="0">
                <a:solidFill>
                  <a:schemeClr val="accent4">
                    <a:lumMod val="75000"/>
                  </a:schemeClr>
                </a:solidFill>
              </a:rPr>
              <a:t> </a:t>
            </a:r>
          </a:p>
        </p:txBody>
      </p:sp>
      <p:sp>
        <p:nvSpPr>
          <p:cNvPr id="3" name="Content Placeholder 2"/>
          <p:cNvSpPr>
            <a:spLocks noGrp="1"/>
          </p:cNvSpPr>
          <p:nvPr>
            <p:ph idx="1"/>
          </p:nvPr>
        </p:nvSpPr>
        <p:spPr>
          <a:xfrm>
            <a:off x="7539361" y="1164400"/>
            <a:ext cx="4207162" cy="357730"/>
          </a:xfrm>
        </p:spPr>
        <p:txBody>
          <a:bodyPr>
            <a:noAutofit/>
          </a:bodyPr>
          <a:lstStyle/>
          <a:p>
            <a:pPr marL="0" indent="0" algn="ctr">
              <a:buNone/>
            </a:pPr>
            <a:r>
              <a:rPr lang="en-US" sz="2400" b="1" dirty="0">
                <a:latin typeface="Calibri" panose="020F0502020204030204" pitchFamily="34" charset="0"/>
                <a:ea typeface="Calibri" panose="020F0502020204030204" pitchFamily="34" charset="0"/>
                <a:cs typeface="Times New Roman" panose="02020603050405020304" pitchFamily="18" charset="0"/>
              </a:rPr>
              <a:t>Private Sectors/Development Partners </a:t>
            </a:r>
          </a:p>
        </p:txBody>
      </p:sp>
      <p:sp>
        <p:nvSpPr>
          <p:cNvPr id="4" name="Rectangle 3"/>
          <p:cNvSpPr/>
          <p:nvPr/>
        </p:nvSpPr>
        <p:spPr>
          <a:xfrm>
            <a:off x="2671476" y="2399167"/>
            <a:ext cx="4034123" cy="2862322"/>
          </a:xfrm>
          <a:prstGeom prst="rect">
            <a:avLst/>
          </a:prstGeom>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Those organizations like UNECA, ITU-ROA, UPU, UNCTAD … are responsible for aligning the DTS programs and projects with the SDGs and provide the required support at continental, RECs and Member States level based on their mandate and    assign a focal person to coordinate and report on the implementation of DTS.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7244487" y="2399166"/>
            <a:ext cx="4382814" cy="3139321"/>
          </a:xfrm>
          <a:prstGeom prst="rect">
            <a:avLst/>
          </a:prstGeom>
        </p:spPr>
        <p:txBody>
          <a:bodyPr wrap="square">
            <a:spAutoFit/>
          </a:bodyPr>
          <a:lstStyle/>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Development partners (EU, GIZ, WB, emerging partners...), private sectors includes African and international institutions (AeTrade Group…), &amp; individual countries  are invited to support the implementation of DTS through direct contribution to the African Digital Sovereignty Fund or direct funding to specific  programs and projects implementation at a national/regional level. </a:t>
            </a:r>
          </a:p>
        </p:txBody>
      </p:sp>
      <p:sp>
        <p:nvSpPr>
          <p:cNvPr id="9" name="Content Placeholder 2"/>
          <p:cNvSpPr txBox="1">
            <a:spLocks/>
          </p:cNvSpPr>
          <p:nvPr/>
        </p:nvSpPr>
        <p:spPr>
          <a:xfrm>
            <a:off x="2817186" y="1024511"/>
            <a:ext cx="2810934" cy="4332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Organizations of the United Nations focused on Africa </a:t>
            </a:r>
            <a:endPar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0" name="Title 4"/>
          <p:cNvSpPr txBox="1">
            <a:spLocks/>
          </p:cNvSpPr>
          <p:nvPr/>
        </p:nvSpPr>
        <p:spPr>
          <a:xfrm>
            <a:off x="4455621" y="354103"/>
            <a:ext cx="5068977" cy="485509"/>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
                <a:srgbClr val="700000"/>
              </a:buClr>
              <a:buSzTx/>
              <a:buFontTx/>
              <a:buNone/>
              <a:tabLst/>
              <a:defRPr/>
            </a:pPr>
            <a:r>
              <a:rPr kumimoji="0" lang="en-US" sz="4000" b="1" i="0" u="none" strike="noStrike" kern="1200" cap="none" spc="0" normalizeH="0" baseline="0" noProof="0" dirty="0">
                <a:ln>
                  <a:noFill/>
                </a:ln>
                <a:solidFill>
                  <a:prstClr val="black"/>
                </a:solidFill>
                <a:effectLst/>
                <a:uLnTx/>
                <a:uFillTx/>
                <a:latin typeface="Calibri Light" panose="020F0302020204030204"/>
                <a:ea typeface="+mj-ea"/>
                <a:cs typeface="+mj-cs"/>
              </a:rPr>
              <a:t>DTS Institutional Architecture (IA) </a:t>
            </a:r>
          </a:p>
        </p:txBody>
      </p:sp>
      <p:sp>
        <p:nvSpPr>
          <p:cNvPr id="11" name="Rectangle 10"/>
          <p:cNvSpPr/>
          <p:nvPr/>
        </p:nvSpPr>
        <p:spPr>
          <a:xfrm>
            <a:off x="-12250" y="808834"/>
            <a:ext cx="2683726" cy="6049166"/>
          </a:xfrm>
          <a:prstGeom prst="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rtlCol="0" anchor="ctr"/>
          <a:lstStyle/>
          <a:p>
            <a:pPr lvl="0" algn="ctr">
              <a:defRPr/>
            </a:pPr>
            <a:r>
              <a:rPr lang="en-US" sz="3200" b="1" i="1" dirty="0">
                <a:solidFill>
                  <a:schemeClr val="bg2"/>
                </a:solidFill>
                <a:latin typeface="Calibri Light" panose="020F0302020204030204"/>
              </a:rPr>
              <a:t>Key</a:t>
            </a:r>
            <a:r>
              <a:rPr lang="en-US" sz="3200" b="1" dirty="0">
                <a:solidFill>
                  <a:schemeClr val="bg2"/>
                </a:solidFill>
                <a:latin typeface="Calibri Light" panose="020F0302020204030204"/>
              </a:rPr>
              <a:t> </a:t>
            </a:r>
            <a:r>
              <a:rPr lang="en-US" sz="3200" b="1" i="1" dirty="0">
                <a:solidFill>
                  <a:schemeClr val="bg2"/>
                </a:solidFill>
                <a:latin typeface="Calibri Light" panose="020F0302020204030204"/>
              </a:rPr>
              <a:t>Institutions Roles  and Responsibilities </a:t>
            </a:r>
            <a:r>
              <a:rPr lang="en-US" sz="3200" b="1" dirty="0">
                <a:solidFill>
                  <a:schemeClr val="bg2"/>
                </a:solidFill>
                <a:latin typeface="Calibri Light" panose="020F0302020204030204"/>
              </a:rPr>
              <a:t> </a:t>
            </a:r>
          </a:p>
        </p:txBody>
      </p:sp>
    </p:spTree>
    <p:extLst>
      <p:ext uri="{BB962C8B-B14F-4D97-AF65-F5344CB8AC3E}">
        <p14:creationId xmlns:p14="http://schemas.microsoft.com/office/powerpoint/2010/main" val="161033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63122" y="185738"/>
            <a:ext cx="5952478" cy="623096"/>
          </a:xfrm>
        </p:spPr>
        <p:txBody>
          <a:bodyPr>
            <a:normAutofit fontScale="90000"/>
          </a:bodyPr>
          <a:lstStyle/>
          <a:p>
            <a:r>
              <a:rPr lang="en-US" dirty="0">
                <a:solidFill>
                  <a:schemeClr val="accent4">
                    <a:lumMod val="75000"/>
                  </a:schemeClr>
                </a:solidFill>
              </a:rPr>
              <a:t> </a:t>
            </a:r>
          </a:p>
        </p:txBody>
      </p:sp>
      <p:sp>
        <p:nvSpPr>
          <p:cNvPr id="3" name="Content Placeholder 2"/>
          <p:cNvSpPr>
            <a:spLocks noGrp="1"/>
          </p:cNvSpPr>
          <p:nvPr>
            <p:ph idx="1"/>
          </p:nvPr>
        </p:nvSpPr>
        <p:spPr>
          <a:xfrm>
            <a:off x="5973714" y="901295"/>
            <a:ext cx="2302934" cy="481909"/>
          </a:xfrm>
        </p:spPr>
        <p:txBody>
          <a:bodyPr>
            <a:normAutofit/>
          </a:bodyPr>
          <a:lstStyle/>
          <a:p>
            <a:pPr marL="0" indent="0" algn="ctr">
              <a:buNone/>
            </a:pPr>
            <a:r>
              <a:rPr lang="en-GB" sz="2400" b="1" dirty="0">
                <a:latin typeface="Calibri" panose="020F0502020204030204" pitchFamily="34" charset="0"/>
                <a:ea typeface="Calibri" panose="020F0502020204030204" pitchFamily="34" charset="0"/>
                <a:cs typeface="Times New Roman" panose="02020603050405020304" pitchFamily="18" charset="0"/>
              </a:rPr>
              <a:t>AUC </a:t>
            </a:r>
            <a:endParaRPr lang="en-US" sz="2400" b="1"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Rectangle 3"/>
          <p:cNvSpPr/>
          <p:nvPr/>
        </p:nvSpPr>
        <p:spPr>
          <a:xfrm>
            <a:off x="2664092" y="1473192"/>
            <a:ext cx="4461089" cy="5047536"/>
          </a:xfrm>
          <a:prstGeom prst="rect">
            <a:avLst/>
          </a:prstGeom>
        </p:spPr>
        <p:txBody>
          <a:bodyPr wrap="square">
            <a:spAutoFit/>
          </a:bodyPr>
          <a:lstStyle/>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Assign dedicated technical expert/s </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that coordinate the implementation of DTS</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Ensure that the DTS strategy </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is aligned with the 1</a:t>
            </a:r>
            <a:r>
              <a:rPr kumimoji="0" lang="en-GB" sz="1600" b="0" i="0" u="none" strike="noStrike" kern="1200" cap="none" spc="0" normalizeH="0" baseline="30000" noProof="0" dirty="0">
                <a:ln>
                  <a:noFill/>
                </a:ln>
                <a:solidFill>
                  <a:prstClr val="black"/>
                </a:solidFill>
                <a:effectLst/>
                <a:uLnTx/>
                <a:uFillTx/>
                <a:latin typeface="Calibri" panose="020F0502020204030204"/>
                <a:ea typeface="+mn-ea"/>
                <a:cs typeface="+mn-cs"/>
              </a:rPr>
              <a:t>st</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&amp; 2</a:t>
            </a:r>
            <a:r>
              <a:rPr kumimoji="0" lang="en-GB" sz="1600" b="0" i="0" u="none" strike="noStrike" kern="1200" cap="none" spc="0" normalizeH="0" baseline="30000" noProof="0" dirty="0">
                <a:ln>
                  <a:noFill/>
                </a:ln>
                <a:solidFill>
                  <a:prstClr val="black"/>
                </a:solidFill>
                <a:effectLst/>
                <a:uLnTx/>
                <a:uFillTx/>
                <a:latin typeface="Calibri" panose="020F0502020204030204"/>
                <a:ea typeface="+mn-ea"/>
                <a:cs typeface="+mn-cs"/>
              </a:rPr>
              <a:t>nd</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10 years Implementation Plan of the AU Agenda 2063; and with related Specialized Technical Committees (STCs) decisions; </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Lead the development of the DTS implementation Framework</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and required subsequent revision; </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Lead the establishment of the </a:t>
            </a: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African Digital Think Tank Group;</a:t>
            </a: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Support the establishment of the </a:t>
            </a: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Board of Digital Sovereignty   Fund; </a:t>
            </a: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Serve as </a:t>
            </a: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a secretariat </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for the procedural organs;  </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Develop and implement the </a:t>
            </a: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DTS Communication and partnership strategy</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Lead and Coordinate DTS events including the African’s Digital Transformation </a:t>
            </a: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Summit</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p:cNvSpPr/>
          <p:nvPr/>
        </p:nvSpPr>
        <p:spPr>
          <a:xfrm>
            <a:off x="7249886" y="1721181"/>
            <a:ext cx="4676504" cy="4278094"/>
          </a:xfrm>
          <a:prstGeom prst="rect">
            <a:avLst/>
          </a:prstGeom>
        </p:spPr>
        <p:txBody>
          <a:bodyPr wrap="square">
            <a:spAutoFit/>
          </a:bodyPr>
          <a:lstStyle/>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Organize regular meetings of the </a:t>
            </a: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Digital Think Tank Group</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Portfolio Review Board </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and the </a:t>
            </a: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Board of the Digital Sovereignty Fund</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Support the establishment of a </a:t>
            </a: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Digital Transformation Offices</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in each Member States </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Coordinate Regional consultation meetings to follow-up on the implementation of projects;</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Conduct </a:t>
            </a: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digital maturity assessment </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&amp; publish report; </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Formulate and propose </a:t>
            </a: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policies and regulatory </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frameworks for infrastructure development; </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Create and manage the DTS Implementation Performance Monitoring dashboard</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Support the </a:t>
            </a: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mobilization of domestic </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and partner funds for the implementation of the DTS </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Advocate on the Agenda 2063 and the DTS; </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Call for a proposal for projects.</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itle 4"/>
          <p:cNvSpPr txBox="1">
            <a:spLocks/>
          </p:cNvSpPr>
          <p:nvPr/>
        </p:nvSpPr>
        <p:spPr>
          <a:xfrm>
            <a:off x="4455621" y="354103"/>
            <a:ext cx="5068977" cy="485509"/>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
                <a:srgbClr val="700000"/>
              </a:buClr>
              <a:buSzTx/>
              <a:buFontTx/>
              <a:buNone/>
              <a:tabLst/>
              <a:defRPr/>
            </a:pPr>
            <a:r>
              <a:rPr kumimoji="0" lang="en-US" sz="4000" b="1" i="0" u="none" strike="noStrike" kern="1200" cap="none" spc="0" normalizeH="0" baseline="0" noProof="0" dirty="0">
                <a:ln>
                  <a:noFill/>
                </a:ln>
                <a:solidFill>
                  <a:prstClr val="black"/>
                </a:solidFill>
                <a:effectLst/>
                <a:uLnTx/>
                <a:uFillTx/>
                <a:latin typeface="Calibri Light" panose="020F0302020204030204"/>
                <a:ea typeface="+mj-ea"/>
                <a:cs typeface="+mj-cs"/>
              </a:rPr>
              <a:t>DTS Institutional Architecture (IA) </a:t>
            </a:r>
          </a:p>
        </p:txBody>
      </p:sp>
      <p:sp>
        <p:nvSpPr>
          <p:cNvPr id="9" name="Rectangle 8"/>
          <p:cNvSpPr/>
          <p:nvPr/>
        </p:nvSpPr>
        <p:spPr>
          <a:xfrm>
            <a:off x="-12250" y="808834"/>
            <a:ext cx="2683726" cy="6049166"/>
          </a:xfrm>
          <a:prstGeom prst="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rtlCol="0" anchor="ctr"/>
          <a:lstStyle/>
          <a:p>
            <a:pPr lvl="0" algn="ctr">
              <a:defRPr/>
            </a:pPr>
            <a:r>
              <a:rPr lang="en-US" sz="3200" b="1" i="1" dirty="0">
                <a:solidFill>
                  <a:schemeClr val="bg2"/>
                </a:solidFill>
                <a:latin typeface="Calibri Light" panose="020F0302020204030204"/>
              </a:rPr>
              <a:t>Key</a:t>
            </a:r>
            <a:r>
              <a:rPr lang="en-US" sz="3200" b="1" dirty="0">
                <a:solidFill>
                  <a:schemeClr val="bg2"/>
                </a:solidFill>
                <a:latin typeface="Calibri Light" panose="020F0302020204030204"/>
              </a:rPr>
              <a:t> </a:t>
            </a:r>
            <a:r>
              <a:rPr lang="en-US" sz="3200" b="1" i="1" dirty="0">
                <a:solidFill>
                  <a:schemeClr val="bg2"/>
                </a:solidFill>
                <a:latin typeface="Calibri Light" panose="020F0302020204030204"/>
              </a:rPr>
              <a:t>Institutions Roles  and Responsibilities </a:t>
            </a:r>
            <a:r>
              <a:rPr lang="en-US" sz="3200" b="1" dirty="0">
                <a:solidFill>
                  <a:schemeClr val="bg2"/>
                </a:solidFill>
                <a:latin typeface="Calibri Light" panose="020F0302020204030204"/>
              </a:rPr>
              <a:t> </a:t>
            </a:r>
          </a:p>
        </p:txBody>
      </p:sp>
    </p:spTree>
    <p:extLst>
      <p:ext uri="{BB962C8B-B14F-4D97-AF65-F5344CB8AC3E}">
        <p14:creationId xmlns:p14="http://schemas.microsoft.com/office/powerpoint/2010/main" val="1235219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63122" y="185738"/>
            <a:ext cx="5952478" cy="623096"/>
          </a:xfrm>
        </p:spPr>
        <p:txBody>
          <a:bodyPr>
            <a:normAutofit fontScale="90000"/>
          </a:bodyPr>
          <a:lstStyle/>
          <a:p>
            <a:r>
              <a:rPr lang="en-US" dirty="0">
                <a:solidFill>
                  <a:schemeClr val="accent4">
                    <a:lumMod val="75000"/>
                  </a:schemeClr>
                </a:solidFill>
              </a:rPr>
              <a:t> </a:t>
            </a:r>
          </a:p>
        </p:txBody>
      </p:sp>
      <p:sp>
        <p:nvSpPr>
          <p:cNvPr id="2" name="Rectangle 1"/>
          <p:cNvSpPr/>
          <p:nvPr/>
        </p:nvSpPr>
        <p:spPr>
          <a:xfrm>
            <a:off x="1648105" y="2384904"/>
            <a:ext cx="8433786"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ED7D31"/>
              </a:buClr>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DTS 2020 – 2030  Implementation Framework</a:t>
            </a:r>
          </a:p>
        </p:txBody>
      </p:sp>
    </p:spTree>
    <p:extLst>
      <p:ext uri="{BB962C8B-B14F-4D97-AF65-F5344CB8AC3E}">
        <p14:creationId xmlns:p14="http://schemas.microsoft.com/office/powerpoint/2010/main" val="3613781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63122" y="185738"/>
            <a:ext cx="5952478" cy="623096"/>
          </a:xfrm>
        </p:spPr>
        <p:txBody>
          <a:bodyPr>
            <a:normAutofit fontScale="90000"/>
          </a:bodyPr>
          <a:lstStyle/>
          <a:p>
            <a:r>
              <a:rPr lang="en-US" dirty="0">
                <a:solidFill>
                  <a:schemeClr val="accent4">
                    <a:lumMod val="75000"/>
                  </a:schemeClr>
                </a:solidFill>
              </a:rPr>
              <a:t> </a:t>
            </a:r>
          </a:p>
        </p:txBody>
      </p:sp>
      <p:sp>
        <p:nvSpPr>
          <p:cNvPr id="3" name="Rectangle 2"/>
          <p:cNvSpPr/>
          <p:nvPr/>
        </p:nvSpPr>
        <p:spPr>
          <a:xfrm>
            <a:off x="3047999" y="394243"/>
            <a:ext cx="7885611" cy="5724131"/>
          </a:xfrm>
          <a:prstGeom prst="rect">
            <a:avLst/>
          </a:prstGeom>
        </p:spPr>
        <p:txBody>
          <a:bodyPr wrap="square">
            <a:spAutoFit/>
          </a:bodyPr>
          <a:lstStyle/>
          <a:p>
            <a:pPr marL="457200" marR="0" lvl="0" indent="0" algn="ctr" defTabSz="914400" rtl="0" eaLnBrk="1" fontAlgn="auto" latinLnBrk="0" hangingPunct="1">
              <a:lnSpc>
                <a:spcPct val="115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365F91"/>
                </a:solidFill>
                <a:effectLst/>
                <a:uLnTx/>
                <a:uFillTx/>
                <a:latin typeface="Cambria" panose="02040503050406030204" pitchFamily="18" charset="0"/>
                <a:ea typeface="Times New Roman" panose="02020603050405020304" pitchFamily="18" charset="0"/>
                <a:cs typeface="Times New Roman" panose="02020603050405020304" pitchFamily="18" charset="0"/>
              </a:rPr>
              <a:t> </a:t>
            </a:r>
            <a:endParaRPr kumimoji="0" lang="en-US" sz="2400" b="1" i="0" u="none" strike="noStrike" kern="0" cap="none" spc="0" normalizeH="0" baseline="0" noProof="0" dirty="0">
              <a:ln>
                <a:noFill/>
              </a:ln>
              <a:solidFill>
                <a:srgbClr val="365F91"/>
              </a:solidFill>
              <a:effectLst/>
              <a:uLnTx/>
              <a:uFillTx/>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GB" sz="2400" b="1"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Vision of the DTS</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GB" sz="1800" b="1"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Times New Roman" panose="02020603050405020304" pitchFamily="18" charset="0"/>
              </a:rPr>
              <a:t>An Integrated and inclusive digital society and economy in Africa that improves the quality of life of Africa’s citizens, strengthen the existing economic sector, enable its diversification and development, and ensure continental ownership with Africa as a producer and not only a consumer in the global economy</a:t>
            </a:r>
          </a:p>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GB" sz="2400" b="1"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Overall Objectives of the DTS </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GB" sz="1800" b="1" i="0" u="none" strike="noStrike" kern="1200" cap="none" spc="0" normalizeH="0" baseline="0" noProof="0" dirty="0">
                <a:ln>
                  <a:noFill/>
                </a:ln>
                <a:solidFill>
                  <a:srgbClr val="ED7D31"/>
                </a:solidFill>
                <a:effectLst/>
                <a:uLnTx/>
                <a:uFillTx/>
                <a:latin typeface="Calibri" panose="020F0502020204030204" pitchFamily="34" charset="0"/>
                <a:ea typeface="Calibri" panose="020F0502020204030204" pitchFamily="34" charset="0"/>
                <a:cs typeface="Times New Roman" panose="02020603050405020304" pitchFamily="18" charset="0"/>
              </a:rPr>
              <a:t>To harness digital technologies and innovation to transform African societies and economies to promote Africa's integration, generate inclusive economic growth, stimulate job creation, break the digital divide, and eradicate poverty for the continent’s socio-economic development and ensure Africa’s ownership of modern tools of digital management.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GB" sz="2400" b="1"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defRPr/>
            </a:pPr>
            <a:r>
              <a:rPr kumimoji="0" lang="en-GB" sz="2400" b="1" i="0" u="none" strike="noStrike" kern="1200" cap="none" spc="0" normalizeH="0" baseline="0" noProof="0" dirty="0">
                <a:ln>
                  <a:noFill/>
                </a:ln>
                <a:solidFill>
                  <a:srgbClr val="700000"/>
                </a:solidFill>
                <a:effectLst/>
                <a:uLnTx/>
                <a:uFillTx/>
                <a:latin typeface="Calibri" panose="020F0502020204030204" pitchFamily="34" charset="0"/>
                <a:ea typeface="Calibri" panose="020F0502020204030204" pitchFamily="34" charset="0"/>
                <a:cs typeface="Times New Roman" panose="02020603050405020304" pitchFamily="18" charset="0"/>
              </a:rPr>
              <a:t>17 specific objectives</a:t>
            </a:r>
            <a:endParaRPr lang="en-US" sz="2400" i="1" dirty="0">
              <a:solidFill>
                <a:srgbClr val="700000"/>
              </a:solidFill>
            </a:endParaRPr>
          </a:p>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n-GB" sz="2400" b="1" i="0" u="none" strike="noStrike" kern="1200" cap="none" spc="0" normalizeH="0" baseline="0" noProof="0" dirty="0">
              <a:ln>
                <a:noFill/>
              </a:ln>
              <a:solidFill>
                <a:srgbClr val="7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Up Arrow Callout 5"/>
          <p:cNvSpPr/>
          <p:nvPr/>
        </p:nvSpPr>
        <p:spPr>
          <a:xfrm>
            <a:off x="5617029" y="5551715"/>
            <a:ext cx="2860765" cy="1201783"/>
          </a:xfrm>
          <a:prstGeom prst="up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GB" sz="1800" b="1" i="1" u="none" strike="noStrike" kern="1200" cap="none" spc="0" normalizeH="0" baseline="0" noProof="0" dirty="0">
                <a:ln>
                  <a:noFill/>
                </a:ln>
                <a:solidFill>
                  <a:prstClr val="white"/>
                </a:solidFill>
                <a:effectLst/>
                <a:uLnTx/>
                <a:uFillTx/>
                <a:latin typeface="Calibri" panose="020F0502020204030204"/>
                <a:ea typeface="+mn-ea"/>
                <a:cs typeface="+mn-cs"/>
              </a:rPr>
              <a:t>50 policy recommendations and 330 proposed actions </a:t>
            </a:r>
            <a:endParaRPr kumimoji="0" lang="en-GB" sz="1800" b="1" i="1" u="none" strike="noStrike" kern="1200" cap="none" spc="0" normalizeH="0" baseline="0" noProof="0" dirty="0">
              <a:ln>
                <a:noFill/>
              </a:ln>
              <a:solidFill>
                <a:srgbClr val="ED7D31"/>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cxnSp>
        <p:nvCxnSpPr>
          <p:cNvPr id="9" name="Curved Connector 8"/>
          <p:cNvCxnSpPr/>
          <p:nvPr/>
        </p:nvCxnSpPr>
        <p:spPr>
          <a:xfrm>
            <a:off x="3735977" y="4469802"/>
            <a:ext cx="1881052" cy="859844"/>
          </a:xfrm>
          <a:prstGeom prst="curvedConnector3">
            <a:avLst/>
          </a:prstGeom>
          <a:ln>
            <a:tailEnd type="triangle"/>
          </a:ln>
        </p:spPr>
        <p:style>
          <a:lnRef idx="1">
            <a:schemeClr val="accent2"/>
          </a:lnRef>
          <a:fillRef idx="0">
            <a:schemeClr val="accent2"/>
          </a:fillRef>
          <a:effectRef idx="0">
            <a:schemeClr val="accent2"/>
          </a:effectRef>
          <a:fontRef idx="minor">
            <a:schemeClr val="tx1"/>
          </a:fontRef>
        </p:style>
      </p:cxnSp>
      <p:sp>
        <p:nvSpPr>
          <p:cNvPr id="8" name="Rectangle 7"/>
          <p:cNvSpPr/>
          <p:nvPr/>
        </p:nvSpPr>
        <p:spPr>
          <a:xfrm>
            <a:off x="4139900" y="241437"/>
            <a:ext cx="4668394" cy="5078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ED7D31"/>
              </a:buClr>
              <a:buSzTx/>
              <a:buFontTx/>
              <a:buNone/>
              <a:tabLst/>
              <a:defRPr/>
            </a:pPr>
            <a:r>
              <a:rPr kumimoji="0" lang="en-US" sz="2700" b="1" i="0" u="none" strike="noStrike" kern="1200" cap="none" spc="0" normalizeH="0" baseline="0" noProof="0" dirty="0">
                <a:ln>
                  <a:noFill/>
                </a:ln>
                <a:solidFill>
                  <a:prstClr val="black"/>
                </a:solidFill>
                <a:effectLst/>
                <a:uLnTx/>
                <a:uFillTx/>
                <a:latin typeface="Calibri Light" panose="020F0302020204030204"/>
                <a:ea typeface="+mn-ea"/>
                <a:cs typeface="+mn-cs"/>
              </a:rPr>
              <a:t>DTS Implementation Framework</a:t>
            </a:r>
          </a:p>
        </p:txBody>
      </p:sp>
      <p:sp>
        <p:nvSpPr>
          <p:cNvPr id="10" name="Rectangle 9"/>
          <p:cNvSpPr/>
          <p:nvPr/>
        </p:nvSpPr>
        <p:spPr>
          <a:xfrm>
            <a:off x="10912" y="808834"/>
            <a:ext cx="3056391" cy="6049166"/>
          </a:xfrm>
          <a:prstGeom prst="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rtlCol="0" anchor="ctr"/>
          <a:lstStyle/>
          <a:p>
            <a:pPr lvl="0" algn="ctr">
              <a:defRPr/>
            </a:pPr>
            <a:r>
              <a:rPr lang="en-US" sz="3600" b="1" i="1" dirty="0">
                <a:solidFill>
                  <a:schemeClr val="bg2"/>
                </a:solidFill>
              </a:rPr>
              <a:t>DTS Policy Recommendations and Proposed Actions </a:t>
            </a:r>
            <a:endParaRPr lang="en-US" sz="3600" b="1" dirty="0">
              <a:solidFill>
                <a:schemeClr val="bg2"/>
              </a:solidFill>
              <a:latin typeface="Calibri Light" panose="020F0302020204030204"/>
            </a:endParaRPr>
          </a:p>
        </p:txBody>
      </p:sp>
    </p:spTree>
    <p:extLst>
      <p:ext uri="{BB962C8B-B14F-4D97-AF65-F5344CB8AC3E}">
        <p14:creationId xmlns:p14="http://schemas.microsoft.com/office/powerpoint/2010/main" val="357040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63122" y="185738"/>
            <a:ext cx="5952478" cy="623096"/>
          </a:xfrm>
        </p:spPr>
        <p:txBody>
          <a:bodyPr>
            <a:normAutofit fontScale="90000"/>
          </a:bodyPr>
          <a:lstStyle/>
          <a:p>
            <a:r>
              <a:rPr lang="en-US" dirty="0">
                <a:solidFill>
                  <a:schemeClr val="accent4">
                    <a:lumMod val="75000"/>
                  </a:schemeClr>
                </a:solidFill>
              </a:rPr>
              <a:t> </a:t>
            </a:r>
          </a:p>
        </p:txBody>
      </p:sp>
      <p:pic>
        <p:nvPicPr>
          <p:cNvPr id="6" name="Picture 5"/>
          <p:cNvPicPr/>
          <p:nvPr/>
        </p:nvPicPr>
        <p:blipFill>
          <a:blip r:embed="rId3"/>
          <a:stretch>
            <a:fillRect/>
          </a:stretch>
        </p:blipFill>
        <p:spPr>
          <a:xfrm>
            <a:off x="360947" y="804967"/>
            <a:ext cx="11201400" cy="6173349"/>
          </a:xfrm>
          <a:prstGeom prst="rect">
            <a:avLst/>
          </a:prstGeom>
        </p:spPr>
      </p:pic>
      <p:sp>
        <p:nvSpPr>
          <p:cNvPr id="13" name="Rectangle 12"/>
          <p:cNvSpPr/>
          <p:nvPr/>
        </p:nvSpPr>
        <p:spPr>
          <a:xfrm>
            <a:off x="4139900" y="241437"/>
            <a:ext cx="4668394" cy="5078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ED7D31"/>
              </a:buClr>
              <a:buSzTx/>
              <a:buFontTx/>
              <a:buNone/>
              <a:tabLst/>
              <a:defRPr/>
            </a:pPr>
            <a:r>
              <a:rPr kumimoji="0" lang="en-US" sz="2700" b="1" i="0" u="none" strike="noStrike" kern="1200" cap="none" spc="0" normalizeH="0" baseline="0" noProof="0" dirty="0">
                <a:ln>
                  <a:noFill/>
                </a:ln>
                <a:solidFill>
                  <a:prstClr val="black"/>
                </a:solidFill>
                <a:effectLst/>
                <a:uLnTx/>
                <a:uFillTx/>
                <a:latin typeface="Calibri Light" panose="020F0302020204030204"/>
                <a:ea typeface="+mn-ea"/>
                <a:cs typeface="+mn-cs"/>
              </a:rPr>
              <a:t>DTS Implementation Framework</a:t>
            </a:r>
          </a:p>
        </p:txBody>
      </p:sp>
    </p:spTree>
    <p:extLst>
      <p:ext uri="{BB962C8B-B14F-4D97-AF65-F5344CB8AC3E}">
        <p14:creationId xmlns:p14="http://schemas.microsoft.com/office/powerpoint/2010/main" val="917397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15491" y="887768"/>
            <a:ext cx="9254836" cy="5086905"/>
          </a:xfrm>
          <a:ln>
            <a:noFill/>
          </a:ln>
        </p:spPr>
        <p:txBody>
          <a:bodyPr/>
          <a:lstStyle/>
          <a:p>
            <a:endParaRPr lang="en-US" dirty="0"/>
          </a:p>
          <a:p>
            <a:pPr>
              <a:buFont typeface="Wingdings" panose="05000000000000000000" pitchFamily="2" charset="2"/>
              <a:buChar char="ü"/>
            </a:pPr>
            <a:endParaRPr lang="en-US" dirty="0"/>
          </a:p>
          <a:p>
            <a:pPr>
              <a:buClr>
                <a:schemeClr val="accent2"/>
              </a:buClr>
            </a:pPr>
            <a:endParaRPr lang="en-US" sz="2400" dirty="0"/>
          </a:p>
          <a:p>
            <a:pPr>
              <a:buClr>
                <a:schemeClr val="accent2"/>
              </a:buClr>
            </a:pPr>
            <a:endParaRPr lang="en-US" sz="2400" dirty="0"/>
          </a:p>
          <a:p>
            <a:pPr marL="457200" lvl="1" indent="0">
              <a:buNone/>
            </a:pPr>
            <a:endParaRPr lang="en-US" sz="2000" dirty="0"/>
          </a:p>
          <a:p>
            <a:endParaRPr lang="en-US" dirty="0"/>
          </a:p>
        </p:txBody>
      </p:sp>
      <p:pic>
        <p:nvPicPr>
          <p:cNvPr id="8" name="Picture 9" descr="Logo, company name&#10;&#10;Description automatically generated">
            <a:extLst>
              <a:ext uri="{FF2B5EF4-FFF2-40B4-BE49-F238E27FC236}">
                <a16:creationId xmlns:a16="http://schemas.microsoft.com/office/drawing/2014/main" id="{097FB8FB-98E2-A353-1E26-B84A5472BC8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42043" y="49046"/>
            <a:ext cx="1711471" cy="740663"/>
          </a:xfrm>
          <a:prstGeom prst="rect">
            <a:avLst/>
          </a:prstGeom>
          <a:ln>
            <a:noFill/>
          </a:ln>
          <a:effectLst>
            <a:softEdge rad="112500"/>
          </a:effectLst>
        </p:spPr>
      </p:pic>
      <p:cxnSp>
        <p:nvCxnSpPr>
          <p:cNvPr id="9" name="Straight Connector 4">
            <a:extLst>
              <a:ext uri="{FF2B5EF4-FFF2-40B4-BE49-F238E27FC236}">
                <a16:creationId xmlns:a16="http://schemas.microsoft.com/office/drawing/2014/main" id="{9B0B53EF-8623-0E09-81B4-21FF0D2FB509}"/>
              </a:ext>
            </a:extLst>
          </p:cNvPr>
          <p:cNvCxnSpPr/>
          <p:nvPr/>
        </p:nvCxnSpPr>
        <p:spPr>
          <a:xfrm>
            <a:off x="0" y="826836"/>
            <a:ext cx="12192000" cy="0"/>
          </a:xfrm>
          <a:prstGeom prst="line">
            <a:avLst/>
          </a:prstGeom>
          <a:ln w="19050"/>
        </p:spPr>
        <p:style>
          <a:lnRef idx="1">
            <a:schemeClr val="accent4"/>
          </a:lnRef>
          <a:fillRef idx="0">
            <a:schemeClr val="accent4"/>
          </a:fillRef>
          <a:effectRef idx="0">
            <a:schemeClr val="accent4"/>
          </a:effectRef>
          <a:fontRef idx="minor">
            <a:schemeClr val="tx1"/>
          </a:fontRef>
        </p:style>
      </p:cxnSp>
      <p:sp>
        <p:nvSpPr>
          <p:cNvPr id="12" name="TextBox 8">
            <a:extLst>
              <a:ext uri="{FF2B5EF4-FFF2-40B4-BE49-F238E27FC236}">
                <a16:creationId xmlns:a16="http://schemas.microsoft.com/office/drawing/2014/main" id="{BBDC473E-FC02-37F6-AA02-17DFAEBB2B58}"/>
              </a:ext>
            </a:extLst>
          </p:cNvPr>
          <p:cNvSpPr txBox="1"/>
          <p:nvPr/>
        </p:nvSpPr>
        <p:spPr bwMode="auto">
          <a:xfrm>
            <a:off x="4671234" y="6339737"/>
            <a:ext cx="2671675"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Department of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Infrastructure and Energy</a:t>
            </a:r>
          </a:p>
        </p:txBody>
      </p:sp>
      <p:graphicFrame>
        <p:nvGraphicFramePr>
          <p:cNvPr id="15" name="Diagram 14"/>
          <p:cNvGraphicFramePr/>
          <p:nvPr>
            <p:extLst>
              <p:ext uri="{D42A27DB-BD31-4B8C-83A1-F6EECF244321}">
                <p14:modId xmlns:p14="http://schemas.microsoft.com/office/powerpoint/2010/main" val="1446741390"/>
              </p:ext>
            </p:extLst>
          </p:nvPr>
        </p:nvGraphicFramePr>
        <p:xfrm>
          <a:off x="447262" y="1193274"/>
          <a:ext cx="11033854" cy="17844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21" name="Group 20"/>
          <p:cNvGrpSpPr/>
          <p:nvPr/>
        </p:nvGrpSpPr>
        <p:grpSpPr>
          <a:xfrm>
            <a:off x="620146" y="2239280"/>
            <a:ext cx="11437675" cy="3917925"/>
            <a:chOff x="642590" y="2282874"/>
            <a:chExt cx="11437675" cy="4405791"/>
          </a:xfrm>
        </p:grpSpPr>
        <p:sp>
          <p:nvSpPr>
            <p:cNvPr id="22" name="Rectangle 21">
              <a:extLst>
                <a:ext uri="{FF2B5EF4-FFF2-40B4-BE49-F238E27FC236}">
                  <a16:creationId xmlns:a16="http://schemas.microsoft.com/office/drawing/2014/main" id="{339462EC-D385-48D5-9DE7-B647569F07CC}"/>
                </a:ext>
              </a:extLst>
            </p:cNvPr>
            <p:cNvSpPr/>
            <p:nvPr/>
          </p:nvSpPr>
          <p:spPr>
            <a:xfrm>
              <a:off x="7929315" y="2282874"/>
              <a:ext cx="4150950" cy="4311883"/>
            </a:xfrm>
            <a:prstGeom prst="rect">
              <a:avLst/>
            </a:prstGeom>
            <a:solidFill>
              <a:schemeClr val="accent6">
                <a:lumMod val="10000"/>
                <a:lumOff val="9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tIns="9144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This phase will involve the continued implementation of the programs/projects and scale-up of successful programs/ projects. </a:t>
              </a:r>
            </a:p>
          </p:txBody>
        </p:sp>
        <p:sp>
          <p:nvSpPr>
            <p:cNvPr id="23" name="Rectangle 22">
              <a:extLst>
                <a:ext uri="{FF2B5EF4-FFF2-40B4-BE49-F238E27FC236}">
                  <a16:creationId xmlns:a16="http://schemas.microsoft.com/office/drawing/2014/main" id="{DF691BDD-1112-4716-A1EF-CCACE3CE49FB}"/>
                </a:ext>
              </a:extLst>
            </p:cNvPr>
            <p:cNvSpPr/>
            <p:nvPr/>
          </p:nvSpPr>
          <p:spPr>
            <a:xfrm>
              <a:off x="642590" y="2688989"/>
              <a:ext cx="3113520" cy="3001095"/>
            </a:xfrm>
            <a:prstGeom prst="rect">
              <a:avLst/>
            </a:prstGeom>
            <a:solidFill>
              <a:schemeClr val="tx2">
                <a:lumMod val="10000"/>
                <a:lumOff val="9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tIns="91440" rtlCol="0" anchor="t"/>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Focuses on planning, identify the required resources and coordination and alignment with the relevant implementing bodies. It involves also developing programs/projects and collecting baseline data. </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4163" marR="0" lvl="0" indent="-284163" algn="l" defTabSz="914400" rtl="0" eaLnBrk="1" fontAlgn="auto" latinLnBrk="0" hangingPunct="1">
                <a:lnSpc>
                  <a:spcPct val="100000"/>
                </a:lnSpc>
                <a:spcBef>
                  <a:spcPts val="0"/>
                </a:spcBef>
                <a:spcAft>
                  <a:spcPts val="600"/>
                </a:spcAft>
                <a:buClrTx/>
                <a:buSzTx/>
                <a:buFont typeface="+mj-lt"/>
                <a:buAutoNum type="arabicPeriod"/>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31FEFD9B-215E-4D00-BFF3-A6177D0F813C}"/>
                </a:ext>
              </a:extLst>
            </p:cNvPr>
            <p:cNvSpPr/>
            <p:nvPr/>
          </p:nvSpPr>
          <p:spPr>
            <a:xfrm>
              <a:off x="3885964" y="2437901"/>
              <a:ext cx="3742136" cy="4250764"/>
            </a:xfrm>
            <a:prstGeom prst="rect">
              <a:avLst/>
            </a:prstGeom>
            <a:solidFill>
              <a:schemeClr val="accent2">
                <a:lumMod val="20000"/>
                <a:lumOff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tIns="9144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4546A"/>
                  </a:solidFill>
                  <a:effectLst/>
                  <a:uLnTx/>
                  <a:uFillTx/>
                  <a:latin typeface="Calibri" panose="020F0502020204030204"/>
                  <a:ea typeface="+mn-ea"/>
                  <a:cs typeface="+mn-cs"/>
                </a:rPr>
                <a:t>Involve the actual implementation of programs/projects. Monitor the implementation, reviewing the plans and lesson learned</a:t>
              </a:r>
            </a:p>
          </p:txBody>
        </p:sp>
      </p:grpSp>
      <p:sp>
        <p:nvSpPr>
          <p:cNvPr id="20" name="Title 19"/>
          <p:cNvSpPr>
            <a:spLocks noGrp="1"/>
          </p:cNvSpPr>
          <p:nvPr>
            <p:ph type="title"/>
          </p:nvPr>
        </p:nvSpPr>
        <p:spPr>
          <a:prstGeom prst="rect">
            <a:avLst/>
          </a:prstGeom>
        </p:spPr>
        <p:txBody>
          <a:bodyPr wrap="none">
            <a:spAutoFit/>
          </a:bodyPr>
          <a:lstStyle/>
          <a:p>
            <a:pPr lvl="0" algn="ctr">
              <a:buClr>
                <a:srgbClr val="ED7D31"/>
              </a:buClr>
            </a:pPr>
            <a:r>
              <a:rPr lang="en-US" sz="2700" b="1" dirty="0">
                <a:solidFill>
                  <a:prstClr val="black"/>
                </a:solidFill>
                <a:latin typeface="+mj-lt"/>
              </a:rPr>
              <a:t>DTS Implementation Framework</a:t>
            </a:r>
          </a:p>
        </p:txBody>
      </p:sp>
    </p:spTree>
    <p:extLst>
      <p:ext uri="{BB962C8B-B14F-4D97-AF65-F5344CB8AC3E}">
        <p14:creationId xmlns:p14="http://schemas.microsoft.com/office/powerpoint/2010/main" val="1193949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22870" y="1510747"/>
            <a:ext cx="4685016" cy="4323135"/>
          </a:xfrm>
        </p:spPr>
        <p:txBody>
          <a:bodyPr>
            <a:normAutofit fontScale="90000"/>
          </a:bodyPr>
          <a:lstStyle/>
          <a:p>
            <a:pPr>
              <a:lnSpc>
                <a:spcPct val="125000"/>
              </a:lnSpc>
              <a:spcBef>
                <a:spcPts val="600"/>
              </a:spcBef>
              <a:spcAft>
                <a:spcPts val="600"/>
              </a:spcAft>
            </a:pPr>
            <a:r>
              <a:rPr lang="en-US" sz="5400" b="1" dirty="0">
                <a:solidFill>
                  <a:schemeClr val="bg1"/>
                </a:solidFill>
              </a:rPr>
              <a:t>Thank you</a:t>
            </a:r>
            <a:br>
              <a:rPr lang="en-US" sz="5400" b="1" dirty="0">
                <a:solidFill>
                  <a:schemeClr val="bg1"/>
                </a:solidFill>
              </a:rPr>
            </a:br>
            <a:r>
              <a:rPr lang="en-US" sz="5400" b="1" dirty="0">
                <a:solidFill>
                  <a:schemeClr val="bg1"/>
                </a:solidFill>
              </a:rPr>
              <a:t>Merci</a:t>
            </a:r>
            <a:br>
              <a:rPr lang="en-US" sz="5400" b="1" dirty="0">
                <a:solidFill>
                  <a:schemeClr val="bg1"/>
                </a:solidFill>
              </a:rPr>
            </a:br>
            <a:r>
              <a:rPr lang="ar-AE" sz="5400" b="1" dirty="0">
                <a:solidFill>
                  <a:schemeClr val="bg1"/>
                </a:solidFill>
              </a:rPr>
              <a:t>شكرا</a:t>
            </a:r>
            <a:r>
              <a:rPr lang="en-US" sz="5400" b="1" dirty="0">
                <a:solidFill>
                  <a:schemeClr val="bg1"/>
                </a:solidFill>
              </a:rPr>
              <a:t> </a:t>
            </a:r>
            <a:br>
              <a:rPr lang="en-US" sz="5400" b="1" dirty="0">
                <a:solidFill>
                  <a:schemeClr val="bg1"/>
                </a:solidFill>
              </a:rPr>
            </a:br>
            <a:r>
              <a:rPr lang="pt-PT" sz="5400" b="1" dirty="0">
                <a:solidFill>
                  <a:schemeClr val="bg1"/>
                </a:solidFill>
              </a:rPr>
              <a:t>Obrigado</a:t>
            </a:r>
            <a:br>
              <a:rPr lang="pt-PT" sz="5400" b="1" dirty="0">
                <a:solidFill>
                  <a:schemeClr val="bg1"/>
                </a:solidFill>
              </a:rPr>
            </a:br>
            <a:r>
              <a:rPr lang="pt-PT" sz="5400" b="1" dirty="0">
                <a:solidFill>
                  <a:schemeClr val="bg1"/>
                </a:solidFill>
              </a:rPr>
              <a:t>Asante </a:t>
            </a:r>
            <a:endParaRPr lang="en-GB" sz="5400" dirty="0">
              <a:solidFill>
                <a:schemeClr val="bg1"/>
              </a:solidFill>
            </a:endParaRPr>
          </a:p>
        </p:txBody>
      </p:sp>
      <p:pic>
        <p:nvPicPr>
          <p:cNvPr id="4" name="Picture 3">
            <a:extLst>
              <a:ext uri="{FF2B5EF4-FFF2-40B4-BE49-F238E27FC236}">
                <a16:creationId xmlns:a16="http://schemas.microsoft.com/office/drawing/2014/main" id="{53AC37C4-5E17-4B1F-AB60-EAA74EE2453C}"/>
              </a:ext>
            </a:extLst>
          </p:cNvPr>
          <p:cNvPicPr>
            <a:picLocks noChangeAspect="1"/>
          </p:cNvPicPr>
          <p:nvPr/>
        </p:nvPicPr>
        <p:blipFill>
          <a:blip r:embed="rId2"/>
          <a:stretch>
            <a:fillRect/>
          </a:stretch>
        </p:blipFill>
        <p:spPr>
          <a:xfrm>
            <a:off x="108318" y="119272"/>
            <a:ext cx="2121658" cy="1023737"/>
          </a:xfrm>
          <a:prstGeom prst="rect">
            <a:avLst/>
          </a:prstGeom>
        </p:spPr>
      </p:pic>
      <p:pic>
        <p:nvPicPr>
          <p:cNvPr id="20" name="Picture 19">
            <a:extLst>
              <a:ext uri="{FF2B5EF4-FFF2-40B4-BE49-F238E27FC236}">
                <a16:creationId xmlns:a16="http://schemas.microsoft.com/office/drawing/2014/main" id="{94DF7C2A-D714-4F13-A179-64B723BDDC8A}"/>
              </a:ext>
            </a:extLst>
          </p:cNvPr>
          <p:cNvPicPr>
            <a:picLocks noChangeAspect="1"/>
          </p:cNvPicPr>
          <p:nvPr/>
        </p:nvPicPr>
        <p:blipFill>
          <a:blip r:embed="rId3"/>
          <a:stretch>
            <a:fillRect/>
          </a:stretch>
        </p:blipFill>
        <p:spPr>
          <a:xfrm>
            <a:off x="6307886" y="0"/>
            <a:ext cx="5961889" cy="6858000"/>
          </a:xfrm>
          <a:prstGeom prst="rect">
            <a:avLst/>
          </a:prstGeom>
        </p:spPr>
      </p:pic>
      <p:sp>
        <p:nvSpPr>
          <p:cNvPr id="6" name="Title 4">
            <a:extLst>
              <a:ext uri="{FF2B5EF4-FFF2-40B4-BE49-F238E27FC236}">
                <a16:creationId xmlns:a16="http://schemas.microsoft.com/office/drawing/2014/main" id="{88269356-C208-40D6-80F2-A24CA91AE49D}"/>
              </a:ext>
            </a:extLst>
          </p:cNvPr>
          <p:cNvSpPr txBox="1">
            <a:spLocks/>
          </p:cNvSpPr>
          <p:nvPr/>
        </p:nvSpPr>
        <p:spPr>
          <a:xfrm>
            <a:off x="498397" y="1663147"/>
            <a:ext cx="6831317" cy="5194853"/>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5000"/>
              </a:lnSpc>
              <a:spcBef>
                <a:spcPts val="600"/>
              </a:spcBef>
              <a:spcAft>
                <a:spcPts val="600"/>
              </a:spcAft>
            </a:pPr>
            <a:r>
              <a:rPr lang="en-US" sz="5400" b="1" dirty="0">
                <a:solidFill>
                  <a:schemeClr val="bg1"/>
                </a:solidFill>
              </a:rPr>
              <a:t>Thank you</a:t>
            </a:r>
            <a:br>
              <a:rPr lang="en-US" sz="5400" b="1" dirty="0">
                <a:solidFill>
                  <a:schemeClr val="bg1"/>
                </a:solidFill>
              </a:rPr>
            </a:br>
            <a:r>
              <a:rPr lang="en-US" sz="5400" b="1" dirty="0">
                <a:solidFill>
                  <a:schemeClr val="bg1"/>
                </a:solidFill>
              </a:rPr>
              <a:t>Merci</a:t>
            </a:r>
            <a:br>
              <a:rPr lang="en-US" sz="5400" b="1" dirty="0">
                <a:solidFill>
                  <a:schemeClr val="bg1"/>
                </a:solidFill>
              </a:rPr>
            </a:br>
            <a:r>
              <a:rPr lang="ar-AE" sz="5400" b="1" dirty="0">
                <a:solidFill>
                  <a:schemeClr val="bg1"/>
                </a:solidFill>
              </a:rPr>
              <a:t>شكرا</a:t>
            </a:r>
            <a:r>
              <a:rPr lang="en-US" sz="5400" b="1" dirty="0">
                <a:solidFill>
                  <a:schemeClr val="bg1"/>
                </a:solidFill>
              </a:rPr>
              <a:t> </a:t>
            </a:r>
            <a:br>
              <a:rPr lang="en-US" sz="5400" b="1" dirty="0">
                <a:solidFill>
                  <a:schemeClr val="bg1"/>
                </a:solidFill>
              </a:rPr>
            </a:br>
            <a:r>
              <a:rPr lang="pt-PT" sz="5400" b="1" dirty="0">
                <a:solidFill>
                  <a:schemeClr val="bg1"/>
                </a:solidFill>
              </a:rPr>
              <a:t>Obrigado</a:t>
            </a:r>
            <a:br>
              <a:rPr lang="pt-PT" sz="5400" b="1" dirty="0">
                <a:solidFill>
                  <a:schemeClr val="bg1"/>
                </a:solidFill>
              </a:rPr>
            </a:br>
            <a:r>
              <a:rPr lang="pt-PT" sz="5400" b="1" dirty="0">
                <a:solidFill>
                  <a:schemeClr val="bg1"/>
                </a:solidFill>
              </a:rPr>
              <a:t>Asante </a:t>
            </a:r>
            <a:endParaRPr lang="en-GB" sz="5400" dirty="0">
              <a:solidFill>
                <a:schemeClr val="bg1"/>
              </a:solidFill>
            </a:endParaRPr>
          </a:p>
        </p:txBody>
      </p:sp>
      <p:sp>
        <p:nvSpPr>
          <p:cNvPr id="3" name="Rectangle 2">
            <a:extLst>
              <a:ext uri="{FF2B5EF4-FFF2-40B4-BE49-F238E27FC236}">
                <a16:creationId xmlns:a16="http://schemas.microsoft.com/office/drawing/2014/main" id="{C103E5D6-FC32-42D1-BD12-AC9E6CA142C3}"/>
              </a:ext>
            </a:extLst>
          </p:cNvPr>
          <p:cNvSpPr/>
          <p:nvPr/>
        </p:nvSpPr>
        <p:spPr>
          <a:xfrm>
            <a:off x="3048000" y="2530036"/>
            <a:ext cx="6096000" cy="1797928"/>
          </a:xfrm>
          <a:prstGeom prst="rect">
            <a:avLst/>
          </a:prstGeom>
        </p:spPr>
        <p:txBody>
          <a:bodyPr>
            <a:spAutoFit/>
          </a:bodyPr>
          <a:lstStyle/>
          <a:p>
            <a:pPr>
              <a:lnSpc>
                <a:spcPct val="125000"/>
              </a:lnSpc>
              <a:spcBef>
                <a:spcPts val="600"/>
              </a:spcBef>
              <a:spcAft>
                <a:spcPts val="600"/>
              </a:spcAft>
            </a:pPr>
            <a:r>
              <a:rPr lang="en-US" b="1" dirty="0">
                <a:solidFill>
                  <a:schemeClr val="bg1"/>
                </a:solidFill>
              </a:rPr>
              <a:t>Thank you</a:t>
            </a:r>
            <a:br>
              <a:rPr lang="en-US" b="1" dirty="0">
                <a:solidFill>
                  <a:schemeClr val="bg1"/>
                </a:solidFill>
              </a:rPr>
            </a:br>
            <a:r>
              <a:rPr lang="en-US" b="1" dirty="0">
                <a:solidFill>
                  <a:schemeClr val="bg1"/>
                </a:solidFill>
              </a:rPr>
              <a:t>Merci</a:t>
            </a:r>
            <a:br>
              <a:rPr lang="en-US" b="1" dirty="0">
                <a:solidFill>
                  <a:schemeClr val="bg1"/>
                </a:solidFill>
              </a:rPr>
            </a:br>
            <a:r>
              <a:rPr lang="ar-AE" b="1" dirty="0">
                <a:solidFill>
                  <a:schemeClr val="bg1"/>
                </a:solidFill>
              </a:rPr>
              <a:t>شكرا</a:t>
            </a:r>
            <a:r>
              <a:rPr lang="en-US" b="1" dirty="0">
                <a:solidFill>
                  <a:schemeClr val="bg1"/>
                </a:solidFill>
              </a:rPr>
              <a:t> </a:t>
            </a:r>
            <a:br>
              <a:rPr lang="en-US" b="1" dirty="0">
                <a:solidFill>
                  <a:schemeClr val="bg1"/>
                </a:solidFill>
              </a:rPr>
            </a:br>
            <a:r>
              <a:rPr lang="pt-PT" b="1" dirty="0">
                <a:solidFill>
                  <a:schemeClr val="bg1"/>
                </a:solidFill>
              </a:rPr>
              <a:t>Obrigado</a:t>
            </a:r>
            <a:br>
              <a:rPr lang="pt-PT" b="1" dirty="0">
                <a:solidFill>
                  <a:schemeClr val="bg1"/>
                </a:solidFill>
              </a:rPr>
            </a:br>
            <a:r>
              <a:rPr lang="pt-PT" b="1" dirty="0">
                <a:solidFill>
                  <a:schemeClr val="bg1"/>
                </a:solidFill>
              </a:rPr>
              <a:t>Asante </a:t>
            </a:r>
            <a:endParaRPr lang="en-GB" dirty="0">
              <a:solidFill>
                <a:schemeClr val="bg1"/>
              </a:solidFill>
            </a:endParaRPr>
          </a:p>
        </p:txBody>
      </p:sp>
      <p:sp>
        <p:nvSpPr>
          <p:cNvPr id="7" name="Rectangle 6">
            <a:extLst>
              <a:ext uri="{FF2B5EF4-FFF2-40B4-BE49-F238E27FC236}">
                <a16:creationId xmlns:a16="http://schemas.microsoft.com/office/drawing/2014/main" id="{87D7EDF0-7CB7-4D67-9606-F98E2622D68D}"/>
              </a:ext>
            </a:extLst>
          </p:cNvPr>
          <p:cNvSpPr/>
          <p:nvPr/>
        </p:nvSpPr>
        <p:spPr>
          <a:xfrm>
            <a:off x="3048000" y="2690336"/>
            <a:ext cx="6096000" cy="3170099"/>
          </a:xfrm>
          <a:prstGeom prst="rect">
            <a:avLst/>
          </a:prstGeom>
        </p:spPr>
        <p:txBody>
          <a:bodyPr>
            <a:spAutoFit/>
          </a:bodyPr>
          <a:lstStyle/>
          <a:p>
            <a:r>
              <a:rPr lang="en-US" sz="4000" dirty="0">
                <a:solidFill>
                  <a:srgbClr val="00B050"/>
                </a:solidFill>
              </a:rPr>
              <a:t>Thank you</a:t>
            </a:r>
            <a:br>
              <a:rPr lang="en-US" sz="4000" dirty="0">
                <a:solidFill>
                  <a:srgbClr val="00B050"/>
                </a:solidFill>
              </a:rPr>
            </a:br>
            <a:r>
              <a:rPr lang="en-US" sz="4000" dirty="0">
                <a:solidFill>
                  <a:srgbClr val="00B050"/>
                </a:solidFill>
              </a:rPr>
              <a:t>Merci</a:t>
            </a:r>
            <a:br>
              <a:rPr lang="en-US" sz="4000" dirty="0">
                <a:solidFill>
                  <a:srgbClr val="00B050"/>
                </a:solidFill>
              </a:rPr>
            </a:br>
            <a:r>
              <a:rPr lang="ar-AE" sz="4000" dirty="0">
                <a:solidFill>
                  <a:srgbClr val="00B050"/>
                </a:solidFill>
              </a:rPr>
              <a:t>شكرا </a:t>
            </a:r>
            <a:br>
              <a:rPr lang="ar-AE" sz="4000" dirty="0">
                <a:solidFill>
                  <a:srgbClr val="00B050"/>
                </a:solidFill>
              </a:rPr>
            </a:br>
            <a:r>
              <a:rPr lang="en-US" sz="4000" dirty="0" err="1">
                <a:solidFill>
                  <a:srgbClr val="00B050"/>
                </a:solidFill>
              </a:rPr>
              <a:t>Obrigado</a:t>
            </a:r>
            <a:br>
              <a:rPr lang="en-US" sz="4000" dirty="0">
                <a:solidFill>
                  <a:srgbClr val="00B050"/>
                </a:solidFill>
              </a:rPr>
            </a:br>
            <a:r>
              <a:rPr lang="en-US" sz="4000" dirty="0">
                <a:solidFill>
                  <a:srgbClr val="00B050"/>
                </a:solidFill>
              </a:rPr>
              <a:t>Asante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a:t> </a:t>
            </a:r>
          </a:p>
        </p:txBody>
      </p:sp>
      <p:sp>
        <p:nvSpPr>
          <p:cNvPr id="3" name="Content Placeholder 2"/>
          <p:cNvSpPr>
            <a:spLocks noGrp="1"/>
          </p:cNvSpPr>
          <p:nvPr>
            <p:ph idx="1"/>
          </p:nvPr>
        </p:nvSpPr>
        <p:spPr>
          <a:xfrm>
            <a:off x="2388094" y="1132584"/>
            <a:ext cx="9174254" cy="5075322"/>
          </a:xfrm>
          <a:ln>
            <a:noFill/>
          </a:ln>
        </p:spPr>
        <p:txBody>
          <a:bodyPr>
            <a:normAutofit/>
          </a:bodyPr>
          <a:lstStyle/>
          <a:p>
            <a:pPr marL="457200" lvl="1" indent="0">
              <a:buClr>
                <a:schemeClr val="accent2"/>
              </a:buClr>
              <a:buNone/>
            </a:pPr>
            <a:endParaRPr lang="en-US" dirty="0"/>
          </a:p>
          <a:p>
            <a:pPr lvl="1" algn="just">
              <a:buClr>
                <a:schemeClr val="accent2"/>
              </a:buClr>
              <a:buFont typeface="Wingdings" panose="05000000000000000000" pitchFamily="2" charset="2"/>
              <a:buChar char="Ø"/>
            </a:pPr>
            <a:r>
              <a:rPr lang="en-US" dirty="0"/>
              <a:t> </a:t>
            </a:r>
            <a:r>
              <a:rPr lang="en-US" sz="3300" dirty="0"/>
              <a:t>Background </a:t>
            </a:r>
          </a:p>
          <a:p>
            <a:pPr lvl="1" algn="just">
              <a:buClr>
                <a:schemeClr val="accent2"/>
              </a:buClr>
              <a:buFont typeface="Wingdings" panose="05000000000000000000" pitchFamily="2" charset="2"/>
              <a:buChar char="Ø"/>
            </a:pPr>
            <a:endParaRPr lang="en-US" sz="3300" dirty="0"/>
          </a:p>
          <a:p>
            <a:pPr lvl="1" algn="just">
              <a:buClr>
                <a:schemeClr val="accent2"/>
              </a:buClr>
              <a:buFont typeface="Wingdings" panose="05000000000000000000" pitchFamily="2" charset="2"/>
              <a:buChar char="Ø"/>
            </a:pPr>
            <a:r>
              <a:rPr lang="en-US" sz="3300" dirty="0"/>
              <a:t> Key Institutions, roles and responsibilities</a:t>
            </a:r>
          </a:p>
          <a:p>
            <a:pPr lvl="1" algn="just">
              <a:buClr>
                <a:schemeClr val="accent2"/>
              </a:buClr>
              <a:buFont typeface="Wingdings" panose="05000000000000000000" pitchFamily="2" charset="2"/>
              <a:buChar char="Ø"/>
            </a:pPr>
            <a:endParaRPr lang="en-US" sz="3300" dirty="0"/>
          </a:p>
          <a:p>
            <a:pPr lvl="1" algn="just">
              <a:buClr>
                <a:schemeClr val="accent2"/>
              </a:buClr>
              <a:buFont typeface="Wingdings" panose="05000000000000000000" pitchFamily="2" charset="2"/>
              <a:buChar char="Ø"/>
            </a:pPr>
            <a:r>
              <a:rPr lang="en-US" sz="3300" dirty="0"/>
              <a:t>DTS Policy recommendations and Proposed actions</a:t>
            </a:r>
          </a:p>
          <a:p>
            <a:pPr lvl="1" algn="just">
              <a:buClr>
                <a:schemeClr val="accent2"/>
              </a:buClr>
              <a:buFont typeface="Wingdings" panose="05000000000000000000" pitchFamily="2" charset="2"/>
              <a:buChar char="Ø"/>
            </a:pPr>
            <a:endParaRPr lang="en-US" sz="3300" dirty="0"/>
          </a:p>
          <a:p>
            <a:pPr lvl="1" algn="just">
              <a:buClr>
                <a:schemeClr val="accent2"/>
              </a:buClr>
              <a:buFont typeface="Wingdings" panose="05000000000000000000" pitchFamily="2" charset="2"/>
              <a:buChar char="Ø"/>
            </a:pPr>
            <a:r>
              <a:rPr lang="en-US" sz="3300" dirty="0"/>
              <a:t>DTS Implementation framework</a:t>
            </a:r>
          </a:p>
          <a:p>
            <a:pPr lvl="1" algn="just">
              <a:buClr>
                <a:schemeClr val="accent2"/>
              </a:buClr>
              <a:buFont typeface="Wingdings" panose="05000000000000000000" pitchFamily="2" charset="2"/>
              <a:buChar char="Ø"/>
            </a:pPr>
            <a:endParaRPr lang="en-US" sz="3300" dirty="0"/>
          </a:p>
          <a:p>
            <a:pPr lvl="1" algn="just">
              <a:buClr>
                <a:schemeClr val="accent2"/>
              </a:buClr>
              <a:buFont typeface="Wingdings" panose="05000000000000000000" pitchFamily="2" charset="2"/>
              <a:buChar char="Ø"/>
            </a:pPr>
            <a:endParaRPr lang="en-US" sz="3300" dirty="0"/>
          </a:p>
          <a:p>
            <a:pPr marL="457200" lvl="1" indent="0" algn="just">
              <a:buClr>
                <a:schemeClr val="accent2"/>
              </a:buClr>
              <a:buNone/>
            </a:pPr>
            <a:endParaRPr lang="en-US" sz="3300" dirty="0"/>
          </a:p>
          <a:p>
            <a:pPr marL="457200" lvl="1" indent="0" algn="just">
              <a:buClr>
                <a:schemeClr val="accent2"/>
              </a:buClr>
              <a:buNone/>
            </a:pPr>
            <a:endParaRPr lang="en-US" dirty="0"/>
          </a:p>
          <a:p>
            <a:pPr lvl="1">
              <a:buClr>
                <a:schemeClr val="accent2"/>
              </a:buClr>
              <a:buFont typeface="Wingdings" panose="05000000000000000000" pitchFamily="2" charset="2"/>
              <a:buChar char="Ø"/>
            </a:pPr>
            <a:endParaRPr lang="en-US" dirty="0"/>
          </a:p>
          <a:p>
            <a:pPr marL="0" indent="0">
              <a:buClr>
                <a:schemeClr val="accent2"/>
              </a:buClr>
              <a:buNone/>
            </a:pPr>
            <a:endParaRPr lang="en-US" dirty="0"/>
          </a:p>
        </p:txBody>
      </p:sp>
      <p:sp>
        <p:nvSpPr>
          <p:cNvPr id="6" name="Rectangle 5"/>
          <p:cNvSpPr/>
          <p:nvPr/>
        </p:nvSpPr>
        <p:spPr>
          <a:xfrm>
            <a:off x="-1" y="808834"/>
            <a:ext cx="2731169" cy="6049166"/>
          </a:xfrm>
          <a:prstGeom prst="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chemeClr val="bg1"/>
                </a:solidFill>
                <a:latin typeface="Calibri Light" panose="020F0302020204030204"/>
              </a:rPr>
              <a:t>OUTLINE</a:t>
            </a:r>
            <a:r>
              <a:rPr lang="en-US" sz="4000" b="1" dirty="0">
                <a:solidFill>
                  <a:srgbClr val="853629"/>
                </a:solidFill>
                <a:latin typeface="Calibri Light" panose="020F0302020204030204"/>
              </a:rPr>
              <a:t> </a:t>
            </a:r>
            <a:endParaRPr kumimoji="0" lang="en-US" sz="4000" b="1" i="0" u="none" strike="noStrike" kern="1200" cap="none" spc="0" normalizeH="0" baseline="0" noProof="0" dirty="0">
              <a:ln>
                <a:noFill/>
              </a:ln>
              <a:solidFill>
                <a:srgbClr val="853629"/>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3281011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63122" y="185738"/>
            <a:ext cx="5952478" cy="623096"/>
          </a:xfrm>
        </p:spPr>
        <p:txBody>
          <a:bodyPr>
            <a:normAutofit fontScale="90000"/>
          </a:bodyPr>
          <a:lstStyle/>
          <a:p>
            <a:r>
              <a:rPr lang="en-US" dirty="0">
                <a:solidFill>
                  <a:schemeClr val="accent4">
                    <a:lumMod val="75000"/>
                  </a:schemeClr>
                </a:solidFill>
              </a:rPr>
              <a:t> </a:t>
            </a:r>
          </a:p>
        </p:txBody>
      </p:sp>
      <p:sp>
        <p:nvSpPr>
          <p:cNvPr id="2" name="Rectangle 1"/>
          <p:cNvSpPr/>
          <p:nvPr/>
        </p:nvSpPr>
        <p:spPr>
          <a:xfrm>
            <a:off x="6250587" y="2042358"/>
            <a:ext cx="4779591" cy="230832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ED7D31"/>
              </a:buClr>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Background</a:t>
            </a:r>
            <a:r>
              <a:rPr kumimoji="0" lang="en-US" sz="3600" b="1" i="0" u="none" strike="noStrike" kern="1200" cap="none" spc="0" normalizeH="0" noProof="0" dirty="0">
                <a:ln>
                  <a:noFill/>
                </a:ln>
                <a:solidFill>
                  <a:prstClr val="black"/>
                </a:solidFill>
                <a:effectLst/>
                <a:uLnTx/>
                <a:uFillTx/>
                <a:latin typeface="Calibri" panose="020F0502020204030204"/>
                <a:ea typeface="+mn-ea"/>
                <a:cs typeface="+mn-cs"/>
              </a:rPr>
              <a:t> of the Digital Transformation Strategy for Africa </a:t>
            </a:r>
          </a:p>
          <a:p>
            <a:pPr marL="0" marR="0" lvl="0" indent="0" algn="ctr" defTabSz="914400" rtl="0" eaLnBrk="1" fontAlgn="auto" latinLnBrk="0" hangingPunct="1">
              <a:lnSpc>
                <a:spcPct val="100000"/>
              </a:lnSpc>
              <a:spcBef>
                <a:spcPts val="0"/>
              </a:spcBef>
              <a:spcAft>
                <a:spcPts val="0"/>
              </a:spcAft>
              <a:buClr>
                <a:srgbClr val="ED7D31"/>
              </a:buClr>
              <a:buSzTx/>
              <a:buFontTx/>
              <a:buNone/>
              <a:tabLst/>
              <a:defRPr/>
            </a:pPr>
            <a:r>
              <a:rPr lang="en-US" sz="3600" b="1" baseline="0" dirty="0">
                <a:solidFill>
                  <a:prstClr val="black"/>
                </a:solidFill>
                <a:latin typeface="Calibri" panose="020F0502020204030204"/>
              </a:rPr>
              <a:t>2020 </a:t>
            </a:r>
            <a:r>
              <a:rPr lang="en-US" sz="3600" b="1" dirty="0">
                <a:solidFill>
                  <a:prstClr val="black"/>
                </a:solidFill>
                <a:latin typeface="Calibri" panose="020F0502020204030204"/>
              </a:rPr>
              <a:t>- 2030 </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p:cNvPicPr>
            <a:picLocks noChangeAspect="1"/>
          </p:cNvPicPr>
          <p:nvPr/>
        </p:nvPicPr>
        <p:blipFill>
          <a:blip r:embed="rId3"/>
          <a:stretch>
            <a:fillRect/>
          </a:stretch>
        </p:blipFill>
        <p:spPr>
          <a:xfrm>
            <a:off x="572147" y="808835"/>
            <a:ext cx="4815399" cy="6049166"/>
          </a:xfrm>
          <a:prstGeom prst="rect">
            <a:avLst/>
          </a:prstGeom>
        </p:spPr>
      </p:pic>
    </p:spTree>
    <p:extLst>
      <p:ext uri="{BB962C8B-B14F-4D97-AF65-F5344CB8AC3E}">
        <p14:creationId xmlns:p14="http://schemas.microsoft.com/office/powerpoint/2010/main" val="1467626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r="4550"/>
          <a:stretch/>
        </p:blipFill>
        <p:spPr>
          <a:xfrm>
            <a:off x="582627" y="934333"/>
            <a:ext cx="3372277" cy="3505200"/>
          </a:xfrm>
          <a:prstGeom prst="rect">
            <a:avLst/>
          </a:prstGeom>
        </p:spPr>
      </p:pic>
      <p:sp>
        <p:nvSpPr>
          <p:cNvPr id="5" name="Title 4"/>
          <p:cNvSpPr>
            <a:spLocks noGrp="1"/>
          </p:cNvSpPr>
          <p:nvPr>
            <p:ph type="title"/>
          </p:nvPr>
        </p:nvSpPr>
        <p:spPr>
          <a:xfrm>
            <a:off x="5139267" y="229110"/>
            <a:ext cx="2489200" cy="485509"/>
          </a:xfrm>
        </p:spPr>
        <p:txBody>
          <a:bodyPr>
            <a:normAutofit fontScale="90000"/>
          </a:bodyPr>
          <a:lstStyle/>
          <a:p>
            <a:r>
              <a:rPr lang="en-US" sz="4000" b="1" dirty="0"/>
              <a:t>Background</a:t>
            </a:r>
            <a:endParaRPr lang="en-US" sz="2400" b="1" dirty="0">
              <a:solidFill>
                <a:srgbClr val="007E39"/>
              </a:solidFill>
            </a:endParaRPr>
          </a:p>
        </p:txBody>
      </p:sp>
      <p:pic>
        <p:nvPicPr>
          <p:cNvPr id="8" name="Picture 9" descr="Logo, company name&#10;&#10;Description automatically generated">
            <a:extLst>
              <a:ext uri="{FF2B5EF4-FFF2-40B4-BE49-F238E27FC236}">
                <a16:creationId xmlns:a16="http://schemas.microsoft.com/office/drawing/2014/main" id="{097FB8FB-98E2-A353-1E26-B84A5472BC81}"/>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42043" y="49046"/>
            <a:ext cx="1711471" cy="740663"/>
          </a:xfrm>
          <a:prstGeom prst="rect">
            <a:avLst/>
          </a:prstGeom>
          <a:ln>
            <a:noFill/>
          </a:ln>
          <a:effectLst>
            <a:softEdge rad="112500"/>
          </a:effectLst>
        </p:spPr>
      </p:pic>
      <p:cxnSp>
        <p:nvCxnSpPr>
          <p:cNvPr id="9" name="Straight Connector 4">
            <a:extLst>
              <a:ext uri="{FF2B5EF4-FFF2-40B4-BE49-F238E27FC236}">
                <a16:creationId xmlns:a16="http://schemas.microsoft.com/office/drawing/2014/main" id="{9B0B53EF-8623-0E09-81B4-21FF0D2FB509}"/>
              </a:ext>
            </a:extLst>
          </p:cNvPr>
          <p:cNvCxnSpPr/>
          <p:nvPr/>
        </p:nvCxnSpPr>
        <p:spPr>
          <a:xfrm>
            <a:off x="0" y="826836"/>
            <a:ext cx="12192000" cy="0"/>
          </a:xfrm>
          <a:prstGeom prst="line">
            <a:avLst/>
          </a:prstGeom>
          <a:ln w="19050"/>
        </p:spPr>
        <p:style>
          <a:lnRef idx="1">
            <a:schemeClr val="accent4"/>
          </a:lnRef>
          <a:fillRef idx="0">
            <a:schemeClr val="accent4"/>
          </a:fillRef>
          <a:effectRef idx="0">
            <a:schemeClr val="accent4"/>
          </a:effectRef>
          <a:fontRef idx="minor">
            <a:schemeClr val="tx1"/>
          </a:fontRef>
        </p:style>
      </p:cxnSp>
      <p:sp>
        <p:nvSpPr>
          <p:cNvPr id="15" name="Rectangle 14"/>
          <p:cNvSpPr/>
          <p:nvPr/>
        </p:nvSpPr>
        <p:spPr>
          <a:xfrm>
            <a:off x="4152275" y="775810"/>
            <a:ext cx="7842354" cy="83099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Is the strategic framework for the socio-economic development and transformation of the continent within a period of 50 years has aspired for a prosperous Africa based on  </a:t>
            </a: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inclusive growth </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&amp; sustainable development. </a:t>
            </a:r>
          </a:p>
        </p:txBody>
      </p:sp>
      <p:sp>
        <p:nvSpPr>
          <p:cNvPr id="19" name="Rounded Rectangular Callout 18"/>
          <p:cNvSpPr/>
          <p:nvPr/>
        </p:nvSpPr>
        <p:spPr>
          <a:xfrm>
            <a:off x="71022" y="4621285"/>
            <a:ext cx="5885896" cy="2063600"/>
          </a:xfrm>
          <a:prstGeom prst="wedgeRoundRectCallout">
            <a:avLst>
              <a:gd name="adj1" fmla="val 61819"/>
              <a:gd name="adj2" fmla="val -22244"/>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ISD/IED mandated to set up and up date sound policy and strategy to match the technological evolution, on one hand, and, on the other, contribute to build the hard infrastructures that will strengthen integration through internal and external connectivity of the continent thereby ensuring meaningful and  secure access  towards creating the inclusive society &amp; economy.</a:t>
            </a:r>
          </a:p>
        </p:txBody>
      </p:sp>
      <p:pic>
        <p:nvPicPr>
          <p:cNvPr id="2" name="Picture 1"/>
          <p:cNvPicPr>
            <a:picLocks noChangeAspect="1"/>
          </p:cNvPicPr>
          <p:nvPr/>
        </p:nvPicPr>
        <p:blipFill>
          <a:blip r:embed="rId5"/>
          <a:stretch>
            <a:fillRect/>
          </a:stretch>
        </p:blipFill>
        <p:spPr>
          <a:xfrm>
            <a:off x="799786" y="1841157"/>
            <a:ext cx="3030809" cy="2780128"/>
          </a:xfrm>
          <a:prstGeom prst="rect">
            <a:avLst/>
          </a:prstGeom>
        </p:spPr>
      </p:pic>
      <p:pic>
        <p:nvPicPr>
          <p:cNvPr id="10" name="Picture 9"/>
          <p:cNvPicPr/>
          <p:nvPr/>
        </p:nvPicPr>
        <p:blipFill>
          <a:blip r:embed="rId6">
            <a:extLst>
              <a:ext uri="{28A0092B-C50C-407E-A947-70E740481C1C}">
                <a14:useLocalDpi xmlns:a14="http://schemas.microsoft.com/office/drawing/2010/main" val="0"/>
              </a:ext>
            </a:extLst>
          </a:blip>
          <a:srcRect/>
          <a:stretch>
            <a:fillRect/>
          </a:stretch>
        </p:blipFill>
        <p:spPr bwMode="auto">
          <a:xfrm>
            <a:off x="4047754" y="1788559"/>
            <a:ext cx="3991009" cy="2694940"/>
          </a:xfrm>
          <a:prstGeom prst="rect">
            <a:avLst/>
          </a:prstGeom>
          <a:noFill/>
        </p:spPr>
      </p:pic>
      <p:pic>
        <p:nvPicPr>
          <p:cNvPr id="3" name="Picture 2"/>
          <p:cNvPicPr>
            <a:picLocks noChangeAspect="1"/>
          </p:cNvPicPr>
          <p:nvPr/>
        </p:nvPicPr>
        <p:blipFill>
          <a:blip r:embed="rId7"/>
          <a:stretch>
            <a:fillRect/>
          </a:stretch>
        </p:blipFill>
        <p:spPr>
          <a:xfrm>
            <a:off x="6615534" y="4621285"/>
            <a:ext cx="4657725" cy="1866900"/>
          </a:xfrm>
          <a:prstGeom prst="rect">
            <a:avLst/>
          </a:prstGeom>
        </p:spPr>
      </p:pic>
      <p:sp>
        <p:nvSpPr>
          <p:cNvPr id="7" name="Rectangular Callout 6"/>
          <p:cNvSpPr/>
          <p:nvPr/>
        </p:nvSpPr>
        <p:spPr>
          <a:xfrm>
            <a:off x="8367166" y="1841157"/>
            <a:ext cx="3627464" cy="2212953"/>
          </a:xfrm>
          <a:prstGeom prst="wedgeRectCallout">
            <a:avLst>
              <a:gd name="adj1" fmla="val -103371"/>
              <a:gd name="adj2" fmla="val -64752"/>
            </a:avLst>
          </a:prstGeom>
          <a:solidFill>
            <a:srgbClr val="92D05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400" b="1" dirty="0">
                <a:solidFill>
                  <a:prstClr val="black"/>
                </a:solidFill>
              </a:rPr>
              <a:t>A1_G1: A high standard of living, quality of life and well-being for all </a:t>
            </a:r>
          </a:p>
          <a:p>
            <a:pPr lvl="0" algn="ctr">
              <a:defRPr/>
            </a:pPr>
            <a:r>
              <a:rPr lang="en-US" sz="1400" b="1" dirty="0">
                <a:solidFill>
                  <a:prstClr val="black"/>
                </a:solidFill>
              </a:rPr>
              <a:t>A2_G10: World class infrastructure crisscrosses Africa improving connectivity through newer and bolder initiatives to link the continent by rail, road, sea and air; and developing regional and continental power pools, as well as ICT</a:t>
            </a:r>
          </a:p>
        </p:txBody>
      </p:sp>
    </p:spTree>
    <p:extLst>
      <p:ext uri="{BB962C8B-B14F-4D97-AF65-F5344CB8AC3E}">
        <p14:creationId xmlns:p14="http://schemas.microsoft.com/office/powerpoint/2010/main" val="1207633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139267" y="229110"/>
            <a:ext cx="2489200" cy="485509"/>
          </a:xfrm>
        </p:spPr>
        <p:txBody>
          <a:bodyPr>
            <a:normAutofit fontScale="90000"/>
          </a:bodyPr>
          <a:lstStyle/>
          <a:p>
            <a:r>
              <a:rPr lang="en-US" sz="4000" b="1" dirty="0"/>
              <a:t>Background</a:t>
            </a:r>
            <a:endParaRPr lang="en-US" sz="2400" b="1" dirty="0">
              <a:solidFill>
                <a:srgbClr val="007E39"/>
              </a:solidFill>
            </a:endParaRPr>
          </a:p>
        </p:txBody>
      </p:sp>
      <p:sp>
        <p:nvSpPr>
          <p:cNvPr id="3" name="Content Placeholder 2"/>
          <p:cNvSpPr>
            <a:spLocks noGrp="1"/>
          </p:cNvSpPr>
          <p:nvPr>
            <p:ph idx="1"/>
          </p:nvPr>
        </p:nvSpPr>
        <p:spPr>
          <a:xfrm>
            <a:off x="215611" y="930898"/>
            <a:ext cx="11760777" cy="5086905"/>
          </a:xfrm>
          <a:ln>
            <a:noFill/>
          </a:ln>
        </p:spPr>
        <p:txBody>
          <a:bodyPr/>
          <a:lstStyle/>
          <a:p>
            <a:endParaRPr lang="en-US" dirty="0"/>
          </a:p>
          <a:p>
            <a:pPr>
              <a:buFont typeface="Wingdings" panose="05000000000000000000" pitchFamily="2" charset="2"/>
              <a:buChar char="ü"/>
            </a:pPr>
            <a:endParaRPr lang="en-US" dirty="0"/>
          </a:p>
          <a:p>
            <a:pPr>
              <a:buClr>
                <a:schemeClr val="accent2"/>
              </a:buClr>
            </a:pPr>
            <a:endParaRPr lang="en-US" sz="2400" dirty="0"/>
          </a:p>
          <a:p>
            <a:pPr>
              <a:buClr>
                <a:schemeClr val="accent2"/>
              </a:buClr>
            </a:pPr>
            <a:endParaRPr lang="en-US" sz="2400" dirty="0"/>
          </a:p>
          <a:p>
            <a:pPr marL="457200" lvl="1" indent="0">
              <a:buNone/>
            </a:pPr>
            <a:endParaRPr lang="en-US" sz="2000" dirty="0"/>
          </a:p>
          <a:p>
            <a:pPr marL="0" indent="0">
              <a:buNone/>
            </a:pPr>
            <a:endParaRPr lang="en-US" dirty="0"/>
          </a:p>
        </p:txBody>
      </p:sp>
      <p:pic>
        <p:nvPicPr>
          <p:cNvPr id="8" name="Picture 9" descr="Logo, company name&#10;&#10;Description automatically generated">
            <a:extLst>
              <a:ext uri="{FF2B5EF4-FFF2-40B4-BE49-F238E27FC236}">
                <a16:creationId xmlns:a16="http://schemas.microsoft.com/office/drawing/2014/main" id="{097FB8FB-98E2-A353-1E26-B84A5472BC8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42043" y="49046"/>
            <a:ext cx="1711471" cy="740663"/>
          </a:xfrm>
          <a:prstGeom prst="rect">
            <a:avLst/>
          </a:prstGeom>
          <a:ln>
            <a:noFill/>
          </a:ln>
          <a:effectLst>
            <a:softEdge rad="112500"/>
          </a:effectLst>
        </p:spPr>
      </p:pic>
      <p:cxnSp>
        <p:nvCxnSpPr>
          <p:cNvPr id="9" name="Straight Connector 4">
            <a:extLst>
              <a:ext uri="{FF2B5EF4-FFF2-40B4-BE49-F238E27FC236}">
                <a16:creationId xmlns:a16="http://schemas.microsoft.com/office/drawing/2014/main" id="{9B0B53EF-8623-0E09-81B4-21FF0D2FB509}"/>
              </a:ext>
            </a:extLst>
          </p:cNvPr>
          <p:cNvCxnSpPr/>
          <p:nvPr/>
        </p:nvCxnSpPr>
        <p:spPr>
          <a:xfrm>
            <a:off x="0" y="826836"/>
            <a:ext cx="12192000" cy="0"/>
          </a:xfrm>
          <a:prstGeom prst="line">
            <a:avLst/>
          </a:prstGeom>
          <a:ln w="19050"/>
        </p:spPr>
        <p:style>
          <a:lnRef idx="1">
            <a:schemeClr val="accent4"/>
          </a:lnRef>
          <a:fillRef idx="0">
            <a:schemeClr val="accent4"/>
          </a:fillRef>
          <a:effectRef idx="0">
            <a:schemeClr val="accent4"/>
          </a:effectRef>
          <a:fontRef idx="minor">
            <a:schemeClr val="tx1"/>
          </a:fontRef>
        </p:style>
      </p:cxnSp>
      <p:sp>
        <p:nvSpPr>
          <p:cNvPr id="20" name="Rectangle 19"/>
          <p:cNvSpPr/>
          <p:nvPr/>
        </p:nvSpPr>
        <p:spPr>
          <a:xfrm>
            <a:off x="322951" y="828745"/>
            <a:ext cx="5231879" cy="52322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DTS:2020 - 2030</a:t>
            </a:r>
          </a:p>
        </p:txBody>
      </p:sp>
      <p:pic>
        <p:nvPicPr>
          <p:cNvPr id="16" name="Picture 15"/>
          <p:cNvPicPr>
            <a:picLocks noChangeAspect="1"/>
          </p:cNvPicPr>
          <p:nvPr/>
        </p:nvPicPr>
        <p:blipFill>
          <a:blip r:embed="rId4"/>
          <a:stretch>
            <a:fillRect/>
          </a:stretch>
        </p:blipFill>
        <p:spPr>
          <a:xfrm>
            <a:off x="5893724" y="863964"/>
            <a:ext cx="6156232" cy="5257900"/>
          </a:xfrm>
          <a:prstGeom prst="rect">
            <a:avLst/>
          </a:prstGeom>
        </p:spPr>
      </p:pic>
      <p:sp>
        <p:nvSpPr>
          <p:cNvPr id="4" name="Rectangle 3"/>
          <p:cNvSpPr/>
          <p:nvPr/>
        </p:nvSpPr>
        <p:spPr>
          <a:xfrm>
            <a:off x="0" y="1283093"/>
            <a:ext cx="5508666" cy="5539978"/>
          </a:xfrm>
          <a:prstGeom prst="rect">
            <a:avLst/>
          </a:prstGeom>
        </p:spPr>
        <p:txBody>
          <a:bodyPr wrap="square">
            <a:spAutoFit/>
          </a:bodyPr>
          <a:lstStyle/>
          <a:p>
            <a:pPr marL="461963" marR="0" lvl="0" indent="-344488" algn="just" defTabSz="914400" rtl="0" eaLnBrk="1" fontAlgn="auto" latinLnBrk="0" hangingPunct="1">
              <a:lnSpc>
                <a:spcPct val="100000"/>
              </a:lnSpc>
              <a:spcBef>
                <a:spcPts val="1200"/>
              </a:spcBef>
              <a:spcAft>
                <a:spcPts val="600"/>
              </a:spcAft>
              <a:buClr>
                <a:srgbClr val="1E8035"/>
              </a:buClr>
              <a:buSzPct val="125000"/>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Segoe UI" panose="020B0502040204020203" pitchFamily="34" charset="0"/>
              </a:rPr>
              <a:t>Endorsed at the 36th Ordinary Session of the African Union Executive Council in February 2020 in Addis Ababa, Ethiopia.</a:t>
            </a:r>
          </a:p>
          <a:p>
            <a:pPr marL="461963" marR="0" lvl="0" indent="-344488" algn="just" defTabSz="914400" rtl="0" eaLnBrk="1" fontAlgn="auto" latinLnBrk="0" hangingPunct="1">
              <a:lnSpc>
                <a:spcPct val="100000"/>
              </a:lnSpc>
              <a:spcBef>
                <a:spcPts val="1200"/>
              </a:spcBef>
              <a:spcAft>
                <a:spcPts val="600"/>
              </a:spcAft>
              <a:buClr>
                <a:srgbClr val="1E8035"/>
              </a:buClr>
              <a:buSzPct val="125000"/>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Segoe UI" panose="020B0502040204020203" pitchFamily="34" charset="0"/>
              </a:rPr>
              <a:t> </a:t>
            </a:r>
            <a:r>
              <a:rPr kumimoji="0" lang="en-US" sz="1800" b="1" i="0" u="sng" strike="noStrike" kern="1200" cap="none" spc="0" normalizeH="0" baseline="0" noProof="0" dirty="0">
                <a:ln>
                  <a:noFill/>
                </a:ln>
                <a:solidFill>
                  <a:prstClr val="black"/>
                </a:solidFill>
                <a:effectLst/>
                <a:uLnTx/>
                <a:uFillTx/>
                <a:latin typeface="Calibri" panose="020F0502020204030204"/>
                <a:ea typeface="+mn-ea"/>
                <a:cs typeface="Segoe UI" panose="020B0502040204020203" pitchFamily="34" charset="0"/>
              </a:rPr>
              <a:t>Vision</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Segoe UI" panose="020B0502040204020203" pitchFamily="34" charset="0"/>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Segoe UI" panose="020B0502040204020203" pitchFamily="34" charset="0"/>
              </a:rPr>
              <a:t>An integrated and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Segoe UI" panose="020B0502040204020203" pitchFamily="34" charset="0"/>
              </a:rPr>
              <a:t>inclusive Digital Society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Segoe UI" panose="020B0502040204020203" pitchFamily="34" charset="0"/>
              </a:rPr>
              <a:t>and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Segoe UI" panose="020B0502040204020203" pitchFamily="34" charset="0"/>
              </a:rPr>
              <a:t>Economy</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Segoe UI" panose="020B0502040204020203" pitchFamily="34" charset="0"/>
              </a:rPr>
              <a:t> in Africa that improves the quality of life of Africa’s citizens, strengthen the existing economic sector, enable its diversification and development, and ensure continental ownership with Africa as a producer and not only a consumer in the global economy </a:t>
            </a:r>
          </a:p>
          <a:p>
            <a:pPr marL="461963" marR="0" lvl="0" indent="-344488" algn="just" defTabSz="914400" rtl="0" eaLnBrk="1" fontAlgn="auto" latinLnBrk="0" hangingPunct="1">
              <a:lnSpc>
                <a:spcPct val="100000"/>
              </a:lnSpc>
              <a:spcBef>
                <a:spcPts val="1200"/>
              </a:spcBef>
              <a:spcAft>
                <a:spcPts val="600"/>
              </a:spcAft>
              <a:buClr>
                <a:srgbClr val="1E8035"/>
              </a:buClr>
              <a:buSzPct val="125000"/>
              <a:buFont typeface="Wingdings" panose="05000000000000000000" pitchFamily="2" charset="2"/>
              <a:buChar char="§"/>
              <a:tabLst/>
              <a:defRPr/>
            </a:pPr>
            <a:r>
              <a:rPr kumimoji="0" lang="en-US" sz="1800" b="1" i="0" u="sng" strike="noStrike" kern="1200" cap="none" spc="0" normalizeH="0" baseline="0" noProof="0" dirty="0">
                <a:ln>
                  <a:noFill/>
                </a:ln>
                <a:solidFill>
                  <a:prstClr val="black"/>
                </a:solidFill>
                <a:effectLst/>
                <a:uLnTx/>
                <a:uFillTx/>
                <a:latin typeface="Calibri" panose="020F0502020204030204"/>
                <a:ea typeface="+mn-ea"/>
                <a:cs typeface="Segoe UI" panose="020B0502040204020203" pitchFamily="34" charset="0"/>
              </a:rPr>
              <a:t>Objective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Segoe UI" panose="020B0502040204020203" pitchFamily="34" charset="0"/>
              </a:rPr>
              <a:t>: To harness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Segoe UI" panose="020B0502040204020203" pitchFamily="34" charset="0"/>
              </a:rPr>
              <a:t>digital technologies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Segoe UI" panose="020B0502040204020203" pitchFamily="34" charset="0"/>
              </a:rPr>
              <a:t>and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Segoe UI" panose="020B0502040204020203" pitchFamily="34" charset="0"/>
              </a:rPr>
              <a:t>innovation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Segoe UI" panose="020B0502040204020203" pitchFamily="34" charset="0"/>
              </a:rPr>
              <a:t> to transform African societies and economies to promote Africa's integration, generate inclusive economic growth, stimulate job creation, break the digital divide, and eradicate poverty for the continent’s socio-economic development and ensure Africa’s ownership of modern tools of digital management. </a:t>
            </a: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a:t>
            </a:r>
          </a:p>
        </p:txBody>
      </p:sp>
    </p:spTree>
    <p:extLst>
      <p:ext uri="{BB962C8B-B14F-4D97-AF65-F5344CB8AC3E}">
        <p14:creationId xmlns:p14="http://schemas.microsoft.com/office/powerpoint/2010/main" val="3351733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7339780" y="4208205"/>
            <a:ext cx="1927124" cy="1582994"/>
          </a:xfrm>
        </p:spPr>
        <p:txBody>
          <a:bodyPr>
            <a:normAutofit/>
          </a:bodyPr>
          <a:lstStyle/>
          <a:p>
            <a:pPr marL="0" indent="0">
              <a:buNone/>
            </a:pPr>
            <a:endParaRPr lang="en-GB" dirty="0"/>
          </a:p>
          <a:p>
            <a:pPr marL="457200" lvl="1" indent="0">
              <a:buNone/>
            </a:pPr>
            <a:endParaRPr lang="en-GB" dirty="0"/>
          </a:p>
          <a:p>
            <a:pPr marL="457200" lvl="1" indent="0">
              <a:buNone/>
            </a:pPr>
            <a:endParaRPr lang="en-GB" dirty="0"/>
          </a:p>
          <a:p>
            <a:pPr marL="457200" lvl="1" indent="0">
              <a:buNone/>
            </a:pPr>
            <a:endParaRPr lang="en-US" dirty="0"/>
          </a:p>
        </p:txBody>
      </p:sp>
      <p:pic>
        <p:nvPicPr>
          <p:cNvPr id="8" name="Picture 9" descr="Logo, company name&#10;&#10;Description automatically generated">
            <a:extLst>
              <a:ext uri="{FF2B5EF4-FFF2-40B4-BE49-F238E27FC236}">
                <a16:creationId xmlns:a16="http://schemas.microsoft.com/office/drawing/2014/main" id="{6521CC97-5AA8-DA6F-6919-0435ACBC8BB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42043" y="49046"/>
            <a:ext cx="1711471" cy="740663"/>
          </a:xfrm>
          <a:prstGeom prst="rect">
            <a:avLst/>
          </a:prstGeom>
          <a:ln>
            <a:noFill/>
          </a:ln>
          <a:effectLst>
            <a:softEdge rad="112500"/>
          </a:effectLst>
        </p:spPr>
      </p:pic>
      <p:cxnSp>
        <p:nvCxnSpPr>
          <p:cNvPr id="9" name="Straight Connector 4">
            <a:extLst>
              <a:ext uri="{FF2B5EF4-FFF2-40B4-BE49-F238E27FC236}">
                <a16:creationId xmlns:a16="http://schemas.microsoft.com/office/drawing/2014/main" id="{3D9B72AC-30E3-4200-6ADB-656ADE9C84AC}"/>
              </a:ext>
            </a:extLst>
          </p:cNvPr>
          <p:cNvCxnSpPr/>
          <p:nvPr/>
        </p:nvCxnSpPr>
        <p:spPr>
          <a:xfrm>
            <a:off x="0" y="844839"/>
            <a:ext cx="12192000" cy="0"/>
          </a:xfrm>
          <a:prstGeom prst="line">
            <a:avLst/>
          </a:prstGeom>
          <a:ln w="19050"/>
        </p:spPr>
        <p:style>
          <a:lnRef idx="1">
            <a:schemeClr val="accent4"/>
          </a:lnRef>
          <a:fillRef idx="0">
            <a:schemeClr val="accent4"/>
          </a:fillRef>
          <a:effectRef idx="0">
            <a:schemeClr val="accent4"/>
          </a:effectRef>
          <a:fontRef idx="minor">
            <a:schemeClr val="tx1"/>
          </a:fontRef>
        </p:style>
      </p:cxnSp>
      <p:pic>
        <p:nvPicPr>
          <p:cNvPr id="11" name="Picture 3">
            <a:extLst>
              <a:ext uri="{FF2B5EF4-FFF2-40B4-BE49-F238E27FC236}">
                <a16:creationId xmlns:a16="http://schemas.microsoft.com/office/drawing/2014/main" id="{9B076EAA-817B-5742-B7F8-83C7128D76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 y="825714"/>
            <a:ext cx="2377440" cy="6059310"/>
          </a:xfrm>
          <a:prstGeom prst="rect">
            <a:avLst/>
          </a:prstGeom>
        </p:spPr>
      </p:pic>
      <p:pic>
        <p:nvPicPr>
          <p:cNvPr id="12" name="Picture 4">
            <a:extLst>
              <a:ext uri="{FF2B5EF4-FFF2-40B4-BE49-F238E27FC236}">
                <a16:creationId xmlns:a16="http://schemas.microsoft.com/office/drawing/2014/main" id="{89D81984-D133-537A-AD89-834ABC347B0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8642" y="1849484"/>
            <a:ext cx="991460" cy="940201"/>
          </a:xfrm>
          <a:prstGeom prst="rect">
            <a:avLst/>
          </a:prstGeom>
          <a:effectLst>
            <a:glow rad="1765300">
              <a:schemeClr val="bg1">
                <a:alpha val="82000"/>
              </a:schemeClr>
            </a:glow>
          </a:effectLst>
        </p:spPr>
      </p:pic>
      <p:sp>
        <p:nvSpPr>
          <p:cNvPr id="13" name="TextBox 8">
            <a:extLst>
              <a:ext uri="{FF2B5EF4-FFF2-40B4-BE49-F238E27FC236}">
                <a16:creationId xmlns:a16="http://schemas.microsoft.com/office/drawing/2014/main" id="{D67B040F-0528-3880-EA53-96FBBDC1711E}"/>
              </a:ext>
            </a:extLst>
          </p:cNvPr>
          <p:cNvSpPr txBox="1"/>
          <p:nvPr/>
        </p:nvSpPr>
        <p:spPr bwMode="auto">
          <a:xfrm>
            <a:off x="43816" y="6236804"/>
            <a:ext cx="2671675"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Department of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Infrastructure and Energy</a:t>
            </a:r>
          </a:p>
        </p:txBody>
      </p:sp>
      <p:sp>
        <p:nvSpPr>
          <p:cNvPr id="15" name="Title 4"/>
          <p:cNvSpPr>
            <a:spLocks noGrp="1"/>
          </p:cNvSpPr>
          <p:nvPr>
            <p:ph type="title"/>
          </p:nvPr>
        </p:nvSpPr>
        <p:spPr>
          <a:xfrm>
            <a:off x="4851400" y="254531"/>
            <a:ext cx="3286760" cy="485509"/>
          </a:xfrm>
        </p:spPr>
        <p:txBody>
          <a:bodyPr>
            <a:normAutofit fontScale="90000"/>
          </a:bodyPr>
          <a:lstStyle/>
          <a:p>
            <a:r>
              <a:rPr lang="en-US" sz="4000" b="1" dirty="0"/>
              <a:t>Background</a:t>
            </a:r>
            <a:endParaRPr lang="en-US" sz="2400" b="1" dirty="0">
              <a:solidFill>
                <a:srgbClr val="007E39"/>
              </a:solidFill>
            </a:endParaRPr>
          </a:p>
        </p:txBody>
      </p:sp>
      <p:pic>
        <p:nvPicPr>
          <p:cNvPr id="14" name="Picture 13"/>
          <p:cNvPicPr>
            <a:picLocks noChangeAspect="1" noChangeArrowheads="1"/>
          </p:cNvPicPr>
          <p:nvPr/>
        </p:nvPicPr>
        <p:blipFill>
          <a:blip r:embed="rId6" cstate="print"/>
          <a:srcRect/>
          <a:stretch>
            <a:fillRect/>
          </a:stretch>
        </p:blipFill>
        <p:spPr bwMode="auto">
          <a:xfrm>
            <a:off x="7015616" y="1021561"/>
            <a:ext cx="5176384" cy="5264332"/>
          </a:xfrm>
          <a:prstGeom prst="rect">
            <a:avLst/>
          </a:prstGeom>
          <a:noFill/>
          <a:ln w="1">
            <a:noFill/>
            <a:miter lim="800000"/>
            <a:headEnd/>
            <a:tailEnd type="none" w="med" len="med"/>
          </a:ln>
          <a:effectLst/>
        </p:spPr>
      </p:pic>
      <p:sp>
        <p:nvSpPr>
          <p:cNvPr id="16" name="Content Placeholder 2"/>
          <p:cNvSpPr txBox="1">
            <a:spLocks/>
          </p:cNvSpPr>
          <p:nvPr/>
        </p:nvSpPr>
        <p:spPr>
          <a:xfrm>
            <a:off x="2478959" y="825714"/>
            <a:ext cx="4536657" cy="57720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1963" marR="0" lvl="0" indent="-344488" algn="just" defTabSz="914400" rtl="0" eaLnBrk="1" fontAlgn="auto" latinLnBrk="0" hangingPunct="1">
              <a:lnSpc>
                <a:spcPct val="100000"/>
              </a:lnSpc>
              <a:spcBef>
                <a:spcPts val="1200"/>
              </a:spcBef>
              <a:spcAft>
                <a:spcPts val="600"/>
              </a:spcAft>
              <a:buClr>
                <a:srgbClr val="1E8035"/>
              </a:buClr>
              <a:buSzPct val="125000"/>
              <a:buFont typeface="Wingdings" panose="05000000000000000000" pitchFamily="2" charset="2"/>
              <a:buChar char="§"/>
              <a:tabLst/>
              <a:defRPr/>
            </a:pPr>
            <a:r>
              <a:rPr kumimoji="0" lang="en-US" sz="1500" b="1" i="0" u="sng" strike="noStrike" kern="1200" cap="none" spc="0" normalizeH="0" baseline="0" noProof="0" dirty="0">
                <a:ln>
                  <a:noFill/>
                </a:ln>
                <a:solidFill>
                  <a:prstClr val="black"/>
                </a:solidFill>
                <a:effectLst/>
                <a:uLnTx/>
                <a:uFillTx/>
                <a:latin typeface="Calibri" panose="020F0502020204030204"/>
                <a:ea typeface="+mn-ea"/>
                <a:cs typeface="Segoe UI" panose="020B0502040204020203" pitchFamily="34" charset="0"/>
              </a:rPr>
              <a:t>Foundation Pillars</a:t>
            </a:r>
            <a:r>
              <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Segoe UI" panose="020B0502040204020203" pitchFamily="34" charset="0"/>
              </a:rPr>
              <a:t>: </a:t>
            </a: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Segoe UI" panose="020B0502040204020203" pitchFamily="34" charset="0"/>
              </a:rPr>
              <a:t>Enabling Environment, Policy and Regulation, Digital Infrastructure, Digital Skills and Human Capacity, Digital Innovation and Entrepreneurship</a:t>
            </a:r>
          </a:p>
          <a:p>
            <a:pPr marL="461963" marR="0" lvl="0" indent="-344488" algn="just" defTabSz="914400" rtl="0" eaLnBrk="1" fontAlgn="auto" latinLnBrk="0" hangingPunct="1">
              <a:lnSpc>
                <a:spcPct val="100000"/>
              </a:lnSpc>
              <a:spcBef>
                <a:spcPts val="1200"/>
              </a:spcBef>
              <a:spcAft>
                <a:spcPts val="600"/>
              </a:spcAft>
              <a:buClr>
                <a:srgbClr val="1E8035"/>
              </a:buClr>
              <a:buSzPct val="125000"/>
              <a:buFont typeface="Wingdings" panose="05000000000000000000" pitchFamily="2" charset="2"/>
              <a:buChar char="§"/>
              <a:tabLst/>
              <a:defRPr/>
            </a:pPr>
            <a:r>
              <a:rPr kumimoji="0" lang="en-US" sz="1500" b="1" i="0" u="sng" strike="noStrike" kern="1200" cap="none" spc="0" normalizeH="0" baseline="0" noProof="0" dirty="0">
                <a:ln>
                  <a:noFill/>
                </a:ln>
                <a:solidFill>
                  <a:prstClr val="black"/>
                </a:solidFill>
                <a:effectLst/>
                <a:uLnTx/>
                <a:uFillTx/>
                <a:latin typeface="Calibri" panose="020F0502020204030204"/>
                <a:ea typeface="+mn-ea"/>
                <a:cs typeface="Segoe UI" panose="020B0502040204020203" pitchFamily="34" charset="0"/>
              </a:rPr>
              <a:t>Critical sectors</a:t>
            </a:r>
            <a:r>
              <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Segoe UI" panose="020B0502040204020203" pitchFamily="34" charset="0"/>
              </a:rPr>
              <a:t>: </a:t>
            </a: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Segoe UI" panose="020B0502040204020203" pitchFamily="34" charset="0"/>
              </a:rPr>
              <a:t>Digital Industry, Digital Trade and Financial Services, Digital Government, Digital Education, Digital Health, Digital Agriculture</a:t>
            </a:r>
          </a:p>
          <a:p>
            <a:pPr marL="461963" marR="0" lvl="0" indent="-344488" algn="just" defTabSz="914400" rtl="0" eaLnBrk="1" fontAlgn="auto" latinLnBrk="0" hangingPunct="1">
              <a:lnSpc>
                <a:spcPct val="100000"/>
              </a:lnSpc>
              <a:spcBef>
                <a:spcPts val="1200"/>
              </a:spcBef>
              <a:spcAft>
                <a:spcPts val="600"/>
              </a:spcAft>
              <a:buClr>
                <a:srgbClr val="1E8035"/>
              </a:buClr>
              <a:buSzPct val="125000"/>
              <a:buFont typeface="Wingdings" panose="05000000000000000000" pitchFamily="2" charset="2"/>
              <a:buChar char="§"/>
              <a:tabLst/>
              <a:defRPr/>
            </a:pPr>
            <a:r>
              <a:rPr kumimoji="0" lang="en-US" sz="1500" b="1" i="0" u="sng" strike="noStrike" kern="1200" cap="none" spc="0" normalizeH="0" baseline="0" noProof="0" dirty="0">
                <a:ln>
                  <a:noFill/>
                </a:ln>
                <a:solidFill>
                  <a:prstClr val="black"/>
                </a:solidFill>
                <a:effectLst/>
                <a:uLnTx/>
                <a:uFillTx/>
                <a:latin typeface="Calibri" panose="020F0502020204030204"/>
                <a:ea typeface="+mn-ea"/>
                <a:cs typeface="Segoe UI" panose="020B0502040204020203" pitchFamily="34" charset="0"/>
              </a:rPr>
              <a:t>Cross Cutting Themes</a:t>
            </a: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Segoe UI" panose="020B0502040204020203" pitchFamily="34" charset="0"/>
              </a:rPr>
              <a:t>: Content &amp; Applications, Digital ID, Emerging Technologies, Cyber Security &amp; Personal Data Protection, Research and Development </a:t>
            </a:r>
          </a:p>
          <a:p>
            <a:pPr marL="461963" marR="0" lvl="0" indent="-344488" algn="just" defTabSz="914400" rtl="0" eaLnBrk="1" fontAlgn="auto" latinLnBrk="0" hangingPunct="1">
              <a:lnSpc>
                <a:spcPct val="100000"/>
              </a:lnSpc>
              <a:spcBef>
                <a:spcPts val="1200"/>
              </a:spcBef>
              <a:spcAft>
                <a:spcPts val="600"/>
              </a:spcAft>
              <a:buClr>
                <a:srgbClr val="1E8035"/>
              </a:buClr>
              <a:buSzPct val="125000"/>
              <a:buFont typeface="Wingdings" panose="05000000000000000000" pitchFamily="2" charset="2"/>
              <a:buChar char="§"/>
              <a:tabLst/>
              <a:defRPr/>
            </a:pPr>
            <a:r>
              <a:rPr kumimoji="0" lang="en-US" sz="1500" b="1" i="0" u="sng" strike="noStrike" kern="1200" cap="none" spc="0" normalizeH="0" baseline="0" noProof="0" dirty="0">
                <a:ln>
                  <a:noFill/>
                </a:ln>
                <a:solidFill>
                  <a:prstClr val="black"/>
                </a:solidFill>
                <a:effectLst/>
                <a:uLnTx/>
                <a:uFillTx/>
                <a:latin typeface="Calibri" panose="020F0502020204030204"/>
                <a:ea typeface="+mn-ea"/>
                <a:cs typeface="Segoe UI" panose="020B0502040204020203" pitchFamily="34" charset="0"/>
              </a:rPr>
              <a:t>Guiding principles</a:t>
            </a:r>
            <a:r>
              <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Segoe UI" panose="020B0502040204020203" pitchFamily="34" charset="0"/>
              </a:rPr>
              <a:t>: </a:t>
            </a: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Segoe UI" panose="020B0502040204020203" pitchFamily="34" charset="0"/>
              </a:rPr>
              <a:t>Comprehensive approach, transformative impact, inclusiveness, homegrown, new mindset and safety.</a:t>
            </a:r>
          </a:p>
          <a:p>
            <a:pPr marL="461963" marR="0" lvl="0" indent="-344488" algn="just" defTabSz="914400" rtl="0" eaLnBrk="1" fontAlgn="auto" latinLnBrk="0" hangingPunct="1">
              <a:lnSpc>
                <a:spcPct val="100000"/>
              </a:lnSpc>
              <a:spcBef>
                <a:spcPts val="1200"/>
              </a:spcBef>
              <a:spcAft>
                <a:spcPts val="600"/>
              </a:spcAft>
              <a:buClr>
                <a:srgbClr val="1E8035"/>
              </a:buClr>
              <a:buSzPct val="125000"/>
              <a:buFont typeface="Wingdings" panose="05000000000000000000" pitchFamily="2" charset="2"/>
              <a:buChar char="§"/>
              <a:tabLst/>
              <a:defRPr/>
            </a:pPr>
            <a:r>
              <a:rPr kumimoji="0" lang="en-US" sz="1500" b="1" i="0" u="sng" strike="noStrike" kern="1200" cap="none" spc="0" normalizeH="0" baseline="0" noProof="0" dirty="0">
                <a:ln>
                  <a:noFill/>
                </a:ln>
                <a:solidFill>
                  <a:prstClr val="black"/>
                </a:solidFill>
                <a:effectLst/>
                <a:uLnTx/>
                <a:uFillTx/>
                <a:latin typeface="Calibri" panose="020F0502020204030204"/>
                <a:ea typeface="+mn-ea"/>
                <a:cs typeface="Segoe UI" panose="020B0502040204020203" pitchFamily="34" charset="0"/>
              </a:rPr>
              <a:t>Strategic Enablers </a:t>
            </a:r>
            <a:r>
              <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Segoe UI" panose="020B0502040204020203" pitchFamily="34" charset="0"/>
              </a:rPr>
              <a:t>: </a:t>
            </a: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Segoe UI" panose="020B0502040204020203" pitchFamily="34" charset="0"/>
              </a:rPr>
              <a:t>Political Commitment; Strengthen implementation framework; Financing and investment; Private sector &amp; civil society engagement; Regional and International Cooperation; Capacity Development; Advocacy and Awareness; Monitoring and Evaluation Framework</a:t>
            </a:r>
            <a:endPar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Segoe UI" panose="020B0502040204020203" pitchFamily="34" charset="0"/>
            </a:endParaRPr>
          </a:p>
          <a:p>
            <a:pPr marL="461963" marR="0" lvl="0" indent="-344488" algn="l" defTabSz="914400" rtl="0" eaLnBrk="1" fontAlgn="auto" latinLnBrk="0" hangingPunct="1">
              <a:lnSpc>
                <a:spcPct val="150000"/>
              </a:lnSpc>
              <a:spcBef>
                <a:spcPts val="1200"/>
              </a:spcBef>
              <a:spcAft>
                <a:spcPts val="600"/>
              </a:spcAft>
              <a:buClr>
                <a:srgbClr val="1E8035"/>
              </a:buClr>
              <a:buSzPct val="125000"/>
              <a:buFont typeface="Wingdings" panose="05000000000000000000" pitchFamily="2" charset="2"/>
              <a:buChar char="§"/>
              <a:tabLst/>
              <a:defRPr/>
            </a:pP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Segoe UI" panose="020B0502040204020203" pitchFamily="34" charset="0"/>
            </a:endParaRPr>
          </a:p>
          <a:p>
            <a:pPr marL="117475" marR="0" lvl="0" indent="0" algn="l" defTabSz="914400" rtl="0" eaLnBrk="1" fontAlgn="auto" latinLnBrk="0" hangingPunct="1">
              <a:lnSpc>
                <a:spcPct val="150000"/>
              </a:lnSpc>
              <a:spcBef>
                <a:spcPts val="1200"/>
              </a:spcBef>
              <a:spcAft>
                <a:spcPts val="600"/>
              </a:spcAft>
              <a:buClr>
                <a:srgbClr val="1E8035"/>
              </a:buClr>
              <a:buSzPct val="125000"/>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Segoe UI" panose="020B0502040204020203" pitchFamily="34" charset="0"/>
            </a:endParaRPr>
          </a:p>
          <a:p>
            <a:pPr marL="117475" marR="0" lvl="0" indent="0" algn="l" defTabSz="914400" rtl="0" eaLnBrk="1" fontAlgn="auto" latinLnBrk="0" hangingPunct="1">
              <a:lnSpc>
                <a:spcPct val="150000"/>
              </a:lnSpc>
              <a:spcBef>
                <a:spcPts val="1200"/>
              </a:spcBef>
              <a:spcAft>
                <a:spcPts val="600"/>
              </a:spcAft>
              <a:buClr>
                <a:srgbClr val="1E8035"/>
              </a:buClr>
              <a:buSzPct val="125000"/>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Segoe UI" panose="020B0502040204020203" pitchFamily="34" charset="0"/>
            </a:endParaRPr>
          </a:p>
          <a:p>
            <a:pPr marL="117475" marR="0" lvl="0" indent="0" algn="l" defTabSz="914400" rtl="0" eaLnBrk="1" fontAlgn="auto" latinLnBrk="0" hangingPunct="1">
              <a:lnSpc>
                <a:spcPct val="150000"/>
              </a:lnSpc>
              <a:spcBef>
                <a:spcPts val="1200"/>
              </a:spcBef>
              <a:spcAft>
                <a:spcPts val="600"/>
              </a:spcAft>
              <a:buClr>
                <a:srgbClr val="1E8035"/>
              </a:buClr>
              <a:buSzPct val="125000"/>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Segoe UI" panose="020B0502040204020203" pitchFamily="34" charset="0"/>
            </a:endParaRPr>
          </a:p>
          <a:p>
            <a:pPr marL="117475" marR="0" lvl="0" indent="0" algn="l" defTabSz="914400" rtl="0" eaLnBrk="1" fontAlgn="auto" latinLnBrk="0" hangingPunct="1">
              <a:lnSpc>
                <a:spcPct val="150000"/>
              </a:lnSpc>
              <a:spcBef>
                <a:spcPts val="1200"/>
              </a:spcBef>
              <a:spcAft>
                <a:spcPts val="600"/>
              </a:spcAft>
              <a:buClr>
                <a:srgbClr val="1E8035"/>
              </a:buClr>
              <a:buSzPct val="125000"/>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Segoe UI" panose="020B0502040204020203" pitchFamily="34" charset="0"/>
            </a:endParaRPr>
          </a:p>
        </p:txBody>
      </p:sp>
    </p:spTree>
    <p:extLst>
      <p:ext uri="{BB962C8B-B14F-4D97-AF65-F5344CB8AC3E}">
        <p14:creationId xmlns:p14="http://schemas.microsoft.com/office/powerpoint/2010/main" val="486854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63122" y="185738"/>
            <a:ext cx="5952478" cy="623096"/>
          </a:xfrm>
        </p:spPr>
        <p:txBody>
          <a:bodyPr>
            <a:normAutofit fontScale="90000"/>
          </a:bodyPr>
          <a:lstStyle/>
          <a:p>
            <a:r>
              <a:rPr lang="en-US" dirty="0">
                <a:solidFill>
                  <a:schemeClr val="accent4">
                    <a:lumMod val="75000"/>
                  </a:schemeClr>
                </a:solidFill>
              </a:rPr>
              <a:t> </a:t>
            </a:r>
          </a:p>
        </p:txBody>
      </p:sp>
      <p:sp>
        <p:nvSpPr>
          <p:cNvPr id="3" name="Content Placeholder 2"/>
          <p:cNvSpPr>
            <a:spLocks noGrp="1"/>
          </p:cNvSpPr>
          <p:nvPr>
            <p:ph idx="1"/>
          </p:nvPr>
        </p:nvSpPr>
        <p:spPr>
          <a:xfrm>
            <a:off x="9085657" y="1276667"/>
            <a:ext cx="857956" cy="357730"/>
          </a:xfrm>
        </p:spPr>
        <p:txBody>
          <a:bodyPr>
            <a:normAutofit fontScale="92500" lnSpcReduction="20000"/>
          </a:bodyPr>
          <a:lstStyle/>
          <a:p>
            <a:pPr marL="0" indent="0">
              <a:buNone/>
            </a:pPr>
            <a:r>
              <a:rPr lang="en-US" sz="2600" b="1" dirty="0">
                <a:latin typeface="Calibri" panose="020F0502020204030204" pitchFamily="34" charset="0"/>
                <a:ea typeface="Calibri" panose="020F0502020204030204" pitchFamily="34" charset="0"/>
                <a:cs typeface="Times New Roman" panose="02020603050405020304" pitchFamily="18" charset="0"/>
              </a:rPr>
              <a:t>RECs</a:t>
            </a:r>
          </a:p>
          <a:p>
            <a:endParaRPr lang="en-US" dirty="0"/>
          </a:p>
        </p:txBody>
      </p:sp>
      <p:sp>
        <p:nvSpPr>
          <p:cNvPr id="4" name="Rectangle 3"/>
          <p:cNvSpPr/>
          <p:nvPr/>
        </p:nvSpPr>
        <p:spPr>
          <a:xfrm>
            <a:off x="3084759" y="1668924"/>
            <a:ext cx="4135723" cy="529375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Member States are the ultimate responsible for implementing DTS programs and projects and are responsible for: </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Mainstreaming DTS programs and project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into the national digital transformation strategies and plans and allocate budgets to those projects and programs;  </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Establishing National Digital Transformation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Office of similar body that lead and coordinate the digital transformation across the nation; </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Assign a focal person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to coordinate and provide regular report on the implementation status of DTS programs and projects in the respective nation through the performance monitoring dashboard;</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Mobilizing resources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to implement DTS programs and projects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7323228" y="1944135"/>
            <a:ext cx="4382814" cy="4555093"/>
          </a:xfrm>
          <a:prstGeom prst="rect">
            <a:avLst/>
          </a:prstGeom>
        </p:spPr>
        <p:txBody>
          <a:bodyPr wrap="square">
            <a:spAutoFit/>
          </a:bodyPr>
          <a:lstStyle/>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Align DTS programs and projects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with the regional priorities; </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Sensitize and support Member States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through relevant Ministerial Conferences to ensure continued alignment of national digitalization programs and projects; </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Assign a focal person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to coordinate and Provide regular report on the implementation status DTS programs and projects in the respective regions through the performance monitoring dashboard;</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Assess available capacities and gaps</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to properly and timely implement DTS programs and projects and identify studies and training for human capacity building;</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Advocate the DTS implementation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and collaborate on resource mobilization</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Content Placeholder 2"/>
          <p:cNvSpPr txBox="1">
            <a:spLocks/>
          </p:cNvSpPr>
          <p:nvPr/>
        </p:nvSpPr>
        <p:spPr>
          <a:xfrm>
            <a:off x="3973689" y="1216345"/>
            <a:ext cx="1904597" cy="4783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MS (DTOs)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itle 4"/>
          <p:cNvSpPr txBox="1">
            <a:spLocks/>
          </p:cNvSpPr>
          <p:nvPr/>
        </p:nvSpPr>
        <p:spPr>
          <a:xfrm>
            <a:off x="4455621" y="354103"/>
            <a:ext cx="5068977" cy="485509"/>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
                <a:srgbClr val="700000"/>
              </a:buClr>
              <a:buSzTx/>
              <a:buFontTx/>
              <a:buNone/>
              <a:tabLst/>
              <a:defRPr/>
            </a:pPr>
            <a:r>
              <a:rPr kumimoji="0" lang="en-US" sz="4000" b="1" i="0" u="none" strike="noStrike" kern="1200" cap="none" spc="0" normalizeH="0" baseline="0" noProof="0" dirty="0">
                <a:ln>
                  <a:noFill/>
                </a:ln>
                <a:solidFill>
                  <a:prstClr val="black"/>
                </a:solidFill>
                <a:effectLst/>
                <a:uLnTx/>
                <a:uFillTx/>
                <a:latin typeface="Calibri Light" panose="020F0302020204030204"/>
                <a:ea typeface="+mj-ea"/>
                <a:cs typeface="+mj-cs"/>
              </a:rPr>
              <a:t>DTS Institutional Architecture (IA) </a:t>
            </a:r>
          </a:p>
        </p:txBody>
      </p:sp>
      <p:sp>
        <p:nvSpPr>
          <p:cNvPr id="11" name="Rectangle 10"/>
          <p:cNvSpPr/>
          <p:nvPr/>
        </p:nvSpPr>
        <p:spPr>
          <a:xfrm>
            <a:off x="-12251" y="808834"/>
            <a:ext cx="2994264" cy="6049166"/>
          </a:xfrm>
          <a:prstGeom prst="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853629"/>
              </a:solidFill>
              <a:effectLst/>
              <a:uLnTx/>
              <a:uFillTx/>
              <a:latin typeface="Calibri Light" panose="020F0302020204030204"/>
              <a:ea typeface="+mn-ea"/>
              <a:cs typeface="+mn-cs"/>
            </a:endParaRPr>
          </a:p>
        </p:txBody>
      </p:sp>
      <p:sp>
        <p:nvSpPr>
          <p:cNvPr id="2" name="Rectangle 1"/>
          <p:cNvSpPr/>
          <p:nvPr/>
        </p:nvSpPr>
        <p:spPr>
          <a:xfrm>
            <a:off x="0" y="2633088"/>
            <a:ext cx="2982013" cy="1754326"/>
          </a:xfrm>
          <a:prstGeom prst="rect">
            <a:avLst/>
          </a:prstGeom>
        </p:spPr>
        <p:txBody>
          <a:bodyPr wrap="square">
            <a:spAutoFit/>
          </a:bodyPr>
          <a:lstStyle/>
          <a:p>
            <a:pPr lvl="0" algn="ctr">
              <a:defRPr/>
            </a:pPr>
            <a:r>
              <a:rPr lang="en-US" sz="3600" b="1" i="1" dirty="0">
                <a:solidFill>
                  <a:schemeClr val="bg2"/>
                </a:solidFill>
                <a:latin typeface="Calibri Light" panose="020F0302020204030204"/>
              </a:rPr>
              <a:t>Key</a:t>
            </a:r>
            <a:r>
              <a:rPr lang="en-US" sz="3600" b="1" dirty="0">
                <a:solidFill>
                  <a:schemeClr val="bg2"/>
                </a:solidFill>
                <a:latin typeface="Calibri Light" panose="020F0302020204030204"/>
              </a:rPr>
              <a:t> </a:t>
            </a:r>
            <a:r>
              <a:rPr lang="en-US" sz="3600" b="1" i="1" dirty="0">
                <a:solidFill>
                  <a:schemeClr val="bg2"/>
                </a:solidFill>
                <a:latin typeface="Calibri Light" panose="020F0302020204030204"/>
              </a:rPr>
              <a:t>Institutions Roles  and Responsibilities </a:t>
            </a:r>
            <a:r>
              <a:rPr lang="en-US" sz="3600" b="1" dirty="0">
                <a:solidFill>
                  <a:schemeClr val="bg2"/>
                </a:solidFill>
                <a:latin typeface="Calibri Light" panose="020F0302020204030204"/>
              </a:rPr>
              <a:t> </a:t>
            </a:r>
          </a:p>
        </p:txBody>
      </p:sp>
    </p:spTree>
    <p:extLst>
      <p:ext uri="{BB962C8B-B14F-4D97-AF65-F5344CB8AC3E}">
        <p14:creationId xmlns:p14="http://schemas.microsoft.com/office/powerpoint/2010/main" val="1743820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69541" y="959196"/>
            <a:ext cx="857956" cy="357730"/>
          </a:xfrm>
        </p:spPr>
        <p:txBody>
          <a:bodyPr>
            <a:normAutofit fontScale="92500" lnSpcReduction="20000"/>
          </a:bodyPr>
          <a:lstStyle/>
          <a:p>
            <a:pPr marL="0" indent="0">
              <a:buNone/>
            </a:pPr>
            <a:r>
              <a:rPr lang="en-US" sz="2400" b="1" dirty="0">
                <a:latin typeface="Calibri" panose="020F0502020204030204" pitchFamily="34" charset="0"/>
                <a:ea typeface="Calibri" panose="020F0502020204030204" pitchFamily="34" charset="0"/>
                <a:cs typeface="Times New Roman" panose="02020603050405020304" pitchFamily="18" charset="0"/>
              </a:rPr>
              <a:t>AFDB</a:t>
            </a:r>
          </a:p>
          <a:p>
            <a:endParaRPr lang="en-US" dirty="0"/>
          </a:p>
        </p:txBody>
      </p:sp>
      <p:sp>
        <p:nvSpPr>
          <p:cNvPr id="4" name="Rectangle 3"/>
          <p:cNvSpPr/>
          <p:nvPr/>
        </p:nvSpPr>
        <p:spPr>
          <a:xfrm>
            <a:off x="3224467" y="1487039"/>
            <a:ext cx="4093886" cy="4278094"/>
          </a:xfrm>
          <a:prstGeom prst="rect">
            <a:avLst/>
          </a:prstGeom>
        </p:spPr>
        <p:txBody>
          <a:bodyPr wrap="square">
            <a:spAutoFit/>
          </a:bodyPr>
          <a:lstStyle/>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Align the DTS  digital infrastructure projects</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with PIDA-PAP2 priority action plans;</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Coordinate the implementation of priority DTS infrastructure</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related projects at a continental, regional and national levels as part of PIDA-PAP2;</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Mobilise resources and partners </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in support of the implementation of DTS priority projects in conformity with the Africa’s priority programmes and projects; </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Support, monitor and evaluate </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the implementation of DTS infrastructure projects. </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Assign a focal person</a:t>
            </a:r>
            <a:r>
              <a:rPr kumimoji="0" lang="en-GB" sz="16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to coordinate and report on the implementation of DTS</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7361497" y="1316926"/>
            <a:ext cx="4382814" cy="4801314"/>
          </a:xfrm>
          <a:prstGeom prst="rect">
            <a:avLst/>
          </a:prstGeom>
        </p:spPr>
        <p:txBody>
          <a:bodyPr wrap="square">
            <a:spAutoFit/>
          </a:bodyPr>
          <a:lstStyle/>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Mobilize and provide resources </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for the implementation of DTS projects at continental, RECs, Member States and specialized institutions levels;</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Co-Chair the board of African Digital Sovereignty Fund</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Provide support during project preparation of DTS priority projects</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Contractual, financial, technical and administrative management of the programme including responsibility for procurement procedures, in conformity with its existing regulations, budget management and disbursements;  </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Work closely with partner implementing </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agencies for effective implementation and process management; </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Assign a focal person </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to coordinate and report on the implementation of DTS</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Content Placeholder 2"/>
          <p:cNvSpPr txBox="1">
            <a:spLocks/>
          </p:cNvSpPr>
          <p:nvPr/>
        </p:nvSpPr>
        <p:spPr>
          <a:xfrm>
            <a:off x="3871292" y="983953"/>
            <a:ext cx="1894878" cy="358744"/>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AUDA-NEPAD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itle 4"/>
          <p:cNvSpPr txBox="1">
            <a:spLocks/>
          </p:cNvSpPr>
          <p:nvPr/>
        </p:nvSpPr>
        <p:spPr>
          <a:xfrm>
            <a:off x="4455621" y="354103"/>
            <a:ext cx="5068977" cy="485509"/>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
                <a:srgbClr val="700000"/>
              </a:buClr>
              <a:buSzTx/>
              <a:buFontTx/>
              <a:buNone/>
              <a:tabLst/>
              <a:defRPr/>
            </a:pPr>
            <a:r>
              <a:rPr kumimoji="0" lang="en-US" sz="4000" b="1" i="0" u="none" strike="noStrike" kern="1200" cap="none" spc="0" normalizeH="0" baseline="0" noProof="0" dirty="0">
                <a:ln>
                  <a:noFill/>
                </a:ln>
                <a:solidFill>
                  <a:prstClr val="black"/>
                </a:solidFill>
                <a:effectLst/>
                <a:uLnTx/>
                <a:uFillTx/>
                <a:latin typeface="Calibri Light" panose="020F0302020204030204"/>
                <a:ea typeface="+mj-ea"/>
                <a:cs typeface="+mj-cs"/>
              </a:rPr>
              <a:t>DTS Institutional Architecture (IA) </a:t>
            </a:r>
          </a:p>
        </p:txBody>
      </p:sp>
      <p:sp>
        <p:nvSpPr>
          <p:cNvPr id="11" name="Rectangle 10"/>
          <p:cNvSpPr/>
          <p:nvPr/>
        </p:nvSpPr>
        <p:spPr>
          <a:xfrm>
            <a:off x="-12251" y="808834"/>
            <a:ext cx="3056239" cy="6049166"/>
          </a:xfrm>
          <a:prstGeom prst="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853629"/>
              </a:solidFill>
              <a:effectLst/>
              <a:uLnTx/>
              <a:uFillTx/>
              <a:latin typeface="Calibri Light" panose="020F0302020204030204"/>
              <a:ea typeface="+mn-ea"/>
              <a:cs typeface="+mn-cs"/>
            </a:endParaRPr>
          </a:p>
        </p:txBody>
      </p:sp>
      <p:sp>
        <p:nvSpPr>
          <p:cNvPr id="12" name="Rectangle 11"/>
          <p:cNvSpPr/>
          <p:nvPr/>
        </p:nvSpPr>
        <p:spPr>
          <a:xfrm>
            <a:off x="-1" y="2633088"/>
            <a:ext cx="3043989" cy="1754326"/>
          </a:xfrm>
          <a:prstGeom prst="rect">
            <a:avLst/>
          </a:prstGeom>
        </p:spPr>
        <p:txBody>
          <a:bodyPr wrap="square">
            <a:spAutoFit/>
          </a:bodyPr>
          <a:lstStyle/>
          <a:p>
            <a:pPr lvl="0" algn="ctr">
              <a:defRPr/>
            </a:pPr>
            <a:r>
              <a:rPr lang="en-US" sz="3600" b="1" i="1" dirty="0">
                <a:solidFill>
                  <a:schemeClr val="bg2"/>
                </a:solidFill>
                <a:latin typeface="Calibri Light" panose="020F0302020204030204"/>
              </a:rPr>
              <a:t>Key</a:t>
            </a:r>
            <a:r>
              <a:rPr lang="en-US" sz="3600" b="1" dirty="0">
                <a:solidFill>
                  <a:schemeClr val="bg2"/>
                </a:solidFill>
                <a:latin typeface="Calibri Light" panose="020F0302020204030204"/>
              </a:rPr>
              <a:t> </a:t>
            </a:r>
            <a:r>
              <a:rPr lang="en-US" sz="3600" b="1" i="1" dirty="0">
                <a:solidFill>
                  <a:schemeClr val="bg2"/>
                </a:solidFill>
                <a:latin typeface="Calibri Light" panose="020F0302020204030204"/>
              </a:rPr>
              <a:t>Institutions Roles  and Responsibilities </a:t>
            </a:r>
            <a:r>
              <a:rPr lang="en-US" sz="3600" b="1" dirty="0">
                <a:solidFill>
                  <a:schemeClr val="bg2"/>
                </a:solidFill>
                <a:latin typeface="Calibri Light" panose="020F0302020204030204"/>
              </a:rPr>
              <a:t> </a:t>
            </a:r>
          </a:p>
        </p:txBody>
      </p:sp>
    </p:spTree>
    <p:extLst>
      <p:ext uri="{BB962C8B-B14F-4D97-AF65-F5344CB8AC3E}">
        <p14:creationId xmlns:p14="http://schemas.microsoft.com/office/powerpoint/2010/main" val="356078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63122" y="185738"/>
            <a:ext cx="5952478" cy="623096"/>
          </a:xfrm>
        </p:spPr>
        <p:txBody>
          <a:bodyPr>
            <a:normAutofit fontScale="90000"/>
          </a:bodyPr>
          <a:lstStyle/>
          <a:p>
            <a:r>
              <a:rPr lang="en-US" dirty="0">
                <a:solidFill>
                  <a:schemeClr val="accent4">
                    <a:lumMod val="75000"/>
                  </a:schemeClr>
                </a:solidFill>
              </a:rPr>
              <a:t> </a:t>
            </a:r>
          </a:p>
        </p:txBody>
      </p:sp>
      <p:sp>
        <p:nvSpPr>
          <p:cNvPr id="3" name="Content Placeholder 2"/>
          <p:cNvSpPr>
            <a:spLocks noGrp="1"/>
          </p:cNvSpPr>
          <p:nvPr>
            <p:ph idx="1"/>
          </p:nvPr>
        </p:nvSpPr>
        <p:spPr>
          <a:xfrm>
            <a:off x="7406873" y="1090489"/>
            <a:ext cx="3793067" cy="357730"/>
          </a:xfrm>
        </p:spPr>
        <p:txBody>
          <a:bodyPr>
            <a:noAutofit/>
          </a:bodyPr>
          <a:lstStyle/>
          <a:p>
            <a:pPr marL="0" indent="0">
              <a:buNone/>
            </a:pPr>
            <a:r>
              <a:rPr lang="en-US" sz="2400" b="1" dirty="0">
                <a:latin typeface="Calibri" panose="020F0502020204030204" pitchFamily="34" charset="0"/>
                <a:ea typeface="Calibri" panose="020F0502020204030204" pitchFamily="34" charset="0"/>
                <a:cs typeface="Times New Roman" panose="02020603050405020304" pitchFamily="18" charset="0"/>
              </a:rPr>
              <a:t>African Civil Society organizations and Academia </a:t>
            </a:r>
          </a:p>
        </p:txBody>
      </p:sp>
      <p:sp>
        <p:nvSpPr>
          <p:cNvPr id="4" name="Rectangle 3"/>
          <p:cNvSpPr/>
          <p:nvPr/>
        </p:nvSpPr>
        <p:spPr>
          <a:xfrm>
            <a:off x="3077876" y="2029436"/>
            <a:ext cx="4034123" cy="3416320"/>
          </a:xfrm>
          <a:prstGeom prst="rect">
            <a:avLst/>
          </a:prstGeom>
        </p:spPr>
        <p:txBody>
          <a:bodyPr wrap="square">
            <a:spAutoFit/>
          </a:bodyPr>
          <a:lstStyle/>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The</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African Special Institutions African Telecommunication Union (ATU), the Pan African Postal Union (PAPU) …are primarily responsible for leading the implementation of DTS projects in relation to their mandate in coordination of the relevant stakeholders at continental, RECs and Member States Levels and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assign a focal person to coordinate and report on the implementation of DTS.</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7111999" y="2140646"/>
            <a:ext cx="4382814" cy="2062103"/>
          </a:xfrm>
          <a:prstGeom prst="rect">
            <a:avLst/>
          </a:prstGeom>
        </p:spPr>
        <p:txBody>
          <a:bodyPr wrap="square">
            <a:spAutoFit/>
          </a:bodyPr>
          <a:lstStyle/>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African Civil society organizations and Academia through the AUC Citizens and Diaspora Directorate (CIDO) are responsible for providing requirement based on societal needs that can be addressed through DTS programs and provide feedback on the outcome of the implementation of projects at a national, regional and continental level.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Content Placeholder 2"/>
          <p:cNvSpPr txBox="1">
            <a:spLocks/>
          </p:cNvSpPr>
          <p:nvPr/>
        </p:nvSpPr>
        <p:spPr>
          <a:xfrm>
            <a:off x="3480233" y="977199"/>
            <a:ext cx="2662405" cy="71748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African Special Institutions </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itle 4"/>
          <p:cNvSpPr txBox="1">
            <a:spLocks/>
          </p:cNvSpPr>
          <p:nvPr/>
        </p:nvSpPr>
        <p:spPr>
          <a:xfrm>
            <a:off x="4455621" y="354103"/>
            <a:ext cx="5068977" cy="485509"/>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
                <a:srgbClr val="700000"/>
              </a:buClr>
              <a:buSzTx/>
              <a:buFontTx/>
              <a:buNone/>
              <a:tabLst/>
              <a:defRPr/>
            </a:pPr>
            <a:r>
              <a:rPr kumimoji="0" lang="en-US" sz="4000" b="1" i="0" u="none" strike="noStrike" kern="1200" cap="none" spc="0" normalizeH="0" baseline="0" noProof="0" dirty="0">
                <a:ln>
                  <a:noFill/>
                </a:ln>
                <a:solidFill>
                  <a:prstClr val="black"/>
                </a:solidFill>
                <a:effectLst/>
                <a:uLnTx/>
                <a:uFillTx/>
                <a:latin typeface="Calibri Light" panose="020F0302020204030204"/>
                <a:ea typeface="+mj-ea"/>
                <a:cs typeface="+mj-cs"/>
              </a:rPr>
              <a:t>DTS Institutional Architecture (IA) </a:t>
            </a:r>
          </a:p>
        </p:txBody>
      </p:sp>
      <p:sp>
        <p:nvSpPr>
          <p:cNvPr id="11" name="Rectangle 10"/>
          <p:cNvSpPr/>
          <p:nvPr/>
        </p:nvSpPr>
        <p:spPr>
          <a:xfrm>
            <a:off x="-12250" y="808834"/>
            <a:ext cx="2683726" cy="6049166"/>
          </a:xfrm>
          <a:prstGeom prst="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rtlCol="0" anchor="ctr"/>
          <a:lstStyle/>
          <a:p>
            <a:pPr lvl="0" algn="ctr">
              <a:defRPr/>
            </a:pPr>
            <a:r>
              <a:rPr lang="en-US" sz="3200" b="1" i="1" dirty="0">
                <a:solidFill>
                  <a:schemeClr val="bg2"/>
                </a:solidFill>
                <a:latin typeface="Calibri Light" panose="020F0302020204030204"/>
              </a:rPr>
              <a:t>Key</a:t>
            </a:r>
            <a:r>
              <a:rPr lang="en-US" sz="3200" b="1" dirty="0">
                <a:solidFill>
                  <a:schemeClr val="bg2"/>
                </a:solidFill>
                <a:latin typeface="Calibri Light" panose="020F0302020204030204"/>
              </a:rPr>
              <a:t> </a:t>
            </a:r>
            <a:r>
              <a:rPr lang="en-US" sz="3200" b="1" i="1" dirty="0">
                <a:solidFill>
                  <a:schemeClr val="bg2"/>
                </a:solidFill>
                <a:latin typeface="Calibri Light" panose="020F0302020204030204"/>
              </a:rPr>
              <a:t>Institutions Roles  and Responsibilities </a:t>
            </a:r>
            <a:r>
              <a:rPr lang="en-US" sz="3200" b="1" dirty="0">
                <a:solidFill>
                  <a:schemeClr val="bg2"/>
                </a:solidFill>
                <a:latin typeface="Calibri Light" panose="020F0302020204030204"/>
              </a:rPr>
              <a:t> </a:t>
            </a:r>
          </a:p>
        </p:txBody>
      </p:sp>
    </p:spTree>
    <p:extLst>
      <p:ext uri="{BB962C8B-B14F-4D97-AF65-F5344CB8AC3E}">
        <p14:creationId xmlns:p14="http://schemas.microsoft.com/office/powerpoint/2010/main" val="2443762537"/>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0F5EC8E38A104388AB71007FE1A5CA" ma:contentTypeVersion="18" ma:contentTypeDescription="Create a new document." ma:contentTypeScope="" ma:versionID="ea7a55bd50a1a15b9e5098829e554c9a">
  <xsd:schema xmlns:xsd="http://www.w3.org/2001/XMLSchema" xmlns:xs="http://www.w3.org/2001/XMLSchema" xmlns:p="http://schemas.microsoft.com/office/2006/metadata/properties" xmlns:ns2="36dc97d5-561b-40a7-b230-4a3fcc4bb348" xmlns:ns3="2c625a03-9c2f-4a80-bf2e-11566202e440" targetNamespace="http://schemas.microsoft.com/office/2006/metadata/properties" ma:root="true" ma:fieldsID="0aa3a2c14cdcb04a711a018ab69f4126" ns2:_="" ns3:_="">
    <xsd:import namespace="36dc97d5-561b-40a7-b230-4a3fcc4bb348"/>
    <xsd:import namespace="2c625a03-9c2f-4a80-bf2e-11566202e44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3:SharedWithUsers" minOccurs="0"/>
                <xsd:element ref="ns3:SharedWithDetails" minOccurs="0"/>
                <xsd:element ref="ns3:b1c9823da95f46aba465a18c5ad9eda7" minOccurs="0"/>
                <xsd:element ref="ns3:TaxCatchAll" minOccurs="0"/>
                <xsd:element ref="ns2:MediaLengthInSeconds" minOccurs="0"/>
                <xsd:element ref="ns2:MediaServiceLocation"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dc97d5-561b-40a7-b230-4a3fcc4bb3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MediaServiceLocation" ma:index="23" nillable="true" ma:displayName="Location" ma:internalName="MediaServiceLocation" ma:readOnly="true">
      <xsd:simpleType>
        <xsd:restriction base="dms:Text"/>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6ef7ee7d-c6d0-410d-a1ea-82bcb2c7988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c625a03-9c2f-4a80-bf2e-11566202e44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b1c9823da95f46aba465a18c5ad9eda7" ma:index="20" nillable="true" ma:taxonomy="true" ma:internalName="b1c9823da95f46aba465a18c5ad9eda7" ma:taxonomyFieldName="Confidentiality_x0020_Class" ma:displayName="Confidentiality Class" ma:fieldId="{b1c9823d-a95f-46ab-a465-a18c5ad9eda7}" ma:sspId="6ef7ee7d-c6d0-410d-a1ea-82bcb2c7988d" ma:termSetId="459b3e9f-2ee8-414d-8498-bc042556135c" ma:anchorId="00000000-0000-0000-0000-000000000000" ma:open="false" ma:isKeyword="false">
      <xsd:complexType>
        <xsd:sequence>
          <xsd:element ref="pc:Terms" minOccurs="0" maxOccurs="1"/>
        </xsd:sequence>
      </xsd:complexType>
    </xsd:element>
    <xsd:element name="TaxCatchAll" ma:index="21" nillable="true" ma:displayName="Taxonomy Catch All Column" ma:hidden="true" ma:list="{49756e35-8a0b-4709-98cb-12f5a037bd5d}" ma:internalName="TaxCatchAll" ma:showField="CatchAllData" ma:web="2c625a03-9c2f-4a80-bf2e-11566202e44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6dc97d5-561b-40a7-b230-4a3fcc4bb348">
      <Terms xmlns="http://schemas.microsoft.com/office/infopath/2007/PartnerControls"/>
    </lcf76f155ced4ddcb4097134ff3c332f>
    <TaxCatchAll xmlns="2c625a03-9c2f-4a80-bf2e-11566202e440">
      <Value>1</Value>
    </TaxCatchAll>
    <b1c9823da95f46aba465a18c5ad9eda7 xmlns="2c625a03-9c2f-4a80-bf2e-11566202e440">
      <Terms xmlns="http://schemas.microsoft.com/office/infopath/2007/PartnerControls">
        <TermInfo xmlns="http://schemas.microsoft.com/office/infopath/2007/PartnerControls">
          <TermName xmlns="http://schemas.microsoft.com/office/infopath/2007/PartnerControls">TLP:GREEN - Internal</TermName>
          <TermId xmlns="http://schemas.microsoft.com/office/infopath/2007/PartnerControls">b7c3122b-504c-434c-b530-e0a1717fe75a</TermId>
        </TermInfo>
      </Terms>
    </b1c9823da95f46aba465a18c5ad9eda7>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8849C65-80B3-4F6E-8E07-666939FC1058}">
  <ds:schemaRefs>
    <ds:schemaRef ds:uri="http://schemas.microsoft.com/office/2006/metadata/contentType"/>
    <ds:schemaRef ds:uri="http://schemas.microsoft.com/office/2006/metadata/properties/metaAttributes"/>
    <ds:schemaRef ds:uri="http://www.w3.org/2000/xmlns/"/>
    <ds:schemaRef ds:uri="http://www.w3.org/2001/XMLSchema"/>
    <ds:schemaRef ds:uri="36dc97d5-561b-40a7-b230-4a3fcc4bb348"/>
    <ds:schemaRef ds:uri="2c625a03-9c2f-4a80-bf2e-11566202e440"/>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B7BBD11-C8EF-447B-9861-57D77EC8C80A}">
  <ds:schemaRefs>
    <ds:schemaRef ds:uri="http://schemas.microsoft.com/office/2006/metadata/properties"/>
    <ds:schemaRef ds:uri="http://schemas.microsoft.com/office/2006/documentManagement/types"/>
    <ds:schemaRef ds:uri="http://purl.org/dc/elements/1.1/"/>
    <ds:schemaRef ds:uri="http://www.w3.org/XML/1998/namespace"/>
    <ds:schemaRef ds:uri="http://schemas.microsoft.com/office/infopath/2007/PartnerControls"/>
    <ds:schemaRef ds:uri="http://purl.org/dc/dcmitype/"/>
    <ds:schemaRef ds:uri="http://schemas.openxmlformats.org/package/2006/metadata/core-properties"/>
    <ds:schemaRef ds:uri="2c625a03-9c2f-4a80-bf2e-11566202e440"/>
    <ds:schemaRef ds:uri="36dc97d5-561b-40a7-b230-4a3fcc4bb348"/>
    <ds:schemaRef ds:uri="http://purl.org/dc/terms/"/>
  </ds:schemaRefs>
</ds:datastoreItem>
</file>

<file path=customXml/itemProps3.xml><?xml version="1.0" encoding="utf-8"?>
<ds:datastoreItem xmlns:ds="http://schemas.openxmlformats.org/officeDocument/2006/customXml" ds:itemID="{EF33313A-7B59-4D08-AAA2-609CC00DF2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4298</TotalTime>
  <Words>1687</Words>
  <Application>Microsoft Office PowerPoint</Application>
  <PresentationFormat>Widescreen</PresentationFormat>
  <Paragraphs>157</Paragraphs>
  <Slides>16</Slides>
  <Notes>14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Arial</vt:lpstr>
      <vt:lpstr>Calibri</vt:lpstr>
      <vt:lpstr>Calibri Light</vt:lpstr>
      <vt:lpstr>Cambria</vt:lpstr>
      <vt:lpstr>Segoe UI</vt:lpstr>
      <vt:lpstr>Times New Roman</vt:lpstr>
      <vt:lpstr>Wingdings</vt:lpstr>
      <vt:lpstr>Office</vt:lpstr>
      <vt:lpstr>3_Office Theme</vt:lpstr>
      <vt:lpstr>    KOFI ANNAN ROAD SAFETY AWARD  Africa’s Digital Transformation Strategy (DTS)    Eng. Eric Ntagengerwa Ag Head of Transport and Mobility African Union Commission</vt:lpstr>
      <vt:lpstr> </vt:lpstr>
      <vt:lpstr> </vt:lpstr>
      <vt:lpstr>Background</vt:lpstr>
      <vt:lpstr>Background</vt:lpstr>
      <vt:lpstr>Background</vt:lpstr>
      <vt:lpstr> </vt:lpstr>
      <vt:lpstr>PowerPoint Presentation</vt:lpstr>
      <vt:lpstr> </vt:lpstr>
      <vt:lpstr> </vt:lpstr>
      <vt:lpstr> </vt:lpstr>
      <vt:lpstr> </vt:lpstr>
      <vt:lpstr> </vt:lpstr>
      <vt:lpstr> </vt:lpstr>
      <vt:lpstr>DTS Implementation Framework</vt:lpstr>
      <vt:lpstr>Thank you Merci شكرا  Obrigado Asante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MW</dc:creator>
  <cp:lastModifiedBy>Eric Ntagengerwa</cp:lastModifiedBy>
  <cp:revision>109</cp:revision>
  <dcterms:created xsi:type="dcterms:W3CDTF">2023-04-21T12:45:13Z</dcterms:created>
  <dcterms:modified xsi:type="dcterms:W3CDTF">2023-09-24T21:26:34Z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fidentiality Class">
    <vt:lpwstr>1;#TLP:GREEN - Internal|b7c3122b-504c-434c-b530-e0a1717fe75a</vt:lpwstr>
  </property>
  <property fmtid="{D5CDD505-2E9C-101B-9397-08002B2CF9AE}" pid="3" name="MediaServiceImageTags">
    <vt:lpwstr/>
  </property>
  <property fmtid="{D5CDD505-2E9C-101B-9397-08002B2CF9AE}" pid="4" name="ContentTypeId">
    <vt:lpwstr>0x010100FC0F5EC8E38A104388AB71007FE1A5CA</vt:lpwstr>
  </property>
</Properties>
</file>