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3.xml" ContentType="application/vnd.openxmlformats-officedocument.presentationml.slideLayout+xml"/>
  <Override PartName="/ppt/theme/theme5.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3.xml" ContentType="application/vnd.openxmlformats-officedocument.presentationml.notesSlide+xml"/>
  <Override PartName="/ppt/tags/tag6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2.xml" ContentType="application/vnd.openxmlformats-officedocument.presentationml.tags+xml"/>
  <Override PartName="/ppt/notesSlides/notesSlide10.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4"/>
    <p:sldMasterId id="2147485308" r:id="rId5"/>
    <p:sldMasterId id="2147485265" r:id="rId6"/>
    <p:sldMasterId id="2147485303" r:id="rId7"/>
    <p:sldMasterId id="2147485297" r:id="rId8"/>
    <p:sldMasterId id="2147485281" r:id="rId9"/>
    <p:sldMasterId id="2147485206" r:id="rId10"/>
  </p:sldMasterIdLst>
  <p:notesMasterIdLst>
    <p:notesMasterId r:id="rId23"/>
  </p:notesMasterIdLst>
  <p:handoutMasterIdLst>
    <p:handoutMasterId r:id="rId24"/>
  </p:handoutMasterIdLst>
  <p:sldIdLst>
    <p:sldId id="256" r:id="rId11"/>
    <p:sldId id="4567" r:id="rId12"/>
    <p:sldId id="4764" r:id="rId13"/>
    <p:sldId id="4572" r:id="rId14"/>
    <p:sldId id="4533" r:id="rId15"/>
    <p:sldId id="4589" r:id="rId16"/>
    <p:sldId id="4570" r:id="rId17"/>
    <p:sldId id="4552" r:id="rId18"/>
    <p:sldId id="4592" r:id="rId19"/>
    <p:sldId id="4530" r:id="rId20"/>
    <p:sldId id="4531" r:id="rId21"/>
    <p:sldId id="4588" r:id="rId22"/>
  </p:sldIdLst>
  <p:sldSz cx="12192000" cy="6858000"/>
  <p:notesSz cx="7010400" cy="9296400"/>
  <p:custDataLst>
    <p:tags r:id="rId25"/>
  </p:custDataLst>
  <p:defaultTextStyle>
    <a:defPPr>
      <a:defRPr lang="en-US"/>
    </a:defPPr>
    <a:lvl1pPr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p:defaultTextStyle>
  <p:extLst>
    <p:ext uri="{521415D9-36F7-43E2-AB2F-B90AF26B5E84}">
      <p14:sectionLst xmlns:p14="http://schemas.microsoft.com/office/powerpoint/2010/main">
        <p14:section name="Default Section" id="{10EEEA32-ABD9-4E96-A861-67C0F8CA08A4}">
          <p14:sldIdLst>
            <p14:sldId id="256"/>
            <p14:sldId id="4567"/>
            <p14:sldId id="4764"/>
            <p14:sldId id="4572"/>
            <p14:sldId id="4533"/>
            <p14:sldId id="4589"/>
            <p14:sldId id="4570"/>
            <p14:sldId id="4552"/>
            <p14:sldId id="4592"/>
            <p14:sldId id="4530"/>
            <p14:sldId id="4531"/>
            <p14:sldId id="45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ema Malki" initials="DM" lastIdx="2" clrIdx="0">
    <p:extLst>
      <p:ext uri="{19B8F6BF-5375-455C-9EA6-DF929625EA0E}">
        <p15:presenceInfo xmlns:p15="http://schemas.microsoft.com/office/powerpoint/2012/main" userId="S::Deema.Malki@dalberg.com::45ca19f6-45ca-47e5-b834-8690eb4d558b" providerId="AD"/>
      </p:ext>
    </p:extLst>
  </p:cmAuthor>
  <p:cmAuthor id="2" name="Heta Jangla" initials="HJ" lastIdx="17" clrIdx="1">
    <p:extLst>
      <p:ext uri="{19B8F6BF-5375-455C-9EA6-DF929625EA0E}">
        <p15:presenceInfo xmlns:p15="http://schemas.microsoft.com/office/powerpoint/2012/main" userId="S::Heta.Jangla@dalberg.com::6b336a98-027f-4a05-b908-e496934b52c4" providerId="AD"/>
      </p:ext>
    </p:extLst>
  </p:cmAuthor>
  <p:cmAuthor id="3" name="Jesse Baver" initials="JB" lastIdx="42" clrIdx="2">
    <p:extLst>
      <p:ext uri="{19B8F6BF-5375-455C-9EA6-DF929625EA0E}">
        <p15:presenceInfo xmlns:p15="http://schemas.microsoft.com/office/powerpoint/2012/main" userId="S::Jesse.Baver@dalberg.com::beb27f44-4f91-496d-8660-a6b45e7c23a6" providerId="AD"/>
      </p:ext>
    </p:extLst>
  </p:cmAuthor>
  <p:cmAuthor id="4" name="Daniel Pulido" initials="DP" lastIdx="27" clrIdx="3">
    <p:extLst>
      <p:ext uri="{19B8F6BF-5375-455C-9EA6-DF929625EA0E}">
        <p15:presenceInfo xmlns:p15="http://schemas.microsoft.com/office/powerpoint/2012/main" userId="S::dpulido@ifc.org::d32c8b3c-df11-4793-9e69-4c98f80e29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AD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D9E03-E805-4181-9533-8C7D94EF917F}" v="2" dt="2023-09-24T21:25:04.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291" autoAdjust="0"/>
  </p:normalViewPr>
  <p:slideViewPr>
    <p:cSldViewPr snapToGrid="0">
      <p:cViewPr varScale="1">
        <p:scale>
          <a:sx n="42" d="100"/>
          <a:sy n="42" d="100"/>
        </p:scale>
        <p:origin x="1580" y="3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handoutMaster" Target="handoutMasters/handout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Ines Raffo" userId="d2def83c-85d8-466d-bd79-ee4fac1ba144" providerId="ADAL" clId="{F9DD9E03-E805-4181-9533-8C7D94EF917F}"/>
    <pc:docChg chg="custSel addSld delSld modSld sldOrd modSection">
      <pc:chgData name="Veronica Ines Raffo" userId="d2def83c-85d8-466d-bd79-ee4fac1ba144" providerId="ADAL" clId="{F9DD9E03-E805-4181-9533-8C7D94EF917F}" dt="2023-09-24T21:28:19.414" v="156" actId="47"/>
      <pc:docMkLst>
        <pc:docMk/>
      </pc:docMkLst>
      <pc:sldChg chg="modSp mod">
        <pc:chgData name="Veronica Ines Raffo" userId="d2def83c-85d8-466d-bd79-ee4fac1ba144" providerId="ADAL" clId="{F9DD9E03-E805-4181-9533-8C7D94EF917F}" dt="2023-09-24T21:26:24.576" v="155" actId="20577"/>
        <pc:sldMkLst>
          <pc:docMk/>
          <pc:sldMk cId="0" sldId="256"/>
        </pc:sldMkLst>
        <pc:spChg chg="mod">
          <ac:chgData name="Veronica Ines Raffo" userId="d2def83c-85d8-466d-bd79-ee4fac1ba144" providerId="ADAL" clId="{F9DD9E03-E805-4181-9533-8C7D94EF917F}" dt="2023-09-24T21:26:24.576" v="155" actId="20577"/>
          <ac:spMkLst>
            <pc:docMk/>
            <pc:sldMk cId="0" sldId="256"/>
            <ac:spMk id="5" creationId="{616932FA-7727-1340-49D7-97E0974FD729}"/>
          </ac:spMkLst>
        </pc:spChg>
        <pc:spChg chg="mod">
          <ac:chgData name="Veronica Ines Raffo" userId="d2def83c-85d8-466d-bd79-ee4fac1ba144" providerId="ADAL" clId="{F9DD9E03-E805-4181-9533-8C7D94EF917F}" dt="2023-09-24T21:25:04.069" v="77" actId="1076"/>
          <ac:spMkLst>
            <pc:docMk/>
            <pc:sldMk cId="0" sldId="256"/>
            <ac:spMk id="24581" creationId="{1B0A0496-43E3-4AB8-B15A-D1DF8A0FB23B}"/>
          </ac:spMkLst>
        </pc:spChg>
      </pc:sldChg>
      <pc:sldChg chg="del">
        <pc:chgData name="Veronica Ines Raffo" userId="d2def83c-85d8-466d-bd79-ee4fac1ba144" providerId="ADAL" clId="{F9DD9E03-E805-4181-9533-8C7D94EF917F}" dt="2023-09-13T12:59:44.454" v="8" actId="47"/>
        <pc:sldMkLst>
          <pc:docMk/>
          <pc:sldMk cId="805995653" sldId="4444"/>
        </pc:sldMkLst>
      </pc:sldChg>
      <pc:sldChg chg="del">
        <pc:chgData name="Veronica Ines Raffo" userId="d2def83c-85d8-466d-bd79-ee4fac1ba144" providerId="ADAL" clId="{F9DD9E03-E805-4181-9533-8C7D94EF917F}" dt="2023-09-24T21:28:19.414" v="156" actId="47"/>
        <pc:sldMkLst>
          <pc:docMk/>
          <pc:sldMk cId="2493984269" sldId="4516"/>
        </pc:sldMkLst>
      </pc:sldChg>
      <pc:sldChg chg="del">
        <pc:chgData name="Veronica Ines Raffo" userId="d2def83c-85d8-466d-bd79-ee4fac1ba144" providerId="ADAL" clId="{F9DD9E03-E805-4181-9533-8C7D94EF917F}" dt="2023-09-13T12:59:44.454" v="8" actId="47"/>
        <pc:sldMkLst>
          <pc:docMk/>
          <pc:sldMk cId="2296813852" sldId="4558"/>
        </pc:sldMkLst>
      </pc:sldChg>
      <pc:sldChg chg="del">
        <pc:chgData name="Veronica Ines Raffo" userId="d2def83c-85d8-466d-bd79-ee4fac1ba144" providerId="ADAL" clId="{F9DD9E03-E805-4181-9533-8C7D94EF917F}" dt="2023-09-13T12:59:44.454" v="8" actId="47"/>
        <pc:sldMkLst>
          <pc:docMk/>
          <pc:sldMk cId="212985209" sldId="4559"/>
        </pc:sldMkLst>
      </pc:sldChg>
      <pc:sldChg chg="del">
        <pc:chgData name="Veronica Ines Raffo" userId="d2def83c-85d8-466d-bd79-ee4fac1ba144" providerId="ADAL" clId="{F9DD9E03-E805-4181-9533-8C7D94EF917F}" dt="2023-09-13T12:59:44.454" v="8" actId="47"/>
        <pc:sldMkLst>
          <pc:docMk/>
          <pc:sldMk cId="4109302120" sldId="4560"/>
        </pc:sldMkLst>
      </pc:sldChg>
      <pc:sldChg chg="del">
        <pc:chgData name="Veronica Ines Raffo" userId="d2def83c-85d8-466d-bd79-ee4fac1ba144" providerId="ADAL" clId="{F9DD9E03-E805-4181-9533-8C7D94EF917F}" dt="2023-09-13T12:59:44.454" v="8" actId="47"/>
        <pc:sldMkLst>
          <pc:docMk/>
          <pc:sldMk cId="4137369773" sldId="4562"/>
        </pc:sldMkLst>
      </pc:sldChg>
      <pc:sldChg chg="del">
        <pc:chgData name="Veronica Ines Raffo" userId="d2def83c-85d8-466d-bd79-ee4fac1ba144" providerId="ADAL" clId="{F9DD9E03-E805-4181-9533-8C7D94EF917F}" dt="2023-09-13T12:55:38.087" v="0" actId="47"/>
        <pc:sldMkLst>
          <pc:docMk/>
          <pc:sldMk cId="3030927028" sldId="4571"/>
        </pc:sldMkLst>
      </pc:sldChg>
      <pc:sldChg chg="del">
        <pc:chgData name="Veronica Ines Raffo" userId="d2def83c-85d8-466d-bd79-ee4fac1ba144" providerId="ADAL" clId="{F9DD9E03-E805-4181-9533-8C7D94EF917F}" dt="2023-09-13T12:56:45.499" v="4" actId="47"/>
        <pc:sldMkLst>
          <pc:docMk/>
          <pc:sldMk cId="2527189958" sldId="4574"/>
        </pc:sldMkLst>
      </pc:sldChg>
      <pc:sldChg chg="del">
        <pc:chgData name="Veronica Ines Raffo" userId="d2def83c-85d8-466d-bd79-ee4fac1ba144" providerId="ADAL" clId="{F9DD9E03-E805-4181-9533-8C7D94EF917F}" dt="2023-09-13T12:56:27.425" v="1" actId="47"/>
        <pc:sldMkLst>
          <pc:docMk/>
          <pc:sldMk cId="2796704082" sldId="4575"/>
        </pc:sldMkLst>
      </pc:sldChg>
      <pc:sldChg chg="del">
        <pc:chgData name="Veronica Ines Raffo" userId="d2def83c-85d8-466d-bd79-ee4fac1ba144" providerId="ADAL" clId="{F9DD9E03-E805-4181-9533-8C7D94EF917F}" dt="2023-09-13T12:56:43.523" v="3" actId="47"/>
        <pc:sldMkLst>
          <pc:docMk/>
          <pc:sldMk cId="1784305956" sldId="4579"/>
        </pc:sldMkLst>
      </pc:sldChg>
      <pc:sldChg chg="del">
        <pc:chgData name="Veronica Ines Raffo" userId="d2def83c-85d8-466d-bd79-ee4fac1ba144" providerId="ADAL" clId="{F9DD9E03-E805-4181-9533-8C7D94EF917F}" dt="2023-09-13T12:59:44.454" v="8" actId="47"/>
        <pc:sldMkLst>
          <pc:docMk/>
          <pc:sldMk cId="3309190697" sldId="4581"/>
        </pc:sldMkLst>
      </pc:sldChg>
      <pc:sldChg chg="del">
        <pc:chgData name="Veronica Ines Raffo" userId="d2def83c-85d8-466d-bd79-ee4fac1ba144" providerId="ADAL" clId="{F9DD9E03-E805-4181-9533-8C7D94EF917F}" dt="2023-09-13T12:56:41.686" v="2" actId="47"/>
        <pc:sldMkLst>
          <pc:docMk/>
          <pc:sldMk cId="1886643431" sldId="4586"/>
        </pc:sldMkLst>
      </pc:sldChg>
      <pc:sldChg chg="add ord">
        <pc:chgData name="Veronica Ines Raffo" userId="d2def83c-85d8-466d-bd79-ee4fac1ba144" providerId="ADAL" clId="{F9DD9E03-E805-4181-9533-8C7D94EF917F}" dt="2023-09-13T12:57:05.979" v="7"/>
        <pc:sldMkLst>
          <pc:docMk/>
          <pc:sldMk cId="430492837" sldId="476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757111597374178E-2"/>
          <c:y val="4.3918918918918921E-2"/>
          <c:w val="0.9544857768052516"/>
          <c:h val="0.91216216216216217"/>
        </c:manualLayout>
      </c:layout>
      <c:barChart>
        <c:barDir val="col"/>
        <c:grouping val="stacked"/>
        <c:varyColors val="0"/>
        <c:ser>
          <c:idx val="0"/>
          <c:order val="0"/>
          <c:spPr>
            <a:noFill/>
            <a:ln>
              <a:noFill/>
            </a:ln>
          </c:spPr>
          <c:invertIfNegative val="0"/>
          <c:dPt>
            <c:idx val="1"/>
            <c:invertIfNegative val="0"/>
            <c:bubble3D val="0"/>
            <c:spPr>
              <a:solidFill>
                <a:srgbClr val="86BBA0"/>
              </a:solidFill>
              <a:ln>
                <a:noFill/>
              </a:ln>
            </c:spPr>
            <c:extLst>
              <c:ext xmlns:c16="http://schemas.microsoft.com/office/drawing/2014/chart" uri="{C3380CC4-5D6E-409C-BE32-E72D297353CC}">
                <c16:uniqueId val="{00000000-C9CD-487A-9628-B30930C822E8}"/>
              </c:ext>
            </c:extLst>
          </c:dPt>
          <c:dLbls>
            <c:dLbl>
              <c:idx val="1"/>
              <c:layout>
                <c:manualLayout>
                  <c:x val="0"/>
                  <c:y val="2.5337837837837839E-3"/>
                </c:manualLayout>
              </c:layout>
              <c:numFmt formatCode="#,##0;&quot;-&quot;#,##0" sourceLinked="0"/>
              <c:spPr>
                <a:noFill/>
                <a:ln>
                  <a:noFill/>
                </a:ln>
              </c:spPr>
              <c:txPr>
                <a:bodyPr wrap="none"/>
                <a:lstStyle/>
                <a:p>
                  <a:pPr>
                    <a:defRPr sz="1400">
                      <a:solidFill>
                        <a:schemeClr val="bg1"/>
                      </a:solidFill>
                      <a:latin typeface="+mj-lt"/>
                      <a:ea typeface="+mj-ea"/>
                      <a:cs typeface="+mj-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9CD-487A-9628-B30930C822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26</c:v>
                </c:pt>
                <c:pt idx="1">
                  <c:v>27.6</c:v>
                </c:pt>
              </c:numCache>
            </c:numRef>
          </c:val>
          <c:extLst>
            <c:ext xmlns:c16="http://schemas.microsoft.com/office/drawing/2014/chart" uri="{C3380CC4-5D6E-409C-BE32-E72D297353CC}">
              <c16:uniqueId val="{00000001-C9CD-487A-9628-B30930C822E8}"/>
            </c:ext>
          </c:extLst>
        </c:ser>
        <c:ser>
          <c:idx val="1"/>
          <c:order val="1"/>
          <c:spPr>
            <a:solidFill>
              <a:srgbClr val="A3CBB7"/>
            </a:solidFill>
            <a:ln>
              <a:noFill/>
            </a:ln>
          </c:spPr>
          <c:invertIfNegative val="0"/>
          <c:dLbls>
            <c:dLbl>
              <c:idx val="1"/>
              <c:layout>
                <c:manualLayout>
                  <c:x val="0"/>
                  <c:y val="1.6891891891891893E-3"/>
                </c:manualLayout>
              </c:layout>
              <c:numFmt formatCode="#,##0;&quot;-&quot;#,##0" sourceLinked="0"/>
              <c:spPr>
                <a:noFill/>
                <a:ln>
                  <a:noFill/>
                </a:ln>
              </c:spPr>
              <c:txPr>
                <a:bodyPr wrap="none"/>
                <a:lstStyle/>
                <a:p>
                  <a:pPr>
                    <a:defRPr sz="1400">
                      <a:solidFill>
                        <a:srgbClr val="595959"/>
                      </a:solidFill>
                      <a:latin typeface="+mj-lt"/>
                      <a:ea typeface="+mj-ea"/>
                      <a:cs typeface="+mj-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9CD-487A-9628-B30930C822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1">
                  <c:v>23.47</c:v>
                </c:pt>
              </c:numCache>
            </c:numRef>
          </c:val>
          <c:extLst>
            <c:ext xmlns:c16="http://schemas.microsoft.com/office/drawing/2014/chart" uri="{C3380CC4-5D6E-409C-BE32-E72D297353CC}">
              <c16:uniqueId val="{00000003-C9CD-487A-9628-B30930C822E8}"/>
            </c:ext>
          </c:extLst>
        </c:ser>
        <c:ser>
          <c:idx val="2"/>
          <c:order val="2"/>
          <c:spPr>
            <a:solidFill>
              <a:srgbClr val="8AB3C9"/>
            </a:solidFill>
            <a:ln>
              <a:noFill/>
            </a:ln>
          </c:spPr>
          <c:invertIfNegative val="0"/>
          <c:dLbls>
            <c:dLbl>
              <c:idx val="1"/>
              <c:layout>
                <c:manualLayout>
                  <c:x val="0"/>
                  <c:y val="1.6891891891891893E-3"/>
                </c:manualLayout>
              </c:layout>
              <c:numFmt formatCode="#,##0;&quot;-&quot;#,##0" sourceLinked="0"/>
              <c:spPr>
                <a:noFill/>
                <a:ln>
                  <a:noFill/>
                </a:ln>
              </c:spPr>
              <c:txPr>
                <a:bodyPr wrap="none"/>
                <a:lstStyle/>
                <a:p>
                  <a:pPr>
                    <a:defRPr sz="1400">
                      <a:solidFill>
                        <a:schemeClr val="bg1"/>
                      </a:solidFill>
                      <a:latin typeface="+mn-lt"/>
                      <a:ea typeface="+mj-ea"/>
                      <a:cs typeface="+mj-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9CD-487A-9628-B30930C822E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1">
                  <c:v>16.199999999999996</c:v>
                </c:pt>
              </c:numCache>
            </c:numRef>
          </c:val>
          <c:extLst>
            <c:ext xmlns:c16="http://schemas.microsoft.com/office/drawing/2014/chart" uri="{C3380CC4-5D6E-409C-BE32-E72D297353CC}">
              <c16:uniqueId val="{00000005-C9CD-487A-9628-B30930C822E8}"/>
            </c:ext>
          </c:extLst>
        </c:ser>
        <c:ser>
          <c:idx val="3"/>
          <c:order val="3"/>
          <c:spPr>
            <a:solidFill>
              <a:srgbClr val="A7C4D6"/>
            </a:solidFill>
            <a:ln>
              <a:noFill/>
            </a:ln>
          </c:spPr>
          <c:invertIfNegative val="0"/>
          <c:val>
            <c:numRef>
              <c:f>Sheet1!$A$4:$B$4</c:f>
              <c:numCache>
                <c:formatCode>General</c:formatCode>
                <c:ptCount val="2"/>
                <c:pt idx="1">
                  <c:v>4.2000000000000028</c:v>
                </c:pt>
              </c:numCache>
            </c:numRef>
          </c:val>
          <c:extLst>
            <c:ext xmlns:c16="http://schemas.microsoft.com/office/drawing/2014/chart" uri="{C3380CC4-5D6E-409C-BE32-E72D297353CC}">
              <c16:uniqueId val="{00000006-C9CD-487A-9628-B30930C822E8}"/>
            </c:ext>
          </c:extLst>
        </c:ser>
        <c:dLbls>
          <c:showLegendKey val="0"/>
          <c:showVal val="0"/>
          <c:showCatName val="0"/>
          <c:showSerName val="0"/>
          <c:showPercent val="0"/>
          <c:showBubbleSize val="0"/>
        </c:dLbls>
        <c:gapWidth val="80"/>
        <c:overlap val="100"/>
        <c:axId val="1302637416"/>
        <c:axId val="1"/>
      </c:barChart>
      <c:catAx>
        <c:axId val="130263741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71.47"/>
          <c:min val="0"/>
        </c:scaling>
        <c:delete val="1"/>
        <c:axPos val="l"/>
        <c:numFmt formatCode="General" sourceLinked="1"/>
        <c:majorTickMark val="out"/>
        <c:minorTickMark val="none"/>
        <c:tickLblPos val="nextTo"/>
        <c:crossAx val="1302637416"/>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2710B1-9EFF-488E-97DC-76FB6B47A375}"/>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23E42199-9255-4791-93B6-496538C9B184}"/>
              </a:ext>
            </a:extLst>
          </p:cNvPr>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Trebuchet MS" pitchFamily="34" charset="0"/>
                <a:ea typeface="+mn-ea"/>
                <a:cs typeface="Times New Roman" pitchFamily="18" charset="0"/>
              </a:defRPr>
            </a:lvl1pPr>
          </a:lstStyle>
          <a:p>
            <a:pPr>
              <a:defRPr/>
            </a:pPr>
            <a:fld id="{8F96C0A9-3E9E-41E9-AA18-F6EAB85BD742}" type="datetimeFigureOut">
              <a:rPr lang="en-US"/>
              <a:pPr>
                <a:defRPr/>
              </a:pPr>
              <a:t>9/24/2023</a:t>
            </a:fld>
            <a:endParaRPr lang="en-US"/>
          </a:p>
        </p:txBody>
      </p:sp>
      <p:sp>
        <p:nvSpPr>
          <p:cNvPr id="4" name="Footer Placeholder 3">
            <a:extLst>
              <a:ext uri="{FF2B5EF4-FFF2-40B4-BE49-F238E27FC236}">
                <a16:creationId xmlns:a16="http://schemas.microsoft.com/office/drawing/2014/main" id="{F339F1D9-2619-49F4-A4A2-884AC63E0502}"/>
              </a:ext>
            </a:extLst>
          </p:cNvPr>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Trebuchet MS" pitchFamily="34" charset="0"/>
                <a:ea typeface="+mn-ea"/>
                <a:cs typeface="Times New Roman"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8E36526E-8CD6-4D21-89A9-F55FE99E17E5}"/>
              </a:ext>
            </a:extLst>
          </p:cNvPr>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cs typeface="Times New Roman" panose="02020603050405020304" pitchFamily="18" charset="0"/>
              </a:defRPr>
            </a:lvl1pPr>
          </a:lstStyle>
          <a:p>
            <a:fld id="{5B88D585-E331-4F6C-AEB0-A9F215556B0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FBF277-28E8-474E-8CAC-357826A9E0EA}"/>
              </a:ext>
            </a:extLst>
          </p:cNvPr>
          <p:cNvSpPr>
            <a:spLocks noGrp="1"/>
          </p:cNvSpPr>
          <p:nvPr>
            <p:ph type="hdr" sz="quarter"/>
          </p:nvPr>
        </p:nvSpPr>
        <p:spPr>
          <a:xfrm>
            <a:off x="0" y="0"/>
            <a:ext cx="3038475" cy="465138"/>
          </a:xfrm>
          <a:prstGeom prst="rect">
            <a:avLst/>
          </a:prstGeom>
        </p:spPr>
        <p:txBody>
          <a:bodyPr vert="horz" lIns="91440" tIns="45720" rIns="91440" bIns="45720" rtlCol="0"/>
          <a:lstStyle>
            <a:lvl1pPr algn="l" rtl="0">
              <a:defRPr sz="1200">
                <a:latin typeface="Trebuchet MS" pitchFamily="34" charset="0"/>
                <a:ea typeface="+mn-ea"/>
                <a:cs typeface="Times New Roman" pitchFamily="18" charset="0"/>
              </a:defRPr>
            </a:lvl1pPr>
          </a:lstStyle>
          <a:p>
            <a:pPr>
              <a:defRPr/>
            </a:pPr>
            <a:endParaRPr lang="en-US"/>
          </a:p>
        </p:txBody>
      </p:sp>
      <p:sp>
        <p:nvSpPr>
          <p:cNvPr id="3" name="Date Placeholder 2">
            <a:extLst>
              <a:ext uri="{FF2B5EF4-FFF2-40B4-BE49-F238E27FC236}">
                <a16:creationId xmlns:a16="http://schemas.microsoft.com/office/drawing/2014/main" id="{0FD915A1-95DA-4AB1-8777-7DA45DAB568F}"/>
              </a:ext>
            </a:extLst>
          </p:cNvPr>
          <p:cNvSpPr>
            <a:spLocks noGrp="1"/>
          </p:cNvSpPr>
          <p:nvPr>
            <p:ph type="dt" idx="1"/>
          </p:nvPr>
        </p:nvSpPr>
        <p:spPr>
          <a:xfrm>
            <a:off x="3970338" y="0"/>
            <a:ext cx="3038475" cy="465138"/>
          </a:xfrm>
          <a:prstGeom prst="rect">
            <a:avLst/>
          </a:prstGeom>
        </p:spPr>
        <p:txBody>
          <a:bodyPr vert="horz" lIns="91440" tIns="45720" rIns="91440" bIns="45720" rtlCol="0"/>
          <a:lstStyle>
            <a:lvl1pPr algn="r" rtl="0">
              <a:defRPr sz="1200">
                <a:latin typeface="Trebuchet MS" pitchFamily="34" charset="0"/>
                <a:ea typeface="+mn-ea"/>
                <a:cs typeface="Times New Roman" pitchFamily="18" charset="0"/>
              </a:defRPr>
            </a:lvl1pPr>
          </a:lstStyle>
          <a:p>
            <a:pPr>
              <a:defRPr/>
            </a:pPr>
            <a:fld id="{9713F269-6B2F-4497-A227-3C4BCCD682F0}" type="datetimeFigureOut">
              <a:rPr lang="en-US" smtClean="0"/>
              <a:pPr>
                <a:defRPr/>
              </a:pPr>
              <a:t>9/24/2023</a:t>
            </a:fld>
            <a:endParaRPr lang="en-US"/>
          </a:p>
        </p:txBody>
      </p:sp>
      <p:sp>
        <p:nvSpPr>
          <p:cNvPr id="4" name="Slide Image Placeholder 3">
            <a:extLst>
              <a:ext uri="{FF2B5EF4-FFF2-40B4-BE49-F238E27FC236}">
                <a16:creationId xmlns:a16="http://schemas.microsoft.com/office/drawing/2014/main" id="{C5411233-10C6-4843-AF45-D03EA9C471F3}"/>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AE2E8B5-148C-4431-A07B-137B3C7BFDB8}"/>
              </a:ext>
            </a:extLst>
          </p:cNvPr>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9030EFD-5D66-483F-9D58-17C44B651BCA}"/>
              </a:ext>
            </a:extLst>
          </p:cNvPr>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rtl="0">
              <a:defRPr sz="1200">
                <a:latin typeface="Trebuchet MS" pitchFamily="34" charset="0"/>
                <a:ea typeface="+mn-ea"/>
                <a:cs typeface="Times New Roman"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E711939C-85DD-4FF1-A818-FD36DE306AC0}"/>
              </a:ext>
            </a:extLst>
          </p:cNvPr>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rtl="0">
              <a:defRPr sz="1200">
                <a:cs typeface="Times New Roman" panose="02020603050405020304" pitchFamily="18" charset="0"/>
              </a:defRPr>
            </a:lvl1pPr>
          </a:lstStyle>
          <a:p>
            <a:fld id="{1A3F0D66-9BF8-4670-B509-9AD87B21C4FA}"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0</a:t>
            </a:fld>
            <a:endParaRPr lang="en-US" altLang="en-US"/>
          </a:p>
        </p:txBody>
      </p:sp>
    </p:spTree>
    <p:extLst>
      <p:ext uri="{BB962C8B-B14F-4D97-AF65-F5344CB8AC3E}">
        <p14:creationId xmlns:p14="http://schemas.microsoft.com/office/powerpoint/2010/main" val="414389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a:solidFill>
                  <a:schemeClr val="tx1"/>
                </a:solidFill>
                <a:effectLst/>
                <a:latin typeface="+mn-lt"/>
                <a:ea typeface="MS PGothic" pitchFamily="34" charset="-128"/>
                <a:cs typeface="ＭＳ Ｐゴシック" charset="0"/>
              </a:rPr>
              <a:t>Different combinations of public and private borrowers, investors and funders can be involved in creating these investments, and this initiative puts forward five potential investment structures. </a:t>
            </a:r>
            <a:r>
              <a:rPr lang="en-US" sz="1200" kern="1200">
                <a:solidFill>
                  <a:schemeClr val="tx1"/>
                </a:solidFill>
                <a:effectLst/>
                <a:latin typeface="+mn-lt"/>
                <a:ea typeface="MS PGothic" pitchFamily="34" charset="-128"/>
                <a:cs typeface="ＭＳ Ｐゴシック" charset="0"/>
              </a:rPr>
              <a:t>The five investment structures illustrate possible permutations across the private-public spectrum of borrowers, including public-led investments, public-private partnerships, private-led initiatives, and impact bonds. Through these different options, road safety interventions from both inside and outside the public domain can be targeted, and structures can be selected based on the constraints and opportunities of the local market. The investment structures also vary along the lines of type of debt used (straight, social, or sustainability-linked), and each can be supported by the addition of blended finance to bridge any existing viability gaps. In all of the possible arrangements, independent evaluators and sustainability coordinators play a critical role in supporting coordination and ensuring impact. </a:t>
            </a:r>
          </a:p>
          <a:p>
            <a:endParaRPr lang="en-US"/>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9</a:t>
            </a:fld>
            <a:endParaRPr lang="en-US" altLang="en-US"/>
          </a:p>
        </p:txBody>
      </p:sp>
    </p:spTree>
    <p:extLst>
      <p:ext uri="{BB962C8B-B14F-4D97-AF65-F5344CB8AC3E}">
        <p14:creationId xmlns:p14="http://schemas.microsoft.com/office/powerpoint/2010/main" val="398633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S PGothic" pitchFamily="34" charset="-128"/>
                <a:cs typeface="ＭＳ Ｐゴシック" charset="0"/>
              </a:rPr>
              <a:t>The World Bank estimates a significant funding gap in road safety of $260 billion USD to achieve SDG 3.6 and 11.2 in the next ten years. The World Bank Group recognizes that this gap cannot be closed through public funding alone and thus mobilization of private capital is required. </a:t>
            </a:r>
          </a:p>
          <a:p>
            <a:endParaRPr lang="en-US" sz="1200" kern="1200">
              <a:solidFill>
                <a:schemeClr val="tx1"/>
              </a:solidFill>
              <a:effectLst/>
              <a:latin typeface="+mn-lt"/>
              <a:ea typeface="MS PGothic" pitchFamily="34" charset="-128"/>
              <a:cs typeface="ＭＳ Ｐゴシック" charset="0"/>
            </a:endParaRPr>
          </a:p>
          <a:p>
            <a:r>
              <a:rPr lang="en-US" sz="1200" kern="1200">
                <a:solidFill>
                  <a:schemeClr val="tx1"/>
                </a:solidFill>
                <a:effectLst/>
                <a:latin typeface="+mn-lt"/>
                <a:ea typeface="MS PGothic" pitchFamily="34" charset="-128"/>
                <a:cs typeface="ＭＳ Ｐゴシック" charset="0"/>
              </a:rPr>
              <a:t>The World Bank and the International Finance Corporation (IFC) DANIEL PULIDO, in partnership with </a:t>
            </a:r>
            <a:r>
              <a:rPr lang="en-US" sz="1200" kern="1200" err="1">
                <a:solidFill>
                  <a:schemeClr val="tx1"/>
                </a:solidFill>
                <a:effectLst/>
                <a:latin typeface="+mn-lt"/>
                <a:ea typeface="MS PGothic" pitchFamily="34" charset="-128"/>
                <a:cs typeface="ＭＳ Ｐゴシック" charset="0"/>
              </a:rPr>
              <a:t>iRAP</a:t>
            </a:r>
            <a:r>
              <a:rPr lang="en-US" sz="1200" kern="1200">
                <a:solidFill>
                  <a:schemeClr val="tx1"/>
                </a:solidFill>
                <a:effectLst/>
                <a:latin typeface="+mn-lt"/>
                <a:ea typeface="MS PGothic" pitchFamily="34" charset="-128"/>
                <a:cs typeface="ＭＳ Ｐゴシック" charset="0"/>
              </a:rPr>
              <a:t>, and the FIA High Level Panel, have undertaken a project to investigate the potential for private capital mobilization to close this gap. </a:t>
            </a:r>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1</a:t>
            </a:fld>
            <a:endParaRPr lang="en-US" altLang="en-US"/>
          </a:p>
        </p:txBody>
      </p:sp>
    </p:spTree>
    <p:extLst>
      <p:ext uri="{BB962C8B-B14F-4D97-AF65-F5344CB8AC3E}">
        <p14:creationId xmlns:p14="http://schemas.microsoft.com/office/powerpoint/2010/main" val="420027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b="0" kern="1200" dirty="0">
                <a:solidFill>
                  <a:schemeClr val="tx1"/>
                </a:solidFill>
                <a:effectLst/>
                <a:latin typeface="Lato" panose="020F0502020204030203" pitchFamily="34" charset="0"/>
                <a:ea typeface="MS PGothic" pitchFamily="34" charset="-128"/>
                <a:cs typeface="ＭＳ Ｐゴシック" charset="0"/>
              </a:rPr>
              <a:t>The poor status of global road safety points to a significant market failure in how roads impact our societies and economies. </a:t>
            </a:r>
          </a:p>
          <a:p>
            <a:pPr lvl="0"/>
            <a:endParaRPr lang="en-US" sz="1000" b="1" kern="1200" dirty="0">
              <a:solidFill>
                <a:schemeClr val="tx1"/>
              </a:solidFill>
              <a:effectLst/>
              <a:latin typeface="Lato" panose="020F0502020204030203" pitchFamily="34" charset="0"/>
              <a:ea typeface="MS PGothic" pitchFamily="34" charset="-128"/>
              <a:cs typeface="ＭＳ Ｐゴシック" charset="0"/>
            </a:endParaRPr>
          </a:p>
          <a:p>
            <a:pPr lvl="0"/>
            <a:r>
              <a:rPr lang="en-US" sz="1000" b="1" kern="1200" dirty="0">
                <a:solidFill>
                  <a:schemeClr val="tx1"/>
                </a:solidFill>
                <a:effectLst/>
                <a:latin typeface="Lato" panose="020F0502020204030203" pitchFamily="34" charset="0"/>
                <a:ea typeface="MS PGothic" pitchFamily="34" charset="-128"/>
                <a:cs typeface="ＭＳ Ｐゴシック" charset="0"/>
              </a:rPr>
              <a:t>The market’s failure to appropriately account for the costs of road crashes is one of the prime reasons for underinvestment from the private sector into road safety</a:t>
            </a:r>
          </a:p>
          <a:p>
            <a:pPr lvl="0"/>
            <a:endParaRPr lang="en-US" sz="1000" b="0" kern="1200" dirty="0">
              <a:solidFill>
                <a:schemeClr val="tx1"/>
              </a:solidFill>
              <a:effectLst/>
              <a:latin typeface="Lato" panose="020F0502020204030203" pitchFamily="34" charset="0"/>
              <a:ea typeface="MS PGothic" pitchFamily="34" charset="-128"/>
              <a:cs typeface="ＭＳ Ｐゴシック" charset="0"/>
            </a:endParaRPr>
          </a:p>
          <a:p>
            <a:pPr lvl="0"/>
            <a:r>
              <a:rPr lang="en-US" sz="1000" b="0" kern="1200" dirty="0">
                <a:solidFill>
                  <a:schemeClr val="tx1"/>
                </a:solidFill>
                <a:effectLst/>
                <a:latin typeface="Lato" panose="020F0502020204030203" pitchFamily="34" charset="0"/>
                <a:ea typeface="MS PGothic" pitchFamily="34" charset="-128"/>
                <a:cs typeface="ＭＳ Ｐゴシック" charset="0"/>
              </a:rPr>
              <a:t>This initiative seeks to address precisely this market failure, which is limiting investment in road safety: The lack of due accountability of the stakeholders is causing Road Safety market failure. Externalities of road transport result in extra (social) costs that are born by agents different from those causing road crashes, eliminating incentive to avoid or reduce them. </a:t>
            </a:r>
          </a:p>
          <a:p>
            <a:pPr lvl="0"/>
            <a:endParaRPr lang="en-US" sz="1000" b="0" kern="1200" dirty="0">
              <a:solidFill>
                <a:schemeClr val="tx1"/>
              </a:solidFill>
              <a:effectLst/>
              <a:latin typeface="Lato" panose="020F0502020204030203" pitchFamily="34" charset="0"/>
              <a:ea typeface="MS PGothic" pitchFamily="34" charset="-128"/>
              <a:cs typeface="ＭＳ Ｐゴシック"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b="0" kern="1200" dirty="0">
                <a:solidFill>
                  <a:schemeClr val="tx1"/>
                </a:solidFill>
                <a:effectLst/>
                <a:latin typeface="Lato" panose="020F0502020204030203" pitchFamily="34" charset="0"/>
                <a:ea typeface="MS PGothic" pitchFamily="34" charset="-128"/>
                <a:cs typeface="ＭＳ Ｐゴシック" charset="0"/>
              </a:rPr>
              <a:t>Private capital can and must be harnessed to address this failure, not only because of the size of the funding gap, but also because the current ways in which roads are financed requires a realignment of incentives to bring safety and commercial interests in line. Public authorities, development actors and private investors hold the power to change how road safety is regulated, monitored, and invested into.</a:t>
            </a:r>
          </a:p>
          <a:p>
            <a:pPr lvl="0"/>
            <a:endParaRPr lang="en-US" sz="1000" b="0" kern="1200" dirty="0">
              <a:solidFill>
                <a:schemeClr val="tx1"/>
              </a:solidFill>
              <a:effectLst/>
              <a:latin typeface="Lato" panose="020F0502020204030203" pitchFamily="34" charset="0"/>
              <a:ea typeface="MS PGothic" pitchFamily="34" charset="-128"/>
              <a:cs typeface="ＭＳ Ｐゴシック" charset="0"/>
            </a:endParaRPr>
          </a:p>
          <a:p>
            <a:pPr lvl="0"/>
            <a:r>
              <a:rPr lang="en-US" sz="1000" b="0" kern="1200" dirty="0">
                <a:solidFill>
                  <a:schemeClr val="tx1"/>
                </a:solidFill>
                <a:effectLst/>
                <a:latin typeface="Lato" panose="020F0502020204030203" pitchFamily="34" charset="0"/>
                <a:ea typeface="MS PGothic" pitchFamily="34" charset="-128"/>
                <a:cs typeface="ＭＳ Ｐゴシック" charset="0"/>
              </a:rPr>
              <a:t>In the face of this PROBLEM – lack of accountability of stakeholders causing RS market failure, we propose a SOLUTION: </a:t>
            </a:r>
          </a:p>
          <a:p>
            <a:pPr lvl="0"/>
            <a:endParaRPr lang="en-US" sz="1000" b="0" kern="1200" dirty="0">
              <a:solidFill>
                <a:schemeClr val="tx1"/>
              </a:solidFill>
              <a:effectLst/>
              <a:latin typeface="Lato" panose="020F0502020204030203" pitchFamily="34" charset="0"/>
              <a:ea typeface="MS PGothic" pitchFamily="34" charset="-128"/>
              <a:cs typeface="ＭＳ Ｐゴシック" charset="0"/>
            </a:endParaRPr>
          </a:p>
          <a:p>
            <a:pPr lvl="0"/>
            <a:r>
              <a:rPr lang="en-US" sz="1000" b="1" kern="1200" dirty="0">
                <a:solidFill>
                  <a:schemeClr val="tx1"/>
                </a:solidFill>
                <a:effectLst/>
                <a:latin typeface="Lato" panose="020F0502020204030203" pitchFamily="34" charset="0"/>
                <a:ea typeface="MS PGothic" pitchFamily="34" charset="-128"/>
                <a:cs typeface="ＭＳ Ｐゴシック" charset="0"/>
              </a:rPr>
              <a:t>Sustainable finance can facilitate the process of funding the road safety interventions, aligning safety and commercial interests.</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pt-BR" sz="1200" b="0" kern="1200" dirty="0">
              <a:solidFill>
                <a:schemeClr val="tx1"/>
              </a:solidFill>
              <a:effectLst/>
              <a:latin typeface="Lato" panose="020F0502020204030203" pitchFamily="34" charset="0"/>
              <a:ea typeface="MS PGothic" pitchFamily="34" charset="-128"/>
              <a:cs typeface="ＭＳ Ｐゴシック" charset="0"/>
            </a:endParaRPr>
          </a:p>
          <a:p>
            <a:endParaRPr lang="en-US" sz="1200" b="1" kern="1200" dirty="0">
              <a:solidFill>
                <a:schemeClr val="tx1"/>
              </a:solidFill>
              <a:effectLst/>
              <a:latin typeface="+mn-lt"/>
              <a:ea typeface="MS PGothic" pitchFamily="34" charset="-128"/>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A3F0D66-9BF8-4670-B509-9AD87B21C4FA}" type="slidenum">
              <a:rPr kumimoji="0" lang="en-US" altLang="en-US" sz="1200" b="1" i="0" u="none" strike="noStrike" kern="1200" cap="none" spc="0" normalizeH="0" baseline="0" noProof="0" smtClean="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1" i="0" u="none" strike="noStrike" kern="1200" cap="none" spc="0" normalizeH="0" baseline="0" noProof="0">
              <a:ln>
                <a:noFill/>
              </a:ln>
              <a:solidFill>
                <a:prstClr val="black"/>
              </a:solidFill>
              <a:effectLst/>
              <a:uLnTx/>
              <a:uFillTx/>
              <a:latin typeface="Trebuchet MS" panose="020B0603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96574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small">
                <a:solidFill>
                  <a:schemeClr val="tx1"/>
                </a:solidFill>
                <a:effectLst/>
                <a:latin typeface="+mn-lt"/>
                <a:ea typeface="MS PGothic" pitchFamily="34" charset="-128"/>
                <a:cs typeface="ＭＳ Ｐゴシック" charset="0"/>
              </a:rPr>
              <a:t>Addressing the market failure in road safety </a:t>
            </a:r>
            <a:endParaRPr lang="en-US" sz="1200" kern="1200">
              <a:solidFill>
                <a:schemeClr val="tx1"/>
              </a:solidFill>
              <a:effectLst/>
              <a:latin typeface="+mn-lt"/>
              <a:ea typeface="MS PGothic" pitchFamily="34" charset="-128"/>
              <a:cs typeface="ＭＳ Ｐゴシック" charset="0"/>
            </a:endParaRPr>
          </a:p>
          <a:p>
            <a:r>
              <a:rPr lang="en-US" sz="1200" b="1" kern="1200">
                <a:solidFill>
                  <a:schemeClr val="tx1"/>
                </a:solidFill>
                <a:effectLst/>
                <a:latin typeface="+mn-lt"/>
                <a:ea typeface="MS PGothic" pitchFamily="34" charset="-128"/>
                <a:cs typeface="ＭＳ Ｐゴシック" charset="0"/>
              </a:rPr>
              <a:t>The market’s failure to appropriately account for the costs of road crashes is one of the prime reasons for underinvestment from the private sector into road safety. </a:t>
            </a:r>
            <a:r>
              <a:rPr lang="en-US" sz="1200" kern="1200">
                <a:solidFill>
                  <a:schemeClr val="tx1"/>
                </a:solidFill>
                <a:effectLst/>
                <a:latin typeface="+mn-lt"/>
                <a:ea typeface="MS PGothic" pitchFamily="34" charset="-128"/>
                <a:cs typeface="ＭＳ Ｐゴシック" charset="0"/>
              </a:rPr>
              <a:t>As the costs of dangerous roads are dispersed across the economy, there is little financial incentive for private road owners to invest into safety beyond the minimum enforced standards, and in cost-competitive environments this can lead important safety investments to become deprioritized. Although many private and public actors will benefit financially from safer roads, such as the health care sector, insurance companies, or operators of commercial fleets, many of these beneficiaries currently face barriers to engaging in crash prevention due to a lack of discrete, investable projects. </a:t>
            </a:r>
          </a:p>
          <a:p>
            <a:endParaRPr lang="en-US"/>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3</a:t>
            </a:fld>
            <a:endParaRPr lang="en-US" altLang="en-US"/>
          </a:p>
        </p:txBody>
      </p:sp>
    </p:spTree>
    <p:extLst>
      <p:ext uri="{BB962C8B-B14F-4D97-AF65-F5344CB8AC3E}">
        <p14:creationId xmlns:p14="http://schemas.microsoft.com/office/powerpoint/2010/main" val="370276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S PGothic" pitchFamily="34" charset="-128"/>
                <a:cs typeface="ＭＳ Ｐゴシック" charset="0"/>
              </a:rPr>
              <a:t>The growth of socially responsible investing and the sustainable finance market offers a new opportunity to address this market failure. </a:t>
            </a:r>
            <a:r>
              <a:rPr lang="en-US" sz="1200" kern="1200">
                <a:solidFill>
                  <a:schemeClr val="tx1"/>
                </a:solidFill>
                <a:effectLst/>
                <a:latin typeface="+mn-lt"/>
                <a:ea typeface="MS PGothic" pitchFamily="34" charset="-128"/>
                <a:cs typeface="ＭＳ Ｐゴシック" charset="0"/>
              </a:rPr>
              <a:t>The sustainable finance movement seeks to capture and internalize the total costs of doing business – including the wider environmental and social impact – thereby accounting for the negative externalities of economic development. Driven by public and investor demand, the sustainable finance movement is growing rapidly. More investors and companies are required or are opting into reporting on their environmental, social and governance (ESG) impact, and the sustainable finance market has seen huge growth in the number of investors seeking pro-social investment opportunities that directly target the Sustainable Development Goals (SDGs). In 2020, new records were broken with total sustainable debt issuance reaching $732 billion USD. Several other areas, such as climate change and COVID-19 relief, have successfully leveraged this growing market to expand their pool of available capital. However, road safety, despite having a clear mandate within the SDGs, is yet to harness this movement.</a:t>
            </a:r>
          </a:p>
          <a:p>
            <a:endParaRPr lang="en-US"/>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4</a:t>
            </a:fld>
            <a:endParaRPr lang="en-US" altLang="en-US"/>
          </a:p>
        </p:txBody>
      </p:sp>
    </p:spTree>
    <p:extLst>
      <p:ext uri="{BB962C8B-B14F-4D97-AF65-F5344CB8AC3E}">
        <p14:creationId xmlns:p14="http://schemas.microsoft.com/office/powerpoint/2010/main" val="279499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a:solidFill>
                  <a:schemeClr val="tx1"/>
                </a:solidFill>
                <a:effectLst/>
                <a:latin typeface="+mn-lt"/>
                <a:ea typeface="MS PGothic" pitchFamily="34" charset="-128"/>
                <a:cs typeface="ＭＳ Ｐゴシック" charset="0"/>
              </a:rPr>
              <a:t>For capital from the sustainable finance market to flow to road safety, a “</a:t>
            </a:r>
            <a:r>
              <a:rPr lang="en-US" sz="1200" b="1" kern="1200" err="1">
                <a:solidFill>
                  <a:schemeClr val="tx1"/>
                </a:solidFill>
                <a:effectLst/>
                <a:latin typeface="+mn-lt"/>
                <a:ea typeface="MS PGothic" pitchFamily="34" charset="-128"/>
                <a:cs typeface="ＭＳ Ｐゴシック" charset="0"/>
              </a:rPr>
              <a:t>projectizing</a:t>
            </a:r>
            <a:r>
              <a:rPr lang="en-US" sz="1200" b="1" kern="1200">
                <a:solidFill>
                  <a:schemeClr val="tx1"/>
                </a:solidFill>
                <a:effectLst/>
                <a:latin typeface="+mn-lt"/>
                <a:ea typeface="MS PGothic" pitchFamily="34" charset="-128"/>
                <a:cs typeface="ＭＳ Ｐゴシック" charset="0"/>
              </a:rPr>
              <a:t>” process will need to occur - whereby</a:t>
            </a:r>
            <a:r>
              <a:rPr lang="en-US" sz="1200" kern="1200">
                <a:solidFill>
                  <a:schemeClr val="tx1"/>
                </a:solidFill>
                <a:effectLst/>
                <a:latin typeface="+mn-lt"/>
                <a:ea typeface="MS PGothic" pitchFamily="34" charset="-128"/>
                <a:cs typeface="ＭＳ Ｐゴシック" charset="0"/>
              </a:rPr>
              <a:t> </a:t>
            </a:r>
            <a:r>
              <a:rPr lang="en-US" sz="1200" b="1" kern="1200">
                <a:solidFill>
                  <a:schemeClr val="tx1"/>
                </a:solidFill>
                <a:effectLst/>
                <a:latin typeface="+mn-lt"/>
                <a:ea typeface="MS PGothic" pitchFamily="34" charset="-128"/>
                <a:cs typeface="ＭＳ Ｐゴシック" charset="0"/>
              </a:rPr>
              <a:t>priority road safety interventions in L/MICs are structured into discrete projects that offer both life-saving impact and a return on investment for private capital. </a:t>
            </a:r>
            <a:r>
              <a:rPr lang="en-US" sz="1200" kern="1200">
                <a:solidFill>
                  <a:schemeClr val="tx1"/>
                </a:solidFill>
                <a:effectLst/>
                <a:latin typeface="+mn-lt"/>
                <a:ea typeface="MS PGothic" pitchFamily="34" charset="-128"/>
                <a:cs typeface="ＭＳ Ｐゴシック" charset="0"/>
              </a:rPr>
              <a:t>This paper defines four steps as part of this </a:t>
            </a:r>
            <a:r>
              <a:rPr lang="en-US" sz="1200" kern="1200" err="1">
                <a:solidFill>
                  <a:schemeClr val="tx1"/>
                </a:solidFill>
                <a:effectLst/>
                <a:latin typeface="+mn-lt"/>
                <a:ea typeface="MS PGothic" pitchFamily="34" charset="-128"/>
                <a:cs typeface="ＭＳ Ｐゴシック" charset="0"/>
              </a:rPr>
              <a:t>projectizing</a:t>
            </a:r>
            <a:r>
              <a:rPr lang="en-US" sz="1200" kern="1200">
                <a:solidFill>
                  <a:schemeClr val="tx1"/>
                </a:solidFill>
                <a:effectLst/>
                <a:latin typeface="+mn-lt"/>
                <a:ea typeface="MS PGothic" pitchFamily="34" charset="-128"/>
                <a:cs typeface="ＭＳ Ｐゴシック" charset="0"/>
              </a:rPr>
              <a:t> process. Firstly, road safety must become an investable area. This requires a monetization of the financial savings from safer roads, where sustainable revenue streams which can repay investments are clearly defined. Once this is achieved, road safety can position itself to access capital through the sustainable finance market, such as through the issuance of social bonds or sustainability-linked loans which tie financing to targeted safety outcomes. Where needed, blended finance can be used to support this process, offering catalytic grant funds to mitigate specific investment risks and help rebalance risk-reward profiles of pioneering, high-impact road safety investments so that they have the potential to become commercially viable over time. Finally, technical assistance is the anchor of the process, supporting governments and implementers and creating the enabling environment needed to ensure the impact and long-term sustainability of road safety investments.</a:t>
            </a:r>
          </a:p>
          <a:p>
            <a:endParaRPr lang="en-US"/>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5</a:t>
            </a:fld>
            <a:endParaRPr lang="en-US" altLang="en-US"/>
          </a:p>
        </p:txBody>
      </p:sp>
    </p:spTree>
    <p:extLst>
      <p:ext uri="{BB962C8B-B14F-4D97-AF65-F5344CB8AC3E}">
        <p14:creationId xmlns:p14="http://schemas.microsoft.com/office/powerpoint/2010/main" val="251214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a:solidFill>
                <a:schemeClr val="tx1"/>
              </a:solidFill>
              <a:effectLst/>
              <a:latin typeface="+mn-lt"/>
              <a:ea typeface="MS PGothic" pitchFamily="34" charset="-128"/>
              <a:cs typeface="ＭＳ Ｐゴシック" charset="0"/>
            </a:endParaRPr>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6</a:t>
            </a:fld>
            <a:endParaRPr lang="en-US" altLang="en-US"/>
          </a:p>
        </p:txBody>
      </p:sp>
    </p:spTree>
    <p:extLst>
      <p:ext uri="{BB962C8B-B14F-4D97-AF65-F5344CB8AC3E}">
        <p14:creationId xmlns:p14="http://schemas.microsoft.com/office/powerpoint/2010/main" val="81227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1" kern="1200">
                <a:solidFill>
                  <a:schemeClr val="tx1"/>
                </a:solidFill>
                <a:effectLst/>
                <a:latin typeface="+mn-lt"/>
                <a:ea typeface="MS PGothic" pitchFamily="34" charset="-128"/>
                <a:cs typeface="ＭＳ Ｐゴシック" charset="0"/>
              </a:rPr>
              <a:t>Initiative puts forward eight road safety project archetypes which are well positioned for private sector engagement, and also have strong potential to save lives. </a:t>
            </a:r>
            <a:r>
              <a:rPr lang="en-US" sz="1200" kern="1200">
                <a:solidFill>
                  <a:schemeClr val="tx1"/>
                </a:solidFill>
                <a:effectLst/>
                <a:latin typeface="+mn-lt"/>
                <a:ea typeface="MS PGothic" pitchFamily="34" charset="-128"/>
                <a:cs typeface="ＭＳ Ｐゴシック" charset="0"/>
              </a:rPr>
              <a:t>Based on a review of over 100 road safety countermeasures, these eight project archetypes have been selected to span across three of the key pillars of road safety: safer vehicles, safer roads, and post-crash response. Namely, vehicle inspection and certification centers, commercial fleet upgrades, infrastructure upgrades on new road concessions, upgrade of protective highway infrastructure, speed management and automated enforcement, protective infrastructure for vulnerable users, emergency medical services, and specialist trauma centers. </a:t>
            </a:r>
            <a:r>
              <a:rPr lang="en-US" sz="1200" b="1" kern="1200">
                <a:solidFill>
                  <a:schemeClr val="tx1"/>
                </a:solidFill>
                <a:effectLst/>
                <a:latin typeface="+mn-lt"/>
                <a:ea typeface="MS PGothic" pitchFamily="34" charset="-128"/>
                <a:cs typeface="ＭＳ Ｐゴシック" charset="0"/>
              </a:rPr>
              <a:t>Each has been chosen for their measurable impact on reducing fatal and serious injuries, and for the potential to attract private sector participation. </a:t>
            </a:r>
          </a:p>
          <a:p>
            <a:endParaRPr lang="en-US" b="1"/>
          </a:p>
          <a:p>
            <a:r>
              <a:rPr lang="en-US" sz="1200" b="1" kern="1200">
                <a:solidFill>
                  <a:schemeClr val="tx1"/>
                </a:solidFill>
                <a:effectLst/>
                <a:latin typeface="+mn-lt"/>
                <a:ea typeface="MS PGothic" pitchFamily="34" charset="-128"/>
                <a:cs typeface="ＭＳ Ｐゴシック" charset="0"/>
              </a:rPr>
              <a:t>A number of repayment sources can be tied to each of these interventions, and a focus on efficiency and results can be incentivized by tying returns on investment to outcomes. </a:t>
            </a:r>
            <a:r>
              <a:rPr lang="en-US" sz="1200" kern="1200">
                <a:solidFill>
                  <a:schemeClr val="tx1"/>
                </a:solidFill>
                <a:effectLst/>
                <a:latin typeface="+mn-lt"/>
                <a:ea typeface="MS PGothic" pitchFamily="34" charset="-128"/>
                <a:cs typeface="ＭＳ Ｐゴシック" charset="0"/>
              </a:rPr>
              <a:t>In many scenarios, revenue streams can be generated from users, such as through increased tolls, vehicle inspection fees or speeding infringement fines. Corporate funders who experience savings from reduced crashes can also contribute to revenue streams, and where road safety elements are more challenging to monetize, the government can ringfence funding for road safety from a wider range of sources – such as a new fuel tax, or a levy on motor insurance premiums. Where impact is attributable and measurable, returns on investment can then be tied to the achievement of safety outcomes, ensuring a results-driven approach is taken and that safety remains a first priority. </a:t>
            </a:r>
            <a:endParaRPr lang="en-US" b="1"/>
          </a:p>
          <a:p>
            <a:endParaRPr lang="en-US"/>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7</a:t>
            </a:fld>
            <a:endParaRPr lang="en-US" altLang="en-US"/>
          </a:p>
        </p:txBody>
      </p:sp>
    </p:spTree>
    <p:extLst>
      <p:ext uri="{BB962C8B-B14F-4D97-AF65-F5344CB8AC3E}">
        <p14:creationId xmlns:p14="http://schemas.microsoft.com/office/powerpoint/2010/main" val="59176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S PGothic" pitchFamily="34" charset="-128"/>
                <a:cs typeface="ＭＳ Ｐゴシック" charset="0"/>
              </a:rPr>
              <a:t>Depending on the project and context specific needs, specific investment structures can be designed which bring in a mix of borrowers, investors, and funders. </a:t>
            </a:r>
            <a:r>
              <a:rPr lang="en-US" sz="1200" kern="1200">
                <a:solidFill>
                  <a:schemeClr val="tx1"/>
                </a:solidFill>
                <a:effectLst/>
                <a:latin typeface="+mn-lt"/>
                <a:ea typeface="MS PGothic" pitchFamily="34" charset="-128"/>
                <a:cs typeface="ＭＳ Ｐゴシック" charset="0"/>
              </a:rPr>
              <a:t>This SLIDE provides an overarching illustration of the primary components of an investment structure for road safety. There are three key actors – investors, borrowers, and funders - who are supported by independent evaluators. In addition to this core mix, additional technical assistance and monitoring and evaluation (M&amp;E) partners may be brought on board. These actors will come together in different permutations – i.e., ‘investments structures’, or ‘models’ – in order to serve the context specific needs of the road safety market in question. The possible investment structures vary along the lines of private or public borrower, the type of debt used, the type of revenue streams which can be engaged, and the road safety projects which are most suitable. Furthermore, all models can be supported by the optional addition of blended finance, where funders can support the financial viability of the project if the internal revenue streams are not sufficient to create viability alone. Throughout all possible arrangements, independent evaluators will be crucial to supporting coordination and compliance by assessing baselines, verifying if targets have been met, and whether the terms of social or sustainability-linked debt have been fulfilled. </a:t>
            </a:r>
            <a:endParaRPr lang="en-US"/>
          </a:p>
        </p:txBody>
      </p:sp>
      <p:sp>
        <p:nvSpPr>
          <p:cNvPr id="4" name="Slide Number Placeholder 3"/>
          <p:cNvSpPr>
            <a:spLocks noGrp="1"/>
          </p:cNvSpPr>
          <p:nvPr>
            <p:ph type="sldNum" sz="quarter" idx="5"/>
          </p:nvPr>
        </p:nvSpPr>
        <p:spPr/>
        <p:txBody>
          <a:bodyPr/>
          <a:lstStyle/>
          <a:p>
            <a:fld id="{1A3F0D66-9BF8-4670-B509-9AD87B21C4FA}" type="slidenum">
              <a:rPr lang="en-US" altLang="en-US" smtClean="0"/>
              <a:pPr/>
              <a:t>8</a:t>
            </a:fld>
            <a:endParaRPr lang="en-US" altLang="en-US"/>
          </a:p>
        </p:txBody>
      </p:sp>
    </p:spTree>
    <p:extLst>
      <p:ext uri="{BB962C8B-B14F-4D97-AF65-F5344CB8AC3E}">
        <p14:creationId xmlns:p14="http://schemas.microsoft.com/office/powerpoint/2010/main" val="1192609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17.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tags" Target="../tags/tag18.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5.xml"/><Relationship Id="rId1" Type="http://schemas.openxmlformats.org/officeDocument/2006/relationships/tags" Target="../tags/tag20.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6.xml"/><Relationship Id="rId1" Type="http://schemas.openxmlformats.org/officeDocument/2006/relationships/tags" Target="../tags/tag22.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6.xml"/><Relationship Id="rId1" Type="http://schemas.openxmlformats.org/officeDocument/2006/relationships/tags" Target="../tags/tag23.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6.xml"/><Relationship Id="rId1" Type="http://schemas.openxmlformats.org/officeDocument/2006/relationships/tags" Target="../tags/tag24.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6.xml"/><Relationship Id="rId1" Type="http://schemas.openxmlformats.org/officeDocument/2006/relationships/tags" Target="../tags/tag25.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7.xml"/><Relationship Id="rId1" Type="http://schemas.openxmlformats.org/officeDocument/2006/relationships/tags" Target="../tags/tag27.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7.xml"/><Relationship Id="rId1" Type="http://schemas.openxmlformats.org/officeDocument/2006/relationships/tags" Target="../tags/tag2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7.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tags" Target="../tags/tag30.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8.jpe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9.bin"/></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2.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CD03D3-FBB4-4041-8673-636B0AE9FE41}"/>
              </a:ext>
            </a:extLst>
          </p:cNvPr>
          <p:cNvGraphicFramePr>
            <a:graphicFrameLocks noChangeAspect="1"/>
          </p:cNvGraphicFramePr>
          <p:nvPr userDrawn="1">
            <p:custDataLst>
              <p:tags r:id="rId1"/>
            </p:custDataLst>
            <p:extLst>
              <p:ext uri="{D42A27DB-BD31-4B8C-83A1-F6EECF244321}">
                <p14:modId xmlns:p14="http://schemas.microsoft.com/office/powerpoint/2010/main" val="2978085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C7CD03D3-FBB4-4041-8673-636B0AE9FE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79AAB29-A78D-42AA-8E35-AD60D013CD97}"/>
              </a:ext>
            </a:extLst>
          </p:cNvPr>
          <p:cNvSpPr>
            <a:spLocks noChangeArrowheads="1"/>
          </p:cNvSpPr>
          <p:nvPr/>
        </p:nvSpPr>
        <p:spPr bwMode="auto">
          <a:xfrm flipV="1">
            <a:off x="0" y="3"/>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 name="Line 1086">
            <a:extLst>
              <a:ext uri="{FF2B5EF4-FFF2-40B4-BE49-F238E27FC236}">
                <a16:creationId xmlns:a16="http://schemas.microsoft.com/office/drawing/2014/main" id="{7B6C7937-9F53-4175-829E-CCBA7A5DD08D}"/>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 name="Line 1087">
            <a:extLst>
              <a:ext uri="{FF2B5EF4-FFF2-40B4-BE49-F238E27FC236}">
                <a16:creationId xmlns:a16="http://schemas.microsoft.com/office/drawing/2014/main" id="{3000D0F4-29F1-40A7-9DFE-AAEC9FE83108}"/>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 name="Rectangle 1088">
            <a:extLst>
              <a:ext uri="{FF2B5EF4-FFF2-40B4-BE49-F238E27FC236}">
                <a16:creationId xmlns:a16="http://schemas.microsoft.com/office/drawing/2014/main" id="{23E20742-E0F5-4CB1-87B8-14FD33EBD82C}"/>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B655B763-854E-4FA1-9A6D-04678F7BC3F8}"/>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8E910116-9DF3-4B19-984C-C1F5F98B343D}"/>
              </a:ext>
            </a:extLst>
          </p:cNvPr>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 name="Freeform 1115">
            <a:extLst>
              <a:ext uri="{FF2B5EF4-FFF2-40B4-BE49-F238E27FC236}">
                <a16:creationId xmlns:a16="http://schemas.microsoft.com/office/drawing/2014/main" id="{7429BF77-913C-4202-AF58-FC0333B6C66B}"/>
              </a:ext>
            </a:extLst>
          </p:cNvPr>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 name="Freeform 1120">
            <a:extLst>
              <a:ext uri="{FF2B5EF4-FFF2-40B4-BE49-F238E27FC236}">
                <a16:creationId xmlns:a16="http://schemas.microsoft.com/office/drawing/2014/main" id="{F21EBB24-87C4-44A4-A5A3-E0461135882E}"/>
              </a:ext>
            </a:extLst>
          </p:cNvPr>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3" name="Freeform 1134">
            <a:extLst>
              <a:ext uri="{FF2B5EF4-FFF2-40B4-BE49-F238E27FC236}">
                <a16:creationId xmlns:a16="http://schemas.microsoft.com/office/drawing/2014/main" id="{CEEC0F18-7D2D-4F69-AE4A-BB0B1858CCBD}"/>
              </a:ext>
            </a:extLst>
          </p:cNvPr>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4" name="Freeform 1141">
            <a:extLst>
              <a:ext uri="{FF2B5EF4-FFF2-40B4-BE49-F238E27FC236}">
                <a16:creationId xmlns:a16="http://schemas.microsoft.com/office/drawing/2014/main" id="{20351094-8484-4D37-80D6-D9352B27F8EB}"/>
              </a:ext>
            </a:extLst>
          </p:cNvPr>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5" name="Freeform 1148">
            <a:extLst>
              <a:ext uri="{FF2B5EF4-FFF2-40B4-BE49-F238E27FC236}">
                <a16:creationId xmlns:a16="http://schemas.microsoft.com/office/drawing/2014/main" id="{B4609868-1AAA-4519-8BCD-146B35E07609}"/>
              </a:ext>
            </a:extLst>
          </p:cNvPr>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6" name="Freeform 1150">
            <a:extLst>
              <a:ext uri="{FF2B5EF4-FFF2-40B4-BE49-F238E27FC236}">
                <a16:creationId xmlns:a16="http://schemas.microsoft.com/office/drawing/2014/main" id="{D9D93764-657F-4D86-8949-6977FEEBB176}"/>
              </a:ext>
            </a:extLst>
          </p:cNvPr>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7" name="Freeform 1152">
            <a:extLst>
              <a:ext uri="{FF2B5EF4-FFF2-40B4-BE49-F238E27FC236}">
                <a16:creationId xmlns:a16="http://schemas.microsoft.com/office/drawing/2014/main" id="{D6789FDD-BCCC-4C3E-A207-C7737954C0F6}"/>
              </a:ext>
            </a:extLst>
          </p:cNvPr>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8" name="Freeform 1154">
            <a:extLst>
              <a:ext uri="{FF2B5EF4-FFF2-40B4-BE49-F238E27FC236}">
                <a16:creationId xmlns:a16="http://schemas.microsoft.com/office/drawing/2014/main" id="{E508D496-5D93-4CAC-8A68-6E766E58B2D5}"/>
              </a:ext>
            </a:extLst>
          </p:cNvPr>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9" name="Freeform 1156">
            <a:extLst>
              <a:ext uri="{FF2B5EF4-FFF2-40B4-BE49-F238E27FC236}">
                <a16:creationId xmlns:a16="http://schemas.microsoft.com/office/drawing/2014/main" id="{7EF94591-1EB5-4DA5-AA5F-1C9EC9745264}"/>
              </a:ext>
            </a:extLst>
          </p:cNvPr>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0" name="Freeform 1163">
            <a:extLst>
              <a:ext uri="{FF2B5EF4-FFF2-40B4-BE49-F238E27FC236}">
                <a16:creationId xmlns:a16="http://schemas.microsoft.com/office/drawing/2014/main" id="{99C26557-A506-4338-9315-6972AA8EEE4A}"/>
              </a:ext>
            </a:extLst>
          </p:cNvPr>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1" name="Freeform 1172">
            <a:extLst>
              <a:ext uri="{FF2B5EF4-FFF2-40B4-BE49-F238E27FC236}">
                <a16:creationId xmlns:a16="http://schemas.microsoft.com/office/drawing/2014/main" id="{E044C422-71FF-40CE-A679-BB9881B202EF}"/>
              </a:ext>
            </a:extLst>
          </p:cNvPr>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2" name="Freeform 1177">
            <a:extLst>
              <a:ext uri="{FF2B5EF4-FFF2-40B4-BE49-F238E27FC236}">
                <a16:creationId xmlns:a16="http://schemas.microsoft.com/office/drawing/2014/main" id="{CA34B3C8-7A71-44A8-B37A-FC18D085FF5B}"/>
              </a:ext>
            </a:extLst>
          </p:cNvPr>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3" name="Freeform 1180">
            <a:extLst>
              <a:ext uri="{FF2B5EF4-FFF2-40B4-BE49-F238E27FC236}">
                <a16:creationId xmlns:a16="http://schemas.microsoft.com/office/drawing/2014/main" id="{FFEA4BEF-1E7B-49C3-8954-70C1F51F1400}"/>
              </a:ext>
            </a:extLst>
          </p:cNvPr>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4" name="Line 1187">
            <a:extLst>
              <a:ext uri="{FF2B5EF4-FFF2-40B4-BE49-F238E27FC236}">
                <a16:creationId xmlns:a16="http://schemas.microsoft.com/office/drawing/2014/main" id="{EA9778DB-FE43-4EB9-AB45-F6AB8740602A}"/>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5" name="Line 1188">
            <a:extLst>
              <a:ext uri="{FF2B5EF4-FFF2-40B4-BE49-F238E27FC236}">
                <a16:creationId xmlns:a16="http://schemas.microsoft.com/office/drawing/2014/main" id="{2E9AF181-758F-4190-BFCE-157AC8F1CBDC}"/>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6" name="Freeform 1208">
            <a:extLst>
              <a:ext uri="{FF2B5EF4-FFF2-40B4-BE49-F238E27FC236}">
                <a16:creationId xmlns:a16="http://schemas.microsoft.com/office/drawing/2014/main" id="{F6328C0E-8706-46E5-A38D-F1042DD9E992}"/>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7" name="Freeform 1210">
            <a:extLst>
              <a:ext uri="{FF2B5EF4-FFF2-40B4-BE49-F238E27FC236}">
                <a16:creationId xmlns:a16="http://schemas.microsoft.com/office/drawing/2014/main" id="{81613B5D-6499-41BC-8820-A35C0B77A7FB}"/>
              </a:ext>
            </a:extLst>
          </p:cNvPr>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8" name="Freeform 1214">
            <a:extLst>
              <a:ext uri="{FF2B5EF4-FFF2-40B4-BE49-F238E27FC236}">
                <a16:creationId xmlns:a16="http://schemas.microsoft.com/office/drawing/2014/main" id="{A799CA4C-FDB8-4E93-9181-2BB1FF5F1514}"/>
              </a:ext>
            </a:extLst>
          </p:cNvPr>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9" name="Rectangle 1215">
            <a:extLst>
              <a:ext uri="{FF2B5EF4-FFF2-40B4-BE49-F238E27FC236}">
                <a16:creationId xmlns:a16="http://schemas.microsoft.com/office/drawing/2014/main" id="{FAA27D02-4843-4C9E-B5A3-535B57696284}"/>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ECD42572-4A55-4A31-98BB-3684F97F2782}"/>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1" name="Freeform 1219">
            <a:extLst>
              <a:ext uri="{FF2B5EF4-FFF2-40B4-BE49-F238E27FC236}">
                <a16:creationId xmlns:a16="http://schemas.microsoft.com/office/drawing/2014/main" id="{CE822ACD-456A-483A-90C8-319456363721}"/>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2" name="Freeform 1221">
            <a:extLst>
              <a:ext uri="{FF2B5EF4-FFF2-40B4-BE49-F238E27FC236}">
                <a16:creationId xmlns:a16="http://schemas.microsoft.com/office/drawing/2014/main" id="{94129ECB-9517-4CA3-BF89-4CF9634794F9}"/>
              </a:ext>
            </a:extLst>
          </p:cNvPr>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3" name="Freeform 1234">
            <a:extLst>
              <a:ext uri="{FF2B5EF4-FFF2-40B4-BE49-F238E27FC236}">
                <a16:creationId xmlns:a16="http://schemas.microsoft.com/office/drawing/2014/main" id="{477D090B-B567-45FA-A4CC-185068E58D6F}"/>
              </a:ext>
            </a:extLst>
          </p:cNvPr>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4" name="Line 1237">
            <a:extLst>
              <a:ext uri="{FF2B5EF4-FFF2-40B4-BE49-F238E27FC236}">
                <a16:creationId xmlns:a16="http://schemas.microsoft.com/office/drawing/2014/main" id="{B88299CA-6AEC-4113-AD18-D6EAEB51002B}"/>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5" name="Line 1238">
            <a:extLst>
              <a:ext uri="{FF2B5EF4-FFF2-40B4-BE49-F238E27FC236}">
                <a16:creationId xmlns:a16="http://schemas.microsoft.com/office/drawing/2014/main" id="{7F493889-BB29-4297-8DA5-24695E91F132}"/>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6" name="Freeform 1240">
            <a:extLst>
              <a:ext uri="{FF2B5EF4-FFF2-40B4-BE49-F238E27FC236}">
                <a16:creationId xmlns:a16="http://schemas.microsoft.com/office/drawing/2014/main" id="{DBEF11C3-CD02-49D4-A0B1-A2E319A72C6C}"/>
              </a:ext>
            </a:extLst>
          </p:cNvPr>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7" name="Freeform 1243">
            <a:extLst>
              <a:ext uri="{FF2B5EF4-FFF2-40B4-BE49-F238E27FC236}">
                <a16:creationId xmlns:a16="http://schemas.microsoft.com/office/drawing/2014/main" id="{C230C6B8-7D12-4D8B-B7CA-D0936997D931}"/>
              </a:ext>
            </a:extLst>
          </p:cNvPr>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8" name="Freeform 1246">
            <a:extLst>
              <a:ext uri="{FF2B5EF4-FFF2-40B4-BE49-F238E27FC236}">
                <a16:creationId xmlns:a16="http://schemas.microsoft.com/office/drawing/2014/main" id="{5FB715C7-0A70-4EBE-A7B1-EDDC8166289D}"/>
              </a:ext>
            </a:extLst>
          </p:cNvPr>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9" name="Freeform 1250">
            <a:extLst>
              <a:ext uri="{FF2B5EF4-FFF2-40B4-BE49-F238E27FC236}">
                <a16:creationId xmlns:a16="http://schemas.microsoft.com/office/drawing/2014/main" id="{3CB52143-1F5F-4BB4-8FE4-C87A19F1C985}"/>
              </a:ext>
            </a:extLst>
          </p:cNvPr>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0" name="Freeform 1252">
            <a:extLst>
              <a:ext uri="{FF2B5EF4-FFF2-40B4-BE49-F238E27FC236}">
                <a16:creationId xmlns:a16="http://schemas.microsoft.com/office/drawing/2014/main" id="{495540FE-E83D-4062-855A-E13B61048BBC}"/>
              </a:ext>
            </a:extLst>
          </p:cNvPr>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1" name="Freeform 1255">
            <a:extLst>
              <a:ext uri="{FF2B5EF4-FFF2-40B4-BE49-F238E27FC236}">
                <a16:creationId xmlns:a16="http://schemas.microsoft.com/office/drawing/2014/main" id="{6818F6FC-9936-4B8C-AACD-372749A876A8}"/>
              </a:ext>
            </a:extLst>
          </p:cNvPr>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2" name="Rectangle 1256">
            <a:extLst>
              <a:ext uri="{FF2B5EF4-FFF2-40B4-BE49-F238E27FC236}">
                <a16:creationId xmlns:a16="http://schemas.microsoft.com/office/drawing/2014/main" id="{55F9FD94-EC66-43A3-8616-9D9FEF31F6CD}"/>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C617F3C4-29FB-45F9-AE29-5A0718B63BAB}"/>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4" name="Freeform 1266">
            <a:extLst>
              <a:ext uri="{FF2B5EF4-FFF2-40B4-BE49-F238E27FC236}">
                <a16:creationId xmlns:a16="http://schemas.microsoft.com/office/drawing/2014/main" id="{1D7671BF-46F9-47C6-A446-C0823601148B}"/>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5" name="Freeform 1269">
            <a:extLst>
              <a:ext uri="{FF2B5EF4-FFF2-40B4-BE49-F238E27FC236}">
                <a16:creationId xmlns:a16="http://schemas.microsoft.com/office/drawing/2014/main" id="{6DCBCC59-0E90-462C-BEC1-C5CEA2E56D99}"/>
              </a:ext>
            </a:extLst>
          </p:cNvPr>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6" name="Line 1270">
            <a:extLst>
              <a:ext uri="{FF2B5EF4-FFF2-40B4-BE49-F238E27FC236}">
                <a16:creationId xmlns:a16="http://schemas.microsoft.com/office/drawing/2014/main" id="{1A7D2AFC-EC48-4732-A86E-75BAB3AC5C10}"/>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7" name="Line 1271">
            <a:extLst>
              <a:ext uri="{FF2B5EF4-FFF2-40B4-BE49-F238E27FC236}">
                <a16:creationId xmlns:a16="http://schemas.microsoft.com/office/drawing/2014/main" id="{B1855C72-8E1F-4D4B-8D72-E17D37A126F8}"/>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8" name="Rectangle 1272">
            <a:extLst>
              <a:ext uri="{FF2B5EF4-FFF2-40B4-BE49-F238E27FC236}">
                <a16:creationId xmlns:a16="http://schemas.microsoft.com/office/drawing/2014/main" id="{BDEB9E61-5A2B-444F-9DA4-AB233D43249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194A1630-2A29-4FCE-BB8D-F97BFFA65712}"/>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7ECA078E-84D7-4427-AB7B-CE27C029D9E2}"/>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1" name="Line 1275">
            <a:extLst>
              <a:ext uri="{FF2B5EF4-FFF2-40B4-BE49-F238E27FC236}">
                <a16:creationId xmlns:a16="http://schemas.microsoft.com/office/drawing/2014/main" id="{3C2832A6-1BD8-4382-9337-068CA2645326}"/>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2" name="Freeform 1277">
            <a:extLst>
              <a:ext uri="{FF2B5EF4-FFF2-40B4-BE49-F238E27FC236}">
                <a16:creationId xmlns:a16="http://schemas.microsoft.com/office/drawing/2014/main" id="{85FD951C-D865-4AE2-B448-AA066904731C}"/>
              </a:ext>
            </a:extLst>
          </p:cNvPr>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3" name="Freeform 1287">
            <a:extLst>
              <a:ext uri="{FF2B5EF4-FFF2-40B4-BE49-F238E27FC236}">
                <a16:creationId xmlns:a16="http://schemas.microsoft.com/office/drawing/2014/main" id="{3C8968C7-A863-494E-8399-FDD846A1F3E8}"/>
              </a:ext>
            </a:extLst>
          </p:cNvPr>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4" name="Freeform 1290">
            <a:extLst>
              <a:ext uri="{FF2B5EF4-FFF2-40B4-BE49-F238E27FC236}">
                <a16:creationId xmlns:a16="http://schemas.microsoft.com/office/drawing/2014/main" id="{F185DB85-CF7E-427F-AF77-7436F196C2B2}"/>
              </a:ext>
            </a:extLst>
          </p:cNvPr>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5" name="Rectangle 1335">
            <a:extLst>
              <a:ext uri="{FF2B5EF4-FFF2-40B4-BE49-F238E27FC236}">
                <a16:creationId xmlns:a16="http://schemas.microsoft.com/office/drawing/2014/main" id="{004AB08B-8FB1-4E33-9CBA-322F2EAA3B48}"/>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BEC99E5B-B086-4696-B14B-4EEBA9679058}"/>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5B70692A-0D10-47DA-8C6C-2C975A42FB94}"/>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0435B26C-4DA3-4647-A4F7-9E7F8628D812}"/>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1815787A-5D22-4737-9034-B83DC4028D15}"/>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4F2239E1-230E-4333-A37E-3546C4986A36}"/>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AACA6350-3A1E-4F56-9A24-C770A0229817}"/>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34B9B0DD-883F-4908-B9EC-B33FE58DE019}"/>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4" name="Rectangle 63">
            <a:extLst>
              <a:ext uri="{FF2B5EF4-FFF2-40B4-BE49-F238E27FC236}">
                <a16:creationId xmlns:a16="http://schemas.microsoft.com/office/drawing/2014/main" id="{647BEDF1-E5D5-4FD8-BE31-4CBC2A9BD092}"/>
              </a:ext>
            </a:extLst>
          </p:cNvPr>
          <p:cNvSpPr>
            <a:spLocks noChangeArrowheads="1"/>
          </p:cNvSpPr>
          <p:nvPr/>
        </p:nvSpPr>
        <p:spPr bwMode="auto">
          <a:xfrm>
            <a:off x="0" y="4311653"/>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2016832" y="1189792"/>
            <a:ext cx="9295741" cy="1822161"/>
          </a:xfrm>
        </p:spPr>
        <p:txBody>
          <a:bodyPr vert="horz" anchor="b"/>
          <a:lstStyle>
            <a:lvl1pPr rtl="0">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5" y="3000005"/>
            <a:ext cx="9279009" cy="875885"/>
          </a:xfrm>
        </p:spPr>
        <p:txBody>
          <a:bodyPr>
            <a:normAutofit/>
          </a:bodyPr>
          <a:lstStyle>
            <a:lvl1pPr rtl="0">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3"/>
            <a:ext cx="4087683" cy="995705"/>
          </a:xfrm>
        </p:spPr>
        <p:txBody>
          <a:bodyPr anchor="b"/>
          <a:lstStyle>
            <a:lvl1pPr algn="r" rtl="0">
              <a:lnSpc>
                <a:spcPct val="100000"/>
              </a:lnSpc>
              <a:defRPr sz="1500" b="0" i="0" baseline="0">
                <a:solidFill>
                  <a:schemeClr val="tx1"/>
                </a:solidFill>
                <a:latin typeface="Arial"/>
                <a:cs typeface="Arial"/>
              </a:defRPr>
            </a:lvl1pPr>
            <a:lvl2pPr rtl="0">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a:extLst>
              <a:ext uri="{FF2B5EF4-FFF2-40B4-BE49-F238E27FC236}">
                <a16:creationId xmlns:a16="http://schemas.microsoft.com/office/drawing/2014/main" id="{35B5FB11-2A86-439F-A8E7-31818ED53E18}"/>
              </a:ext>
            </a:extLst>
          </p:cNvPr>
          <p:cNvSpPr>
            <a:spLocks noGrp="1" noChangeArrowheads="1"/>
          </p:cNvSpPr>
          <p:nvPr>
            <p:ph type="dt" sz="half" idx="15"/>
          </p:nvPr>
        </p:nvSpPr>
        <p:spPr>
          <a:xfrm>
            <a:off x="7909984" y="5975350"/>
            <a:ext cx="3403600" cy="306388"/>
          </a:xfrm>
        </p:spPr>
        <p:txBody>
          <a:bodyPr rIns="0"/>
          <a:lstStyle>
            <a:lvl1pPr algn="r" rtl="0">
              <a:defRPr b="0" i="0">
                <a:solidFill>
                  <a:schemeClr val="tx1"/>
                </a:solidFill>
                <a:latin typeface="Arial"/>
                <a:cs typeface="Arial"/>
              </a:defRPr>
            </a:lvl1pPr>
          </a:lstStyle>
          <a:p>
            <a:pPr>
              <a:defRPr/>
            </a:pPr>
            <a:fld id="{9C424D2B-CB57-4138-AA9C-A9E8B3D53480}" type="datetime4">
              <a:rPr lang="en-US" smtClean="0"/>
              <a:pPr>
                <a:defRPr/>
              </a:pPr>
              <a:t>September 24, 2023</a:t>
            </a:fld>
            <a:endParaRPr lang="en-US"/>
          </a:p>
        </p:txBody>
      </p:sp>
      <p:pic>
        <p:nvPicPr>
          <p:cNvPr id="68" name="Picture 63">
            <a:extLst>
              <a:ext uri="{FF2B5EF4-FFF2-40B4-BE49-F238E27FC236}">
                <a16:creationId xmlns:a16="http://schemas.microsoft.com/office/drawing/2014/main" id="{29377A28-37D2-4A17-BE7C-7359B09D630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1"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593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9FCBCAE-5940-42B9-A7FC-12EA136A1685}"/>
              </a:ext>
            </a:extLst>
          </p:cNvPr>
          <p:cNvGraphicFramePr>
            <a:graphicFrameLocks noChangeAspect="1"/>
          </p:cNvGraphicFramePr>
          <p:nvPr userDrawn="1">
            <p:custDataLst>
              <p:tags r:id="rId1"/>
            </p:custDataLst>
            <p:extLst>
              <p:ext uri="{D42A27DB-BD31-4B8C-83A1-F6EECF244321}">
                <p14:modId xmlns:p14="http://schemas.microsoft.com/office/powerpoint/2010/main" val="955103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99FCBCAE-5940-42B9-A7FC-12EA136A168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Freeform 1682">
            <a:extLst>
              <a:ext uri="{FF2B5EF4-FFF2-40B4-BE49-F238E27FC236}">
                <a16:creationId xmlns:a16="http://schemas.microsoft.com/office/drawing/2014/main" id="{4F0B2D95-BDC4-4146-AAFF-F48458FC9FF6}"/>
              </a:ext>
            </a:extLst>
          </p:cNvPr>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rtl="0"/>
            <a:endParaRPr lang="en-US" sz="1600"/>
          </a:p>
        </p:txBody>
      </p:sp>
      <p:sp>
        <p:nvSpPr>
          <p:cNvPr id="7" name="Freeform 1683">
            <a:extLst>
              <a:ext uri="{FF2B5EF4-FFF2-40B4-BE49-F238E27FC236}">
                <a16:creationId xmlns:a16="http://schemas.microsoft.com/office/drawing/2014/main" id="{5E102AEA-BAED-41CF-8E0A-635A34608AEE}"/>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rtl="0"/>
            <a:endParaRPr lang="en-US" sz="1600"/>
          </a:p>
        </p:txBody>
      </p:sp>
      <p:sp>
        <p:nvSpPr>
          <p:cNvPr id="324" name="Title 323"/>
          <p:cNvSpPr>
            <a:spLocks noGrp="1"/>
          </p:cNvSpPr>
          <p:nvPr>
            <p:ph type="title"/>
          </p:nvPr>
        </p:nvSpPr>
        <p:spPr>
          <a:xfrm>
            <a:off x="475914" y="301625"/>
            <a:ext cx="11252649" cy="667338"/>
          </a:xfrm>
        </p:spPr>
        <p:txBody>
          <a:bodyPr vert="horz"/>
          <a:lstStyle>
            <a:lvl1pPr rtl="0">
              <a:defRPr b="0" i="0" cap="none" baseline="0">
                <a:solidFill>
                  <a:srgbClr val="021F43"/>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75914" y="1599260"/>
            <a:ext cx="11253740" cy="4462104"/>
          </a:xfrm>
          <a:noFill/>
          <a:ln w="9525">
            <a:noFill/>
            <a:miter lim="800000"/>
            <a:headEnd/>
            <a:tailEnd/>
          </a:ln>
        </p:spPr>
        <p:txBody>
          <a:bodyPr vert="horz" wrap="square" lIns="72000" tIns="36000" rIns="72000" bIns="36000" numCol="1" anchor="t" anchorCtr="0" compatLnSpc="1">
            <a:prstTxWarp prst="textNoShape">
              <a:avLst/>
            </a:prstTxWarp>
          </a:bodyPr>
          <a:lstStyle>
            <a:lvl1pPr rtl="0">
              <a:defRPr lang="en-US"/>
            </a:lvl1pPr>
            <a:lvl2pPr rtl="0">
              <a:defRPr lang="en-US"/>
            </a:lvl2pPr>
            <a:lvl3pPr marL="537750" indent="-285750">
              <a:defRPr lang="en-US" sz="1400" dirty="0">
                <a:solidFill>
                  <a:schemeClr val="tx2">
                    <a:lumMod val="65000"/>
                    <a:lumOff val="35000"/>
                  </a:schemeClr>
                </a:solidFill>
                <a:latin typeface="+mn-lt"/>
              </a:defRPr>
            </a:lvl3pPr>
            <a:lvl4pPr rtl="0">
              <a:defRPr lang="en-US"/>
            </a:lvl4pPr>
            <a:lvl5pPr rtl="0">
              <a:defRPr lang="en-US" dirty="0"/>
            </a:lvl5pPr>
            <a:lvl6pPr rtl="0">
              <a:defRPr lang="en-US" sz="1400" dirty="0">
                <a:solidFill>
                  <a:schemeClr val="tx2">
                    <a:lumMod val="65000"/>
                    <a:lumOff val="35000"/>
                  </a:schemeClr>
                </a:solidFill>
                <a:latin typeface="+mn-lt"/>
              </a:defRPr>
            </a:lvl6pPr>
          </a:lstStyle>
          <a:p>
            <a:pPr lvl="0"/>
            <a:r>
              <a:rPr lang="en-US"/>
              <a:t>Click to edit Master text styles</a:t>
            </a:r>
          </a:p>
          <a:p>
            <a:pPr marL="216000" lvl="1" indent="-216000"/>
            <a:r>
              <a:rPr lang="en-US"/>
              <a:t>Second level</a:t>
            </a:r>
          </a:p>
          <a:p>
            <a:pPr marL="468000" lvl="5" indent="-216000" algn="l" rtl="0" fontAlgn="base">
              <a:spcBef>
                <a:spcPct val="20000"/>
              </a:spcBef>
              <a:spcAft>
                <a:spcPct val="0"/>
              </a:spcAft>
              <a:buClr>
                <a:schemeClr val="tx2">
                  <a:lumMod val="65000"/>
                  <a:lumOff val="35000"/>
                </a:schemeClr>
              </a:buClr>
              <a:buFont typeface="Arial" panose="020B0604020202020204" pitchFamily="34" charset="0"/>
              <a:buChar char="–"/>
            </a:pPr>
            <a:r>
              <a:rPr lang="en-US"/>
              <a:t>Third level</a:t>
            </a:r>
          </a:p>
          <a:p>
            <a:pPr marL="720000" lvl="3" indent="-216000"/>
            <a:r>
              <a:rPr lang="en-US"/>
              <a:t>Fourth level</a:t>
            </a:r>
          </a:p>
          <a:p>
            <a:pPr marL="972000" lvl="4" indent="-216000">
              <a:buChar char="–"/>
            </a:pPr>
            <a:r>
              <a:rPr lang="en-US"/>
              <a:t>Fifth level</a:t>
            </a:r>
          </a:p>
        </p:txBody>
      </p:sp>
      <p:sp>
        <p:nvSpPr>
          <p:cNvPr id="6" name="Text Placeholder 5"/>
          <p:cNvSpPr>
            <a:spLocks noGrp="1"/>
          </p:cNvSpPr>
          <p:nvPr>
            <p:ph type="body" sz="quarter" idx="14"/>
          </p:nvPr>
        </p:nvSpPr>
        <p:spPr>
          <a:xfrm>
            <a:off x="475914" y="1025408"/>
            <a:ext cx="11247297" cy="517408"/>
          </a:xfrm>
        </p:spPr>
        <p:txBody>
          <a:bodyPr>
            <a:normAutofit/>
          </a:bodyPr>
          <a:lstStyle>
            <a:lvl1pPr algn="l" rtl="0">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a:extLst>
              <a:ext uri="{FF2B5EF4-FFF2-40B4-BE49-F238E27FC236}">
                <a16:creationId xmlns:a16="http://schemas.microsoft.com/office/drawing/2014/main" id="{6B62A0A5-88BE-4B3D-8ABA-30403206A804}"/>
              </a:ext>
            </a:extLst>
          </p:cNvPr>
          <p:cNvSpPr>
            <a:spLocks noGrp="1"/>
          </p:cNvSpPr>
          <p:nvPr>
            <p:ph type="ftr" sz="quarter" idx="15"/>
          </p:nvPr>
        </p:nvSpPr>
        <p:spPr/>
        <p:txBody>
          <a:bodyPr/>
          <a:lstStyle>
            <a:lvl1pPr rtl="0">
              <a:defRPr/>
            </a:lvl1pPr>
          </a:lstStyle>
          <a:p>
            <a:pPr>
              <a:defRPr/>
            </a:pPr>
            <a:r>
              <a:rPr lang="en-US"/>
              <a:t>Presentation Title</a:t>
            </a:r>
          </a:p>
        </p:txBody>
      </p:sp>
      <p:sp>
        <p:nvSpPr>
          <p:cNvPr id="9" name="Slide Number Placeholder 9">
            <a:extLst>
              <a:ext uri="{FF2B5EF4-FFF2-40B4-BE49-F238E27FC236}">
                <a16:creationId xmlns:a16="http://schemas.microsoft.com/office/drawing/2014/main" id="{9B8771D5-D012-4D7A-82BD-AF0A496428F9}"/>
              </a:ext>
            </a:extLst>
          </p:cNvPr>
          <p:cNvSpPr>
            <a:spLocks noGrp="1"/>
          </p:cNvSpPr>
          <p:nvPr>
            <p:ph type="sldNum" sz="quarter" idx="16"/>
          </p:nvPr>
        </p:nvSpPr>
        <p:spPr/>
        <p:txBody>
          <a:bodyPr/>
          <a:lstStyle>
            <a:lvl1pPr rtl="0">
              <a:defRPr/>
            </a:lvl1pPr>
          </a:lstStyle>
          <a:p>
            <a:fld id="{88DB1C77-2A9C-4045-B7CF-81918DC2CB00}" type="slidenum">
              <a:rPr lang="en-US" altLang="en-US" smtClean="0"/>
              <a:pPr/>
              <a:t>‹#›</a:t>
            </a:fld>
            <a:endParaRPr lang="en-US" altLang="en-US"/>
          </a:p>
        </p:txBody>
      </p:sp>
    </p:spTree>
    <p:extLst>
      <p:ext uri="{BB962C8B-B14F-4D97-AF65-F5344CB8AC3E}">
        <p14:creationId xmlns:p14="http://schemas.microsoft.com/office/powerpoint/2010/main" val="386707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4A8E909-1CE9-4FA9-A9CC-844C7AD0792D}"/>
              </a:ext>
            </a:extLst>
          </p:cNvPr>
          <p:cNvGraphicFramePr>
            <a:graphicFrameLocks noChangeAspect="1"/>
          </p:cNvGraphicFramePr>
          <p:nvPr userDrawn="1">
            <p:custDataLst>
              <p:tags r:id="rId1"/>
            </p:custDataLst>
            <p:extLst>
              <p:ext uri="{D42A27DB-BD31-4B8C-83A1-F6EECF244321}">
                <p14:modId xmlns:p14="http://schemas.microsoft.com/office/powerpoint/2010/main" val="357428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7" name="Object 6" hidden="1">
                        <a:extLst>
                          <a:ext uri="{FF2B5EF4-FFF2-40B4-BE49-F238E27FC236}">
                            <a16:creationId xmlns:a16="http://schemas.microsoft.com/office/drawing/2014/main" id="{A4A8E909-1CE9-4FA9-A9CC-844C7AD079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75913" y="346364"/>
            <a:ext cx="4194123" cy="5784272"/>
          </a:xfrm>
        </p:spPr>
        <p:txBody>
          <a:bodyPr vert="horz" anchor="ctr"/>
          <a:lstStyle>
            <a:lvl1pPr rtl="0">
              <a:defRPr sz="3200" b="0" i="0">
                <a:solidFill>
                  <a:schemeClr val="bg2"/>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8" y="346367"/>
            <a:ext cx="6889193" cy="5784271"/>
          </a:xfrm>
        </p:spPr>
        <p:txBody>
          <a:bodyPr anchor="ctr"/>
          <a:lstStyle>
            <a:lvl1pPr rtl="0">
              <a:lnSpc>
                <a:spcPct val="125000"/>
              </a:lnSpc>
              <a:spcBef>
                <a:spcPts val="0"/>
              </a:spcBef>
              <a:spcAft>
                <a:spcPts val="2200"/>
              </a:spcAft>
              <a:defRPr sz="2200">
                <a:solidFill>
                  <a:schemeClr val="tx2">
                    <a:lumMod val="50000"/>
                    <a:lumOff val="50000"/>
                  </a:schemeClr>
                </a:solidFill>
              </a:defRPr>
            </a:lvl1pPr>
            <a:lvl2pPr marL="0" indent="0" rtl="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a:extLst>
              <a:ext uri="{FF2B5EF4-FFF2-40B4-BE49-F238E27FC236}">
                <a16:creationId xmlns:a16="http://schemas.microsoft.com/office/drawing/2014/main" id="{F3AFFD13-3480-4203-B5B5-D7F6C6FB4FCD}"/>
              </a:ext>
            </a:extLst>
          </p:cNvPr>
          <p:cNvSpPr>
            <a:spLocks noGrp="1" noChangeArrowheads="1"/>
          </p:cNvSpPr>
          <p:nvPr>
            <p:ph type="sldNum" sz="quarter" idx="10"/>
          </p:nvPr>
        </p:nvSpPr>
        <p:spPr>
          <a:ln/>
        </p:spPr>
        <p:txBody>
          <a:bodyPr/>
          <a:lstStyle>
            <a:lvl1pPr rtl="0">
              <a:defRPr/>
            </a:lvl1pPr>
          </a:lstStyle>
          <a:p>
            <a:fld id="{B271F3BC-2B31-4505-AD28-0574364B5A80}" type="slidenum">
              <a:rPr lang="en-US" altLang="en-US" smtClean="0"/>
              <a:pPr/>
              <a:t>‹#›</a:t>
            </a:fld>
            <a:endParaRPr lang="en-US" altLang="en-US"/>
          </a:p>
        </p:txBody>
      </p:sp>
      <p:sp>
        <p:nvSpPr>
          <p:cNvPr id="6" name="Footer Placeholder 2">
            <a:extLst>
              <a:ext uri="{FF2B5EF4-FFF2-40B4-BE49-F238E27FC236}">
                <a16:creationId xmlns:a16="http://schemas.microsoft.com/office/drawing/2014/main" id="{F625AD39-4E2B-435C-9361-6908639BAC28}"/>
              </a:ext>
            </a:extLst>
          </p:cNvPr>
          <p:cNvSpPr>
            <a:spLocks noGrp="1"/>
          </p:cNvSpPr>
          <p:nvPr>
            <p:ph type="ftr" sz="quarter" idx="11"/>
          </p:nvPr>
        </p:nvSpPr>
        <p:spPr/>
        <p:txBody>
          <a:bodyPr/>
          <a:lstStyle>
            <a:lvl1pPr rtl="0">
              <a:defRPr/>
            </a:lvl1pPr>
          </a:lstStyle>
          <a:p>
            <a:pPr>
              <a:defRPr/>
            </a:pPr>
            <a:r>
              <a:rPr lang="en-US"/>
              <a:t>Presentation Title</a:t>
            </a:r>
          </a:p>
        </p:txBody>
      </p:sp>
    </p:spTree>
    <p:extLst>
      <p:ext uri="{BB962C8B-B14F-4D97-AF65-F5344CB8AC3E}">
        <p14:creationId xmlns:p14="http://schemas.microsoft.com/office/powerpoint/2010/main" val="201615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867950F-F16F-4BE3-8CC7-EA3AAEE48280}"/>
              </a:ext>
            </a:extLst>
          </p:cNvPr>
          <p:cNvGraphicFramePr>
            <a:graphicFrameLocks noChangeAspect="1"/>
          </p:cNvGraphicFramePr>
          <p:nvPr userDrawn="1">
            <p:custDataLst>
              <p:tags r:id="rId1"/>
            </p:custDataLst>
            <p:extLst>
              <p:ext uri="{D42A27DB-BD31-4B8C-83A1-F6EECF244321}">
                <p14:modId xmlns:p14="http://schemas.microsoft.com/office/powerpoint/2010/main" val="9448732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7" name="Object 6" hidden="1">
                        <a:extLst>
                          <a:ext uri="{FF2B5EF4-FFF2-40B4-BE49-F238E27FC236}">
                            <a16:creationId xmlns:a16="http://schemas.microsoft.com/office/drawing/2014/main" id="{A867950F-F16F-4BE3-8CC7-EA3AAEE482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75913" y="346364"/>
            <a:ext cx="4194123" cy="5784272"/>
          </a:xfrm>
        </p:spPr>
        <p:txBody>
          <a:bodyPr vert="horz" anchor="ctr"/>
          <a:lstStyle>
            <a:lvl1pPr rtl="0">
              <a:defRPr sz="3200" b="0" i="0">
                <a:solidFill>
                  <a:schemeClr val="tx1"/>
                </a:solidFill>
                <a:latin typeface="+mn-lt"/>
                <a:cs typeface="Andes ExtraLight"/>
              </a:defRPr>
            </a:lvl1pPr>
          </a:lstStyle>
          <a:p>
            <a:r>
              <a:rPr lang="en-US"/>
              <a:t>Click to edit Master title style</a:t>
            </a:r>
          </a:p>
        </p:txBody>
      </p:sp>
      <p:sp>
        <p:nvSpPr>
          <p:cNvPr id="4" name="Content Placeholder 3"/>
          <p:cNvSpPr>
            <a:spLocks noGrp="1"/>
          </p:cNvSpPr>
          <p:nvPr>
            <p:ph sz="half" idx="2"/>
          </p:nvPr>
        </p:nvSpPr>
        <p:spPr>
          <a:xfrm>
            <a:off x="4910668" y="346367"/>
            <a:ext cx="6889193" cy="5784271"/>
          </a:xfrm>
        </p:spPr>
        <p:txBody>
          <a:bodyPr anchor="ctr"/>
          <a:lstStyle>
            <a:lvl1pPr rtl="0">
              <a:lnSpc>
                <a:spcPct val="125000"/>
              </a:lnSpc>
              <a:spcBef>
                <a:spcPts val="0"/>
              </a:spcBef>
              <a:spcAft>
                <a:spcPts val="2200"/>
              </a:spcAft>
              <a:defRPr sz="2200">
                <a:solidFill>
                  <a:schemeClr val="tx2">
                    <a:lumMod val="50000"/>
                    <a:lumOff val="50000"/>
                  </a:schemeClr>
                </a:solidFill>
              </a:defRPr>
            </a:lvl1pPr>
            <a:lvl2pPr marL="0" indent="0" rtl="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a:extLst>
              <a:ext uri="{FF2B5EF4-FFF2-40B4-BE49-F238E27FC236}">
                <a16:creationId xmlns:a16="http://schemas.microsoft.com/office/drawing/2014/main" id="{4C9B7E53-7C86-40E0-B6D6-F099F5805C9F}"/>
              </a:ext>
            </a:extLst>
          </p:cNvPr>
          <p:cNvSpPr>
            <a:spLocks noGrp="1" noChangeArrowheads="1"/>
          </p:cNvSpPr>
          <p:nvPr>
            <p:ph type="sldNum" sz="quarter" idx="10"/>
          </p:nvPr>
        </p:nvSpPr>
        <p:spPr>
          <a:ln/>
        </p:spPr>
        <p:txBody>
          <a:bodyPr/>
          <a:lstStyle>
            <a:lvl1pPr rtl="0">
              <a:defRPr/>
            </a:lvl1pPr>
          </a:lstStyle>
          <a:p>
            <a:fld id="{FD8457B7-0F19-4FBE-8234-016A89D44C83}" type="slidenum">
              <a:rPr lang="en-US" altLang="en-US" smtClean="0"/>
              <a:pPr/>
              <a:t>‹#›</a:t>
            </a:fld>
            <a:endParaRPr lang="en-US" altLang="en-US"/>
          </a:p>
        </p:txBody>
      </p:sp>
      <p:sp>
        <p:nvSpPr>
          <p:cNvPr id="6" name="Footer Placeholder 2">
            <a:extLst>
              <a:ext uri="{FF2B5EF4-FFF2-40B4-BE49-F238E27FC236}">
                <a16:creationId xmlns:a16="http://schemas.microsoft.com/office/drawing/2014/main" id="{EC62227D-1D04-48DA-9115-DD4B741853D0}"/>
              </a:ext>
            </a:extLst>
          </p:cNvPr>
          <p:cNvSpPr>
            <a:spLocks noGrp="1"/>
          </p:cNvSpPr>
          <p:nvPr>
            <p:ph type="ftr" sz="quarter" idx="11"/>
          </p:nvPr>
        </p:nvSpPr>
        <p:spPr/>
        <p:txBody>
          <a:bodyPr/>
          <a:lstStyle>
            <a:lvl1pPr rtl="0">
              <a:defRPr/>
            </a:lvl1pPr>
          </a:lstStyle>
          <a:p>
            <a:pPr>
              <a:defRPr/>
            </a:pPr>
            <a:r>
              <a:rPr lang="en-US"/>
              <a:t>Presentation Title</a:t>
            </a:r>
          </a:p>
        </p:txBody>
      </p:sp>
    </p:spTree>
    <p:extLst>
      <p:ext uri="{BB962C8B-B14F-4D97-AF65-F5344CB8AC3E}">
        <p14:creationId xmlns:p14="http://schemas.microsoft.com/office/powerpoint/2010/main" val="2213251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2B8DD-8D37-4D3C-85BB-7C3F0291DFC7}"/>
              </a:ext>
            </a:extLst>
          </p:cNvPr>
          <p:cNvGraphicFramePr>
            <a:graphicFrameLocks noChangeAspect="1"/>
          </p:cNvGraphicFramePr>
          <p:nvPr userDrawn="1">
            <p:custDataLst>
              <p:tags r:id="rId1"/>
            </p:custDataLst>
            <p:extLst>
              <p:ext uri="{D42A27DB-BD31-4B8C-83A1-F6EECF244321}">
                <p14:modId xmlns:p14="http://schemas.microsoft.com/office/powerpoint/2010/main" val="465791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33B2B8DD-8D37-4D3C-85BB-7C3F0291DFC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3" name="Freeform 1683">
            <a:extLst>
              <a:ext uri="{FF2B5EF4-FFF2-40B4-BE49-F238E27FC236}">
                <a16:creationId xmlns:a16="http://schemas.microsoft.com/office/drawing/2014/main" id="{3BD7F267-EE6F-4E07-8B1E-00C56058C6CB}"/>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rtl="0"/>
            <a:endParaRPr lang="en-US" sz="1600"/>
          </a:p>
        </p:txBody>
      </p:sp>
      <p:sp>
        <p:nvSpPr>
          <p:cNvPr id="74" name="Line 1086">
            <a:extLst>
              <a:ext uri="{FF2B5EF4-FFF2-40B4-BE49-F238E27FC236}">
                <a16:creationId xmlns:a16="http://schemas.microsoft.com/office/drawing/2014/main" id="{B0B0B269-F8AD-40FA-88B1-215CC7304C0A}"/>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5" name="Line 1087">
            <a:extLst>
              <a:ext uri="{FF2B5EF4-FFF2-40B4-BE49-F238E27FC236}">
                <a16:creationId xmlns:a16="http://schemas.microsoft.com/office/drawing/2014/main" id="{5614C379-7A12-425C-BAF7-F262A9E5755F}"/>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6" name="Rectangle 1088">
            <a:extLst>
              <a:ext uri="{FF2B5EF4-FFF2-40B4-BE49-F238E27FC236}">
                <a16:creationId xmlns:a16="http://schemas.microsoft.com/office/drawing/2014/main" id="{9EFE56E7-150A-4717-804A-BD87974B29BB}"/>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77" name="Rectangle 1089">
            <a:extLst>
              <a:ext uri="{FF2B5EF4-FFF2-40B4-BE49-F238E27FC236}">
                <a16:creationId xmlns:a16="http://schemas.microsoft.com/office/drawing/2014/main" id="{A0DE52E0-E4DC-429B-95B1-4F08BD6694B6}"/>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78" name="Freeform 1098">
            <a:extLst>
              <a:ext uri="{FF2B5EF4-FFF2-40B4-BE49-F238E27FC236}">
                <a16:creationId xmlns:a16="http://schemas.microsoft.com/office/drawing/2014/main" id="{B42815DE-3308-4ED6-8041-D7204EFDD3D3}"/>
              </a:ext>
            </a:extLst>
          </p:cNvPr>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9" name="Freeform 1115">
            <a:extLst>
              <a:ext uri="{FF2B5EF4-FFF2-40B4-BE49-F238E27FC236}">
                <a16:creationId xmlns:a16="http://schemas.microsoft.com/office/drawing/2014/main" id="{DA7BC6E7-EC71-4A26-BDDC-B0A4F5119671}"/>
              </a:ext>
            </a:extLst>
          </p:cNvPr>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0" name="Freeform 1120">
            <a:extLst>
              <a:ext uri="{FF2B5EF4-FFF2-40B4-BE49-F238E27FC236}">
                <a16:creationId xmlns:a16="http://schemas.microsoft.com/office/drawing/2014/main" id="{1504A08A-A773-4A1D-B7CD-1330F2BCAB07}"/>
              </a:ext>
            </a:extLst>
          </p:cNvPr>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1" name="Freeform 1134">
            <a:extLst>
              <a:ext uri="{FF2B5EF4-FFF2-40B4-BE49-F238E27FC236}">
                <a16:creationId xmlns:a16="http://schemas.microsoft.com/office/drawing/2014/main" id="{B2D62973-B8CA-4862-95E8-AB5467F0E424}"/>
              </a:ext>
            </a:extLst>
          </p:cNvPr>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2" name="Freeform 1141">
            <a:extLst>
              <a:ext uri="{FF2B5EF4-FFF2-40B4-BE49-F238E27FC236}">
                <a16:creationId xmlns:a16="http://schemas.microsoft.com/office/drawing/2014/main" id="{46104657-2966-4459-90AD-83D1E840BCB8}"/>
              </a:ext>
            </a:extLst>
          </p:cNvPr>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3" name="Freeform 1148">
            <a:extLst>
              <a:ext uri="{FF2B5EF4-FFF2-40B4-BE49-F238E27FC236}">
                <a16:creationId xmlns:a16="http://schemas.microsoft.com/office/drawing/2014/main" id="{47C8DAE8-77BD-4F9C-86D6-CEE310AFFDE1}"/>
              </a:ext>
            </a:extLst>
          </p:cNvPr>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4" name="Freeform 1150">
            <a:extLst>
              <a:ext uri="{FF2B5EF4-FFF2-40B4-BE49-F238E27FC236}">
                <a16:creationId xmlns:a16="http://schemas.microsoft.com/office/drawing/2014/main" id="{F976A2C3-C277-41AB-8771-C3B85C2C9997}"/>
              </a:ext>
            </a:extLst>
          </p:cNvPr>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5" name="Freeform 1152">
            <a:extLst>
              <a:ext uri="{FF2B5EF4-FFF2-40B4-BE49-F238E27FC236}">
                <a16:creationId xmlns:a16="http://schemas.microsoft.com/office/drawing/2014/main" id="{6723A9CF-265D-470F-A2B0-3C5D40C2F90B}"/>
              </a:ext>
            </a:extLst>
          </p:cNvPr>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6" name="Freeform 1154">
            <a:extLst>
              <a:ext uri="{FF2B5EF4-FFF2-40B4-BE49-F238E27FC236}">
                <a16:creationId xmlns:a16="http://schemas.microsoft.com/office/drawing/2014/main" id="{4EDAA767-1ABA-427C-BBBC-3E20A59BD194}"/>
              </a:ext>
            </a:extLst>
          </p:cNvPr>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7" name="Freeform 1156">
            <a:extLst>
              <a:ext uri="{FF2B5EF4-FFF2-40B4-BE49-F238E27FC236}">
                <a16:creationId xmlns:a16="http://schemas.microsoft.com/office/drawing/2014/main" id="{7BB5F5E0-B4EF-4BA0-A272-CF857EE24238}"/>
              </a:ext>
            </a:extLst>
          </p:cNvPr>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8" name="Freeform 1163">
            <a:extLst>
              <a:ext uri="{FF2B5EF4-FFF2-40B4-BE49-F238E27FC236}">
                <a16:creationId xmlns:a16="http://schemas.microsoft.com/office/drawing/2014/main" id="{0D769C38-9B15-4A7E-9FEF-B15D24A78B27}"/>
              </a:ext>
            </a:extLst>
          </p:cNvPr>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9" name="Freeform 1172">
            <a:extLst>
              <a:ext uri="{FF2B5EF4-FFF2-40B4-BE49-F238E27FC236}">
                <a16:creationId xmlns:a16="http://schemas.microsoft.com/office/drawing/2014/main" id="{74E4DB07-AA67-4329-9794-B150A68ACB32}"/>
              </a:ext>
            </a:extLst>
          </p:cNvPr>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0" name="Freeform 1177">
            <a:extLst>
              <a:ext uri="{FF2B5EF4-FFF2-40B4-BE49-F238E27FC236}">
                <a16:creationId xmlns:a16="http://schemas.microsoft.com/office/drawing/2014/main" id="{FF843D85-932E-4C3D-95CD-5FFE6743642E}"/>
              </a:ext>
            </a:extLst>
          </p:cNvPr>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1" name="Freeform 1180">
            <a:extLst>
              <a:ext uri="{FF2B5EF4-FFF2-40B4-BE49-F238E27FC236}">
                <a16:creationId xmlns:a16="http://schemas.microsoft.com/office/drawing/2014/main" id="{B6716C8D-ED7D-4781-851B-D8C8863D017E}"/>
              </a:ext>
            </a:extLst>
          </p:cNvPr>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2" name="Line 1187">
            <a:extLst>
              <a:ext uri="{FF2B5EF4-FFF2-40B4-BE49-F238E27FC236}">
                <a16:creationId xmlns:a16="http://schemas.microsoft.com/office/drawing/2014/main" id="{7F4CB604-25CE-4F70-B9D3-348E97E6EC7C}"/>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3" name="Line 1188">
            <a:extLst>
              <a:ext uri="{FF2B5EF4-FFF2-40B4-BE49-F238E27FC236}">
                <a16:creationId xmlns:a16="http://schemas.microsoft.com/office/drawing/2014/main" id="{3AF26F47-01E6-4BC9-B4F3-907CCA4F22B8}"/>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4" name="Freeform 1208">
            <a:extLst>
              <a:ext uri="{FF2B5EF4-FFF2-40B4-BE49-F238E27FC236}">
                <a16:creationId xmlns:a16="http://schemas.microsoft.com/office/drawing/2014/main" id="{554C63BF-AD03-444B-8A2A-36B9F2AE3CBF}"/>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5" name="Freeform 1210">
            <a:extLst>
              <a:ext uri="{FF2B5EF4-FFF2-40B4-BE49-F238E27FC236}">
                <a16:creationId xmlns:a16="http://schemas.microsoft.com/office/drawing/2014/main" id="{A7261FCE-0D84-4977-9DC8-5C7A21E17AEE}"/>
              </a:ext>
            </a:extLst>
          </p:cNvPr>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6" name="Freeform 1214">
            <a:extLst>
              <a:ext uri="{FF2B5EF4-FFF2-40B4-BE49-F238E27FC236}">
                <a16:creationId xmlns:a16="http://schemas.microsoft.com/office/drawing/2014/main" id="{5041F225-81DB-43BF-AC38-E38398E5762C}"/>
              </a:ext>
            </a:extLst>
          </p:cNvPr>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7" name="Rectangle 1215">
            <a:extLst>
              <a:ext uri="{FF2B5EF4-FFF2-40B4-BE49-F238E27FC236}">
                <a16:creationId xmlns:a16="http://schemas.microsoft.com/office/drawing/2014/main" id="{443E60E4-C711-47C8-B727-0C73AD9F6B6B}"/>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98" name="Freeform 1217">
            <a:extLst>
              <a:ext uri="{FF2B5EF4-FFF2-40B4-BE49-F238E27FC236}">
                <a16:creationId xmlns:a16="http://schemas.microsoft.com/office/drawing/2014/main" id="{C2062C7D-A663-4C19-8338-9BFCC88A2D8B}"/>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9" name="Freeform 1219">
            <a:extLst>
              <a:ext uri="{FF2B5EF4-FFF2-40B4-BE49-F238E27FC236}">
                <a16:creationId xmlns:a16="http://schemas.microsoft.com/office/drawing/2014/main" id="{CB3CBFF2-70E3-463A-86A6-632C61A979F2}"/>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0" name="Freeform 1221">
            <a:extLst>
              <a:ext uri="{FF2B5EF4-FFF2-40B4-BE49-F238E27FC236}">
                <a16:creationId xmlns:a16="http://schemas.microsoft.com/office/drawing/2014/main" id="{635F30E5-AFA2-4E4C-AC39-30B7FACD1C89}"/>
              </a:ext>
            </a:extLst>
          </p:cNvPr>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1" name="Freeform 1234">
            <a:extLst>
              <a:ext uri="{FF2B5EF4-FFF2-40B4-BE49-F238E27FC236}">
                <a16:creationId xmlns:a16="http://schemas.microsoft.com/office/drawing/2014/main" id="{3B0FB148-36E0-4FA4-843F-450176ED4A04}"/>
              </a:ext>
            </a:extLst>
          </p:cNvPr>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2" name="Line 1237">
            <a:extLst>
              <a:ext uri="{FF2B5EF4-FFF2-40B4-BE49-F238E27FC236}">
                <a16:creationId xmlns:a16="http://schemas.microsoft.com/office/drawing/2014/main" id="{EB2C0092-B703-4391-B512-293B327F5C76}"/>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3" name="Line 1238">
            <a:extLst>
              <a:ext uri="{FF2B5EF4-FFF2-40B4-BE49-F238E27FC236}">
                <a16:creationId xmlns:a16="http://schemas.microsoft.com/office/drawing/2014/main" id="{F6B3B0B6-902E-427B-9624-CE3BD31A54D4}"/>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4" name="Freeform 1240">
            <a:extLst>
              <a:ext uri="{FF2B5EF4-FFF2-40B4-BE49-F238E27FC236}">
                <a16:creationId xmlns:a16="http://schemas.microsoft.com/office/drawing/2014/main" id="{2A0255FC-167C-4DE6-B1D7-113526589BFE}"/>
              </a:ext>
            </a:extLst>
          </p:cNvPr>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5" name="Freeform 1243">
            <a:extLst>
              <a:ext uri="{FF2B5EF4-FFF2-40B4-BE49-F238E27FC236}">
                <a16:creationId xmlns:a16="http://schemas.microsoft.com/office/drawing/2014/main" id="{451227F0-E4E0-439B-A915-8ED20B05200D}"/>
              </a:ext>
            </a:extLst>
          </p:cNvPr>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6" name="Freeform 1246">
            <a:extLst>
              <a:ext uri="{FF2B5EF4-FFF2-40B4-BE49-F238E27FC236}">
                <a16:creationId xmlns:a16="http://schemas.microsoft.com/office/drawing/2014/main" id="{A6AF1420-E189-44E1-AA98-C76A9827CF3B}"/>
              </a:ext>
            </a:extLst>
          </p:cNvPr>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7" name="Freeform 1250">
            <a:extLst>
              <a:ext uri="{FF2B5EF4-FFF2-40B4-BE49-F238E27FC236}">
                <a16:creationId xmlns:a16="http://schemas.microsoft.com/office/drawing/2014/main" id="{6ADA895E-D9B3-4609-8984-076A89BAE212}"/>
              </a:ext>
            </a:extLst>
          </p:cNvPr>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8" name="Freeform 1252">
            <a:extLst>
              <a:ext uri="{FF2B5EF4-FFF2-40B4-BE49-F238E27FC236}">
                <a16:creationId xmlns:a16="http://schemas.microsoft.com/office/drawing/2014/main" id="{E1E849BC-0DC9-4C2F-81B0-0BABB497183F}"/>
              </a:ext>
            </a:extLst>
          </p:cNvPr>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9" name="Freeform 1255">
            <a:extLst>
              <a:ext uri="{FF2B5EF4-FFF2-40B4-BE49-F238E27FC236}">
                <a16:creationId xmlns:a16="http://schemas.microsoft.com/office/drawing/2014/main" id="{A158123E-3820-447C-A8C2-E4A7C4C2B1A4}"/>
              </a:ext>
            </a:extLst>
          </p:cNvPr>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0" name="Rectangle 1256">
            <a:extLst>
              <a:ext uri="{FF2B5EF4-FFF2-40B4-BE49-F238E27FC236}">
                <a16:creationId xmlns:a16="http://schemas.microsoft.com/office/drawing/2014/main" id="{0C5CF14F-1EF3-4CFF-804E-5AD6E0BA4C93}"/>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11" name="Freeform 1258">
            <a:extLst>
              <a:ext uri="{FF2B5EF4-FFF2-40B4-BE49-F238E27FC236}">
                <a16:creationId xmlns:a16="http://schemas.microsoft.com/office/drawing/2014/main" id="{7C5978A4-BA48-4D7F-B414-8412645B43E5}"/>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2" name="Freeform 1266">
            <a:extLst>
              <a:ext uri="{FF2B5EF4-FFF2-40B4-BE49-F238E27FC236}">
                <a16:creationId xmlns:a16="http://schemas.microsoft.com/office/drawing/2014/main" id="{264011B8-1146-459D-9A6A-F31A13134F46}"/>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3" name="Freeform 1269">
            <a:extLst>
              <a:ext uri="{FF2B5EF4-FFF2-40B4-BE49-F238E27FC236}">
                <a16:creationId xmlns:a16="http://schemas.microsoft.com/office/drawing/2014/main" id="{4A54B2F8-E78F-4512-8B23-45CD7DF38947}"/>
              </a:ext>
            </a:extLst>
          </p:cNvPr>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4" name="Line 1270">
            <a:extLst>
              <a:ext uri="{FF2B5EF4-FFF2-40B4-BE49-F238E27FC236}">
                <a16:creationId xmlns:a16="http://schemas.microsoft.com/office/drawing/2014/main" id="{4A854E77-17C7-4081-8A9F-E8762EB6B64A}"/>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5" name="Line 1271">
            <a:extLst>
              <a:ext uri="{FF2B5EF4-FFF2-40B4-BE49-F238E27FC236}">
                <a16:creationId xmlns:a16="http://schemas.microsoft.com/office/drawing/2014/main" id="{E761717A-1D44-495B-B34D-240A4EB14C63}"/>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6" name="Rectangle 1272">
            <a:extLst>
              <a:ext uri="{FF2B5EF4-FFF2-40B4-BE49-F238E27FC236}">
                <a16:creationId xmlns:a16="http://schemas.microsoft.com/office/drawing/2014/main" id="{3EF11EB6-4AE8-4AED-90C8-15FD8212B786}"/>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17" name="Rectangle 1273">
            <a:extLst>
              <a:ext uri="{FF2B5EF4-FFF2-40B4-BE49-F238E27FC236}">
                <a16:creationId xmlns:a16="http://schemas.microsoft.com/office/drawing/2014/main" id="{EEDE602B-5EC0-4B3F-BC08-8EA9B2B4971D}"/>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18" name="Line 1274">
            <a:extLst>
              <a:ext uri="{FF2B5EF4-FFF2-40B4-BE49-F238E27FC236}">
                <a16:creationId xmlns:a16="http://schemas.microsoft.com/office/drawing/2014/main" id="{1FF1B4ED-FD3E-4CDF-87FB-73C0EF75206C}"/>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9" name="Line 1275">
            <a:extLst>
              <a:ext uri="{FF2B5EF4-FFF2-40B4-BE49-F238E27FC236}">
                <a16:creationId xmlns:a16="http://schemas.microsoft.com/office/drawing/2014/main" id="{444F27CE-2D27-422E-9A1F-9F4B44EE9004}"/>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0" name="Freeform 1277">
            <a:extLst>
              <a:ext uri="{FF2B5EF4-FFF2-40B4-BE49-F238E27FC236}">
                <a16:creationId xmlns:a16="http://schemas.microsoft.com/office/drawing/2014/main" id="{28DF485A-80DF-47BF-8A98-C1EB2722107C}"/>
              </a:ext>
            </a:extLst>
          </p:cNvPr>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1" name="Freeform 1287">
            <a:extLst>
              <a:ext uri="{FF2B5EF4-FFF2-40B4-BE49-F238E27FC236}">
                <a16:creationId xmlns:a16="http://schemas.microsoft.com/office/drawing/2014/main" id="{4EEBD286-6598-4FA6-91BD-BF01F796F845}"/>
              </a:ext>
            </a:extLst>
          </p:cNvPr>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2" name="Freeform 1290">
            <a:extLst>
              <a:ext uri="{FF2B5EF4-FFF2-40B4-BE49-F238E27FC236}">
                <a16:creationId xmlns:a16="http://schemas.microsoft.com/office/drawing/2014/main" id="{A9C98877-F7FB-4B5C-8C3F-782628902711}"/>
              </a:ext>
            </a:extLst>
          </p:cNvPr>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3" name="Rectangle 1335">
            <a:extLst>
              <a:ext uri="{FF2B5EF4-FFF2-40B4-BE49-F238E27FC236}">
                <a16:creationId xmlns:a16="http://schemas.microsoft.com/office/drawing/2014/main" id="{71D4AEEF-2B56-41BA-9A2B-5330BD8B83D2}"/>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24" name="Rectangle 1336">
            <a:extLst>
              <a:ext uri="{FF2B5EF4-FFF2-40B4-BE49-F238E27FC236}">
                <a16:creationId xmlns:a16="http://schemas.microsoft.com/office/drawing/2014/main" id="{B94A7623-40A0-4CAF-A17A-DAD4536FCD32}"/>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25" name="Rectangle 1337">
            <a:extLst>
              <a:ext uri="{FF2B5EF4-FFF2-40B4-BE49-F238E27FC236}">
                <a16:creationId xmlns:a16="http://schemas.microsoft.com/office/drawing/2014/main" id="{FCB2F495-A554-42E3-8B56-038EF05C6F4A}"/>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26" name="Rectangle 1340">
            <a:extLst>
              <a:ext uri="{FF2B5EF4-FFF2-40B4-BE49-F238E27FC236}">
                <a16:creationId xmlns:a16="http://schemas.microsoft.com/office/drawing/2014/main" id="{33268D3C-A0CB-4F57-BE66-EF4A688C742E}"/>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27" name="Rectangle 1341">
            <a:extLst>
              <a:ext uri="{FF2B5EF4-FFF2-40B4-BE49-F238E27FC236}">
                <a16:creationId xmlns:a16="http://schemas.microsoft.com/office/drawing/2014/main" id="{A2172A7D-065F-4293-B60E-93022181CE4B}"/>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28" name="Rectangle 1342">
            <a:extLst>
              <a:ext uri="{FF2B5EF4-FFF2-40B4-BE49-F238E27FC236}">
                <a16:creationId xmlns:a16="http://schemas.microsoft.com/office/drawing/2014/main" id="{026683CD-25EF-4849-989F-F85ACFC7A650}"/>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29" name="Rectangle 1343">
            <a:extLst>
              <a:ext uri="{FF2B5EF4-FFF2-40B4-BE49-F238E27FC236}">
                <a16:creationId xmlns:a16="http://schemas.microsoft.com/office/drawing/2014/main" id="{78212E34-00ED-422E-B903-E014020C85FA}"/>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30" name="Rectangle 1344">
            <a:extLst>
              <a:ext uri="{FF2B5EF4-FFF2-40B4-BE49-F238E27FC236}">
                <a16:creationId xmlns:a16="http://schemas.microsoft.com/office/drawing/2014/main" id="{4C084AD0-215D-46EE-99AF-B8A0EEE04B8A}"/>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hasCustomPrompt="1"/>
          </p:nvPr>
        </p:nvSpPr>
        <p:spPr>
          <a:xfrm>
            <a:off x="455779" y="3721344"/>
            <a:ext cx="1942352" cy="2023969"/>
          </a:xfrm>
          <a:prstGeom prst="roundRect">
            <a:avLst/>
          </a:prstGeom>
          <a:ln w="19050" cmpd="sng">
            <a:solidFill>
              <a:schemeClr val="bg2"/>
            </a:solidFill>
          </a:ln>
        </p:spPr>
        <p:txBody>
          <a:bodyPr/>
          <a:lstStyle>
            <a:lvl1pPr rtl="0">
              <a:defRPr>
                <a:solidFill>
                  <a:schemeClr val="tx2">
                    <a:lumMod val="65000"/>
                    <a:lumOff val="35000"/>
                  </a:schemeClr>
                </a:solidFill>
              </a:defRPr>
            </a:lvl1pPr>
          </a:lstStyle>
          <a:p>
            <a:pPr lvl="0"/>
            <a:r>
              <a:rPr lang="en-US" noProof="0"/>
              <a:t>Click icon to add clip art</a:t>
            </a:r>
          </a:p>
        </p:txBody>
      </p:sp>
      <p:sp>
        <p:nvSpPr>
          <p:cNvPr id="177" name="ClipArt Placeholder 9"/>
          <p:cNvSpPr>
            <a:spLocks noGrp="1"/>
          </p:cNvSpPr>
          <p:nvPr>
            <p:ph type="clipArt" sz="quarter" idx="56" hasCustomPrompt="1"/>
          </p:nvPr>
        </p:nvSpPr>
        <p:spPr>
          <a:xfrm>
            <a:off x="2790729" y="3721344"/>
            <a:ext cx="1942352" cy="2023969"/>
          </a:xfrm>
          <a:prstGeom prst="roundRect">
            <a:avLst/>
          </a:prstGeom>
          <a:ln w="19050" cmpd="sng">
            <a:solidFill>
              <a:schemeClr val="bg2"/>
            </a:solidFill>
          </a:ln>
        </p:spPr>
        <p:txBody>
          <a:bodyPr/>
          <a:lstStyle>
            <a:lvl1pPr rtl="0">
              <a:defRPr>
                <a:solidFill>
                  <a:schemeClr val="tx2">
                    <a:lumMod val="65000"/>
                    <a:lumOff val="35000"/>
                  </a:schemeClr>
                </a:solidFill>
              </a:defRPr>
            </a:lvl1pPr>
          </a:lstStyle>
          <a:p>
            <a:pPr lvl="0"/>
            <a:r>
              <a:rPr lang="en-US" noProof="0"/>
              <a:t>Click icon to add clip art</a:t>
            </a:r>
          </a:p>
        </p:txBody>
      </p:sp>
      <p:sp>
        <p:nvSpPr>
          <p:cNvPr id="184" name="ClipArt Placeholder 9"/>
          <p:cNvSpPr>
            <a:spLocks noGrp="1"/>
          </p:cNvSpPr>
          <p:nvPr>
            <p:ph type="clipArt" sz="quarter" idx="63" hasCustomPrompt="1"/>
          </p:nvPr>
        </p:nvSpPr>
        <p:spPr>
          <a:xfrm>
            <a:off x="5125679" y="3721344"/>
            <a:ext cx="1942352" cy="2023969"/>
          </a:xfrm>
          <a:prstGeom prst="roundRect">
            <a:avLst/>
          </a:prstGeom>
          <a:ln w="19050" cmpd="sng">
            <a:solidFill>
              <a:schemeClr val="bg2"/>
            </a:solidFill>
          </a:ln>
        </p:spPr>
        <p:txBody>
          <a:bodyPr/>
          <a:lstStyle>
            <a:lvl1pPr rtl="0">
              <a:defRPr>
                <a:solidFill>
                  <a:schemeClr val="tx2">
                    <a:lumMod val="65000"/>
                    <a:lumOff val="35000"/>
                  </a:schemeClr>
                </a:solidFill>
              </a:defRPr>
            </a:lvl1pPr>
          </a:lstStyle>
          <a:p>
            <a:pPr lvl="0"/>
            <a:r>
              <a:rPr lang="en-US" noProof="0"/>
              <a:t>Click icon to add clip art</a:t>
            </a:r>
          </a:p>
        </p:txBody>
      </p:sp>
      <p:sp>
        <p:nvSpPr>
          <p:cNvPr id="191" name="ClipArt Placeholder 9"/>
          <p:cNvSpPr>
            <a:spLocks noGrp="1"/>
          </p:cNvSpPr>
          <p:nvPr>
            <p:ph type="clipArt" sz="quarter" idx="70" hasCustomPrompt="1"/>
          </p:nvPr>
        </p:nvSpPr>
        <p:spPr>
          <a:xfrm>
            <a:off x="7460628" y="3721344"/>
            <a:ext cx="1942352" cy="2023969"/>
          </a:xfrm>
          <a:prstGeom prst="roundRect">
            <a:avLst/>
          </a:prstGeom>
          <a:ln w="19050" cmpd="sng">
            <a:solidFill>
              <a:schemeClr val="bg2"/>
            </a:solidFill>
          </a:ln>
        </p:spPr>
        <p:txBody>
          <a:bodyPr/>
          <a:lstStyle>
            <a:lvl1pPr rtl="0">
              <a:defRPr>
                <a:solidFill>
                  <a:schemeClr val="tx2">
                    <a:lumMod val="65000"/>
                    <a:lumOff val="35000"/>
                  </a:schemeClr>
                </a:solidFill>
              </a:defRPr>
            </a:lvl1pPr>
          </a:lstStyle>
          <a:p>
            <a:pPr lvl="0"/>
            <a:r>
              <a:rPr lang="en-US" noProof="0"/>
              <a:t>Click icon to add clip art</a:t>
            </a:r>
          </a:p>
        </p:txBody>
      </p:sp>
      <p:sp>
        <p:nvSpPr>
          <p:cNvPr id="198" name="ClipArt Placeholder 9"/>
          <p:cNvSpPr>
            <a:spLocks noGrp="1"/>
          </p:cNvSpPr>
          <p:nvPr>
            <p:ph type="clipArt" sz="quarter" idx="77" hasCustomPrompt="1"/>
          </p:nvPr>
        </p:nvSpPr>
        <p:spPr>
          <a:xfrm>
            <a:off x="9795579" y="3721344"/>
            <a:ext cx="1942352" cy="2023969"/>
          </a:xfrm>
          <a:prstGeom prst="roundRect">
            <a:avLst/>
          </a:prstGeom>
          <a:ln w="19050" cmpd="sng">
            <a:solidFill>
              <a:schemeClr val="bg2"/>
            </a:solidFill>
          </a:ln>
        </p:spPr>
        <p:txBody>
          <a:bodyPr/>
          <a:lstStyle>
            <a:lvl1pPr rtl="0">
              <a:defRPr>
                <a:solidFill>
                  <a:schemeClr val="tx2">
                    <a:lumMod val="65000"/>
                    <a:lumOff val="35000"/>
                  </a:schemeClr>
                </a:solidFill>
              </a:defRPr>
            </a:lvl1pPr>
          </a:lstStyle>
          <a:p>
            <a:pPr lvl="0"/>
            <a:r>
              <a:rPr lang="en-US" noProof="0"/>
              <a:t>Click icon to add clip art</a:t>
            </a:r>
          </a:p>
        </p:txBody>
      </p:sp>
      <p:sp>
        <p:nvSpPr>
          <p:cNvPr id="324" name="Title 323"/>
          <p:cNvSpPr>
            <a:spLocks noGrp="1"/>
          </p:cNvSpPr>
          <p:nvPr>
            <p:ph type="title"/>
          </p:nvPr>
        </p:nvSpPr>
        <p:spPr>
          <a:xfrm>
            <a:off x="457868" y="301628"/>
            <a:ext cx="11252869" cy="668193"/>
          </a:xfrm>
        </p:spPr>
        <p:txBody>
          <a:bodyPr vert="horz"/>
          <a:lstStyle>
            <a:lvl1pPr rtl="0">
              <a:defRPr b="0" i="0">
                <a:solidFill>
                  <a:srgbClr val="021F43"/>
                </a:solidFill>
                <a:latin typeface="+mn-lt"/>
                <a:cs typeface="Andes ExtraLight"/>
              </a:defRPr>
            </a:lvl1pPr>
          </a:lstStyle>
          <a:p>
            <a:r>
              <a:rPr lang="en-US"/>
              <a:t>Click to edit Master title style</a:t>
            </a:r>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rtl="0">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hasCustomPrompt="1"/>
          </p:nvPr>
        </p:nvSpPr>
        <p:spPr>
          <a:xfrm>
            <a:off x="635321" y="4049123"/>
            <a:ext cx="1583267" cy="492125"/>
          </a:xfrm>
        </p:spPr>
        <p:txBody>
          <a:bodyPr/>
          <a:lstStyle>
            <a:lvl1pPr algn="ctr" rtl="0">
              <a:defRPr sz="1100">
                <a:solidFill>
                  <a:schemeClr val="tx2">
                    <a:lumMod val="65000"/>
                    <a:lumOff val="35000"/>
                  </a:schemeClr>
                </a:solidFill>
              </a:defRPr>
            </a:lvl1pPr>
          </a:lstStyle>
          <a:p>
            <a:pPr lvl="0"/>
            <a:r>
              <a:rPr lang="en-US" noProof="0"/>
              <a:t>Drag picture to placeholder or click icon to add</a:t>
            </a:r>
          </a:p>
        </p:txBody>
      </p:sp>
      <p:sp>
        <p:nvSpPr>
          <p:cNvPr id="173" name="Text Placeholder 2"/>
          <p:cNvSpPr>
            <a:spLocks noGrp="1"/>
          </p:cNvSpPr>
          <p:nvPr>
            <p:ph type="body" sz="quarter" idx="52"/>
          </p:nvPr>
        </p:nvSpPr>
        <p:spPr>
          <a:xfrm>
            <a:off x="620134" y="4599734"/>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4" y="4873736"/>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4" y="5147738"/>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4" y="5412670"/>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rtl="0">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hasCustomPrompt="1"/>
          </p:nvPr>
        </p:nvSpPr>
        <p:spPr>
          <a:xfrm>
            <a:off x="2926010" y="4049123"/>
            <a:ext cx="1583267" cy="492125"/>
          </a:xfrm>
        </p:spPr>
        <p:txBody>
          <a:bodyPr/>
          <a:lstStyle>
            <a:lvl1pPr algn="ctr" rtl="0">
              <a:defRPr sz="1100">
                <a:solidFill>
                  <a:schemeClr val="tx2">
                    <a:lumMod val="65000"/>
                    <a:lumOff val="35000"/>
                  </a:schemeClr>
                </a:solidFill>
              </a:defRPr>
            </a:lvl1pPr>
          </a:lstStyle>
          <a:p>
            <a:pPr lvl="0"/>
            <a:r>
              <a:rPr lang="en-US" noProof="0"/>
              <a:t>Drag picture to placeholder or click icon to add</a:t>
            </a:r>
          </a:p>
        </p:txBody>
      </p:sp>
      <p:sp>
        <p:nvSpPr>
          <p:cNvPr id="180" name="Text Placeholder 2"/>
          <p:cNvSpPr>
            <a:spLocks noGrp="1"/>
          </p:cNvSpPr>
          <p:nvPr>
            <p:ph type="body" sz="quarter" idx="59"/>
          </p:nvPr>
        </p:nvSpPr>
        <p:spPr>
          <a:xfrm>
            <a:off x="2910823" y="4599734"/>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3" y="4873736"/>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3" y="5147738"/>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3" y="5412670"/>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rtl="0">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hasCustomPrompt="1"/>
          </p:nvPr>
        </p:nvSpPr>
        <p:spPr>
          <a:xfrm>
            <a:off x="5299253" y="4049123"/>
            <a:ext cx="1583267" cy="492125"/>
          </a:xfrm>
        </p:spPr>
        <p:txBody>
          <a:bodyPr/>
          <a:lstStyle>
            <a:lvl1pPr algn="ctr" rtl="0">
              <a:defRPr sz="1100">
                <a:solidFill>
                  <a:schemeClr val="tx2">
                    <a:lumMod val="65000"/>
                    <a:lumOff val="35000"/>
                  </a:schemeClr>
                </a:solidFill>
              </a:defRPr>
            </a:lvl1pPr>
          </a:lstStyle>
          <a:p>
            <a:pPr lvl="0"/>
            <a:r>
              <a:rPr lang="en-US" noProof="0"/>
              <a:t>Drag picture to placeholder or click icon to add</a:t>
            </a:r>
          </a:p>
        </p:txBody>
      </p:sp>
      <p:sp>
        <p:nvSpPr>
          <p:cNvPr id="187" name="Text Placeholder 2"/>
          <p:cNvSpPr>
            <a:spLocks noGrp="1"/>
          </p:cNvSpPr>
          <p:nvPr>
            <p:ph type="body" sz="quarter" idx="66"/>
          </p:nvPr>
        </p:nvSpPr>
        <p:spPr>
          <a:xfrm>
            <a:off x="5284065" y="4599734"/>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5" y="4873736"/>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5" y="5147738"/>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5" y="5412670"/>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rtl="0">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hasCustomPrompt="1"/>
          </p:nvPr>
        </p:nvSpPr>
        <p:spPr>
          <a:xfrm>
            <a:off x="7648145" y="4049123"/>
            <a:ext cx="1583267" cy="492125"/>
          </a:xfrm>
        </p:spPr>
        <p:txBody>
          <a:bodyPr/>
          <a:lstStyle>
            <a:lvl1pPr algn="ctr" rtl="0">
              <a:defRPr sz="1100">
                <a:solidFill>
                  <a:schemeClr val="tx2">
                    <a:lumMod val="65000"/>
                    <a:lumOff val="35000"/>
                  </a:schemeClr>
                </a:solidFill>
              </a:defRPr>
            </a:lvl1pPr>
          </a:lstStyle>
          <a:p>
            <a:pPr lvl="0"/>
            <a:r>
              <a:rPr lang="en-US" noProof="0"/>
              <a:t>Drag picture to placeholder or click icon to add</a:t>
            </a:r>
          </a:p>
        </p:txBody>
      </p:sp>
      <p:sp>
        <p:nvSpPr>
          <p:cNvPr id="194" name="Text Placeholder 2"/>
          <p:cNvSpPr>
            <a:spLocks noGrp="1"/>
          </p:cNvSpPr>
          <p:nvPr>
            <p:ph type="body" sz="quarter" idx="73"/>
          </p:nvPr>
        </p:nvSpPr>
        <p:spPr>
          <a:xfrm>
            <a:off x="7632957" y="4599734"/>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7" y="4873736"/>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7" y="5147738"/>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7" y="5412670"/>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rtl="0">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hasCustomPrompt="1"/>
          </p:nvPr>
        </p:nvSpPr>
        <p:spPr>
          <a:xfrm>
            <a:off x="10012616" y="4049123"/>
            <a:ext cx="1583267" cy="492125"/>
          </a:xfrm>
        </p:spPr>
        <p:txBody>
          <a:bodyPr/>
          <a:lstStyle>
            <a:lvl1pPr algn="ctr" rtl="0">
              <a:defRPr sz="1100">
                <a:solidFill>
                  <a:schemeClr val="tx2">
                    <a:lumMod val="65000"/>
                    <a:lumOff val="35000"/>
                  </a:schemeClr>
                </a:solidFill>
              </a:defRPr>
            </a:lvl1pPr>
          </a:lstStyle>
          <a:p>
            <a:pPr lvl="0"/>
            <a:r>
              <a:rPr lang="en-US" noProof="0"/>
              <a:t>Drag picture to placeholder or click icon to add</a:t>
            </a:r>
          </a:p>
        </p:txBody>
      </p:sp>
      <p:sp>
        <p:nvSpPr>
          <p:cNvPr id="201" name="Text Placeholder 2"/>
          <p:cNvSpPr>
            <a:spLocks noGrp="1"/>
          </p:cNvSpPr>
          <p:nvPr>
            <p:ph type="body" sz="quarter" idx="80"/>
          </p:nvPr>
        </p:nvSpPr>
        <p:spPr>
          <a:xfrm>
            <a:off x="9997427" y="4599734"/>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7" y="4873736"/>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7" y="5147738"/>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7" y="5412670"/>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hasCustomPrompt="1"/>
          </p:nvPr>
        </p:nvSpPr>
        <p:spPr>
          <a:xfrm>
            <a:off x="465455" y="1370030"/>
            <a:ext cx="1942352" cy="2023969"/>
          </a:xfrm>
          <a:prstGeom prst="roundRect">
            <a:avLst/>
          </a:prstGeom>
          <a:ln w="19050" cmpd="sng">
            <a:solidFill>
              <a:schemeClr val="bg2"/>
            </a:solidFill>
          </a:ln>
        </p:spPr>
        <p:txBody>
          <a:bodyPr/>
          <a:lstStyle>
            <a:lvl1pPr rtl="0">
              <a:defRPr/>
            </a:lvl1pPr>
          </a:lstStyle>
          <a:p>
            <a:pPr lvl="0"/>
            <a:r>
              <a:rPr lang="en-US" noProof="0"/>
              <a:t>Click icon to add clip art</a:t>
            </a:r>
          </a:p>
        </p:txBody>
      </p:sp>
      <p:sp>
        <p:nvSpPr>
          <p:cNvPr id="206" name="ClipArt Placeholder 9"/>
          <p:cNvSpPr>
            <a:spLocks noGrp="1"/>
          </p:cNvSpPr>
          <p:nvPr>
            <p:ph type="clipArt" sz="quarter" idx="85" hasCustomPrompt="1"/>
          </p:nvPr>
        </p:nvSpPr>
        <p:spPr>
          <a:xfrm>
            <a:off x="2800405" y="1370030"/>
            <a:ext cx="1942352" cy="2023969"/>
          </a:xfrm>
          <a:prstGeom prst="roundRect">
            <a:avLst/>
          </a:prstGeom>
          <a:ln w="19050" cmpd="sng">
            <a:solidFill>
              <a:schemeClr val="bg2"/>
            </a:solidFill>
          </a:ln>
        </p:spPr>
        <p:txBody>
          <a:bodyPr/>
          <a:lstStyle>
            <a:lvl1pPr rtl="0">
              <a:defRPr/>
            </a:lvl1pPr>
          </a:lstStyle>
          <a:p>
            <a:pPr lvl="0"/>
            <a:r>
              <a:rPr lang="en-US" noProof="0"/>
              <a:t>Click icon to add clip art</a:t>
            </a:r>
          </a:p>
        </p:txBody>
      </p:sp>
      <p:sp>
        <p:nvSpPr>
          <p:cNvPr id="207" name="ClipArt Placeholder 9"/>
          <p:cNvSpPr>
            <a:spLocks noGrp="1"/>
          </p:cNvSpPr>
          <p:nvPr>
            <p:ph type="clipArt" sz="quarter" idx="86" hasCustomPrompt="1"/>
          </p:nvPr>
        </p:nvSpPr>
        <p:spPr>
          <a:xfrm>
            <a:off x="5135355" y="1370030"/>
            <a:ext cx="1942352" cy="2023969"/>
          </a:xfrm>
          <a:prstGeom prst="roundRect">
            <a:avLst/>
          </a:prstGeom>
          <a:ln w="19050" cmpd="sng">
            <a:solidFill>
              <a:schemeClr val="bg2"/>
            </a:solidFill>
          </a:ln>
        </p:spPr>
        <p:txBody>
          <a:bodyPr/>
          <a:lstStyle>
            <a:lvl1pPr rtl="0">
              <a:defRPr/>
            </a:lvl1pPr>
          </a:lstStyle>
          <a:p>
            <a:pPr lvl="0"/>
            <a:r>
              <a:rPr lang="en-US" noProof="0"/>
              <a:t>Click icon to add clip art</a:t>
            </a:r>
          </a:p>
        </p:txBody>
      </p:sp>
      <p:sp>
        <p:nvSpPr>
          <p:cNvPr id="208" name="ClipArt Placeholder 9"/>
          <p:cNvSpPr>
            <a:spLocks noGrp="1"/>
          </p:cNvSpPr>
          <p:nvPr>
            <p:ph type="clipArt" sz="quarter" idx="87" hasCustomPrompt="1"/>
          </p:nvPr>
        </p:nvSpPr>
        <p:spPr>
          <a:xfrm>
            <a:off x="7470304" y="1370030"/>
            <a:ext cx="1942352" cy="2023969"/>
          </a:xfrm>
          <a:prstGeom prst="roundRect">
            <a:avLst/>
          </a:prstGeom>
          <a:ln w="19050" cmpd="sng">
            <a:solidFill>
              <a:schemeClr val="bg2"/>
            </a:solidFill>
          </a:ln>
        </p:spPr>
        <p:txBody>
          <a:bodyPr/>
          <a:lstStyle>
            <a:lvl1pPr rtl="0">
              <a:defRPr/>
            </a:lvl1pPr>
          </a:lstStyle>
          <a:p>
            <a:pPr lvl="0"/>
            <a:r>
              <a:rPr lang="en-US" noProof="0"/>
              <a:t>Click icon to add clip art</a:t>
            </a:r>
          </a:p>
        </p:txBody>
      </p:sp>
      <p:sp>
        <p:nvSpPr>
          <p:cNvPr id="209" name="ClipArt Placeholder 9"/>
          <p:cNvSpPr>
            <a:spLocks noGrp="1"/>
          </p:cNvSpPr>
          <p:nvPr>
            <p:ph type="clipArt" sz="quarter" idx="88" hasCustomPrompt="1"/>
          </p:nvPr>
        </p:nvSpPr>
        <p:spPr>
          <a:xfrm>
            <a:off x="9805255" y="1370030"/>
            <a:ext cx="1942352" cy="2023969"/>
          </a:xfrm>
          <a:prstGeom prst="roundRect">
            <a:avLst/>
          </a:prstGeom>
          <a:ln w="19050" cmpd="sng">
            <a:solidFill>
              <a:schemeClr val="bg2"/>
            </a:solidFill>
          </a:ln>
        </p:spPr>
        <p:txBody>
          <a:bodyPr/>
          <a:lstStyle>
            <a:lvl1pPr rtl="0">
              <a:defRPr/>
            </a:lvl1pPr>
          </a:lstStyle>
          <a:p>
            <a:pPr lvl="0"/>
            <a:r>
              <a:rPr lang="en-US" noProof="0"/>
              <a:t>Click icon to add clip art</a:t>
            </a:r>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rtl="0">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hasCustomPrompt="1"/>
          </p:nvPr>
        </p:nvSpPr>
        <p:spPr>
          <a:xfrm>
            <a:off x="644997" y="1697806"/>
            <a:ext cx="1583267" cy="492125"/>
          </a:xfrm>
        </p:spPr>
        <p:txBody>
          <a:bodyPr/>
          <a:lstStyle>
            <a:lvl1pPr algn="ctr" rtl="0">
              <a:defRPr sz="1100"/>
            </a:lvl1pPr>
          </a:lstStyle>
          <a:p>
            <a:pPr lvl="0"/>
            <a:r>
              <a:rPr lang="en-US" noProof="0"/>
              <a:t>Drag picture to placeholder or click icon to add</a:t>
            </a:r>
          </a:p>
        </p:txBody>
      </p:sp>
      <p:sp>
        <p:nvSpPr>
          <p:cNvPr id="212" name="Text Placeholder 2"/>
          <p:cNvSpPr>
            <a:spLocks noGrp="1"/>
          </p:cNvSpPr>
          <p:nvPr>
            <p:ph type="body" sz="quarter" idx="91"/>
          </p:nvPr>
        </p:nvSpPr>
        <p:spPr>
          <a:xfrm>
            <a:off x="629810" y="2248420"/>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10" y="2522422"/>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10" y="2796424"/>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10" y="3061356"/>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rtl="0">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hasCustomPrompt="1"/>
          </p:nvPr>
        </p:nvSpPr>
        <p:spPr>
          <a:xfrm>
            <a:off x="2935688" y="1697806"/>
            <a:ext cx="1583267" cy="492125"/>
          </a:xfrm>
        </p:spPr>
        <p:txBody>
          <a:bodyPr/>
          <a:lstStyle>
            <a:lvl1pPr algn="ctr" rtl="0">
              <a:defRPr sz="1100"/>
            </a:lvl1pPr>
          </a:lstStyle>
          <a:p>
            <a:pPr lvl="0"/>
            <a:r>
              <a:rPr lang="en-US" noProof="0"/>
              <a:t>Drag picture to placeholder or click icon to add</a:t>
            </a:r>
          </a:p>
        </p:txBody>
      </p:sp>
      <p:sp>
        <p:nvSpPr>
          <p:cNvPr id="218" name="Text Placeholder 2"/>
          <p:cNvSpPr>
            <a:spLocks noGrp="1"/>
          </p:cNvSpPr>
          <p:nvPr>
            <p:ph type="body" sz="quarter" idx="97"/>
          </p:nvPr>
        </p:nvSpPr>
        <p:spPr>
          <a:xfrm>
            <a:off x="2920499" y="2248420"/>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9" y="2522422"/>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9" y="2796424"/>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9" y="3061356"/>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rtl="0">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hasCustomPrompt="1"/>
          </p:nvPr>
        </p:nvSpPr>
        <p:spPr>
          <a:xfrm>
            <a:off x="5308929" y="1697806"/>
            <a:ext cx="1583267" cy="492125"/>
          </a:xfrm>
        </p:spPr>
        <p:txBody>
          <a:bodyPr/>
          <a:lstStyle>
            <a:lvl1pPr algn="ctr" rtl="0">
              <a:defRPr sz="1100"/>
            </a:lvl1pPr>
          </a:lstStyle>
          <a:p>
            <a:pPr lvl="0"/>
            <a:r>
              <a:rPr lang="en-US" noProof="0"/>
              <a:t>Drag picture to placeholder or click icon to add</a:t>
            </a:r>
          </a:p>
        </p:txBody>
      </p:sp>
      <p:sp>
        <p:nvSpPr>
          <p:cNvPr id="224" name="Text Placeholder 2"/>
          <p:cNvSpPr>
            <a:spLocks noGrp="1"/>
          </p:cNvSpPr>
          <p:nvPr>
            <p:ph type="body" sz="quarter" idx="103"/>
          </p:nvPr>
        </p:nvSpPr>
        <p:spPr>
          <a:xfrm>
            <a:off x="5293740" y="2248420"/>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40" y="2522422"/>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40" y="2796424"/>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40" y="3061356"/>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rtl="0">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hasCustomPrompt="1"/>
          </p:nvPr>
        </p:nvSpPr>
        <p:spPr>
          <a:xfrm>
            <a:off x="7657820" y="1697806"/>
            <a:ext cx="1583267" cy="492125"/>
          </a:xfrm>
        </p:spPr>
        <p:txBody>
          <a:bodyPr/>
          <a:lstStyle>
            <a:lvl1pPr algn="ctr" rtl="0">
              <a:defRPr sz="1100"/>
            </a:lvl1pPr>
          </a:lstStyle>
          <a:p>
            <a:pPr lvl="0"/>
            <a:r>
              <a:rPr lang="en-US" noProof="0"/>
              <a:t>Drag picture to placeholder or click icon to add</a:t>
            </a:r>
          </a:p>
        </p:txBody>
      </p:sp>
      <p:sp>
        <p:nvSpPr>
          <p:cNvPr id="230" name="Text Placeholder 2"/>
          <p:cNvSpPr>
            <a:spLocks noGrp="1"/>
          </p:cNvSpPr>
          <p:nvPr>
            <p:ph type="body" sz="quarter" idx="109"/>
          </p:nvPr>
        </p:nvSpPr>
        <p:spPr>
          <a:xfrm>
            <a:off x="7642633" y="2248420"/>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3" y="2522422"/>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3" y="2796424"/>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3" y="3061356"/>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rtl="0">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hasCustomPrompt="1"/>
          </p:nvPr>
        </p:nvSpPr>
        <p:spPr>
          <a:xfrm>
            <a:off x="10022292" y="1697806"/>
            <a:ext cx="1583267" cy="492125"/>
          </a:xfrm>
        </p:spPr>
        <p:txBody>
          <a:bodyPr/>
          <a:lstStyle>
            <a:lvl1pPr algn="ctr" rtl="0">
              <a:defRPr sz="1100"/>
            </a:lvl1pPr>
          </a:lstStyle>
          <a:p>
            <a:pPr lvl="0"/>
            <a:r>
              <a:rPr lang="en-US" noProof="0"/>
              <a:t>Drag picture to placeholder or click icon to add</a:t>
            </a:r>
          </a:p>
        </p:txBody>
      </p:sp>
      <p:sp>
        <p:nvSpPr>
          <p:cNvPr id="236" name="Text Placeholder 2"/>
          <p:cNvSpPr>
            <a:spLocks noGrp="1"/>
          </p:cNvSpPr>
          <p:nvPr>
            <p:ph type="body" sz="quarter" idx="115"/>
          </p:nvPr>
        </p:nvSpPr>
        <p:spPr>
          <a:xfrm>
            <a:off x="10007103" y="2248420"/>
            <a:ext cx="1613647" cy="224584"/>
          </a:xfrm>
        </p:spPr>
        <p:txBody>
          <a:bodyPr anchor="ctr">
            <a:normAutofit/>
          </a:bodyPr>
          <a:lstStyle>
            <a:lvl1pPr algn="ctr" rtl="0">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3" y="2522422"/>
            <a:ext cx="1613647" cy="224584"/>
          </a:xfrm>
        </p:spPr>
        <p:txBody>
          <a:bodyPr anchor="ctr">
            <a:normAutofit/>
          </a:bodyPr>
          <a:lstStyle>
            <a:lvl1pPr algn="ctr" rtl="0">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3" y="2796424"/>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3" y="3061356"/>
            <a:ext cx="1613647" cy="224584"/>
          </a:xfrm>
        </p:spPr>
        <p:txBody>
          <a:bodyPr anchor="ctr">
            <a:normAutofit/>
          </a:bodyPr>
          <a:lstStyle>
            <a:lvl1pPr algn="ctr" rtl="0">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6">
            <a:extLst>
              <a:ext uri="{FF2B5EF4-FFF2-40B4-BE49-F238E27FC236}">
                <a16:creationId xmlns:a16="http://schemas.microsoft.com/office/drawing/2014/main" id="{94B786DD-CCE6-4A0C-8C9D-AAB7E9E849E2}"/>
              </a:ext>
            </a:extLst>
          </p:cNvPr>
          <p:cNvSpPr>
            <a:spLocks noGrp="1"/>
          </p:cNvSpPr>
          <p:nvPr>
            <p:ph type="ftr" sz="quarter" idx="119"/>
          </p:nvPr>
        </p:nvSpPr>
        <p:spPr/>
        <p:txBody>
          <a:bodyPr/>
          <a:lstStyle>
            <a:lvl1pPr rtl="0">
              <a:defRPr/>
            </a:lvl1pPr>
          </a:lstStyle>
          <a:p>
            <a:pPr>
              <a:defRPr/>
            </a:pPr>
            <a:r>
              <a:rPr lang="en-US"/>
              <a:t>Presentation Title</a:t>
            </a:r>
          </a:p>
        </p:txBody>
      </p:sp>
      <p:sp>
        <p:nvSpPr>
          <p:cNvPr id="132" name="Slide Number Placeholder 7">
            <a:extLst>
              <a:ext uri="{FF2B5EF4-FFF2-40B4-BE49-F238E27FC236}">
                <a16:creationId xmlns:a16="http://schemas.microsoft.com/office/drawing/2014/main" id="{4B4AD58F-9FD3-4FB5-87E9-7F96760C2D80}"/>
              </a:ext>
            </a:extLst>
          </p:cNvPr>
          <p:cNvSpPr>
            <a:spLocks noGrp="1"/>
          </p:cNvSpPr>
          <p:nvPr>
            <p:ph type="sldNum" sz="quarter" idx="120"/>
          </p:nvPr>
        </p:nvSpPr>
        <p:spPr/>
        <p:txBody>
          <a:bodyPr/>
          <a:lstStyle>
            <a:lvl1pPr rtl="0">
              <a:defRPr/>
            </a:lvl1pPr>
          </a:lstStyle>
          <a:p>
            <a:fld id="{11E749E9-8F06-46C7-B8EC-DEA1F9C4E51D}" type="slidenum">
              <a:rPr lang="en-US" altLang="en-US" smtClean="0"/>
              <a:pPr/>
              <a:t>‹#›</a:t>
            </a:fld>
            <a:endParaRPr lang="en-US" altLang="en-US"/>
          </a:p>
        </p:txBody>
      </p:sp>
    </p:spTree>
    <p:extLst>
      <p:ext uri="{BB962C8B-B14F-4D97-AF65-F5344CB8AC3E}">
        <p14:creationId xmlns:p14="http://schemas.microsoft.com/office/powerpoint/2010/main" val="2808483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FF982AF-DF93-4DE2-8858-35B894EFE234}"/>
              </a:ext>
            </a:extLst>
          </p:cNvPr>
          <p:cNvGraphicFramePr>
            <a:graphicFrameLocks noChangeAspect="1"/>
          </p:cNvGraphicFramePr>
          <p:nvPr userDrawn="1">
            <p:custDataLst>
              <p:tags r:id="rId1"/>
            </p:custDataLst>
            <p:extLst>
              <p:ext uri="{D42A27DB-BD31-4B8C-83A1-F6EECF244321}">
                <p14:modId xmlns:p14="http://schemas.microsoft.com/office/powerpoint/2010/main" val="104662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7" name="Object 6" hidden="1">
                        <a:extLst>
                          <a:ext uri="{FF2B5EF4-FFF2-40B4-BE49-F238E27FC236}">
                            <a16:creationId xmlns:a16="http://schemas.microsoft.com/office/drawing/2014/main" id="{BFF982AF-DF93-4DE2-8858-35B894EFE2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hart Placeholder 4"/>
          <p:cNvSpPr>
            <a:spLocks noGrp="1"/>
          </p:cNvSpPr>
          <p:nvPr>
            <p:ph type="chart" sz="quarter" idx="18"/>
          </p:nvPr>
        </p:nvSpPr>
        <p:spPr>
          <a:xfrm>
            <a:off x="465668" y="1132417"/>
            <a:ext cx="11260667" cy="5069416"/>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vert="horz"/>
          <a:lstStyle>
            <a:lvl1pPr rtl="0">
              <a:defRPr sz="2200" b="0" i="0" cap="none" baseline="0">
                <a:solidFill>
                  <a:srgbClr val="021F43"/>
                </a:solidFill>
                <a:latin typeface="+mj-lt"/>
                <a:cs typeface="Andes ExtraLight"/>
              </a:defRPr>
            </a:lvl1pPr>
          </a:lstStyle>
          <a:p>
            <a:r>
              <a:rPr lang="en-US"/>
              <a:t>Click to edit Master title style</a:t>
            </a:r>
          </a:p>
        </p:txBody>
      </p:sp>
      <p:sp>
        <p:nvSpPr>
          <p:cNvPr id="4" name="Rectangle 6">
            <a:extLst>
              <a:ext uri="{FF2B5EF4-FFF2-40B4-BE49-F238E27FC236}">
                <a16:creationId xmlns:a16="http://schemas.microsoft.com/office/drawing/2014/main" id="{5F0DF125-DE1F-4560-AFDF-CB2EEE06A3FD}"/>
              </a:ext>
            </a:extLst>
          </p:cNvPr>
          <p:cNvSpPr>
            <a:spLocks noGrp="1" noChangeArrowheads="1"/>
          </p:cNvSpPr>
          <p:nvPr>
            <p:ph type="sldNum" sz="quarter" idx="19"/>
          </p:nvPr>
        </p:nvSpPr>
        <p:spPr>
          <a:ln/>
        </p:spPr>
        <p:txBody>
          <a:bodyPr/>
          <a:lstStyle>
            <a:lvl1pPr rtl="0">
              <a:defRPr/>
            </a:lvl1pPr>
          </a:lstStyle>
          <a:p>
            <a:fld id="{1F52E7F4-8718-473B-BA70-6BFC4864DD66}" type="slidenum">
              <a:rPr lang="en-US" altLang="en-US" smtClean="0"/>
              <a:pPr/>
              <a:t>‹#›</a:t>
            </a:fld>
            <a:endParaRPr lang="en-US" altLang="en-US"/>
          </a:p>
        </p:txBody>
      </p:sp>
      <p:sp>
        <p:nvSpPr>
          <p:cNvPr id="6" name="Footer Placeholder 2">
            <a:extLst>
              <a:ext uri="{FF2B5EF4-FFF2-40B4-BE49-F238E27FC236}">
                <a16:creationId xmlns:a16="http://schemas.microsoft.com/office/drawing/2014/main" id="{B765365C-1A64-421A-80E5-3A774BE1D01B}"/>
              </a:ext>
            </a:extLst>
          </p:cNvPr>
          <p:cNvSpPr>
            <a:spLocks noGrp="1"/>
          </p:cNvSpPr>
          <p:nvPr>
            <p:ph type="ftr" sz="quarter" idx="20"/>
          </p:nvPr>
        </p:nvSpPr>
        <p:spPr/>
        <p:txBody>
          <a:bodyPr/>
          <a:lstStyle>
            <a:lvl1pPr rtl="0">
              <a:defRPr/>
            </a:lvl1pPr>
          </a:lstStyle>
          <a:p>
            <a:pPr>
              <a:defRPr/>
            </a:pPr>
            <a:r>
              <a:rPr lang="en-US"/>
              <a:t>Presentation Title</a:t>
            </a:r>
          </a:p>
        </p:txBody>
      </p:sp>
    </p:spTree>
    <p:extLst>
      <p:ext uri="{BB962C8B-B14F-4D97-AF65-F5344CB8AC3E}">
        <p14:creationId xmlns:p14="http://schemas.microsoft.com/office/powerpoint/2010/main" val="2751855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4873CF-62FC-4273-A6E2-A82845EEC937}"/>
              </a:ext>
            </a:extLst>
          </p:cNvPr>
          <p:cNvGraphicFramePr>
            <a:graphicFrameLocks noChangeAspect="1"/>
          </p:cNvGraphicFramePr>
          <p:nvPr userDrawn="1">
            <p:custDataLst>
              <p:tags r:id="rId1"/>
            </p:custDataLst>
            <p:extLst>
              <p:ext uri="{D42A27DB-BD31-4B8C-83A1-F6EECF244321}">
                <p14:modId xmlns:p14="http://schemas.microsoft.com/office/powerpoint/2010/main" val="2870398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5F4873CF-62FC-4273-A6E2-A82845EEC93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hart Placeholder 4"/>
          <p:cNvSpPr>
            <a:spLocks noGrp="1"/>
          </p:cNvSpPr>
          <p:nvPr>
            <p:ph type="chart" sz="quarter" idx="18"/>
          </p:nvPr>
        </p:nvSpPr>
        <p:spPr>
          <a:xfrm>
            <a:off x="465669"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vert="horz"/>
          <a:lstStyle>
            <a:lvl1pPr rtl="0">
              <a:defRPr sz="2200" b="0" i="0" cap="none" baseline="0">
                <a:solidFill>
                  <a:srgbClr val="021F43"/>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0" y="1147233"/>
            <a:ext cx="5545665" cy="5048250"/>
          </a:xfrm>
        </p:spPr>
        <p:txBody>
          <a:bodyPr/>
          <a:lstStyle/>
          <a:p>
            <a:pPr lvl="0"/>
            <a:endParaRPr lang="en-US" noProof="0"/>
          </a:p>
        </p:txBody>
      </p:sp>
      <p:sp>
        <p:nvSpPr>
          <p:cNvPr id="6" name="Rectangle 6">
            <a:extLst>
              <a:ext uri="{FF2B5EF4-FFF2-40B4-BE49-F238E27FC236}">
                <a16:creationId xmlns:a16="http://schemas.microsoft.com/office/drawing/2014/main" id="{93E9CE21-3E63-4894-8D60-B7C6C78134B3}"/>
              </a:ext>
            </a:extLst>
          </p:cNvPr>
          <p:cNvSpPr>
            <a:spLocks noGrp="1" noChangeArrowheads="1"/>
          </p:cNvSpPr>
          <p:nvPr>
            <p:ph type="sldNum" sz="quarter" idx="20"/>
          </p:nvPr>
        </p:nvSpPr>
        <p:spPr>
          <a:ln/>
        </p:spPr>
        <p:txBody>
          <a:bodyPr/>
          <a:lstStyle>
            <a:lvl1pPr rtl="0">
              <a:defRPr/>
            </a:lvl1pPr>
          </a:lstStyle>
          <a:p>
            <a:fld id="{BF5E879A-E9C0-4296-89FB-F7774A15D456}" type="slidenum">
              <a:rPr lang="en-US" altLang="en-US" smtClean="0"/>
              <a:pPr/>
              <a:t>‹#›</a:t>
            </a:fld>
            <a:endParaRPr lang="en-US" altLang="en-US"/>
          </a:p>
        </p:txBody>
      </p:sp>
      <p:sp>
        <p:nvSpPr>
          <p:cNvPr id="7" name="Footer Placeholder 2">
            <a:extLst>
              <a:ext uri="{FF2B5EF4-FFF2-40B4-BE49-F238E27FC236}">
                <a16:creationId xmlns:a16="http://schemas.microsoft.com/office/drawing/2014/main" id="{EF89BE36-452E-46D6-8170-A7550DBD4525}"/>
              </a:ext>
            </a:extLst>
          </p:cNvPr>
          <p:cNvSpPr>
            <a:spLocks noGrp="1"/>
          </p:cNvSpPr>
          <p:nvPr>
            <p:ph type="ftr" sz="quarter" idx="21"/>
          </p:nvPr>
        </p:nvSpPr>
        <p:spPr/>
        <p:txBody>
          <a:bodyPr/>
          <a:lstStyle>
            <a:lvl1pPr rtl="0">
              <a:defRPr/>
            </a:lvl1pPr>
          </a:lstStyle>
          <a:p>
            <a:pPr>
              <a:defRPr/>
            </a:pPr>
            <a:r>
              <a:rPr lang="en-US"/>
              <a:t>Presentation Title</a:t>
            </a:r>
          </a:p>
        </p:txBody>
      </p:sp>
    </p:spTree>
    <p:extLst>
      <p:ext uri="{BB962C8B-B14F-4D97-AF65-F5344CB8AC3E}">
        <p14:creationId xmlns:p14="http://schemas.microsoft.com/office/powerpoint/2010/main" val="3794499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B02784B-36DB-4A6E-AD96-992B6916DDD8}"/>
              </a:ext>
            </a:extLst>
          </p:cNvPr>
          <p:cNvGraphicFramePr>
            <a:graphicFrameLocks noChangeAspect="1"/>
          </p:cNvGraphicFramePr>
          <p:nvPr userDrawn="1">
            <p:custDataLst>
              <p:tags r:id="rId1"/>
            </p:custDataLst>
            <p:extLst>
              <p:ext uri="{D42A27DB-BD31-4B8C-83A1-F6EECF244321}">
                <p14:modId xmlns:p14="http://schemas.microsoft.com/office/powerpoint/2010/main" val="3197837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EB02784B-36DB-4A6E-AD96-992B6916DD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Chart Placeholder 4"/>
          <p:cNvSpPr>
            <a:spLocks noGrp="1"/>
          </p:cNvSpPr>
          <p:nvPr>
            <p:ph type="chart" sz="quarter" idx="18"/>
          </p:nvPr>
        </p:nvSpPr>
        <p:spPr>
          <a:xfrm>
            <a:off x="465669"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vert="horz"/>
          <a:lstStyle>
            <a:lvl1pPr rtl="0">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0"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4" y="3723217"/>
            <a:ext cx="5545665" cy="2461684"/>
          </a:xfrm>
        </p:spPr>
        <p:txBody>
          <a:bodyPr/>
          <a:lstStyle/>
          <a:p>
            <a:pPr lvl="0"/>
            <a:endParaRPr lang="en-US" noProof="0"/>
          </a:p>
        </p:txBody>
      </p:sp>
      <p:sp>
        <p:nvSpPr>
          <p:cNvPr id="6" name="Rectangle 6">
            <a:extLst>
              <a:ext uri="{FF2B5EF4-FFF2-40B4-BE49-F238E27FC236}">
                <a16:creationId xmlns:a16="http://schemas.microsoft.com/office/drawing/2014/main" id="{A2C34DF0-1D3B-4804-98DE-97280E8E35E9}"/>
              </a:ext>
            </a:extLst>
          </p:cNvPr>
          <p:cNvSpPr>
            <a:spLocks noGrp="1" noChangeArrowheads="1"/>
          </p:cNvSpPr>
          <p:nvPr>
            <p:ph type="sldNum" sz="quarter" idx="21"/>
          </p:nvPr>
        </p:nvSpPr>
        <p:spPr>
          <a:ln/>
        </p:spPr>
        <p:txBody>
          <a:bodyPr/>
          <a:lstStyle>
            <a:lvl1pPr rtl="0">
              <a:defRPr/>
            </a:lvl1pPr>
          </a:lstStyle>
          <a:p>
            <a:fld id="{B24F47E7-7C4F-4FCD-9B5B-6498D3EDFAD8}" type="slidenum">
              <a:rPr lang="en-US" altLang="en-US" smtClean="0"/>
              <a:pPr/>
              <a:t>‹#›</a:t>
            </a:fld>
            <a:endParaRPr lang="en-US" altLang="en-US"/>
          </a:p>
        </p:txBody>
      </p:sp>
      <p:sp>
        <p:nvSpPr>
          <p:cNvPr id="7" name="Footer Placeholder 2">
            <a:extLst>
              <a:ext uri="{FF2B5EF4-FFF2-40B4-BE49-F238E27FC236}">
                <a16:creationId xmlns:a16="http://schemas.microsoft.com/office/drawing/2014/main" id="{FF9D8C87-E732-44A7-BA6B-0AFB839FFCCB}"/>
              </a:ext>
            </a:extLst>
          </p:cNvPr>
          <p:cNvSpPr>
            <a:spLocks noGrp="1"/>
          </p:cNvSpPr>
          <p:nvPr>
            <p:ph type="ftr" sz="quarter" idx="22"/>
          </p:nvPr>
        </p:nvSpPr>
        <p:spPr/>
        <p:txBody>
          <a:bodyPr/>
          <a:lstStyle>
            <a:lvl1pPr rtl="0">
              <a:defRPr/>
            </a:lvl1pPr>
          </a:lstStyle>
          <a:p>
            <a:pPr>
              <a:defRPr/>
            </a:pPr>
            <a:r>
              <a:rPr lang="en-US"/>
              <a:t>Presentation Title</a:t>
            </a:r>
          </a:p>
        </p:txBody>
      </p:sp>
    </p:spTree>
    <p:extLst>
      <p:ext uri="{BB962C8B-B14F-4D97-AF65-F5344CB8AC3E}">
        <p14:creationId xmlns:p14="http://schemas.microsoft.com/office/powerpoint/2010/main" val="3278340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1719E7A-2A03-4277-860B-31A16B7C2021}"/>
              </a:ext>
            </a:extLst>
          </p:cNvPr>
          <p:cNvGraphicFramePr>
            <a:graphicFrameLocks noChangeAspect="1"/>
          </p:cNvGraphicFramePr>
          <p:nvPr userDrawn="1">
            <p:custDataLst>
              <p:tags r:id="rId1"/>
            </p:custDataLst>
            <p:extLst>
              <p:ext uri="{D42A27DB-BD31-4B8C-83A1-F6EECF244321}">
                <p14:modId xmlns:p14="http://schemas.microsoft.com/office/powerpoint/2010/main" val="1407221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51719E7A-2A03-4277-860B-31A16B7C20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475912" y="307475"/>
            <a:ext cx="11213472" cy="708526"/>
          </a:xfrm>
        </p:spPr>
        <p:txBody>
          <a:bodyPr vert="horz"/>
          <a:lstStyle>
            <a:lvl1pPr rtl="0">
              <a:defRPr sz="2200" b="0" i="0" cap="none" baseline="0">
                <a:solidFill>
                  <a:srgbClr val="139AF0"/>
                </a:solidFill>
                <a:latin typeface="+mj-lt"/>
                <a:cs typeface="Andes ExtraLight"/>
              </a:defRPr>
            </a:lvl1pPr>
          </a:lstStyle>
          <a:p>
            <a:r>
              <a:rPr lang="en-US"/>
              <a:t>Click to edit Master title style</a:t>
            </a:r>
          </a:p>
        </p:txBody>
      </p:sp>
      <p:sp>
        <p:nvSpPr>
          <p:cNvPr id="13" name="Chart Placeholder 4"/>
          <p:cNvSpPr>
            <a:spLocks noGrp="1"/>
          </p:cNvSpPr>
          <p:nvPr>
            <p:ph type="chart" sz="quarter" idx="19"/>
          </p:nvPr>
        </p:nvSpPr>
        <p:spPr>
          <a:xfrm>
            <a:off x="6143980" y="1147233"/>
            <a:ext cx="5545665" cy="2461684"/>
          </a:xfrm>
        </p:spPr>
        <p:txBody>
          <a:bodyPr/>
          <a:lstStyle/>
          <a:p>
            <a:pPr lvl="0"/>
            <a:endParaRPr lang="en-US" noProof="0"/>
          </a:p>
        </p:txBody>
      </p:sp>
      <p:sp>
        <p:nvSpPr>
          <p:cNvPr id="8" name="Chart Placeholder 4"/>
          <p:cNvSpPr>
            <a:spLocks noGrp="1"/>
          </p:cNvSpPr>
          <p:nvPr>
            <p:ph type="chart" sz="quarter" idx="20"/>
          </p:nvPr>
        </p:nvSpPr>
        <p:spPr>
          <a:xfrm>
            <a:off x="6149624" y="3723217"/>
            <a:ext cx="5545665" cy="2461684"/>
          </a:xfrm>
        </p:spPr>
        <p:txBody>
          <a:bodyPr/>
          <a:lstStyle/>
          <a:p>
            <a:pPr lvl="0"/>
            <a:endParaRPr lang="en-US" noProof="0"/>
          </a:p>
        </p:txBody>
      </p:sp>
      <p:sp>
        <p:nvSpPr>
          <p:cNvPr id="9" name="Chart Placeholder 4"/>
          <p:cNvSpPr>
            <a:spLocks noGrp="1"/>
          </p:cNvSpPr>
          <p:nvPr>
            <p:ph type="chart" sz="quarter" idx="21"/>
          </p:nvPr>
        </p:nvSpPr>
        <p:spPr>
          <a:xfrm>
            <a:off x="462846" y="1140883"/>
            <a:ext cx="5545665" cy="2461684"/>
          </a:xfrm>
        </p:spPr>
        <p:txBody>
          <a:bodyPr/>
          <a:lstStyle/>
          <a:p>
            <a:pPr lvl="0"/>
            <a:endParaRPr lang="en-US" noProof="0"/>
          </a:p>
        </p:txBody>
      </p:sp>
      <p:sp>
        <p:nvSpPr>
          <p:cNvPr id="14" name="Chart Placeholder 4"/>
          <p:cNvSpPr>
            <a:spLocks noGrp="1"/>
          </p:cNvSpPr>
          <p:nvPr>
            <p:ph type="chart" sz="quarter" idx="22"/>
          </p:nvPr>
        </p:nvSpPr>
        <p:spPr>
          <a:xfrm>
            <a:off x="468490" y="3716867"/>
            <a:ext cx="5545665" cy="2461684"/>
          </a:xfrm>
        </p:spPr>
        <p:txBody>
          <a:bodyPr/>
          <a:lstStyle/>
          <a:p>
            <a:pPr lvl="0"/>
            <a:endParaRPr lang="en-US" noProof="0"/>
          </a:p>
        </p:txBody>
      </p:sp>
      <p:sp>
        <p:nvSpPr>
          <p:cNvPr id="7" name="Rectangle 6">
            <a:extLst>
              <a:ext uri="{FF2B5EF4-FFF2-40B4-BE49-F238E27FC236}">
                <a16:creationId xmlns:a16="http://schemas.microsoft.com/office/drawing/2014/main" id="{783A5992-6CD6-41B5-8D38-CB1BA5C261A8}"/>
              </a:ext>
            </a:extLst>
          </p:cNvPr>
          <p:cNvSpPr>
            <a:spLocks noGrp="1" noChangeArrowheads="1"/>
          </p:cNvSpPr>
          <p:nvPr>
            <p:ph type="sldNum" sz="quarter" idx="23"/>
          </p:nvPr>
        </p:nvSpPr>
        <p:spPr>
          <a:ln/>
        </p:spPr>
        <p:txBody>
          <a:bodyPr/>
          <a:lstStyle>
            <a:lvl1pPr rtl="0">
              <a:defRPr/>
            </a:lvl1pPr>
          </a:lstStyle>
          <a:p>
            <a:fld id="{1D32076A-0FA2-4AE8-96ED-6ABB7565FBA0}" type="slidenum">
              <a:rPr lang="en-US" altLang="en-US" smtClean="0"/>
              <a:pPr/>
              <a:t>‹#›</a:t>
            </a:fld>
            <a:endParaRPr lang="en-US" altLang="en-US"/>
          </a:p>
        </p:txBody>
      </p:sp>
      <p:sp>
        <p:nvSpPr>
          <p:cNvPr id="10" name="Footer Placeholder 2">
            <a:extLst>
              <a:ext uri="{FF2B5EF4-FFF2-40B4-BE49-F238E27FC236}">
                <a16:creationId xmlns:a16="http://schemas.microsoft.com/office/drawing/2014/main" id="{331628C8-0969-449E-A3C4-FCB535D01D5F}"/>
              </a:ext>
            </a:extLst>
          </p:cNvPr>
          <p:cNvSpPr>
            <a:spLocks noGrp="1"/>
          </p:cNvSpPr>
          <p:nvPr>
            <p:ph type="ftr" sz="quarter" idx="24"/>
          </p:nvPr>
        </p:nvSpPr>
        <p:spPr/>
        <p:txBody>
          <a:bodyPr/>
          <a:lstStyle>
            <a:lvl1pPr rtl="0">
              <a:defRPr/>
            </a:lvl1pPr>
          </a:lstStyle>
          <a:p>
            <a:pPr>
              <a:defRPr/>
            </a:pPr>
            <a:r>
              <a:rPr lang="en-US"/>
              <a:t>Presentation Title</a:t>
            </a:r>
          </a:p>
        </p:txBody>
      </p:sp>
    </p:spTree>
    <p:extLst>
      <p:ext uri="{BB962C8B-B14F-4D97-AF65-F5344CB8AC3E}">
        <p14:creationId xmlns:p14="http://schemas.microsoft.com/office/powerpoint/2010/main" val="3059051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A439EEA-DAE6-42C9-A077-A3E64E70F1FF}"/>
              </a:ext>
            </a:extLst>
          </p:cNvPr>
          <p:cNvGraphicFramePr>
            <a:graphicFrameLocks noChangeAspect="1"/>
          </p:cNvGraphicFramePr>
          <p:nvPr userDrawn="1">
            <p:custDataLst>
              <p:tags r:id="rId1"/>
            </p:custDataLst>
            <p:extLst>
              <p:ext uri="{D42A27DB-BD31-4B8C-83A1-F6EECF244321}">
                <p14:modId xmlns:p14="http://schemas.microsoft.com/office/powerpoint/2010/main" val="2534490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7A439EEA-DAE6-42C9-A077-A3E64E70F1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Line 1086">
            <a:extLst>
              <a:ext uri="{FF2B5EF4-FFF2-40B4-BE49-F238E27FC236}">
                <a16:creationId xmlns:a16="http://schemas.microsoft.com/office/drawing/2014/main" id="{E33F54AA-4C66-4D49-A29D-AA7F39006D2C}"/>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 name="Line 1087">
            <a:extLst>
              <a:ext uri="{FF2B5EF4-FFF2-40B4-BE49-F238E27FC236}">
                <a16:creationId xmlns:a16="http://schemas.microsoft.com/office/drawing/2014/main" id="{B31A4B9B-0BAD-463A-886F-C6CA9CAE629E}"/>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6" name="Rectangle 1088">
            <a:extLst>
              <a:ext uri="{FF2B5EF4-FFF2-40B4-BE49-F238E27FC236}">
                <a16:creationId xmlns:a16="http://schemas.microsoft.com/office/drawing/2014/main" id="{A5CA2D93-E0D2-4026-B0A6-315745176477}"/>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7" name="Rectangle 1089">
            <a:extLst>
              <a:ext uri="{FF2B5EF4-FFF2-40B4-BE49-F238E27FC236}">
                <a16:creationId xmlns:a16="http://schemas.microsoft.com/office/drawing/2014/main" id="{069BC9E2-78D1-441E-A907-9558EE55E2F5}"/>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8" name="Freeform 1098">
            <a:extLst>
              <a:ext uri="{FF2B5EF4-FFF2-40B4-BE49-F238E27FC236}">
                <a16:creationId xmlns:a16="http://schemas.microsoft.com/office/drawing/2014/main" id="{62FAC9A8-1777-4312-8C54-C590868D87D5}"/>
              </a:ext>
            </a:extLst>
          </p:cNvPr>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9" name="Freeform 1115">
            <a:extLst>
              <a:ext uri="{FF2B5EF4-FFF2-40B4-BE49-F238E27FC236}">
                <a16:creationId xmlns:a16="http://schemas.microsoft.com/office/drawing/2014/main" id="{51DCA71C-41FD-432D-B7F2-B663D4CC25FA}"/>
              </a:ext>
            </a:extLst>
          </p:cNvPr>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 name="Freeform 1120">
            <a:extLst>
              <a:ext uri="{FF2B5EF4-FFF2-40B4-BE49-F238E27FC236}">
                <a16:creationId xmlns:a16="http://schemas.microsoft.com/office/drawing/2014/main" id="{C685954E-3E65-44B1-804F-C62CD7FF66B6}"/>
              </a:ext>
            </a:extLst>
          </p:cNvPr>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 name="Freeform 1134">
            <a:extLst>
              <a:ext uri="{FF2B5EF4-FFF2-40B4-BE49-F238E27FC236}">
                <a16:creationId xmlns:a16="http://schemas.microsoft.com/office/drawing/2014/main" id="{4F0240B1-E89F-4FFE-8FA8-8185E11F5BB6}"/>
              </a:ext>
            </a:extLst>
          </p:cNvPr>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 name="Freeform 1141">
            <a:extLst>
              <a:ext uri="{FF2B5EF4-FFF2-40B4-BE49-F238E27FC236}">
                <a16:creationId xmlns:a16="http://schemas.microsoft.com/office/drawing/2014/main" id="{35C70CAC-9675-4470-9CE7-D92E43914403}"/>
              </a:ext>
            </a:extLst>
          </p:cNvPr>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3" name="Freeform 1148">
            <a:extLst>
              <a:ext uri="{FF2B5EF4-FFF2-40B4-BE49-F238E27FC236}">
                <a16:creationId xmlns:a16="http://schemas.microsoft.com/office/drawing/2014/main" id="{72A5DDAD-FF00-410C-BEF3-9B6C6BF7B550}"/>
              </a:ext>
            </a:extLst>
          </p:cNvPr>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4" name="Freeform 1150">
            <a:extLst>
              <a:ext uri="{FF2B5EF4-FFF2-40B4-BE49-F238E27FC236}">
                <a16:creationId xmlns:a16="http://schemas.microsoft.com/office/drawing/2014/main" id="{C8384086-9CBC-4D53-BEA0-6FE578F130B1}"/>
              </a:ext>
            </a:extLst>
          </p:cNvPr>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5" name="Freeform 1152">
            <a:extLst>
              <a:ext uri="{FF2B5EF4-FFF2-40B4-BE49-F238E27FC236}">
                <a16:creationId xmlns:a16="http://schemas.microsoft.com/office/drawing/2014/main" id="{B635B322-7182-46C8-8F37-C3A4FCB70C9F}"/>
              </a:ext>
            </a:extLst>
          </p:cNvPr>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6" name="Freeform 1154">
            <a:extLst>
              <a:ext uri="{FF2B5EF4-FFF2-40B4-BE49-F238E27FC236}">
                <a16:creationId xmlns:a16="http://schemas.microsoft.com/office/drawing/2014/main" id="{12E0ED13-B3AC-4AB7-88DD-941B6B57FACB}"/>
              </a:ext>
            </a:extLst>
          </p:cNvPr>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7" name="Freeform 1156">
            <a:extLst>
              <a:ext uri="{FF2B5EF4-FFF2-40B4-BE49-F238E27FC236}">
                <a16:creationId xmlns:a16="http://schemas.microsoft.com/office/drawing/2014/main" id="{2E2B6C7D-F321-4219-9ED5-E0244E051ED5}"/>
              </a:ext>
            </a:extLst>
          </p:cNvPr>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8" name="Freeform 1163">
            <a:extLst>
              <a:ext uri="{FF2B5EF4-FFF2-40B4-BE49-F238E27FC236}">
                <a16:creationId xmlns:a16="http://schemas.microsoft.com/office/drawing/2014/main" id="{94482FF6-AA13-4203-B096-FD90FB09CEF9}"/>
              </a:ext>
            </a:extLst>
          </p:cNvPr>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9" name="Freeform 1172">
            <a:extLst>
              <a:ext uri="{FF2B5EF4-FFF2-40B4-BE49-F238E27FC236}">
                <a16:creationId xmlns:a16="http://schemas.microsoft.com/office/drawing/2014/main" id="{EB453E66-F63C-4F46-BC6A-D79A0624DF7A}"/>
              </a:ext>
            </a:extLst>
          </p:cNvPr>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0" name="Freeform 1177">
            <a:extLst>
              <a:ext uri="{FF2B5EF4-FFF2-40B4-BE49-F238E27FC236}">
                <a16:creationId xmlns:a16="http://schemas.microsoft.com/office/drawing/2014/main" id="{94EC6831-D193-4225-AC7D-4F47E146CA90}"/>
              </a:ext>
            </a:extLst>
          </p:cNvPr>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1" name="Freeform 1180">
            <a:extLst>
              <a:ext uri="{FF2B5EF4-FFF2-40B4-BE49-F238E27FC236}">
                <a16:creationId xmlns:a16="http://schemas.microsoft.com/office/drawing/2014/main" id="{0C6C77D8-ADBA-4720-A1B1-A12D05615D4D}"/>
              </a:ext>
            </a:extLst>
          </p:cNvPr>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2" name="Line 1187">
            <a:extLst>
              <a:ext uri="{FF2B5EF4-FFF2-40B4-BE49-F238E27FC236}">
                <a16:creationId xmlns:a16="http://schemas.microsoft.com/office/drawing/2014/main" id="{5D42EB95-9C4D-41D0-B851-715CF28D7690}"/>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3" name="Line 1188">
            <a:extLst>
              <a:ext uri="{FF2B5EF4-FFF2-40B4-BE49-F238E27FC236}">
                <a16:creationId xmlns:a16="http://schemas.microsoft.com/office/drawing/2014/main" id="{E2381C1E-D0FA-46B7-A90A-13BE4FB6FF88}"/>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4" name="Freeform 1208">
            <a:extLst>
              <a:ext uri="{FF2B5EF4-FFF2-40B4-BE49-F238E27FC236}">
                <a16:creationId xmlns:a16="http://schemas.microsoft.com/office/drawing/2014/main" id="{D7192D31-00E8-4838-BCF0-BFB5D7BA2BC7}"/>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5" name="Freeform 1210">
            <a:extLst>
              <a:ext uri="{FF2B5EF4-FFF2-40B4-BE49-F238E27FC236}">
                <a16:creationId xmlns:a16="http://schemas.microsoft.com/office/drawing/2014/main" id="{684F8782-E230-4619-BB1E-5A5075B3976E}"/>
              </a:ext>
            </a:extLst>
          </p:cNvPr>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6" name="Freeform 1214">
            <a:extLst>
              <a:ext uri="{FF2B5EF4-FFF2-40B4-BE49-F238E27FC236}">
                <a16:creationId xmlns:a16="http://schemas.microsoft.com/office/drawing/2014/main" id="{BB66396C-4724-4B37-827C-EFE2F19D7E39}"/>
              </a:ext>
            </a:extLst>
          </p:cNvPr>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7" name="Rectangle 1215">
            <a:extLst>
              <a:ext uri="{FF2B5EF4-FFF2-40B4-BE49-F238E27FC236}">
                <a16:creationId xmlns:a16="http://schemas.microsoft.com/office/drawing/2014/main" id="{408A2BC1-322D-4869-AA71-8A108C0D37D2}"/>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28" name="Freeform 1217">
            <a:extLst>
              <a:ext uri="{FF2B5EF4-FFF2-40B4-BE49-F238E27FC236}">
                <a16:creationId xmlns:a16="http://schemas.microsoft.com/office/drawing/2014/main" id="{0056A658-7FF6-4ECA-8534-1F1498C428D1}"/>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9" name="Freeform 1219">
            <a:extLst>
              <a:ext uri="{FF2B5EF4-FFF2-40B4-BE49-F238E27FC236}">
                <a16:creationId xmlns:a16="http://schemas.microsoft.com/office/drawing/2014/main" id="{1BCF262D-CF3D-4C76-B599-1036029C0D6A}"/>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0" name="Freeform 1221">
            <a:extLst>
              <a:ext uri="{FF2B5EF4-FFF2-40B4-BE49-F238E27FC236}">
                <a16:creationId xmlns:a16="http://schemas.microsoft.com/office/drawing/2014/main" id="{31195667-EEB9-4C5B-9526-92A1F87EFBA4}"/>
              </a:ext>
            </a:extLst>
          </p:cNvPr>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1" name="Freeform 1234">
            <a:extLst>
              <a:ext uri="{FF2B5EF4-FFF2-40B4-BE49-F238E27FC236}">
                <a16:creationId xmlns:a16="http://schemas.microsoft.com/office/drawing/2014/main" id="{7A1E95AF-E724-482F-B7B8-517213DD55E4}"/>
              </a:ext>
            </a:extLst>
          </p:cNvPr>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2" name="Line 1237">
            <a:extLst>
              <a:ext uri="{FF2B5EF4-FFF2-40B4-BE49-F238E27FC236}">
                <a16:creationId xmlns:a16="http://schemas.microsoft.com/office/drawing/2014/main" id="{594B3125-78BB-4093-A4AE-523AB1256764}"/>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3" name="Line 1238">
            <a:extLst>
              <a:ext uri="{FF2B5EF4-FFF2-40B4-BE49-F238E27FC236}">
                <a16:creationId xmlns:a16="http://schemas.microsoft.com/office/drawing/2014/main" id="{1380A86D-E38D-4459-B51D-68C3C99A912D}"/>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4" name="Freeform 1240">
            <a:extLst>
              <a:ext uri="{FF2B5EF4-FFF2-40B4-BE49-F238E27FC236}">
                <a16:creationId xmlns:a16="http://schemas.microsoft.com/office/drawing/2014/main" id="{EEBF5D73-8D66-4490-9ED0-737E77E0666C}"/>
              </a:ext>
            </a:extLst>
          </p:cNvPr>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5" name="Freeform 1243">
            <a:extLst>
              <a:ext uri="{FF2B5EF4-FFF2-40B4-BE49-F238E27FC236}">
                <a16:creationId xmlns:a16="http://schemas.microsoft.com/office/drawing/2014/main" id="{173D04A3-E16C-4BD2-94C8-A0301188A689}"/>
              </a:ext>
            </a:extLst>
          </p:cNvPr>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6" name="Freeform 1246">
            <a:extLst>
              <a:ext uri="{FF2B5EF4-FFF2-40B4-BE49-F238E27FC236}">
                <a16:creationId xmlns:a16="http://schemas.microsoft.com/office/drawing/2014/main" id="{46A4D2DF-345D-4D87-B985-D4816E121F22}"/>
              </a:ext>
            </a:extLst>
          </p:cNvPr>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7" name="Freeform 1250">
            <a:extLst>
              <a:ext uri="{FF2B5EF4-FFF2-40B4-BE49-F238E27FC236}">
                <a16:creationId xmlns:a16="http://schemas.microsoft.com/office/drawing/2014/main" id="{F3E203F6-E718-41C2-9B82-C48EE7ED9880}"/>
              </a:ext>
            </a:extLst>
          </p:cNvPr>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8" name="Freeform 1252">
            <a:extLst>
              <a:ext uri="{FF2B5EF4-FFF2-40B4-BE49-F238E27FC236}">
                <a16:creationId xmlns:a16="http://schemas.microsoft.com/office/drawing/2014/main" id="{C3240BFD-09A5-40E0-AADC-F6281965B273}"/>
              </a:ext>
            </a:extLst>
          </p:cNvPr>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9" name="Freeform 1255">
            <a:extLst>
              <a:ext uri="{FF2B5EF4-FFF2-40B4-BE49-F238E27FC236}">
                <a16:creationId xmlns:a16="http://schemas.microsoft.com/office/drawing/2014/main" id="{F233A0EC-74EB-458B-9F67-6DF45A09E57F}"/>
              </a:ext>
            </a:extLst>
          </p:cNvPr>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0" name="Rectangle 1256">
            <a:extLst>
              <a:ext uri="{FF2B5EF4-FFF2-40B4-BE49-F238E27FC236}">
                <a16:creationId xmlns:a16="http://schemas.microsoft.com/office/drawing/2014/main" id="{DDAAF299-8CCB-4BA0-A293-5701D6A50C82}"/>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1" name="Freeform 1258">
            <a:extLst>
              <a:ext uri="{FF2B5EF4-FFF2-40B4-BE49-F238E27FC236}">
                <a16:creationId xmlns:a16="http://schemas.microsoft.com/office/drawing/2014/main" id="{3597F317-B339-48D8-BBF3-FB1DD47509AD}"/>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2" name="Freeform 1266">
            <a:extLst>
              <a:ext uri="{FF2B5EF4-FFF2-40B4-BE49-F238E27FC236}">
                <a16:creationId xmlns:a16="http://schemas.microsoft.com/office/drawing/2014/main" id="{07ECCC2C-3F26-49E6-801F-7C0F43D9AC3F}"/>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3" name="Freeform 1269">
            <a:extLst>
              <a:ext uri="{FF2B5EF4-FFF2-40B4-BE49-F238E27FC236}">
                <a16:creationId xmlns:a16="http://schemas.microsoft.com/office/drawing/2014/main" id="{E4EE0743-B0C0-4C5B-9153-87B72F177F80}"/>
              </a:ext>
            </a:extLst>
          </p:cNvPr>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4" name="Line 1270">
            <a:extLst>
              <a:ext uri="{FF2B5EF4-FFF2-40B4-BE49-F238E27FC236}">
                <a16:creationId xmlns:a16="http://schemas.microsoft.com/office/drawing/2014/main" id="{A65CF67A-9C4A-4083-AB97-8FB66F72C710}"/>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5" name="Line 1271">
            <a:extLst>
              <a:ext uri="{FF2B5EF4-FFF2-40B4-BE49-F238E27FC236}">
                <a16:creationId xmlns:a16="http://schemas.microsoft.com/office/drawing/2014/main" id="{4D198A78-D81E-4486-931B-1C2D9819C6F7}"/>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6" name="Rectangle 1272">
            <a:extLst>
              <a:ext uri="{FF2B5EF4-FFF2-40B4-BE49-F238E27FC236}">
                <a16:creationId xmlns:a16="http://schemas.microsoft.com/office/drawing/2014/main" id="{4A9ABC6E-9F12-4BED-B4B4-3DD7D6CFA9B2}"/>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7" name="Rectangle 1273">
            <a:extLst>
              <a:ext uri="{FF2B5EF4-FFF2-40B4-BE49-F238E27FC236}">
                <a16:creationId xmlns:a16="http://schemas.microsoft.com/office/drawing/2014/main" id="{934B5857-499B-4518-A070-38411A4EF1C9}"/>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8" name="Line 1274">
            <a:extLst>
              <a:ext uri="{FF2B5EF4-FFF2-40B4-BE49-F238E27FC236}">
                <a16:creationId xmlns:a16="http://schemas.microsoft.com/office/drawing/2014/main" id="{4CB2A435-4CE3-44BB-8A14-7AC7F2911FE8}"/>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9" name="Line 1275">
            <a:extLst>
              <a:ext uri="{FF2B5EF4-FFF2-40B4-BE49-F238E27FC236}">
                <a16:creationId xmlns:a16="http://schemas.microsoft.com/office/drawing/2014/main" id="{34661140-3966-4D51-9E50-BD2F1B30ED76}"/>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0" name="Freeform 1277">
            <a:extLst>
              <a:ext uri="{FF2B5EF4-FFF2-40B4-BE49-F238E27FC236}">
                <a16:creationId xmlns:a16="http://schemas.microsoft.com/office/drawing/2014/main" id="{B23C5F8B-ACB5-4EED-90FE-88F747F775B6}"/>
              </a:ext>
            </a:extLst>
          </p:cNvPr>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1" name="Freeform 1287">
            <a:extLst>
              <a:ext uri="{FF2B5EF4-FFF2-40B4-BE49-F238E27FC236}">
                <a16:creationId xmlns:a16="http://schemas.microsoft.com/office/drawing/2014/main" id="{A5EA4205-AA00-4505-9713-8658EFA55D46}"/>
              </a:ext>
            </a:extLst>
          </p:cNvPr>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2" name="Freeform 1290">
            <a:extLst>
              <a:ext uri="{FF2B5EF4-FFF2-40B4-BE49-F238E27FC236}">
                <a16:creationId xmlns:a16="http://schemas.microsoft.com/office/drawing/2014/main" id="{2C612068-F133-46D7-B0B6-FB40BEA3FF7F}"/>
              </a:ext>
            </a:extLst>
          </p:cNvPr>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3" name="Rectangle 1335">
            <a:extLst>
              <a:ext uri="{FF2B5EF4-FFF2-40B4-BE49-F238E27FC236}">
                <a16:creationId xmlns:a16="http://schemas.microsoft.com/office/drawing/2014/main" id="{5E3E249C-CE64-4E4A-9358-AEC765227EDB}"/>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4" name="Rectangle 1336">
            <a:extLst>
              <a:ext uri="{FF2B5EF4-FFF2-40B4-BE49-F238E27FC236}">
                <a16:creationId xmlns:a16="http://schemas.microsoft.com/office/drawing/2014/main" id="{8B1E94CA-BAA4-45F0-A066-656E3C98F47B}"/>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5" name="Rectangle 1337">
            <a:extLst>
              <a:ext uri="{FF2B5EF4-FFF2-40B4-BE49-F238E27FC236}">
                <a16:creationId xmlns:a16="http://schemas.microsoft.com/office/drawing/2014/main" id="{3B12826F-BE76-4B12-BEB2-195EC6D7C823}"/>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6" name="Rectangle 1340">
            <a:extLst>
              <a:ext uri="{FF2B5EF4-FFF2-40B4-BE49-F238E27FC236}">
                <a16:creationId xmlns:a16="http://schemas.microsoft.com/office/drawing/2014/main" id="{AFB1D435-04C7-4F25-AB05-740CE7909E0B}"/>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7" name="Rectangle 1341">
            <a:extLst>
              <a:ext uri="{FF2B5EF4-FFF2-40B4-BE49-F238E27FC236}">
                <a16:creationId xmlns:a16="http://schemas.microsoft.com/office/drawing/2014/main" id="{410DE29F-043A-4D93-A590-CECA43AF44C7}"/>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8" name="Rectangle 1342">
            <a:extLst>
              <a:ext uri="{FF2B5EF4-FFF2-40B4-BE49-F238E27FC236}">
                <a16:creationId xmlns:a16="http://schemas.microsoft.com/office/drawing/2014/main" id="{F150C507-A0FA-47D7-A887-C71D017B8A6E}"/>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9" name="Rectangle 1343">
            <a:extLst>
              <a:ext uri="{FF2B5EF4-FFF2-40B4-BE49-F238E27FC236}">
                <a16:creationId xmlns:a16="http://schemas.microsoft.com/office/drawing/2014/main" id="{F0BE739C-DEA8-4124-BD0E-CFDCD76D717B}"/>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0" name="Rectangle 1344">
            <a:extLst>
              <a:ext uri="{FF2B5EF4-FFF2-40B4-BE49-F238E27FC236}">
                <a16:creationId xmlns:a16="http://schemas.microsoft.com/office/drawing/2014/main" id="{57D9EDD9-43F4-4A2C-BC5F-D0160E248608}"/>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1" name="Rectangle 60">
            <a:extLst>
              <a:ext uri="{FF2B5EF4-FFF2-40B4-BE49-F238E27FC236}">
                <a16:creationId xmlns:a16="http://schemas.microsoft.com/office/drawing/2014/main" id="{655D7568-4B42-45A4-A991-E1F07E47D401}"/>
              </a:ext>
            </a:extLst>
          </p:cNvPr>
          <p:cNvSpPr>
            <a:spLocks noChangeArrowheads="1"/>
          </p:cNvSpPr>
          <p:nvPr/>
        </p:nvSpPr>
        <p:spPr bwMode="auto">
          <a:xfrm>
            <a:off x="0" y="2828928"/>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154547" y="1306550"/>
            <a:ext cx="9728968" cy="1450437"/>
          </a:xfrm>
        </p:spPr>
        <p:txBody>
          <a:bodyPr vert="horz" lIns="0" tIns="0" rIns="0" bIns="0" anchor="b">
            <a:normAutofit/>
          </a:bodyPr>
          <a:lstStyle>
            <a:lvl1pPr rtl="0">
              <a:defRPr sz="3800" b="1" cap="none" baseline="0">
                <a:solidFill>
                  <a:schemeClr val="bg2"/>
                </a:solidFill>
              </a:defRPr>
            </a:lvl1pPr>
          </a:lstStyle>
          <a:p>
            <a:r>
              <a:rPr lang="en-US"/>
              <a:t>Click to edit Master title style</a:t>
            </a:r>
          </a:p>
        </p:txBody>
      </p:sp>
      <p:sp>
        <p:nvSpPr>
          <p:cNvPr id="332" name="Text Placeholder 331"/>
          <p:cNvSpPr>
            <a:spLocks noGrp="1"/>
          </p:cNvSpPr>
          <p:nvPr>
            <p:ph type="body" sz="quarter" idx="13"/>
          </p:nvPr>
        </p:nvSpPr>
        <p:spPr>
          <a:xfrm>
            <a:off x="1134807" y="3074091"/>
            <a:ext cx="9771695" cy="2397495"/>
          </a:xfrm>
        </p:spPr>
        <p:txBody>
          <a:bodyPr lIns="0" tIns="0" rIns="0" bIns="0">
            <a:normAutofit/>
          </a:bodyPr>
          <a:lstStyle>
            <a:lvl1pPr rtl="0">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pic>
        <p:nvPicPr>
          <p:cNvPr id="63" name="Picture 10">
            <a:extLst>
              <a:ext uri="{FF2B5EF4-FFF2-40B4-BE49-F238E27FC236}">
                <a16:creationId xmlns:a16="http://schemas.microsoft.com/office/drawing/2014/main" id="{06F01C0D-10A3-4485-82A8-73A1DD87404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798579"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592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0D8B2C1-A63A-4716-BF10-FA1C683BF081}"/>
              </a:ext>
            </a:extLst>
          </p:cNvPr>
          <p:cNvGraphicFramePr>
            <a:graphicFrameLocks noChangeAspect="1"/>
          </p:cNvGraphicFramePr>
          <p:nvPr userDrawn="1">
            <p:custDataLst>
              <p:tags r:id="rId1"/>
            </p:custDataLst>
            <p:extLst>
              <p:ext uri="{D42A27DB-BD31-4B8C-83A1-F6EECF244321}">
                <p14:modId xmlns:p14="http://schemas.microsoft.com/office/powerpoint/2010/main" val="4160034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E0D8B2C1-A63A-4716-BF10-FA1C683BF0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3A45D693-45D6-4E12-879A-8BE9A44C6B7E}"/>
              </a:ext>
            </a:extLst>
          </p:cNvPr>
          <p:cNvSpPr>
            <a:spLocks noChangeArrowheads="1"/>
          </p:cNvSpPr>
          <p:nvPr/>
        </p:nvSpPr>
        <p:spPr bwMode="auto">
          <a:xfrm>
            <a:off x="0" y="0"/>
            <a:ext cx="12192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 name="Line 1086">
            <a:extLst>
              <a:ext uri="{FF2B5EF4-FFF2-40B4-BE49-F238E27FC236}">
                <a16:creationId xmlns:a16="http://schemas.microsoft.com/office/drawing/2014/main" id="{3C403073-B6E8-4B16-81D0-896FB72DE351}"/>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6" name="Line 1087">
            <a:extLst>
              <a:ext uri="{FF2B5EF4-FFF2-40B4-BE49-F238E27FC236}">
                <a16:creationId xmlns:a16="http://schemas.microsoft.com/office/drawing/2014/main" id="{A7A384E3-4076-4938-88B2-F7BD9ACBA18E}"/>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 name="Rectangle 1088">
            <a:extLst>
              <a:ext uri="{FF2B5EF4-FFF2-40B4-BE49-F238E27FC236}">
                <a16:creationId xmlns:a16="http://schemas.microsoft.com/office/drawing/2014/main" id="{F24C8DDE-790E-4EC7-9C9F-DDE269B7A510}"/>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8" name="Rectangle 1089">
            <a:extLst>
              <a:ext uri="{FF2B5EF4-FFF2-40B4-BE49-F238E27FC236}">
                <a16:creationId xmlns:a16="http://schemas.microsoft.com/office/drawing/2014/main" id="{CB476E4F-2018-43B2-AC8C-970E2DC69CFD}"/>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9" name="Freeform 1098">
            <a:extLst>
              <a:ext uri="{FF2B5EF4-FFF2-40B4-BE49-F238E27FC236}">
                <a16:creationId xmlns:a16="http://schemas.microsoft.com/office/drawing/2014/main" id="{3B2C9C65-FC00-44DE-AB35-030E405E4574}"/>
              </a:ext>
            </a:extLst>
          </p:cNvPr>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 name="Freeform 1115">
            <a:extLst>
              <a:ext uri="{FF2B5EF4-FFF2-40B4-BE49-F238E27FC236}">
                <a16:creationId xmlns:a16="http://schemas.microsoft.com/office/drawing/2014/main" id="{9AABEDC3-74EC-4402-A7B2-47D00C983B28}"/>
              </a:ext>
            </a:extLst>
          </p:cNvPr>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 name="Freeform 1120">
            <a:extLst>
              <a:ext uri="{FF2B5EF4-FFF2-40B4-BE49-F238E27FC236}">
                <a16:creationId xmlns:a16="http://schemas.microsoft.com/office/drawing/2014/main" id="{C4A87713-5F0E-423D-B7E2-E0BC5152E066}"/>
              </a:ext>
            </a:extLst>
          </p:cNvPr>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 name="Freeform 1134">
            <a:extLst>
              <a:ext uri="{FF2B5EF4-FFF2-40B4-BE49-F238E27FC236}">
                <a16:creationId xmlns:a16="http://schemas.microsoft.com/office/drawing/2014/main" id="{24B9A789-A2A1-4AD1-BA8A-B7AF3C409FD9}"/>
              </a:ext>
            </a:extLst>
          </p:cNvPr>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3" name="Freeform 1141">
            <a:extLst>
              <a:ext uri="{FF2B5EF4-FFF2-40B4-BE49-F238E27FC236}">
                <a16:creationId xmlns:a16="http://schemas.microsoft.com/office/drawing/2014/main" id="{1250AF87-9C51-443F-AC36-184828949C6A}"/>
              </a:ext>
            </a:extLst>
          </p:cNvPr>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4" name="Freeform 1148">
            <a:extLst>
              <a:ext uri="{FF2B5EF4-FFF2-40B4-BE49-F238E27FC236}">
                <a16:creationId xmlns:a16="http://schemas.microsoft.com/office/drawing/2014/main" id="{CF09CA5C-9FB7-4074-90AC-44AC5FB81296}"/>
              </a:ext>
            </a:extLst>
          </p:cNvPr>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5" name="Freeform 1150">
            <a:extLst>
              <a:ext uri="{FF2B5EF4-FFF2-40B4-BE49-F238E27FC236}">
                <a16:creationId xmlns:a16="http://schemas.microsoft.com/office/drawing/2014/main" id="{519B7946-E8B8-4956-A01C-5ED58146BA54}"/>
              </a:ext>
            </a:extLst>
          </p:cNvPr>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6" name="Freeform 1152">
            <a:extLst>
              <a:ext uri="{FF2B5EF4-FFF2-40B4-BE49-F238E27FC236}">
                <a16:creationId xmlns:a16="http://schemas.microsoft.com/office/drawing/2014/main" id="{47780560-D319-4A29-9B7D-64ABBA5A41D9}"/>
              </a:ext>
            </a:extLst>
          </p:cNvPr>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7" name="Freeform 1154">
            <a:extLst>
              <a:ext uri="{FF2B5EF4-FFF2-40B4-BE49-F238E27FC236}">
                <a16:creationId xmlns:a16="http://schemas.microsoft.com/office/drawing/2014/main" id="{A34F040D-CF50-44D3-8D16-438B6D8A1EA8}"/>
              </a:ext>
            </a:extLst>
          </p:cNvPr>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8" name="Freeform 1156">
            <a:extLst>
              <a:ext uri="{FF2B5EF4-FFF2-40B4-BE49-F238E27FC236}">
                <a16:creationId xmlns:a16="http://schemas.microsoft.com/office/drawing/2014/main" id="{2E3B6C14-A09F-4E36-B99C-A5C839EDE703}"/>
              </a:ext>
            </a:extLst>
          </p:cNvPr>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9" name="Freeform 1163">
            <a:extLst>
              <a:ext uri="{FF2B5EF4-FFF2-40B4-BE49-F238E27FC236}">
                <a16:creationId xmlns:a16="http://schemas.microsoft.com/office/drawing/2014/main" id="{E9DB0CD9-D2B6-4345-9FFC-2CDA0ABC802F}"/>
              </a:ext>
            </a:extLst>
          </p:cNvPr>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0" name="Freeform 1172">
            <a:extLst>
              <a:ext uri="{FF2B5EF4-FFF2-40B4-BE49-F238E27FC236}">
                <a16:creationId xmlns:a16="http://schemas.microsoft.com/office/drawing/2014/main" id="{ACE82B50-0154-4EFA-9870-FB2C93FC79CD}"/>
              </a:ext>
            </a:extLst>
          </p:cNvPr>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1" name="Freeform 1177">
            <a:extLst>
              <a:ext uri="{FF2B5EF4-FFF2-40B4-BE49-F238E27FC236}">
                <a16:creationId xmlns:a16="http://schemas.microsoft.com/office/drawing/2014/main" id="{3B5CFE3D-C9A0-4762-AF07-087039ED4EA1}"/>
              </a:ext>
            </a:extLst>
          </p:cNvPr>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2" name="Freeform 1180">
            <a:extLst>
              <a:ext uri="{FF2B5EF4-FFF2-40B4-BE49-F238E27FC236}">
                <a16:creationId xmlns:a16="http://schemas.microsoft.com/office/drawing/2014/main" id="{E2BF65D5-1FEF-41B4-B70E-ECD5A53F7704}"/>
              </a:ext>
            </a:extLst>
          </p:cNvPr>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3" name="Line 1187">
            <a:extLst>
              <a:ext uri="{FF2B5EF4-FFF2-40B4-BE49-F238E27FC236}">
                <a16:creationId xmlns:a16="http://schemas.microsoft.com/office/drawing/2014/main" id="{89EA5BBF-BBAE-4CA2-BC0D-AB8B7490D94E}"/>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4" name="Line 1188">
            <a:extLst>
              <a:ext uri="{FF2B5EF4-FFF2-40B4-BE49-F238E27FC236}">
                <a16:creationId xmlns:a16="http://schemas.microsoft.com/office/drawing/2014/main" id="{CC829A11-3E3F-47A5-A557-CD39FDD367A3}"/>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5" name="Freeform 1208">
            <a:extLst>
              <a:ext uri="{FF2B5EF4-FFF2-40B4-BE49-F238E27FC236}">
                <a16:creationId xmlns:a16="http://schemas.microsoft.com/office/drawing/2014/main" id="{52233CCA-A502-497C-B4DB-2B06FEB342C9}"/>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6" name="Freeform 1210">
            <a:extLst>
              <a:ext uri="{FF2B5EF4-FFF2-40B4-BE49-F238E27FC236}">
                <a16:creationId xmlns:a16="http://schemas.microsoft.com/office/drawing/2014/main" id="{5728470A-AFAA-4757-8C6B-3CB3B2B3A91D}"/>
              </a:ext>
            </a:extLst>
          </p:cNvPr>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7" name="Freeform 1214">
            <a:extLst>
              <a:ext uri="{FF2B5EF4-FFF2-40B4-BE49-F238E27FC236}">
                <a16:creationId xmlns:a16="http://schemas.microsoft.com/office/drawing/2014/main" id="{4E6AB765-ED46-4872-A945-4851B618A990}"/>
              </a:ext>
            </a:extLst>
          </p:cNvPr>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8" name="Rectangle 1215">
            <a:extLst>
              <a:ext uri="{FF2B5EF4-FFF2-40B4-BE49-F238E27FC236}">
                <a16:creationId xmlns:a16="http://schemas.microsoft.com/office/drawing/2014/main" id="{7F76633E-707A-4C8F-91FC-7191D140A86B}"/>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29" name="Freeform 1217">
            <a:extLst>
              <a:ext uri="{FF2B5EF4-FFF2-40B4-BE49-F238E27FC236}">
                <a16:creationId xmlns:a16="http://schemas.microsoft.com/office/drawing/2014/main" id="{18373F03-7FE5-4CE0-8E82-FBA86CCEE7F8}"/>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0" name="Freeform 1219">
            <a:extLst>
              <a:ext uri="{FF2B5EF4-FFF2-40B4-BE49-F238E27FC236}">
                <a16:creationId xmlns:a16="http://schemas.microsoft.com/office/drawing/2014/main" id="{307143CD-FE5F-461A-93C4-406D4379267F}"/>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1" name="Freeform 1221">
            <a:extLst>
              <a:ext uri="{FF2B5EF4-FFF2-40B4-BE49-F238E27FC236}">
                <a16:creationId xmlns:a16="http://schemas.microsoft.com/office/drawing/2014/main" id="{C6E91398-038D-4BE6-8506-54422AF4F9B8}"/>
              </a:ext>
            </a:extLst>
          </p:cNvPr>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2" name="Freeform 1234">
            <a:extLst>
              <a:ext uri="{FF2B5EF4-FFF2-40B4-BE49-F238E27FC236}">
                <a16:creationId xmlns:a16="http://schemas.microsoft.com/office/drawing/2014/main" id="{E613693E-BA96-4DE8-BCD8-6ED891051C9A}"/>
              </a:ext>
            </a:extLst>
          </p:cNvPr>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3" name="Line 1237">
            <a:extLst>
              <a:ext uri="{FF2B5EF4-FFF2-40B4-BE49-F238E27FC236}">
                <a16:creationId xmlns:a16="http://schemas.microsoft.com/office/drawing/2014/main" id="{0B432CF7-0993-435C-A76E-22C869EAB324}"/>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4" name="Line 1238">
            <a:extLst>
              <a:ext uri="{FF2B5EF4-FFF2-40B4-BE49-F238E27FC236}">
                <a16:creationId xmlns:a16="http://schemas.microsoft.com/office/drawing/2014/main" id="{B7BE0A9B-2A11-4B02-AE02-81EC5E763F69}"/>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5" name="Freeform 1240">
            <a:extLst>
              <a:ext uri="{FF2B5EF4-FFF2-40B4-BE49-F238E27FC236}">
                <a16:creationId xmlns:a16="http://schemas.microsoft.com/office/drawing/2014/main" id="{7109DB30-92C9-4A83-8907-06EB33B20637}"/>
              </a:ext>
            </a:extLst>
          </p:cNvPr>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6" name="Freeform 1243">
            <a:extLst>
              <a:ext uri="{FF2B5EF4-FFF2-40B4-BE49-F238E27FC236}">
                <a16:creationId xmlns:a16="http://schemas.microsoft.com/office/drawing/2014/main" id="{4ABB8EBE-08B6-4467-AF10-7241B0CD562B}"/>
              </a:ext>
            </a:extLst>
          </p:cNvPr>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7" name="Freeform 1246">
            <a:extLst>
              <a:ext uri="{FF2B5EF4-FFF2-40B4-BE49-F238E27FC236}">
                <a16:creationId xmlns:a16="http://schemas.microsoft.com/office/drawing/2014/main" id="{1973F281-0020-499B-B577-4C92E194DDE0}"/>
              </a:ext>
            </a:extLst>
          </p:cNvPr>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8" name="Freeform 1250">
            <a:extLst>
              <a:ext uri="{FF2B5EF4-FFF2-40B4-BE49-F238E27FC236}">
                <a16:creationId xmlns:a16="http://schemas.microsoft.com/office/drawing/2014/main" id="{846ED07D-A2F3-4435-A28C-67C367F97E0E}"/>
              </a:ext>
            </a:extLst>
          </p:cNvPr>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9" name="Freeform 1252">
            <a:extLst>
              <a:ext uri="{FF2B5EF4-FFF2-40B4-BE49-F238E27FC236}">
                <a16:creationId xmlns:a16="http://schemas.microsoft.com/office/drawing/2014/main" id="{84F3B3A7-715E-444E-9F4B-C1AFAFD87FA4}"/>
              </a:ext>
            </a:extLst>
          </p:cNvPr>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0" name="Freeform 1255">
            <a:extLst>
              <a:ext uri="{FF2B5EF4-FFF2-40B4-BE49-F238E27FC236}">
                <a16:creationId xmlns:a16="http://schemas.microsoft.com/office/drawing/2014/main" id="{FBBD04F0-CA10-4B11-A5C2-2B35C711163C}"/>
              </a:ext>
            </a:extLst>
          </p:cNvPr>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1" name="Rectangle 1256">
            <a:extLst>
              <a:ext uri="{FF2B5EF4-FFF2-40B4-BE49-F238E27FC236}">
                <a16:creationId xmlns:a16="http://schemas.microsoft.com/office/drawing/2014/main" id="{5301B1DA-95E2-43E2-89B5-1F735DDEC821}"/>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2" name="Freeform 1258">
            <a:extLst>
              <a:ext uri="{FF2B5EF4-FFF2-40B4-BE49-F238E27FC236}">
                <a16:creationId xmlns:a16="http://schemas.microsoft.com/office/drawing/2014/main" id="{DA9F771D-0044-4B1B-89A1-8E2511200F22}"/>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3" name="Freeform 1266">
            <a:extLst>
              <a:ext uri="{FF2B5EF4-FFF2-40B4-BE49-F238E27FC236}">
                <a16:creationId xmlns:a16="http://schemas.microsoft.com/office/drawing/2014/main" id="{89FBFFB4-83D6-4049-8B38-CE06BFA1B22C}"/>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4" name="Freeform 1269">
            <a:extLst>
              <a:ext uri="{FF2B5EF4-FFF2-40B4-BE49-F238E27FC236}">
                <a16:creationId xmlns:a16="http://schemas.microsoft.com/office/drawing/2014/main" id="{457A502A-685A-4FC5-B70C-3586009C7550}"/>
              </a:ext>
            </a:extLst>
          </p:cNvPr>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5" name="Line 1270">
            <a:extLst>
              <a:ext uri="{FF2B5EF4-FFF2-40B4-BE49-F238E27FC236}">
                <a16:creationId xmlns:a16="http://schemas.microsoft.com/office/drawing/2014/main" id="{9264BA36-3DF5-4CFC-A960-AEBEEF4EEEA7}"/>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6" name="Line 1271">
            <a:extLst>
              <a:ext uri="{FF2B5EF4-FFF2-40B4-BE49-F238E27FC236}">
                <a16:creationId xmlns:a16="http://schemas.microsoft.com/office/drawing/2014/main" id="{B21047FF-36F1-4400-907F-9E88205E2D7A}"/>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7" name="Rectangle 1272">
            <a:extLst>
              <a:ext uri="{FF2B5EF4-FFF2-40B4-BE49-F238E27FC236}">
                <a16:creationId xmlns:a16="http://schemas.microsoft.com/office/drawing/2014/main" id="{B580A95E-D434-499A-963F-97177E647EFB}"/>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8" name="Rectangle 1273">
            <a:extLst>
              <a:ext uri="{FF2B5EF4-FFF2-40B4-BE49-F238E27FC236}">
                <a16:creationId xmlns:a16="http://schemas.microsoft.com/office/drawing/2014/main" id="{8B71E919-DAE9-4538-B8DC-B52F8F2D298D}"/>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9" name="Line 1274">
            <a:extLst>
              <a:ext uri="{FF2B5EF4-FFF2-40B4-BE49-F238E27FC236}">
                <a16:creationId xmlns:a16="http://schemas.microsoft.com/office/drawing/2014/main" id="{1C3AC68C-9A94-4034-B91C-498F6F7EB21E}"/>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0" name="Line 1275">
            <a:extLst>
              <a:ext uri="{FF2B5EF4-FFF2-40B4-BE49-F238E27FC236}">
                <a16:creationId xmlns:a16="http://schemas.microsoft.com/office/drawing/2014/main" id="{912539F1-FC4C-4550-A308-08DDEECD2E34}"/>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1" name="Freeform 1277">
            <a:extLst>
              <a:ext uri="{FF2B5EF4-FFF2-40B4-BE49-F238E27FC236}">
                <a16:creationId xmlns:a16="http://schemas.microsoft.com/office/drawing/2014/main" id="{6B81C5BF-8FF4-42D0-BFE4-7858DC5E570E}"/>
              </a:ext>
            </a:extLst>
          </p:cNvPr>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2" name="Freeform 1287">
            <a:extLst>
              <a:ext uri="{FF2B5EF4-FFF2-40B4-BE49-F238E27FC236}">
                <a16:creationId xmlns:a16="http://schemas.microsoft.com/office/drawing/2014/main" id="{A2A01CCD-A20C-4E47-ADC3-026505CCD477}"/>
              </a:ext>
            </a:extLst>
          </p:cNvPr>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3" name="Freeform 1290">
            <a:extLst>
              <a:ext uri="{FF2B5EF4-FFF2-40B4-BE49-F238E27FC236}">
                <a16:creationId xmlns:a16="http://schemas.microsoft.com/office/drawing/2014/main" id="{51EF8E38-5918-4520-A41C-8B76276F945A}"/>
              </a:ext>
            </a:extLst>
          </p:cNvPr>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4" name="Rectangle 1335">
            <a:extLst>
              <a:ext uri="{FF2B5EF4-FFF2-40B4-BE49-F238E27FC236}">
                <a16:creationId xmlns:a16="http://schemas.microsoft.com/office/drawing/2014/main" id="{C08F8381-4514-4470-84FF-64F5970621AE}"/>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5" name="Rectangle 1336">
            <a:extLst>
              <a:ext uri="{FF2B5EF4-FFF2-40B4-BE49-F238E27FC236}">
                <a16:creationId xmlns:a16="http://schemas.microsoft.com/office/drawing/2014/main" id="{0365642A-E19D-49DB-AA00-0B6D111887D1}"/>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6" name="Rectangle 1337">
            <a:extLst>
              <a:ext uri="{FF2B5EF4-FFF2-40B4-BE49-F238E27FC236}">
                <a16:creationId xmlns:a16="http://schemas.microsoft.com/office/drawing/2014/main" id="{CFBAFBB4-34C2-4CAD-98E4-9C85CC2DB0D9}"/>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7" name="Rectangle 1340">
            <a:extLst>
              <a:ext uri="{FF2B5EF4-FFF2-40B4-BE49-F238E27FC236}">
                <a16:creationId xmlns:a16="http://schemas.microsoft.com/office/drawing/2014/main" id="{6D8B47E7-61F3-4588-AA4F-4F3C82C6C45C}"/>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8" name="Rectangle 1341">
            <a:extLst>
              <a:ext uri="{FF2B5EF4-FFF2-40B4-BE49-F238E27FC236}">
                <a16:creationId xmlns:a16="http://schemas.microsoft.com/office/drawing/2014/main" id="{BAF2D068-8FAA-4A4A-B8CF-298AC529EF62}"/>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9" name="Rectangle 1342">
            <a:extLst>
              <a:ext uri="{FF2B5EF4-FFF2-40B4-BE49-F238E27FC236}">
                <a16:creationId xmlns:a16="http://schemas.microsoft.com/office/drawing/2014/main" id="{412F173D-8E5A-4DC6-98BE-48C0A220675C}"/>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0" name="Rectangle 1343">
            <a:extLst>
              <a:ext uri="{FF2B5EF4-FFF2-40B4-BE49-F238E27FC236}">
                <a16:creationId xmlns:a16="http://schemas.microsoft.com/office/drawing/2014/main" id="{0780F16B-541D-4DFF-8DE2-F66CCDA6A4FD}"/>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1" name="Rectangle 1344">
            <a:extLst>
              <a:ext uri="{FF2B5EF4-FFF2-40B4-BE49-F238E27FC236}">
                <a16:creationId xmlns:a16="http://schemas.microsoft.com/office/drawing/2014/main" id="{817257B0-00C7-4C22-B1D8-82A2003C48C9}"/>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2" name="Rectangle 61">
            <a:extLst>
              <a:ext uri="{FF2B5EF4-FFF2-40B4-BE49-F238E27FC236}">
                <a16:creationId xmlns:a16="http://schemas.microsoft.com/office/drawing/2014/main" id="{C5FFA71C-809C-40BA-8E1F-7ED40FE3A5F0}"/>
              </a:ext>
            </a:extLst>
          </p:cNvPr>
          <p:cNvSpPr>
            <a:spLocks noChangeArrowheads="1"/>
          </p:cNvSpPr>
          <p:nvPr/>
        </p:nvSpPr>
        <p:spPr bwMode="auto">
          <a:xfrm>
            <a:off x="0" y="2828928"/>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154547" y="1306550"/>
            <a:ext cx="9728968" cy="1450437"/>
          </a:xfrm>
        </p:spPr>
        <p:txBody>
          <a:bodyPr vert="horz" lIns="0" tIns="0" rIns="0" bIns="0" anchor="b">
            <a:normAutofit/>
          </a:bodyPr>
          <a:lstStyle>
            <a:lvl1pPr rtl="0">
              <a:defRPr sz="3800" b="1" cap="none"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134807" y="3074091"/>
            <a:ext cx="9771695" cy="2397495"/>
          </a:xfrm>
        </p:spPr>
        <p:txBody>
          <a:bodyPr lIns="0" tIns="0" rIns="0" bIns="0">
            <a:normAutofit/>
          </a:bodyPr>
          <a:lstStyle>
            <a:lvl1pPr rtl="0">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grpSp>
        <p:nvGrpSpPr>
          <p:cNvPr id="69" name="Group 68">
            <a:extLst>
              <a:ext uri="{FF2B5EF4-FFF2-40B4-BE49-F238E27FC236}">
                <a16:creationId xmlns:a16="http://schemas.microsoft.com/office/drawing/2014/main" id="{0BBDC4B3-41AF-4285-B11E-BB47FEF21DC7}"/>
              </a:ext>
            </a:extLst>
          </p:cNvPr>
          <p:cNvGrpSpPr>
            <a:grpSpLocks/>
          </p:cNvGrpSpPr>
          <p:nvPr userDrawn="1"/>
        </p:nvGrpSpPr>
        <p:grpSpPr bwMode="auto">
          <a:xfrm>
            <a:off x="9889598" y="6286500"/>
            <a:ext cx="2090737" cy="423863"/>
            <a:chOff x="264890" y="4539871"/>
            <a:chExt cx="4321263" cy="876905"/>
          </a:xfrm>
        </p:grpSpPr>
        <p:pic>
          <p:nvPicPr>
            <p:cNvPr id="70" name="Picture 69" descr="reverse.png">
              <a:extLst>
                <a:ext uri="{FF2B5EF4-FFF2-40B4-BE49-F238E27FC236}">
                  <a16:creationId xmlns:a16="http://schemas.microsoft.com/office/drawing/2014/main" id="{CC2C7EFB-D359-4276-A281-C2CAF6B8DA62}"/>
                </a:ext>
              </a:extLst>
            </p:cNvPr>
            <p:cNvPicPr>
              <a:picLocks noChangeAspect="1"/>
            </p:cNvPicPr>
            <p:nvPr/>
          </p:nvPicPr>
          <p:blipFill>
            <a:blip r:embed="rId5">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descr="NEW-WHITE-GRADIENT-GLOBES.png">
              <a:extLst>
                <a:ext uri="{FF2B5EF4-FFF2-40B4-BE49-F238E27FC236}">
                  <a16:creationId xmlns:a16="http://schemas.microsoft.com/office/drawing/2014/main" id="{9BE36169-124D-4AAA-9E2E-B4FCDA724C9C}"/>
                </a:ext>
              </a:extLst>
            </p:cNvPr>
            <p:cNvPicPr>
              <a:picLocks noChangeAspect="1"/>
            </p:cNvPicPr>
            <p:nvPr/>
          </p:nvPicPr>
          <p:blipFill>
            <a:blip r:embed="rId6">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8419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EC64A3-150E-4C6B-B5C2-20F0A39139A6}"/>
              </a:ext>
            </a:extLst>
          </p:cNvPr>
          <p:cNvGraphicFramePr>
            <a:graphicFrameLocks noChangeAspect="1"/>
          </p:cNvGraphicFramePr>
          <p:nvPr userDrawn="1">
            <p:custDataLst>
              <p:tags r:id="rId1"/>
            </p:custDataLst>
            <p:extLst>
              <p:ext uri="{D42A27DB-BD31-4B8C-83A1-F6EECF244321}">
                <p14:modId xmlns:p14="http://schemas.microsoft.com/office/powerpoint/2010/main" val="7351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9FEC64A3-150E-4C6B-B5C2-20F0A39139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Line 1086">
            <a:extLst>
              <a:ext uri="{FF2B5EF4-FFF2-40B4-BE49-F238E27FC236}">
                <a16:creationId xmlns:a16="http://schemas.microsoft.com/office/drawing/2014/main" id="{9A028BE3-E557-4B42-8069-9684EBAE03AB}"/>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6" name="Line 1087">
            <a:extLst>
              <a:ext uri="{FF2B5EF4-FFF2-40B4-BE49-F238E27FC236}">
                <a16:creationId xmlns:a16="http://schemas.microsoft.com/office/drawing/2014/main" id="{976495DD-DF3D-4228-B785-02F2B3586332}"/>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 name="Rectangle 1088">
            <a:extLst>
              <a:ext uri="{FF2B5EF4-FFF2-40B4-BE49-F238E27FC236}">
                <a16:creationId xmlns:a16="http://schemas.microsoft.com/office/drawing/2014/main" id="{4FF38436-3E78-4F21-BD55-5C37F55DFF3A}"/>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8" name="Rectangle 1089">
            <a:extLst>
              <a:ext uri="{FF2B5EF4-FFF2-40B4-BE49-F238E27FC236}">
                <a16:creationId xmlns:a16="http://schemas.microsoft.com/office/drawing/2014/main" id="{86B106CD-EC1A-41A3-9FBD-27332F45E597}"/>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9" name="Freeform 1098">
            <a:extLst>
              <a:ext uri="{FF2B5EF4-FFF2-40B4-BE49-F238E27FC236}">
                <a16:creationId xmlns:a16="http://schemas.microsoft.com/office/drawing/2014/main" id="{D1C1F89B-0046-49EB-8BA1-7815000F6B37}"/>
              </a:ext>
            </a:extLst>
          </p:cNvPr>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 name="Freeform 1115">
            <a:extLst>
              <a:ext uri="{FF2B5EF4-FFF2-40B4-BE49-F238E27FC236}">
                <a16:creationId xmlns:a16="http://schemas.microsoft.com/office/drawing/2014/main" id="{2F5DCC17-0E40-4950-9AA0-935963E5ABD9}"/>
              </a:ext>
            </a:extLst>
          </p:cNvPr>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 name="Freeform 1120">
            <a:extLst>
              <a:ext uri="{FF2B5EF4-FFF2-40B4-BE49-F238E27FC236}">
                <a16:creationId xmlns:a16="http://schemas.microsoft.com/office/drawing/2014/main" id="{222A0FEA-77DE-42E5-9619-F3EC995067BC}"/>
              </a:ext>
            </a:extLst>
          </p:cNvPr>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 name="Freeform 1134">
            <a:extLst>
              <a:ext uri="{FF2B5EF4-FFF2-40B4-BE49-F238E27FC236}">
                <a16:creationId xmlns:a16="http://schemas.microsoft.com/office/drawing/2014/main" id="{CECEA773-8A02-4850-9AC8-5DE12E55BA0E}"/>
              </a:ext>
            </a:extLst>
          </p:cNvPr>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3" name="Freeform 1141">
            <a:extLst>
              <a:ext uri="{FF2B5EF4-FFF2-40B4-BE49-F238E27FC236}">
                <a16:creationId xmlns:a16="http://schemas.microsoft.com/office/drawing/2014/main" id="{B367AD21-31DA-4C38-9F36-4197ACDCC2F5}"/>
              </a:ext>
            </a:extLst>
          </p:cNvPr>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4" name="Freeform 1148">
            <a:extLst>
              <a:ext uri="{FF2B5EF4-FFF2-40B4-BE49-F238E27FC236}">
                <a16:creationId xmlns:a16="http://schemas.microsoft.com/office/drawing/2014/main" id="{91B6298B-530E-4D2B-BD3E-10EDF6B14FC3}"/>
              </a:ext>
            </a:extLst>
          </p:cNvPr>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5" name="Freeform 1150">
            <a:extLst>
              <a:ext uri="{FF2B5EF4-FFF2-40B4-BE49-F238E27FC236}">
                <a16:creationId xmlns:a16="http://schemas.microsoft.com/office/drawing/2014/main" id="{95D70FAD-BD7C-4006-9C05-8F4500FA6368}"/>
              </a:ext>
            </a:extLst>
          </p:cNvPr>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6" name="Freeform 1152">
            <a:extLst>
              <a:ext uri="{FF2B5EF4-FFF2-40B4-BE49-F238E27FC236}">
                <a16:creationId xmlns:a16="http://schemas.microsoft.com/office/drawing/2014/main" id="{4D19B684-C47F-4249-9499-6B8D9769073B}"/>
              </a:ext>
            </a:extLst>
          </p:cNvPr>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7" name="Freeform 1154">
            <a:extLst>
              <a:ext uri="{FF2B5EF4-FFF2-40B4-BE49-F238E27FC236}">
                <a16:creationId xmlns:a16="http://schemas.microsoft.com/office/drawing/2014/main" id="{83F49C16-E7E4-411A-B932-FBAF5666A3C1}"/>
              </a:ext>
            </a:extLst>
          </p:cNvPr>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8" name="Freeform 1156">
            <a:extLst>
              <a:ext uri="{FF2B5EF4-FFF2-40B4-BE49-F238E27FC236}">
                <a16:creationId xmlns:a16="http://schemas.microsoft.com/office/drawing/2014/main" id="{80DDD066-1151-4B99-9805-1128660EE9E5}"/>
              </a:ext>
            </a:extLst>
          </p:cNvPr>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9" name="Freeform 1163">
            <a:extLst>
              <a:ext uri="{FF2B5EF4-FFF2-40B4-BE49-F238E27FC236}">
                <a16:creationId xmlns:a16="http://schemas.microsoft.com/office/drawing/2014/main" id="{F194CDB3-ED60-4A37-9EA1-1DBAE0E7180F}"/>
              </a:ext>
            </a:extLst>
          </p:cNvPr>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0" name="Freeform 1172">
            <a:extLst>
              <a:ext uri="{FF2B5EF4-FFF2-40B4-BE49-F238E27FC236}">
                <a16:creationId xmlns:a16="http://schemas.microsoft.com/office/drawing/2014/main" id="{8AB56336-C214-49DD-8BA5-EC3F890CD303}"/>
              </a:ext>
            </a:extLst>
          </p:cNvPr>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1" name="Freeform 1177">
            <a:extLst>
              <a:ext uri="{FF2B5EF4-FFF2-40B4-BE49-F238E27FC236}">
                <a16:creationId xmlns:a16="http://schemas.microsoft.com/office/drawing/2014/main" id="{888332BC-D51B-4D23-AF3F-86BFB6DE0F04}"/>
              </a:ext>
            </a:extLst>
          </p:cNvPr>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2" name="Freeform 1180">
            <a:extLst>
              <a:ext uri="{FF2B5EF4-FFF2-40B4-BE49-F238E27FC236}">
                <a16:creationId xmlns:a16="http://schemas.microsoft.com/office/drawing/2014/main" id="{E3F61805-A4C4-4A76-A782-230EB6D464D9}"/>
              </a:ext>
            </a:extLst>
          </p:cNvPr>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3" name="Line 1187">
            <a:extLst>
              <a:ext uri="{FF2B5EF4-FFF2-40B4-BE49-F238E27FC236}">
                <a16:creationId xmlns:a16="http://schemas.microsoft.com/office/drawing/2014/main" id="{400AC86B-056D-4023-83FE-43C913B71DC2}"/>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4" name="Line 1188">
            <a:extLst>
              <a:ext uri="{FF2B5EF4-FFF2-40B4-BE49-F238E27FC236}">
                <a16:creationId xmlns:a16="http://schemas.microsoft.com/office/drawing/2014/main" id="{75E613A7-6434-4A9C-8EBF-8DCD476E7A31}"/>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5" name="Freeform 1208">
            <a:extLst>
              <a:ext uri="{FF2B5EF4-FFF2-40B4-BE49-F238E27FC236}">
                <a16:creationId xmlns:a16="http://schemas.microsoft.com/office/drawing/2014/main" id="{D717E115-15F6-46D4-B44A-3D3ADAD576B9}"/>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6" name="Freeform 1210">
            <a:extLst>
              <a:ext uri="{FF2B5EF4-FFF2-40B4-BE49-F238E27FC236}">
                <a16:creationId xmlns:a16="http://schemas.microsoft.com/office/drawing/2014/main" id="{B23AE3F6-EAB3-4B1C-9154-8EF315E738D7}"/>
              </a:ext>
            </a:extLst>
          </p:cNvPr>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7" name="Freeform 1214">
            <a:extLst>
              <a:ext uri="{FF2B5EF4-FFF2-40B4-BE49-F238E27FC236}">
                <a16:creationId xmlns:a16="http://schemas.microsoft.com/office/drawing/2014/main" id="{08732452-156D-4B6B-A7A3-7763EE9CD6D9}"/>
              </a:ext>
            </a:extLst>
          </p:cNvPr>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8" name="Rectangle 1215">
            <a:extLst>
              <a:ext uri="{FF2B5EF4-FFF2-40B4-BE49-F238E27FC236}">
                <a16:creationId xmlns:a16="http://schemas.microsoft.com/office/drawing/2014/main" id="{4DA59E46-E3A7-4640-B628-A2B58FF143AB}"/>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29" name="Freeform 1217">
            <a:extLst>
              <a:ext uri="{FF2B5EF4-FFF2-40B4-BE49-F238E27FC236}">
                <a16:creationId xmlns:a16="http://schemas.microsoft.com/office/drawing/2014/main" id="{0BB7821B-25B9-4067-AA23-DADB4A6AE6AA}"/>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0" name="Freeform 1219">
            <a:extLst>
              <a:ext uri="{FF2B5EF4-FFF2-40B4-BE49-F238E27FC236}">
                <a16:creationId xmlns:a16="http://schemas.microsoft.com/office/drawing/2014/main" id="{60A76575-A0CD-448C-B703-29DAD0C04F3E}"/>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1" name="Freeform 1221">
            <a:extLst>
              <a:ext uri="{FF2B5EF4-FFF2-40B4-BE49-F238E27FC236}">
                <a16:creationId xmlns:a16="http://schemas.microsoft.com/office/drawing/2014/main" id="{D3CD12D4-DD00-42EB-A740-C0FC3BA81F4A}"/>
              </a:ext>
            </a:extLst>
          </p:cNvPr>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2" name="Freeform 1234">
            <a:extLst>
              <a:ext uri="{FF2B5EF4-FFF2-40B4-BE49-F238E27FC236}">
                <a16:creationId xmlns:a16="http://schemas.microsoft.com/office/drawing/2014/main" id="{F6F664E9-7B9D-4B1C-9807-86C6CF011D21}"/>
              </a:ext>
            </a:extLst>
          </p:cNvPr>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3" name="Line 1237">
            <a:extLst>
              <a:ext uri="{FF2B5EF4-FFF2-40B4-BE49-F238E27FC236}">
                <a16:creationId xmlns:a16="http://schemas.microsoft.com/office/drawing/2014/main" id="{BB0C2C75-433B-4579-9A02-E27607321188}"/>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4" name="Line 1238">
            <a:extLst>
              <a:ext uri="{FF2B5EF4-FFF2-40B4-BE49-F238E27FC236}">
                <a16:creationId xmlns:a16="http://schemas.microsoft.com/office/drawing/2014/main" id="{D9F8DFD2-4A0F-4496-8064-5FA8C8C2B87F}"/>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5" name="Freeform 1240">
            <a:extLst>
              <a:ext uri="{FF2B5EF4-FFF2-40B4-BE49-F238E27FC236}">
                <a16:creationId xmlns:a16="http://schemas.microsoft.com/office/drawing/2014/main" id="{9E125E7C-6D48-411E-8DB1-00377894E1D1}"/>
              </a:ext>
            </a:extLst>
          </p:cNvPr>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6" name="Freeform 1243">
            <a:extLst>
              <a:ext uri="{FF2B5EF4-FFF2-40B4-BE49-F238E27FC236}">
                <a16:creationId xmlns:a16="http://schemas.microsoft.com/office/drawing/2014/main" id="{306432C3-23D6-41BC-B021-69276F6A7A50}"/>
              </a:ext>
            </a:extLst>
          </p:cNvPr>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7" name="Freeform 1246">
            <a:extLst>
              <a:ext uri="{FF2B5EF4-FFF2-40B4-BE49-F238E27FC236}">
                <a16:creationId xmlns:a16="http://schemas.microsoft.com/office/drawing/2014/main" id="{621DA7A3-0797-4077-B182-8291622746A3}"/>
              </a:ext>
            </a:extLst>
          </p:cNvPr>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8" name="Freeform 1250">
            <a:extLst>
              <a:ext uri="{FF2B5EF4-FFF2-40B4-BE49-F238E27FC236}">
                <a16:creationId xmlns:a16="http://schemas.microsoft.com/office/drawing/2014/main" id="{D3D698E1-67E7-4F30-8C68-49AE59DD0EBC}"/>
              </a:ext>
            </a:extLst>
          </p:cNvPr>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9" name="Freeform 1252">
            <a:extLst>
              <a:ext uri="{FF2B5EF4-FFF2-40B4-BE49-F238E27FC236}">
                <a16:creationId xmlns:a16="http://schemas.microsoft.com/office/drawing/2014/main" id="{02EDA04E-1588-4384-97CE-D2A00A23A4BA}"/>
              </a:ext>
            </a:extLst>
          </p:cNvPr>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0" name="Freeform 1255">
            <a:extLst>
              <a:ext uri="{FF2B5EF4-FFF2-40B4-BE49-F238E27FC236}">
                <a16:creationId xmlns:a16="http://schemas.microsoft.com/office/drawing/2014/main" id="{2FF1C0AD-F4F6-4A56-A59D-4B6C814DDA95}"/>
              </a:ext>
            </a:extLst>
          </p:cNvPr>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1" name="Rectangle 1256">
            <a:extLst>
              <a:ext uri="{FF2B5EF4-FFF2-40B4-BE49-F238E27FC236}">
                <a16:creationId xmlns:a16="http://schemas.microsoft.com/office/drawing/2014/main" id="{CD031182-1317-47F6-9692-94001AF9A3DB}"/>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2" name="Freeform 1258">
            <a:extLst>
              <a:ext uri="{FF2B5EF4-FFF2-40B4-BE49-F238E27FC236}">
                <a16:creationId xmlns:a16="http://schemas.microsoft.com/office/drawing/2014/main" id="{479B2E44-B166-4057-9987-CC8223E0AACA}"/>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3" name="Freeform 1266">
            <a:extLst>
              <a:ext uri="{FF2B5EF4-FFF2-40B4-BE49-F238E27FC236}">
                <a16:creationId xmlns:a16="http://schemas.microsoft.com/office/drawing/2014/main" id="{259E903D-A6EA-46D2-8C7A-433B1C3F2FD0}"/>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4" name="Freeform 1269">
            <a:extLst>
              <a:ext uri="{FF2B5EF4-FFF2-40B4-BE49-F238E27FC236}">
                <a16:creationId xmlns:a16="http://schemas.microsoft.com/office/drawing/2014/main" id="{8EB94C73-270F-4EB4-AA4B-5912E5FE5F21}"/>
              </a:ext>
            </a:extLst>
          </p:cNvPr>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5" name="Line 1270">
            <a:extLst>
              <a:ext uri="{FF2B5EF4-FFF2-40B4-BE49-F238E27FC236}">
                <a16:creationId xmlns:a16="http://schemas.microsoft.com/office/drawing/2014/main" id="{A71C2C50-E1B7-46AA-9DAE-376DCB0FB1D2}"/>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6" name="Line 1271">
            <a:extLst>
              <a:ext uri="{FF2B5EF4-FFF2-40B4-BE49-F238E27FC236}">
                <a16:creationId xmlns:a16="http://schemas.microsoft.com/office/drawing/2014/main" id="{6ED54232-07EB-454F-A9D5-ECED0D8B5FB4}"/>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7" name="Rectangle 1272">
            <a:extLst>
              <a:ext uri="{FF2B5EF4-FFF2-40B4-BE49-F238E27FC236}">
                <a16:creationId xmlns:a16="http://schemas.microsoft.com/office/drawing/2014/main" id="{D6E65CE8-0950-4C0E-A36B-BF01FA33A3B4}"/>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8" name="Rectangle 1273">
            <a:extLst>
              <a:ext uri="{FF2B5EF4-FFF2-40B4-BE49-F238E27FC236}">
                <a16:creationId xmlns:a16="http://schemas.microsoft.com/office/drawing/2014/main" id="{628A1182-397A-428A-93CE-AC9B26486C8D}"/>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9" name="Line 1274">
            <a:extLst>
              <a:ext uri="{FF2B5EF4-FFF2-40B4-BE49-F238E27FC236}">
                <a16:creationId xmlns:a16="http://schemas.microsoft.com/office/drawing/2014/main" id="{7DAB9403-0CA9-4FE9-8E8A-07BA0D7A55ED}"/>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0" name="Line 1275">
            <a:extLst>
              <a:ext uri="{FF2B5EF4-FFF2-40B4-BE49-F238E27FC236}">
                <a16:creationId xmlns:a16="http://schemas.microsoft.com/office/drawing/2014/main" id="{3CC56925-9EB4-4EC0-9AFA-B063A2241ECA}"/>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1" name="Freeform 1277">
            <a:extLst>
              <a:ext uri="{FF2B5EF4-FFF2-40B4-BE49-F238E27FC236}">
                <a16:creationId xmlns:a16="http://schemas.microsoft.com/office/drawing/2014/main" id="{4DFD2D31-1DDA-49E7-97F9-C25B39D0BDCF}"/>
              </a:ext>
            </a:extLst>
          </p:cNvPr>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2" name="Freeform 1287">
            <a:extLst>
              <a:ext uri="{FF2B5EF4-FFF2-40B4-BE49-F238E27FC236}">
                <a16:creationId xmlns:a16="http://schemas.microsoft.com/office/drawing/2014/main" id="{D26AF60A-D080-48B0-A486-DB8D967AE9B1}"/>
              </a:ext>
            </a:extLst>
          </p:cNvPr>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3" name="Freeform 1290">
            <a:extLst>
              <a:ext uri="{FF2B5EF4-FFF2-40B4-BE49-F238E27FC236}">
                <a16:creationId xmlns:a16="http://schemas.microsoft.com/office/drawing/2014/main" id="{56DC67C8-BD72-46FD-A13F-A3F3D2C7AEDA}"/>
              </a:ext>
            </a:extLst>
          </p:cNvPr>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4" name="Rectangle 1335">
            <a:extLst>
              <a:ext uri="{FF2B5EF4-FFF2-40B4-BE49-F238E27FC236}">
                <a16:creationId xmlns:a16="http://schemas.microsoft.com/office/drawing/2014/main" id="{FDC0E41A-90F1-4825-B777-07A83772273E}"/>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5" name="Rectangle 1336">
            <a:extLst>
              <a:ext uri="{FF2B5EF4-FFF2-40B4-BE49-F238E27FC236}">
                <a16:creationId xmlns:a16="http://schemas.microsoft.com/office/drawing/2014/main" id="{2DFFCC17-4329-43C9-93C5-9CC9BCFED04E}"/>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6" name="Rectangle 1337">
            <a:extLst>
              <a:ext uri="{FF2B5EF4-FFF2-40B4-BE49-F238E27FC236}">
                <a16:creationId xmlns:a16="http://schemas.microsoft.com/office/drawing/2014/main" id="{FF5B1F7A-B62D-4702-B6D3-EC2B16C794FA}"/>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7" name="Rectangle 1340">
            <a:extLst>
              <a:ext uri="{FF2B5EF4-FFF2-40B4-BE49-F238E27FC236}">
                <a16:creationId xmlns:a16="http://schemas.microsoft.com/office/drawing/2014/main" id="{1CDA43D2-B2C2-4542-B724-BFE706F617ED}"/>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8" name="Rectangle 1341">
            <a:extLst>
              <a:ext uri="{FF2B5EF4-FFF2-40B4-BE49-F238E27FC236}">
                <a16:creationId xmlns:a16="http://schemas.microsoft.com/office/drawing/2014/main" id="{B519D163-D6D9-47B2-9A6B-FB1967EFB2A1}"/>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9" name="Rectangle 1342">
            <a:extLst>
              <a:ext uri="{FF2B5EF4-FFF2-40B4-BE49-F238E27FC236}">
                <a16:creationId xmlns:a16="http://schemas.microsoft.com/office/drawing/2014/main" id="{C3640833-B2EC-4E58-B5C5-3D63FD122B16}"/>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0" name="Rectangle 1343">
            <a:extLst>
              <a:ext uri="{FF2B5EF4-FFF2-40B4-BE49-F238E27FC236}">
                <a16:creationId xmlns:a16="http://schemas.microsoft.com/office/drawing/2014/main" id="{CDF59FBE-CEBF-4D30-81A0-6CA0428F6765}"/>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1" name="Rectangle 1344">
            <a:extLst>
              <a:ext uri="{FF2B5EF4-FFF2-40B4-BE49-F238E27FC236}">
                <a16:creationId xmlns:a16="http://schemas.microsoft.com/office/drawing/2014/main" id="{8F219FE3-9C04-4C81-B360-AA84481610EB}"/>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3" name="Rectangle 62">
            <a:extLst>
              <a:ext uri="{FF2B5EF4-FFF2-40B4-BE49-F238E27FC236}">
                <a16:creationId xmlns:a16="http://schemas.microsoft.com/office/drawing/2014/main" id="{142384C8-B37E-4B77-9A89-889A6486975E}"/>
              </a:ext>
            </a:extLst>
          </p:cNvPr>
          <p:cNvSpPr>
            <a:spLocks noChangeArrowheads="1"/>
          </p:cNvSpPr>
          <p:nvPr/>
        </p:nvSpPr>
        <p:spPr bwMode="auto">
          <a:xfrm>
            <a:off x="0" y="4302128"/>
            <a:ext cx="12192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861340" y="1189792"/>
            <a:ext cx="9385960" cy="1822161"/>
          </a:xfrm>
        </p:spPr>
        <p:txBody>
          <a:bodyPr vert="horz" anchor="b"/>
          <a:lstStyle>
            <a:lvl1pPr rtl="0">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1878237" y="3000005"/>
            <a:ext cx="9369065" cy="1211048"/>
          </a:xfrm>
        </p:spPr>
        <p:txBody>
          <a:bodyPr>
            <a:normAutofit/>
          </a:bodyPr>
          <a:lstStyle>
            <a:lvl1pPr rtl="0">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92624" y="4910668"/>
            <a:ext cx="3954677" cy="1012638"/>
          </a:xfrm>
        </p:spPr>
        <p:txBody>
          <a:bodyPr anchor="b"/>
          <a:lstStyle>
            <a:lvl1pPr algn="r" rtl="0">
              <a:lnSpc>
                <a:spcPct val="100000"/>
              </a:lnSpc>
              <a:defRPr sz="1500" b="0" i="0" baseline="0">
                <a:solidFill>
                  <a:schemeClr val="tx1"/>
                </a:solidFill>
                <a:latin typeface="Arial"/>
                <a:cs typeface="Arial"/>
              </a:defRPr>
            </a:lvl1pPr>
            <a:lvl2pPr rtl="0">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4" name="Rectangle 1028">
            <a:extLst>
              <a:ext uri="{FF2B5EF4-FFF2-40B4-BE49-F238E27FC236}">
                <a16:creationId xmlns:a16="http://schemas.microsoft.com/office/drawing/2014/main" id="{0BAC3655-AFFE-4FE2-BA35-F6625FADDDE1}"/>
              </a:ext>
            </a:extLst>
          </p:cNvPr>
          <p:cNvSpPr>
            <a:spLocks noGrp="1" noChangeArrowheads="1"/>
          </p:cNvSpPr>
          <p:nvPr>
            <p:ph type="dt" sz="half" idx="15"/>
          </p:nvPr>
        </p:nvSpPr>
        <p:spPr>
          <a:xfrm>
            <a:off x="7622120" y="5975350"/>
            <a:ext cx="3625849" cy="306388"/>
          </a:xfrm>
        </p:spPr>
        <p:txBody>
          <a:bodyPr rIns="0"/>
          <a:lstStyle>
            <a:lvl1pPr algn="r" rtl="0">
              <a:defRPr b="0" i="0">
                <a:solidFill>
                  <a:schemeClr val="tx1"/>
                </a:solidFill>
                <a:latin typeface="Arial"/>
                <a:cs typeface="Arial"/>
              </a:defRPr>
            </a:lvl1pPr>
          </a:lstStyle>
          <a:p>
            <a:pPr>
              <a:defRPr/>
            </a:pPr>
            <a:fld id="{FD5B8C41-7498-4779-9B14-7577070C281D}" type="datetime4">
              <a:rPr lang="en-US" smtClean="0"/>
              <a:pPr>
                <a:defRPr/>
              </a:pPr>
              <a:t>September 24, 2023</a:t>
            </a:fld>
            <a:endParaRPr lang="en-US"/>
          </a:p>
        </p:txBody>
      </p:sp>
      <p:pic>
        <p:nvPicPr>
          <p:cNvPr id="65" name="Picture 63">
            <a:extLst>
              <a:ext uri="{FF2B5EF4-FFF2-40B4-BE49-F238E27FC236}">
                <a16:creationId xmlns:a16="http://schemas.microsoft.com/office/drawing/2014/main" id="{D3BF8647-FCEB-4DD5-9DBA-9D98A6241BA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1" y="4687888"/>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244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67BFD8C-FA33-4C4E-A8FB-397D6E8089FD}"/>
              </a:ext>
            </a:extLst>
          </p:cNvPr>
          <p:cNvGraphicFramePr>
            <a:graphicFrameLocks noChangeAspect="1"/>
          </p:cNvGraphicFramePr>
          <p:nvPr userDrawn="1">
            <p:custDataLst>
              <p:tags r:id="rId1"/>
            </p:custDataLst>
            <p:extLst>
              <p:ext uri="{D42A27DB-BD31-4B8C-83A1-F6EECF244321}">
                <p14:modId xmlns:p14="http://schemas.microsoft.com/office/powerpoint/2010/main" val="3088082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2" name="Object 1" hidden="1">
                        <a:extLst>
                          <a:ext uri="{FF2B5EF4-FFF2-40B4-BE49-F238E27FC236}">
                            <a16:creationId xmlns:a16="http://schemas.microsoft.com/office/drawing/2014/main" id="{267BFD8C-FA33-4C4E-A8FB-397D6E8089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4CC5000-B97E-4566-A240-00D8277CF4C1}"/>
              </a:ext>
            </a:extLst>
          </p:cNvPr>
          <p:cNvSpPr>
            <a:spLocks noChangeArrowheads="1"/>
          </p:cNvSpPr>
          <p:nvPr/>
        </p:nvSpPr>
        <p:spPr bwMode="auto">
          <a:xfrm>
            <a:off x="0" y="4479928"/>
            <a:ext cx="12192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 name="Rectangle 4">
            <a:extLst>
              <a:ext uri="{FF2B5EF4-FFF2-40B4-BE49-F238E27FC236}">
                <a16:creationId xmlns:a16="http://schemas.microsoft.com/office/drawing/2014/main" id="{DDC1E13F-529E-439C-9592-936043841E1C}"/>
              </a:ext>
            </a:extLst>
          </p:cNvPr>
          <p:cNvSpPr>
            <a:spLocks noChangeArrowheads="1"/>
          </p:cNvSpPr>
          <p:nvPr/>
        </p:nvSpPr>
        <p:spPr bwMode="auto">
          <a:xfrm>
            <a:off x="0" y="4449763"/>
            <a:ext cx="12192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cs typeface="+mn-cs"/>
            </a:endParaRPr>
          </a:p>
        </p:txBody>
      </p:sp>
      <p:sp>
        <p:nvSpPr>
          <p:cNvPr id="18" name="Text Placeholder 331"/>
          <p:cNvSpPr>
            <a:spLocks noGrp="1"/>
          </p:cNvSpPr>
          <p:nvPr>
            <p:ph type="body" sz="quarter" idx="13"/>
          </p:nvPr>
        </p:nvSpPr>
        <p:spPr>
          <a:xfrm>
            <a:off x="575733" y="4681311"/>
            <a:ext cx="11046691" cy="1550156"/>
          </a:xfrm>
        </p:spPr>
        <p:txBody>
          <a:bodyPr lIns="0" tIns="0" rIns="0" bIns="0"/>
          <a:lstStyle>
            <a:lvl1pPr rtl="0">
              <a:lnSpc>
                <a:spcPct val="100000"/>
              </a:lnSpc>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3" name="Picture Placeholder 2"/>
          <p:cNvSpPr>
            <a:spLocks noGrp="1"/>
          </p:cNvSpPr>
          <p:nvPr>
            <p:ph type="pic" sz="quarter" idx="14"/>
          </p:nvPr>
        </p:nvSpPr>
        <p:spPr>
          <a:xfrm>
            <a:off x="0" y="3"/>
            <a:ext cx="12192000" cy="4459111"/>
          </a:xfrm>
        </p:spPr>
        <p:txBody>
          <a:bodyPr/>
          <a:lstStyle>
            <a:lvl1pPr rtl="0">
              <a:defRPr baseline="0"/>
            </a:lvl1pPr>
          </a:lstStyle>
          <a:p>
            <a:pPr lvl="0"/>
            <a:r>
              <a:rPr lang="en-US" noProof="0"/>
              <a:t>Drag picture to placeholder or click icon to add</a:t>
            </a:r>
          </a:p>
        </p:txBody>
      </p:sp>
      <p:grpSp>
        <p:nvGrpSpPr>
          <p:cNvPr id="9" name="Group 8">
            <a:extLst>
              <a:ext uri="{FF2B5EF4-FFF2-40B4-BE49-F238E27FC236}">
                <a16:creationId xmlns:a16="http://schemas.microsoft.com/office/drawing/2014/main" id="{52511BBD-A4F0-4C41-A017-DE7405706E30}"/>
              </a:ext>
            </a:extLst>
          </p:cNvPr>
          <p:cNvGrpSpPr>
            <a:grpSpLocks/>
          </p:cNvGrpSpPr>
          <p:nvPr userDrawn="1"/>
        </p:nvGrpSpPr>
        <p:grpSpPr bwMode="auto">
          <a:xfrm>
            <a:off x="9889598" y="6286500"/>
            <a:ext cx="2090737" cy="423863"/>
            <a:chOff x="264890" y="4539871"/>
            <a:chExt cx="4321263" cy="876905"/>
          </a:xfrm>
        </p:grpSpPr>
        <p:pic>
          <p:nvPicPr>
            <p:cNvPr id="10" name="Picture 9" descr="reverse.png">
              <a:extLst>
                <a:ext uri="{FF2B5EF4-FFF2-40B4-BE49-F238E27FC236}">
                  <a16:creationId xmlns:a16="http://schemas.microsoft.com/office/drawing/2014/main" id="{2FF5E7E4-FE44-4E40-AFB2-A7D13C7D8EAB}"/>
                </a:ext>
              </a:extLst>
            </p:cNvPr>
            <p:cNvPicPr>
              <a:picLocks noChangeAspect="1"/>
            </p:cNvPicPr>
            <p:nvPr/>
          </p:nvPicPr>
          <p:blipFill>
            <a:blip r:embed="rId5">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NEW-WHITE-GRADIENT-GLOBES.png">
              <a:extLst>
                <a:ext uri="{FF2B5EF4-FFF2-40B4-BE49-F238E27FC236}">
                  <a16:creationId xmlns:a16="http://schemas.microsoft.com/office/drawing/2014/main" id="{E620E496-61D6-486A-AAD4-A05A1E916398}"/>
                </a:ext>
              </a:extLst>
            </p:cNvPr>
            <p:cNvPicPr>
              <a:picLocks noChangeAspect="1"/>
            </p:cNvPicPr>
            <p:nvPr/>
          </p:nvPicPr>
          <p:blipFill>
            <a:blip r:embed="rId6">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56338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BBE236-6908-48DC-B471-9917EFE7E741}"/>
              </a:ext>
            </a:extLst>
          </p:cNvPr>
          <p:cNvGraphicFramePr>
            <a:graphicFrameLocks noChangeAspect="1"/>
          </p:cNvGraphicFramePr>
          <p:nvPr userDrawn="1">
            <p:custDataLst>
              <p:tags r:id="rId1"/>
            </p:custDataLst>
            <p:extLst>
              <p:ext uri="{D42A27DB-BD31-4B8C-83A1-F6EECF244321}">
                <p14:modId xmlns:p14="http://schemas.microsoft.com/office/powerpoint/2010/main" val="565729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92BBE236-6908-48DC-B471-9917EFE7E7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856D4C4-A46D-4908-BC6D-B49F7CA427A0}"/>
              </a:ext>
            </a:extLst>
          </p:cNvPr>
          <p:cNvPicPr>
            <a:picLocks noChangeAspect="1"/>
          </p:cNvPicPr>
          <p:nvPr/>
        </p:nvPicPr>
        <p:blipFill>
          <a:blip r:embed="rId5">
            <a:extLst>
              <a:ext uri="{28A0092B-C50C-407E-A947-70E740481C1C}">
                <a14:useLocalDpi xmlns:a14="http://schemas.microsoft.com/office/drawing/2010/main" val="0"/>
              </a:ext>
            </a:extLst>
          </a:blip>
          <a:srcRect t="13008" b="2904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86">
            <a:extLst>
              <a:ext uri="{FF2B5EF4-FFF2-40B4-BE49-F238E27FC236}">
                <a16:creationId xmlns:a16="http://schemas.microsoft.com/office/drawing/2014/main" id="{28DCBA1B-23AF-4A8C-A4DA-3D46E71037D8}"/>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6" name="Line 1087">
            <a:extLst>
              <a:ext uri="{FF2B5EF4-FFF2-40B4-BE49-F238E27FC236}">
                <a16:creationId xmlns:a16="http://schemas.microsoft.com/office/drawing/2014/main" id="{0E10E51C-CD19-4529-89A3-C04570BA80B8}"/>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 name="Rectangle 1088">
            <a:extLst>
              <a:ext uri="{FF2B5EF4-FFF2-40B4-BE49-F238E27FC236}">
                <a16:creationId xmlns:a16="http://schemas.microsoft.com/office/drawing/2014/main" id="{C3AA16D2-2095-4D45-A28D-5F1EA1DE7CE3}"/>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8" name="Rectangle 1089">
            <a:extLst>
              <a:ext uri="{FF2B5EF4-FFF2-40B4-BE49-F238E27FC236}">
                <a16:creationId xmlns:a16="http://schemas.microsoft.com/office/drawing/2014/main" id="{737DFED2-D017-426B-BC58-3E9CB4BD6456}"/>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9" name="Freeform 1098">
            <a:extLst>
              <a:ext uri="{FF2B5EF4-FFF2-40B4-BE49-F238E27FC236}">
                <a16:creationId xmlns:a16="http://schemas.microsoft.com/office/drawing/2014/main" id="{EC85CB24-B18F-4469-8B65-76C10F2C052C}"/>
              </a:ext>
            </a:extLst>
          </p:cNvPr>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0" name="Freeform 1115">
            <a:extLst>
              <a:ext uri="{FF2B5EF4-FFF2-40B4-BE49-F238E27FC236}">
                <a16:creationId xmlns:a16="http://schemas.microsoft.com/office/drawing/2014/main" id="{ACFEAFF9-4912-4E52-8133-EC40BFDD71E4}"/>
              </a:ext>
            </a:extLst>
          </p:cNvPr>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 name="Freeform 1120">
            <a:extLst>
              <a:ext uri="{FF2B5EF4-FFF2-40B4-BE49-F238E27FC236}">
                <a16:creationId xmlns:a16="http://schemas.microsoft.com/office/drawing/2014/main" id="{B3431FB0-A529-4A4B-91E4-9EB4C7AC6850}"/>
              </a:ext>
            </a:extLst>
          </p:cNvPr>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 name="Freeform 1134">
            <a:extLst>
              <a:ext uri="{FF2B5EF4-FFF2-40B4-BE49-F238E27FC236}">
                <a16:creationId xmlns:a16="http://schemas.microsoft.com/office/drawing/2014/main" id="{88483CC0-FD12-440F-95D6-FEB0ED3C4525}"/>
              </a:ext>
            </a:extLst>
          </p:cNvPr>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3" name="Freeform 1141">
            <a:extLst>
              <a:ext uri="{FF2B5EF4-FFF2-40B4-BE49-F238E27FC236}">
                <a16:creationId xmlns:a16="http://schemas.microsoft.com/office/drawing/2014/main" id="{0DE5E257-7207-4445-9909-3A1C9EEE1D70}"/>
              </a:ext>
            </a:extLst>
          </p:cNvPr>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4" name="Freeform 1148">
            <a:extLst>
              <a:ext uri="{FF2B5EF4-FFF2-40B4-BE49-F238E27FC236}">
                <a16:creationId xmlns:a16="http://schemas.microsoft.com/office/drawing/2014/main" id="{F606CBD0-EDC8-4895-8454-110252005B15}"/>
              </a:ext>
            </a:extLst>
          </p:cNvPr>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5" name="Freeform 1150">
            <a:extLst>
              <a:ext uri="{FF2B5EF4-FFF2-40B4-BE49-F238E27FC236}">
                <a16:creationId xmlns:a16="http://schemas.microsoft.com/office/drawing/2014/main" id="{D6A0F0B4-0F60-4680-B8EE-E94D855FF94B}"/>
              </a:ext>
            </a:extLst>
          </p:cNvPr>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6" name="Freeform 1152">
            <a:extLst>
              <a:ext uri="{FF2B5EF4-FFF2-40B4-BE49-F238E27FC236}">
                <a16:creationId xmlns:a16="http://schemas.microsoft.com/office/drawing/2014/main" id="{52C237BF-05C5-4E80-89F2-AC7915C7B313}"/>
              </a:ext>
            </a:extLst>
          </p:cNvPr>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7" name="Freeform 1154">
            <a:extLst>
              <a:ext uri="{FF2B5EF4-FFF2-40B4-BE49-F238E27FC236}">
                <a16:creationId xmlns:a16="http://schemas.microsoft.com/office/drawing/2014/main" id="{5F261171-EAB8-47FB-84C0-B571C7BEA05A}"/>
              </a:ext>
            </a:extLst>
          </p:cNvPr>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8" name="Freeform 1156">
            <a:extLst>
              <a:ext uri="{FF2B5EF4-FFF2-40B4-BE49-F238E27FC236}">
                <a16:creationId xmlns:a16="http://schemas.microsoft.com/office/drawing/2014/main" id="{85C4FAD5-BC52-43A4-A170-D9167A944D44}"/>
              </a:ext>
            </a:extLst>
          </p:cNvPr>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9" name="Freeform 1163">
            <a:extLst>
              <a:ext uri="{FF2B5EF4-FFF2-40B4-BE49-F238E27FC236}">
                <a16:creationId xmlns:a16="http://schemas.microsoft.com/office/drawing/2014/main" id="{937747CE-96C3-4622-A528-059B69CE8412}"/>
              </a:ext>
            </a:extLst>
          </p:cNvPr>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0" name="Freeform 1172">
            <a:extLst>
              <a:ext uri="{FF2B5EF4-FFF2-40B4-BE49-F238E27FC236}">
                <a16:creationId xmlns:a16="http://schemas.microsoft.com/office/drawing/2014/main" id="{5FB66BE1-35AC-4461-A11F-F3F2899E00A9}"/>
              </a:ext>
            </a:extLst>
          </p:cNvPr>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1" name="Freeform 1177">
            <a:extLst>
              <a:ext uri="{FF2B5EF4-FFF2-40B4-BE49-F238E27FC236}">
                <a16:creationId xmlns:a16="http://schemas.microsoft.com/office/drawing/2014/main" id="{CC34FE60-80CE-4565-97BD-5B20E39126BF}"/>
              </a:ext>
            </a:extLst>
          </p:cNvPr>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2" name="Freeform 1180">
            <a:extLst>
              <a:ext uri="{FF2B5EF4-FFF2-40B4-BE49-F238E27FC236}">
                <a16:creationId xmlns:a16="http://schemas.microsoft.com/office/drawing/2014/main" id="{AB3BC3A4-1F94-4968-AA43-3AEB3327B280}"/>
              </a:ext>
            </a:extLst>
          </p:cNvPr>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3" name="Line 1187">
            <a:extLst>
              <a:ext uri="{FF2B5EF4-FFF2-40B4-BE49-F238E27FC236}">
                <a16:creationId xmlns:a16="http://schemas.microsoft.com/office/drawing/2014/main" id="{451B9B82-88AF-4D4B-A7F5-B34869EBE991}"/>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4" name="Line 1188">
            <a:extLst>
              <a:ext uri="{FF2B5EF4-FFF2-40B4-BE49-F238E27FC236}">
                <a16:creationId xmlns:a16="http://schemas.microsoft.com/office/drawing/2014/main" id="{500A8F5A-3CA0-41C6-AB48-967582351D28}"/>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5" name="Freeform 1208">
            <a:extLst>
              <a:ext uri="{FF2B5EF4-FFF2-40B4-BE49-F238E27FC236}">
                <a16:creationId xmlns:a16="http://schemas.microsoft.com/office/drawing/2014/main" id="{DE27438E-E1CF-40E2-9354-167E917DC26D}"/>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6" name="Freeform 1210">
            <a:extLst>
              <a:ext uri="{FF2B5EF4-FFF2-40B4-BE49-F238E27FC236}">
                <a16:creationId xmlns:a16="http://schemas.microsoft.com/office/drawing/2014/main" id="{ACE1030C-B5D0-4542-976D-99B8DC1C7A5B}"/>
              </a:ext>
            </a:extLst>
          </p:cNvPr>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7" name="Freeform 1214">
            <a:extLst>
              <a:ext uri="{FF2B5EF4-FFF2-40B4-BE49-F238E27FC236}">
                <a16:creationId xmlns:a16="http://schemas.microsoft.com/office/drawing/2014/main" id="{ECA6A77F-3E19-49B2-A740-48D0E274F390}"/>
              </a:ext>
            </a:extLst>
          </p:cNvPr>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8" name="Rectangle 1215">
            <a:extLst>
              <a:ext uri="{FF2B5EF4-FFF2-40B4-BE49-F238E27FC236}">
                <a16:creationId xmlns:a16="http://schemas.microsoft.com/office/drawing/2014/main" id="{8F02A018-9C87-46B1-9674-B17DC7131815}"/>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29" name="Freeform 1217">
            <a:extLst>
              <a:ext uri="{FF2B5EF4-FFF2-40B4-BE49-F238E27FC236}">
                <a16:creationId xmlns:a16="http://schemas.microsoft.com/office/drawing/2014/main" id="{769E9527-3462-4292-8BDB-7B0DCBF602B1}"/>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0" name="Freeform 1219">
            <a:extLst>
              <a:ext uri="{FF2B5EF4-FFF2-40B4-BE49-F238E27FC236}">
                <a16:creationId xmlns:a16="http://schemas.microsoft.com/office/drawing/2014/main" id="{A64D32D3-A057-4B2C-8C03-815A7F2DC3ED}"/>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1" name="Freeform 1221">
            <a:extLst>
              <a:ext uri="{FF2B5EF4-FFF2-40B4-BE49-F238E27FC236}">
                <a16:creationId xmlns:a16="http://schemas.microsoft.com/office/drawing/2014/main" id="{12902532-C9C6-4435-83C5-010A2BA3D51D}"/>
              </a:ext>
            </a:extLst>
          </p:cNvPr>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2" name="Freeform 1234">
            <a:extLst>
              <a:ext uri="{FF2B5EF4-FFF2-40B4-BE49-F238E27FC236}">
                <a16:creationId xmlns:a16="http://schemas.microsoft.com/office/drawing/2014/main" id="{26599ADF-371B-4F68-83DC-27AE19F5FB8F}"/>
              </a:ext>
            </a:extLst>
          </p:cNvPr>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3" name="Line 1237">
            <a:extLst>
              <a:ext uri="{FF2B5EF4-FFF2-40B4-BE49-F238E27FC236}">
                <a16:creationId xmlns:a16="http://schemas.microsoft.com/office/drawing/2014/main" id="{ED36981F-13E4-42CB-A809-44C622CE15D1}"/>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4" name="Line 1238">
            <a:extLst>
              <a:ext uri="{FF2B5EF4-FFF2-40B4-BE49-F238E27FC236}">
                <a16:creationId xmlns:a16="http://schemas.microsoft.com/office/drawing/2014/main" id="{3B39C826-7078-495E-8533-D17E7BFB9251}"/>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5" name="Freeform 1240">
            <a:extLst>
              <a:ext uri="{FF2B5EF4-FFF2-40B4-BE49-F238E27FC236}">
                <a16:creationId xmlns:a16="http://schemas.microsoft.com/office/drawing/2014/main" id="{CE640FD6-D8AE-4E49-93E3-98F4A09FCD09}"/>
              </a:ext>
            </a:extLst>
          </p:cNvPr>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6" name="Freeform 1243">
            <a:extLst>
              <a:ext uri="{FF2B5EF4-FFF2-40B4-BE49-F238E27FC236}">
                <a16:creationId xmlns:a16="http://schemas.microsoft.com/office/drawing/2014/main" id="{4911AA38-DD31-4484-B654-4614834FB836}"/>
              </a:ext>
            </a:extLst>
          </p:cNvPr>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7" name="Freeform 1246">
            <a:extLst>
              <a:ext uri="{FF2B5EF4-FFF2-40B4-BE49-F238E27FC236}">
                <a16:creationId xmlns:a16="http://schemas.microsoft.com/office/drawing/2014/main" id="{4AFB14FA-19CA-4F41-832A-3CDC5C6DB7CF}"/>
              </a:ext>
            </a:extLst>
          </p:cNvPr>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8" name="Freeform 1250">
            <a:extLst>
              <a:ext uri="{FF2B5EF4-FFF2-40B4-BE49-F238E27FC236}">
                <a16:creationId xmlns:a16="http://schemas.microsoft.com/office/drawing/2014/main" id="{EDCEA359-347E-4FA9-811B-051863AAB525}"/>
              </a:ext>
            </a:extLst>
          </p:cNvPr>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9" name="Freeform 1252">
            <a:extLst>
              <a:ext uri="{FF2B5EF4-FFF2-40B4-BE49-F238E27FC236}">
                <a16:creationId xmlns:a16="http://schemas.microsoft.com/office/drawing/2014/main" id="{38553445-DC84-43A9-AFDE-248BABC0CE80}"/>
              </a:ext>
            </a:extLst>
          </p:cNvPr>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0" name="Freeform 1255">
            <a:extLst>
              <a:ext uri="{FF2B5EF4-FFF2-40B4-BE49-F238E27FC236}">
                <a16:creationId xmlns:a16="http://schemas.microsoft.com/office/drawing/2014/main" id="{B7E3782E-47EF-47E4-A3D1-D5A105A8952E}"/>
              </a:ext>
            </a:extLst>
          </p:cNvPr>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1" name="Rectangle 1256">
            <a:extLst>
              <a:ext uri="{FF2B5EF4-FFF2-40B4-BE49-F238E27FC236}">
                <a16:creationId xmlns:a16="http://schemas.microsoft.com/office/drawing/2014/main" id="{48D017B4-9AE3-49E7-B609-4D4306BC0042}"/>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2" name="Freeform 1258">
            <a:extLst>
              <a:ext uri="{FF2B5EF4-FFF2-40B4-BE49-F238E27FC236}">
                <a16:creationId xmlns:a16="http://schemas.microsoft.com/office/drawing/2014/main" id="{5D793DBC-240B-4664-8671-C87E4E370CD8}"/>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3" name="Freeform 1266">
            <a:extLst>
              <a:ext uri="{FF2B5EF4-FFF2-40B4-BE49-F238E27FC236}">
                <a16:creationId xmlns:a16="http://schemas.microsoft.com/office/drawing/2014/main" id="{1716761A-EAA2-4B50-89F7-36D4C024A177}"/>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4" name="Freeform 1269">
            <a:extLst>
              <a:ext uri="{FF2B5EF4-FFF2-40B4-BE49-F238E27FC236}">
                <a16:creationId xmlns:a16="http://schemas.microsoft.com/office/drawing/2014/main" id="{4901CFE2-0545-4E91-8E38-EF66ED60B18F}"/>
              </a:ext>
            </a:extLst>
          </p:cNvPr>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5" name="Line 1270">
            <a:extLst>
              <a:ext uri="{FF2B5EF4-FFF2-40B4-BE49-F238E27FC236}">
                <a16:creationId xmlns:a16="http://schemas.microsoft.com/office/drawing/2014/main" id="{99B80550-7B49-4927-83E9-2CDEAF1F3483}"/>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6" name="Line 1271">
            <a:extLst>
              <a:ext uri="{FF2B5EF4-FFF2-40B4-BE49-F238E27FC236}">
                <a16:creationId xmlns:a16="http://schemas.microsoft.com/office/drawing/2014/main" id="{FFD995EA-8EE3-4F5E-853A-C2C4C48B0B26}"/>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7" name="Rectangle 1272">
            <a:extLst>
              <a:ext uri="{FF2B5EF4-FFF2-40B4-BE49-F238E27FC236}">
                <a16:creationId xmlns:a16="http://schemas.microsoft.com/office/drawing/2014/main" id="{D31FA7BF-EBC7-4CAF-985B-D464D135B82C}"/>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8" name="Rectangle 1273">
            <a:extLst>
              <a:ext uri="{FF2B5EF4-FFF2-40B4-BE49-F238E27FC236}">
                <a16:creationId xmlns:a16="http://schemas.microsoft.com/office/drawing/2014/main" id="{3FDB1FD4-A398-49BB-8360-B4B033E7A659}"/>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9" name="Line 1274">
            <a:extLst>
              <a:ext uri="{FF2B5EF4-FFF2-40B4-BE49-F238E27FC236}">
                <a16:creationId xmlns:a16="http://schemas.microsoft.com/office/drawing/2014/main" id="{CD2E5BB3-593B-457A-B476-A795B3F1E5F0}"/>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0" name="Line 1275">
            <a:extLst>
              <a:ext uri="{FF2B5EF4-FFF2-40B4-BE49-F238E27FC236}">
                <a16:creationId xmlns:a16="http://schemas.microsoft.com/office/drawing/2014/main" id="{93CB1B70-311D-4121-AF04-2C606FF9E72F}"/>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1" name="Freeform 1277">
            <a:extLst>
              <a:ext uri="{FF2B5EF4-FFF2-40B4-BE49-F238E27FC236}">
                <a16:creationId xmlns:a16="http://schemas.microsoft.com/office/drawing/2014/main" id="{1473B962-F631-4F83-8187-2499ECF1258F}"/>
              </a:ext>
            </a:extLst>
          </p:cNvPr>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2" name="Freeform 1287">
            <a:extLst>
              <a:ext uri="{FF2B5EF4-FFF2-40B4-BE49-F238E27FC236}">
                <a16:creationId xmlns:a16="http://schemas.microsoft.com/office/drawing/2014/main" id="{C0DD44DE-10B5-4EBF-9443-2717072C64D2}"/>
              </a:ext>
            </a:extLst>
          </p:cNvPr>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3" name="Freeform 1290">
            <a:extLst>
              <a:ext uri="{FF2B5EF4-FFF2-40B4-BE49-F238E27FC236}">
                <a16:creationId xmlns:a16="http://schemas.microsoft.com/office/drawing/2014/main" id="{0E24E1D7-3131-4CE0-832A-D1954FB0B68D}"/>
              </a:ext>
            </a:extLst>
          </p:cNvPr>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4" name="Rectangle 1335">
            <a:extLst>
              <a:ext uri="{FF2B5EF4-FFF2-40B4-BE49-F238E27FC236}">
                <a16:creationId xmlns:a16="http://schemas.microsoft.com/office/drawing/2014/main" id="{005E5043-6BC1-449F-951B-601460DF84B0}"/>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5" name="Rectangle 1336">
            <a:extLst>
              <a:ext uri="{FF2B5EF4-FFF2-40B4-BE49-F238E27FC236}">
                <a16:creationId xmlns:a16="http://schemas.microsoft.com/office/drawing/2014/main" id="{15F27B9A-44D7-4906-9DF2-A6DFA3B3836A}"/>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6" name="Rectangle 1337">
            <a:extLst>
              <a:ext uri="{FF2B5EF4-FFF2-40B4-BE49-F238E27FC236}">
                <a16:creationId xmlns:a16="http://schemas.microsoft.com/office/drawing/2014/main" id="{BDB3AE81-1627-4743-8D34-0FEBC76C08C7}"/>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7" name="Rectangle 1340">
            <a:extLst>
              <a:ext uri="{FF2B5EF4-FFF2-40B4-BE49-F238E27FC236}">
                <a16:creationId xmlns:a16="http://schemas.microsoft.com/office/drawing/2014/main" id="{ED5D6541-9C6A-4A0B-BADD-204C70DE8B36}"/>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8" name="Rectangle 1341">
            <a:extLst>
              <a:ext uri="{FF2B5EF4-FFF2-40B4-BE49-F238E27FC236}">
                <a16:creationId xmlns:a16="http://schemas.microsoft.com/office/drawing/2014/main" id="{2E379DB3-5C9A-4BA9-A370-EA2BB7CFD170}"/>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9" name="Rectangle 1342">
            <a:extLst>
              <a:ext uri="{FF2B5EF4-FFF2-40B4-BE49-F238E27FC236}">
                <a16:creationId xmlns:a16="http://schemas.microsoft.com/office/drawing/2014/main" id="{73652274-DED8-4E3C-8147-4BC9C0BB361F}"/>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0" name="Rectangle 1343">
            <a:extLst>
              <a:ext uri="{FF2B5EF4-FFF2-40B4-BE49-F238E27FC236}">
                <a16:creationId xmlns:a16="http://schemas.microsoft.com/office/drawing/2014/main" id="{2C701EB7-FD3E-40DB-931E-AF403F016AB9}"/>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1" name="Rectangle 1344">
            <a:extLst>
              <a:ext uri="{FF2B5EF4-FFF2-40B4-BE49-F238E27FC236}">
                <a16:creationId xmlns:a16="http://schemas.microsoft.com/office/drawing/2014/main" id="{A655B341-84E9-469E-BC0B-982F6909DAD2}"/>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330" name="Title 329"/>
          <p:cNvSpPr>
            <a:spLocks noGrp="1"/>
          </p:cNvSpPr>
          <p:nvPr>
            <p:ph type="title"/>
          </p:nvPr>
        </p:nvSpPr>
        <p:spPr>
          <a:xfrm>
            <a:off x="1077578" y="1538426"/>
            <a:ext cx="9804025" cy="1450437"/>
          </a:xfrm>
        </p:spPr>
        <p:txBody>
          <a:bodyPr vert="horz" lIns="0" tIns="0" rIns="0" bIns="0" anchor="b"/>
          <a:lstStyle>
            <a:lvl1pPr rtl="0">
              <a:defRPr sz="3600" b="1" i="0"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1092972" y="3000008"/>
            <a:ext cx="9813531" cy="2397495"/>
          </a:xfrm>
        </p:spPr>
        <p:txBody>
          <a:bodyPr lIns="0" tIns="0" rIns="0" bIns="0">
            <a:normAutofit/>
          </a:bodyPr>
          <a:lstStyle>
            <a:lvl1pPr rtl="0">
              <a:lnSpc>
                <a:spcPct val="100000"/>
              </a:lnSpc>
              <a:defRPr sz="4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grpSp>
        <p:nvGrpSpPr>
          <p:cNvPr id="65" name="Group 64">
            <a:extLst>
              <a:ext uri="{FF2B5EF4-FFF2-40B4-BE49-F238E27FC236}">
                <a16:creationId xmlns:a16="http://schemas.microsoft.com/office/drawing/2014/main" id="{625132B4-8167-4790-A4F8-DE81C0290A65}"/>
              </a:ext>
            </a:extLst>
          </p:cNvPr>
          <p:cNvGrpSpPr>
            <a:grpSpLocks/>
          </p:cNvGrpSpPr>
          <p:nvPr userDrawn="1"/>
        </p:nvGrpSpPr>
        <p:grpSpPr bwMode="auto">
          <a:xfrm>
            <a:off x="9889598" y="6286500"/>
            <a:ext cx="2090737" cy="423863"/>
            <a:chOff x="264890" y="4539871"/>
            <a:chExt cx="4321263" cy="876905"/>
          </a:xfrm>
        </p:grpSpPr>
        <p:pic>
          <p:nvPicPr>
            <p:cNvPr id="66" name="Picture 65" descr="reverse.png">
              <a:extLst>
                <a:ext uri="{FF2B5EF4-FFF2-40B4-BE49-F238E27FC236}">
                  <a16:creationId xmlns:a16="http://schemas.microsoft.com/office/drawing/2014/main" id="{A00696FC-A0E0-4D80-8465-72A9F36098B6}"/>
                </a:ext>
              </a:extLst>
            </p:cNvPr>
            <p:cNvPicPr>
              <a:picLocks noChangeAspect="1"/>
            </p:cNvPicPr>
            <p:nvPr/>
          </p:nvPicPr>
          <p:blipFill>
            <a:blip r:embed="rId6">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descr="NEW-WHITE-GRADIENT-GLOBES.png">
              <a:extLst>
                <a:ext uri="{FF2B5EF4-FFF2-40B4-BE49-F238E27FC236}">
                  <a16:creationId xmlns:a16="http://schemas.microsoft.com/office/drawing/2014/main" id="{9C402C02-87ED-42E0-87AA-AB796189039C}"/>
                </a:ext>
              </a:extLst>
            </p:cNvPr>
            <p:cNvPicPr>
              <a:picLocks noChangeAspect="1"/>
            </p:cNvPicPr>
            <p:nvPr/>
          </p:nvPicPr>
          <p:blipFill>
            <a:blip r:embed="rId7">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605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hoto 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7F4F026-C93D-4FA2-AEFF-C3C9368AB107}"/>
              </a:ext>
            </a:extLst>
          </p:cNvPr>
          <p:cNvGraphicFramePr>
            <a:graphicFrameLocks noChangeAspect="1"/>
          </p:cNvGraphicFramePr>
          <p:nvPr userDrawn="1">
            <p:custDataLst>
              <p:tags r:id="rId1"/>
            </p:custDataLst>
            <p:extLst>
              <p:ext uri="{D42A27DB-BD31-4B8C-83A1-F6EECF244321}">
                <p14:modId xmlns:p14="http://schemas.microsoft.com/office/powerpoint/2010/main" val="3185384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4" name="Object 3" hidden="1">
                        <a:extLst>
                          <a:ext uri="{FF2B5EF4-FFF2-40B4-BE49-F238E27FC236}">
                            <a16:creationId xmlns:a16="http://schemas.microsoft.com/office/drawing/2014/main" id="{17F4F026-C93D-4FA2-AEFF-C3C9368AB1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B15C3CED-7CC4-4BB6-85CC-C824BC1A9A96}"/>
              </a:ext>
            </a:extLst>
          </p:cNvPr>
          <p:cNvSpPr>
            <a:spLocks noChangeArrowheads="1"/>
          </p:cNvSpPr>
          <p:nvPr userDrawn="1"/>
        </p:nvSpPr>
        <p:spPr bwMode="auto">
          <a:xfrm>
            <a:off x="0" y="4362450"/>
            <a:ext cx="12192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cs typeface="+mn-cs"/>
            </a:endParaRPr>
          </a:p>
        </p:txBody>
      </p:sp>
      <p:sp>
        <p:nvSpPr>
          <p:cNvPr id="7" name="Rectangle 6">
            <a:extLst>
              <a:ext uri="{FF2B5EF4-FFF2-40B4-BE49-F238E27FC236}">
                <a16:creationId xmlns:a16="http://schemas.microsoft.com/office/drawing/2014/main" id="{F9501445-5452-42BC-B0B1-2F2CE4EEF019}"/>
              </a:ext>
            </a:extLst>
          </p:cNvPr>
          <p:cNvSpPr>
            <a:spLocks noChangeArrowheads="1"/>
          </p:cNvSpPr>
          <p:nvPr/>
        </p:nvSpPr>
        <p:spPr bwMode="auto">
          <a:xfrm>
            <a:off x="0" y="4302128"/>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cs typeface="+mn-cs"/>
            </a:endParaRPr>
          </a:p>
        </p:txBody>
      </p:sp>
      <p:grpSp>
        <p:nvGrpSpPr>
          <p:cNvPr id="15" name="Group 14">
            <a:extLst>
              <a:ext uri="{FF2B5EF4-FFF2-40B4-BE49-F238E27FC236}">
                <a16:creationId xmlns:a16="http://schemas.microsoft.com/office/drawing/2014/main" id="{D8F0181C-C457-4DC0-99A9-F1E0514495F1}"/>
              </a:ext>
            </a:extLst>
          </p:cNvPr>
          <p:cNvGrpSpPr>
            <a:grpSpLocks/>
          </p:cNvGrpSpPr>
          <p:nvPr userDrawn="1"/>
        </p:nvGrpSpPr>
        <p:grpSpPr bwMode="auto">
          <a:xfrm>
            <a:off x="9008330" y="6107838"/>
            <a:ext cx="2972006" cy="602526"/>
            <a:chOff x="264890" y="4539871"/>
            <a:chExt cx="4321263" cy="876905"/>
          </a:xfrm>
        </p:grpSpPr>
        <p:pic>
          <p:nvPicPr>
            <p:cNvPr id="16" name="Picture 15" descr="reverse.png">
              <a:extLst>
                <a:ext uri="{FF2B5EF4-FFF2-40B4-BE49-F238E27FC236}">
                  <a16:creationId xmlns:a16="http://schemas.microsoft.com/office/drawing/2014/main" id="{5398D887-F598-4FD8-9EC6-A805078AB708}"/>
                </a:ext>
              </a:extLst>
            </p:cNvPr>
            <p:cNvPicPr>
              <a:picLocks noChangeAspect="1"/>
            </p:cNvPicPr>
            <p:nvPr/>
          </p:nvPicPr>
          <p:blipFill>
            <a:blip r:embed="rId5">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NEW-WHITE-GRADIENT-GLOBES.png">
              <a:extLst>
                <a:ext uri="{FF2B5EF4-FFF2-40B4-BE49-F238E27FC236}">
                  <a16:creationId xmlns:a16="http://schemas.microsoft.com/office/drawing/2014/main" id="{D195DCC6-2E5E-487D-B869-590A56085D5D}"/>
                </a:ext>
              </a:extLst>
            </p:cNvPr>
            <p:cNvPicPr>
              <a:picLocks noChangeAspect="1"/>
            </p:cNvPicPr>
            <p:nvPr/>
          </p:nvPicPr>
          <p:blipFill>
            <a:blip r:embed="rId6">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894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E07D501-3F9F-4E41-B551-500E73F9AC99}"/>
              </a:ext>
            </a:extLst>
          </p:cNvPr>
          <p:cNvGraphicFramePr>
            <a:graphicFrameLocks noChangeAspect="1"/>
          </p:cNvGraphicFramePr>
          <p:nvPr userDrawn="1">
            <p:custDataLst>
              <p:tags r:id="rId1"/>
            </p:custDataLst>
            <p:extLst>
              <p:ext uri="{D42A27DB-BD31-4B8C-83A1-F6EECF244321}">
                <p14:modId xmlns:p14="http://schemas.microsoft.com/office/powerpoint/2010/main" val="4261025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6" name="Object 5" hidden="1">
                        <a:extLst>
                          <a:ext uri="{FF2B5EF4-FFF2-40B4-BE49-F238E27FC236}">
                            <a16:creationId xmlns:a16="http://schemas.microsoft.com/office/drawing/2014/main" id="{5E07D501-3F9F-4E41-B551-500E73F9AC9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5A354A5-9D44-4625-896E-459D8C3F8328}"/>
              </a:ext>
            </a:extLst>
          </p:cNvPr>
          <p:cNvSpPr>
            <a:spLocks noGrp="1"/>
          </p:cNvSpPr>
          <p:nvPr>
            <p:ph type="title"/>
          </p:nvPr>
        </p:nvSpPr>
        <p:spPr/>
        <p:txBody>
          <a:bodyPr vert="horz"/>
          <a:lstStyle>
            <a:lvl1pPr rtl="0">
              <a:defRPr/>
            </a:lvl1pPr>
          </a:lstStyle>
          <a:p>
            <a:r>
              <a:rPr lang="en-US"/>
              <a:t>Click to edit Master title style</a:t>
            </a:r>
          </a:p>
        </p:txBody>
      </p:sp>
      <p:sp>
        <p:nvSpPr>
          <p:cNvPr id="3" name="Content Placeholder 2">
            <a:extLst>
              <a:ext uri="{FF2B5EF4-FFF2-40B4-BE49-F238E27FC236}">
                <a16:creationId xmlns:a16="http://schemas.microsoft.com/office/drawing/2014/main" id="{08341D63-CD75-40FB-8F14-8B5861977EDA}"/>
              </a:ext>
            </a:extLst>
          </p:cNvPr>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ED286F-B706-4418-9D46-FD0164F38A1D}"/>
              </a:ext>
            </a:extLst>
          </p:cNvPr>
          <p:cNvSpPr>
            <a:spLocks noGrp="1"/>
          </p:cNvSpPr>
          <p:nvPr>
            <p:ph type="dt" sz="half" idx="10"/>
          </p:nvPr>
        </p:nvSpPr>
        <p:spPr/>
        <p:txBody>
          <a:bodyPr/>
          <a:lstStyle>
            <a:lvl1pPr rtl="0">
              <a:defRPr/>
            </a:lvl1pPr>
          </a:lstStyle>
          <a:p>
            <a:pPr>
              <a:defRPr/>
            </a:pPr>
            <a:fld id="{DF761984-7B2F-4C70-BE00-946A16A063CC}" type="datetime4">
              <a:rPr lang="en-US" smtClean="0"/>
              <a:pPr>
                <a:defRPr/>
              </a:pPr>
              <a:t>September 24, 2023</a:t>
            </a:fld>
            <a:endParaRPr lang="en-US"/>
          </a:p>
        </p:txBody>
      </p:sp>
    </p:spTree>
    <p:extLst>
      <p:ext uri="{BB962C8B-B14F-4D97-AF65-F5344CB8AC3E}">
        <p14:creationId xmlns:p14="http://schemas.microsoft.com/office/powerpoint/2010/main" val="74617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71F592A-8E94-4626-BE59-763F4E0C83BA}"/>
              </a:ext>
            </a:extLst>
          </p:cNvPr>
          <p:cNvGraphicFramePr>
            <a:graphicFrameLocks noChangeAspect="1"/>
          </p:cNvGraphicFramePr>
          <p:nvPr userDrawn="1">
            <p:custDataLst>
              <p:tags r:id="rId1"/>
            </p:custDataLst>
            <p:extLst>
              <p:ext uri="{D42A27DB-BD31-4B8C-83A1-F6EECF244321}">
                <p14:modId xmlns:p14="http://schemas.microsoft.com/office/powerpoint/2010/main" val="2117944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10" name="Object 9" hidden="1">
                        <a:extLst>
                          <a:ext uri="{FF2B5EF4-FFF2-40B4-BE49-F238E27FC236}">
                            <a16:creationId xmlns:a16="http://schemas.microsoft.com/office/drawing/2014/main" id="{471F592A-8E94-4626-BE59-763F4E0C83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9D63D42A-C8E3-479B-8B07-95B280042532}"/>
              </a:ext>
            </a:extLst>
          </p:cNvPr>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latin typeface="+mn-lt"/>
              <a:cs typeface="+mn-cs"/>
            </a:endParaRPr>
          </a:p>
        </p:txBody>
      </p:sp>
      <p:sp>
        <p:nvSpPr>
          <p:cNvPr id="2" name="Title 1"/>
          <p:cNvSpPr>
            <a:spLocks noGrp="1"/>
          </p:cNvSpPr>
          <p:nvPr>
            <p:ph type="title"/>
          </p:nvPr>
        </p:nvSpPr>
        <p:spPr>
          <a:xfrm>
            <a:off x="465668" y="301629"/>
            <a:ext cx="11292952" cy="756707"/>
          </a:xfrm>
        </p:spPr>
        <p:txBody>
          <a:bodyPr vert="horz" anchor="b"/>
          <a:lstStyle>
            <a:lvl1pPr rtl="0">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303000" cy="4613804"/>
          </a:xfrm>
          <a:noFill/>
          <a:ln w="9525">
            <a:noFill/>
            <a:miter lim="800000"/>
            <a:headEnd/>
            <a:tailEnd/>
          </a:ln>
        </p:spPr>
        <p:txBody>
          <a:bodyPr vert="horz" wrap="square" lIns="72000" tIns="36000" rIns="72000" bIns="36000" numCol="1" anchor="t" anchorCtr="0" compatLnSpc="1">
            <a:prstTxWarp prst="textNoShape">
              <a:avLst/>
            </a:prstTxWarp>
          </a:bodyPr>
          <a:lstStyle>
            <a:lvl1pPr rtl="0">
              <a:lnSpc>
                <a:spcPct val="100000"/>
              </a:lnSpc>
              <a:spcBef>
                <a:spcPts val="600"/>
              </a:spcBef>
              <a:defRPr lang="en-US" dirty="0"/>
            </a:lvl1pPr>
          </a:lstStyle>
          <a:p>
            <a:pPr lvl="0"/>
            <a:r>
              <a:rPr lang="en-US"/>
              <a:t>Click to edit Master text styles</a:t>
            </a:r>
          </a:p>
        </p:txBody>
      </p:sp>
      <p:pic>
        <p:nvPicPr>
          <p:cNvPr id="6" name="Picture 10">
            <a:extLst>
              <a:ext uri="{FF2B5EF4-FFF2-40B4-BE49-F238E27FC236}">
                <a16:creationId xmlns:a16="http://schemas.microsoft.com/office/drawing/2014/main" id="{4A389C89-A60E-49AB-A793-17CAA4FFBE4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798579"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6">
            <a:extLst>
              <a:ext uri="{FF2B5EF4-FFF2-40B4-BE49-F238E27FC236}">
                <a16:creationId xmlns:a16="http://schemas.microsoft.com/office/drawing/2014/main" id="{41AC469C-8106-46FF-A47D-7BA3D50D8F44}"/>
              </a:ext>
            </a:extLst>
          </p:cNvPr>
          <p:cNvSpPr>
            <a:spLocks noGrp="1"/>
          </p:cNvSpPr>
          <p:nvPr>
            <p:ph type="body" sz="quarter" idx="15" hasCustomPrompt="1"/>
          </p:nvPr>
        </p:nvSpPr>
        <p:spPr>
          <a:xfrm>
            <a:off x="465668" y="6311900"/>
            <a:ext cx="9211460" cy="388127"/>
          </a:xfrm>
        </p:spPr>
        <p:txBody>
          <a:bodyPr wrap="square" tIns="0" bIns="0" anchor="ctr" anchorCtr="0">
            <a:noAutofit/>
          </a:bodyPr>
          <a:lstStyle>
            <a:lvl1pPr marL="0" indent="0" rtl="0">
              <a:lnSpc>
                <a:spcPct val="100000"/>
              </a:lnSpc>
              <a:spcBef>
                <a:spcPts val="0"/>
              </a:spcBef>
              <a:buNone/>
              <a:defRPr sz="800" baseline="0">
                <a:solidFill>
                  <a:srgbClr val="595959"/>
                </a:solidFill>
              </a:defRPr>
            </a:lvl1pPr>
          </a:lstStyle>
          <a:p>
            <a:pPr lvl="0"/>
            <a:r>
              <a:rPr lang="en-US"/>
              <a:t>This space is reserved for footnotes and sources only, and cannot be expanded beyond its current size.</a:t>
            </a:r>
            <a:br>
              <a:rPr lang="en-US"/>
            </a:br>
            <a:r>
              <a:rPr lang="en-US"/>
              <a:t>Source: [Author/Publisher Name], [Report Name], [Year]</a:t>
            </a:r>
          </a:p>
        </p:txBody>
      </p:sp>
      <p:sp>
        <p:nvSpPr>
          <p:cNvPr id="11" name="Rectangle 10">
            <a:extLst>
              <a:ext uri="{FF2B5EF4-FFF2-40B4-BE49-F238E27FC236}">
                <a16:creationId xmlns:a16="http://schemas.microsoft.com/office/drawing/2014/main" id="{60BDFC77-6BC4-4156-9CB4-8A0B37C1328C}"/>
              </a:ext>
            </a:extLst>
          </p:cNvPr>
          <p:cNvSpPr/>
          <p:nvPr userDrawn="1"/>
        </p:nvSpPr>
        <p:spPr bwMode="auto">
          <a:xfrm>
            <a:off x="3176" y="6442960"/>
            <a:ext cx="415040" cy="4150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Slide Number Placeholder 5">
            <a:extLst>
              <a:ext uri="{FF2B5EF4-FFF2-40B4-BE49-F238E27FC236}">
                <a16:creationId xmlns:a16="http://schemas.microsoft.com/office/drawing/2014/main" id="{DECC59E0-4307-4949-909A-1FD6A2618222}"/>
              </a:ext>
            </a:extLst>
          </p:cNvPr>
          <p:cNvSpPr txBox="1">
            <a:spLocks/>
          </p:cNvSpPr>
          <p:nvPr userDrawn="1"/>
        </p:nvSpPr>
        <p:spPr bwMode="gray">
          <a:xfrm>
            <a:off x="63924" y="6557260"/>
            <a:ext cx="280034" cy="153888"/>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defPPr>
              <a:defRPr lang="en-US"/>
            </a:defPPr>
            <a:lvl1pPr algn="ctr" rtl="0" fontAlgn="base">
              <a:spcBef>
                <a:spcPct val="0"/>
              </a:spcBef>
              <a:spcAft>
                <a:spcPct val="0"/>
              </a:spcAft>
              <a:defRPr sz="1000" b="0" kern="1200">
                <a:solidFill>
                  <a:schemeClr val="bg1"/>
                </a:solidFill>
                <a:latin typeface="Lato" panose="020F0502020204030203" pitchFamily="34" charset="0"/>
                <a:ea typeface="MS PGothic" panose="020B0600070205080204" pitchFamily="34" charset="-128"/>
                <a:cs typeface="Arial"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a:lstStyle>
          <a:p>
            <a:pPr rtl="0"/>
            <a:fld id="{A90607E6-BCED-4FC1-A345-AB2A307AB80F}" type="slidenum">
              <a:rPr lang="en-US" smtClean="0">
                <a:solidFill>
                  <a:schemeClr val="bg1"/>
                </a:solidFill>
                <a:latin typeface="+mj-lt"/>
              </a:rPr>
              <a:pPr rtl="0"/>
              <a:t>‹#›</a:t>
            </a:fld>
            <a:endParaRPr lang="en-US">
              <a:solidFill>
                <a:schemeClr val="bg1"/>
              </a:solidFill>
              <a:latin typeface="+mj-lt"/>
            </a:endParaRPr>
          </a:p>
        </p:txBody>
      </p:sp>
    </p:spTree>
    <p:extLst>
      <p:ext uri="{BB962C8B-B14F-4D97-AF65-F5344CB8AC3E}">
        <p14:creationId xmlns:p14="http://schemas.microsoft.com/office/powerpoint/2010/main" val="230000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CD03D3-FBB4-4041-8673-636B0AE9FE41}"/>
              </a:ext>
            </a:extLst>
          </p:cNvPr>
          <p:cNvGraphicFramePr>
            <a:graphicFrameLocks noChangeAspect="1"/>
          </p:cNvGraphicFramePr>
          <p:nvPr userDrawn="1">
            <p:custDataLst>
              <p:tags r:id="rId1"/>
            </p:custDataLst>
            <p:extLst>
              <p:ext uri="{D42A27DB-BD31-4B8C-83A1-F6EECF244321}">
                <p14:modId xmlns:p14="http://schemas.microsoft.com/office/powerpoint/2010/main" val="4159599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C7CD03D3-FBB4-4041-8673-636B0AE9FE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79AAB29-A78D-42AA-8E35-AD60D013CD97}"/>
              </a:ext>
            </a:extLst>
          </p:cNvPr>
          <p:cNvSpPr>
            <a:spLocks noChangeArrowheads="1"/>
          </p:cNvSpPr>
          <p:nvPr/>
        </p:nvSpPr>
        <p:spPr bwMode="auto">
          <a:xfrm flipV="1">
            <a:off x="0" y="3"/>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 name="Line 1086">
            <a:extLst>
              <a:ext uri="{FF2B5EF4-FFF2-40B4-BE49-F238E27FC236}">
                <a16:creationId xmlns:a16="http://schemas.microsoft.com/office/drawing/2014/main" id="{7B6C7937-9F53-4175-829E-CCBA7A5DD08D}"/>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 name="Line 1087">
            <a:extLst>
              <a:ext uri="{FF2B5EF4-FFF2-40B4-BE49-F238E27FC236}">
                <a16:creationId xmlns:a16="http://schemas.microsoft.com/office/drawing/2014/main" id="{3000D0F4-29F1-40A7-9DFE-AAEC9FE83108}"/>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 name="Rectangle 1088">
            <a:extLst>
              <a:ext uri="{FF2B5EF4-FFF2-40B4-BE49-F238E27FC236}">
                <a16:creationId xmlns:a16="http://schemas.microsoft.com/office/drawing/2014/main" id="{23E20742-E0F5-4CB1-87B8-14FD33EBD82C}"/>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B655B763-854E-4FA1-9A6D-04678F7BC3F8}"/>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8E910116-9DF3-4B19-984C-C1F5F98B343D}"/>
              </a:ext>
            </a:extLst>
          </p:cNvPr>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 name="Freeform 1115">
            <a:extLst>
              <a:ext uri="{FF2B5EF4-FFF2-40B4-BE49-F238E27FC236}">
                <a16:creationId xmlns:a16="http://schemas.microsoft.com/office/drawing/2014/main" id="{7429BF77-913C-4202-AF58-FC0333B6C66B}"/>
              </a:ext>
            </a:extLst>
          </p:cNvPr>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 name="Freeform 1120">
            <a:extLst>
              <a:ext uri="{FF2B5EF4-FFF2-40B4-BE49-F238E27FC236}">
                <a16:creationId xmlns:a16="http://schemas.microsoft.com/office/drawing/2014/main" id="{F21EBB24-87C4-44A4-A5A3-E0461135882E}"/>
              </a:ext>
            </a:extLst>
          </p:cNvPr>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3" name="Freeform 1134">
            <a:extLst>
              <a:ext uri="{FF2B5EF4-FFF2-40B4-BE49-F238E27FC236}">
                <a16:creationId xmlns:a16="http://schemas.microsoft.com/office/drawing/2014/main" id="{CEEC0F18-7D2D-4F69-AE4A-BB0B1858CCBD}"/>
              </a:ext>
            </a:extLst>
          </p:cNvPr>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4" name="Freeform 1141">
            <a:extLst>
              <a:ext uri="{FF2B5EF4-FFF2-40B4-BE49-F238E27FC236}">
                <a16:creationId xmlns:a16="http://schemas.microsoft.com/office/drawing/2014/main" id="{20351094-8484-4D37-80D6-D9352B27F8EB}"/>
              </a:ext>
            </a:extLst>
          </p:cNvPr>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5" name="Freeform 1148">
            <a:extLst>
              <a:ext uri="{FF2B5EF4-FFF2-40B4-BE49-F238E27FC236}">
                <a16:creationId xmlns:a16="http://schemas.microsoft.com/office/drawing/2014/main" id="{B4609868-1AAA-4519-8BCD-146B35E07609}"/>
              </a:ext>
            </a:extLst>
          </p:cNvPr>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6" name="Freeform 1150">
            <a:extLst>
              <a:ext uri="{FF2B5EF4-FFF2-40B4-BE49-F238E27FC236}">
                <a16:creationId xmlns:a16="http://schemas.microsoft.com/office/drawing/2014/main" id="{D9D93764-657F-4D86-8949-6977FEEBB176}"/>
              </a:ext>
            </a:extLst>
          </p:cNvPr>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7" name="Freeform 1152">
            <a:extLst>
              <a:ext uri="{FF2B5EF4-FFF2-40B4-BE49-F238E27FC236}">
                <a16:creationId xmlns:a16="http://schemas.microsoft.com/office/drawing/2014/main" id="{D6789FDD-BCCC-4C3E-A207-C7737954C0F6}"/>
              </a:ext>
            </a:extLst>
          </p:cNvPr>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8" name="Freeform 1154">
            <a:extLst>
              <a:ext uri="{FF2B5EF4-FFF2-40B4-BE49-F238E27FC236}">
                <a16:creationId xmlns:a16="http://schemas.microsoft.com/office/drawing/2014/main" id="{E508D496-5D93-4CAC-8A68-6E766E58B2D5}"/>
              </a:ext>
            </a:extLst>
          </p:cNvPr>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9" name="Freeform 1156">
            <a:extLst>
              <a:ext uri="{FF2B5EF4-FFF2-40B4-BE49-F238E27FC236}">
                <a16:creationId xmlns:a16="http://schemas.microsoft.com/office/drawing/2014/main" id="{7EF94591-1EB5-4DA5-AA5F-1C9EC9745264}"/>
              </a:ext>
            </a:extLst>
          </p:cNvPr>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0" name="Freeform 1163">
            <a:extLst>
              <a:ext uri="{FF2B5EF4-FFF2-40B4-BE49-F238E27FC236}">
                <a16:creationId xmlns:a16="http://schemas.microsoft.com/office/drawing/2014/main" id="{99C26557-A506-4338-9315-6972AA8EEE4A}"/>
              </a:ext>
            </a:extLst>
          </p:cNvPr>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1" name="Freeform 1172">
            <a:extLst>
              <a:ext uri="{FF2B5EF4-FFF2-40B4-BE49-F238E27FC236}">
                <a16:creationId xmlns:a16="http://schemas.microsoft.com/office/drawing/2014/main" id="{E044C422-71FF-40CE-A679-BB9881B202EF}"/>
              </a:ext>
            </a:extLst>
          </p:cNvPr>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2" name="Freeform 1177">
            <a:extLst>
              <a:ext uri="{FF2B5EF4-FFF2-40B4-BE49-F238E27FC236}">
                <a16:creationId xmlns:a16="http://schemas.microsoft.com/office/drawing/2014/main" id="{CA34B3C8-7A71-44A8-B37A-FC18D085FF5B}"/>
              </a:ext>
            </a:extLst>
          </p:cNvPr>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3" name="Freeform 1180">
            <a:extLst>
              <a:ext uri="{FF2B5EF4-FFF2-40B4-BE49-F238E27FC236}">
                <a16:creationId xmlns:a16="http://schemas.microsoft.com/office/drawing/2014/main" id="{FFEA4BEF-1E7B-49C3-8954-70C1F51F1400}"/>
              </a:ext>
            </a:extLst>
          </p:cNvPr>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4" name="Line 1187">
            <a:extLst>
              <a:ext uri="{FF2B5EF4-FFF2-40B4-BE49-F238E27FC236}">
                <a16:creationId xmlns:a16="http://schemas.microsoft.com/office/drawing/2014/main" id="{EA9778DB-FE43-4EB9-AB45-F6AB8740602A}"/>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5" name="Line 1188">
            <a:extLst>
              <a:ext uri="{FF2B5EF4-FFF2-40B4-BE49-F238E27FC236}">
                <a16:creationId xmlns:a16="http://schemas.microsoft.com/office/drawing/2014/main" id="{2E9AF181-758F-4190-BFCE-157AC8F1CBDC}"/>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6" name="Freeform 1208">
            <a:extLst>
              <a:ext uri="{FF2B5EF4-FFF2-40B4-BE49-F238E27FC236}">
                <a16:creationId xmlns:a16="http://schemas.microsoft.com/office/drawing/2014/main" id="{F6328C0E-8706-46E5-A38D-F1042DD9E992}"/>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7" name="Freeform 1210">
            <a:extLst>
              <a:ext uri="{FF2B5EF4-FFF2-40B4-BE49-F238E27FC236}">
                <a16:creationId xmlns:a16="http://schemas.microsoft.com/office/drawing/2014/main" id="{81613B5D-6499-41BC-8820-A35C0B77A7FB}"/>
              </a:ext>
            </a:extLst>
          </p:cNvPr>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8" name="Freeform 1214">
            <a:extLst>
              <a:ext uri="{FF2B5EF4-FFF2-40B4-BE49-F238E27FC236}">
                <a16:creationId xmlns:a16="http://schemas.microsoft.com/office/drawing/2014/main" id="{A799CA4C-FDB8-4E93-9181-2BB1FF5F1514}"/>
              </a:ext>
            </a:extLst>
          </p:cNvPr>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9" name="Rectangle 1215">
            <a:extLst>
              <a:ext uri="{FF2B5EF4-FFF2-40B4-BE49-F238E27FC236}">
                <a16:creationId xmlns:a16="http://schemas.microsoft.com/office/drawing/2014/main" id="{FAA27D02-4843-4C9E-B5A3-535B57696284}"/>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ECD42572-4A55-4A31-98BB-3684F97F2782}"/>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1" name="Freeform 1219">
            <a:extLst>
              <a:ext uri="{FF2B5EF4-FFF2-40B4-BE49-F238E27FC236}">
                <a16:creationId xmlns:a16="http://schemas.microsoft.com/office/drawing/2014/main" id="{CE822ACD-456A-483A-90C8-319456363721}"/>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2" name="Freeform 1221">
            <a:extLst>
              <a:ext uri="{FF2B5EF4-FFF2-40B4-BE49-F238E27FC236}">
                <a16:creationId xmlns:a16="http://schemas.microsoft.com/office/drawing/2014/main" id="{94129ECB-9517-4CA3-BF89-4CF9634794F9}"/>
              </a:ext>
            </a:extLst>
          </p:cNvPr>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3" name="Freeform 1234">
            <a:extLst>
              <a:ext uri="{FF2B5EF4-FFF2-40B4-BE49-F238E27FC236}">
                <a16:creationId xmlns:a16="http://schemas.microsoft.com/office/drawing/2014/main" id="{477D090B-B567-45FA-A4CC-185068E58D6F}"/>
              </a:ext>
            </a:extLst>
          </p:cNvPr>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4" name="Line 1237">
            <a:extLst>
              <a:ext uri="{FF2B5EF4-FFF2-40B4-BE49-F238E27FC236}">
                <a16:creationId xmlns:a16="http://schemas.microsoft.com/office/drawing/2014/main" id="{B88299CA-6AEC-4113-AD18-D6EAEB51002B}"/>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5" name="Line 1238">
            <a:extLst>
              <a:ext uri="{FF2B5EF4-FFF2-40B4-BE49-F238E27FC236}">
                <a16:creationId xmlns:a16="http://schemas.microsoft.com/office/drawing/2014/main" id="{7F493889-BB29-4297-8DA5-24695E91F132}"/>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6" name="Freeform 1240">
            <a:extLst>
              <a:ext uri="{FF2B5EF4-FFF2-40B4-BE49-F238E27FC236}">
                <a16:creationId xmlns:a16="http://schemas.microsoft.com/office/drawing/2014/main" id="{DBEF11C3-CD02-49D4-A0B1-A2E319A72C6C}"/>
              </a:ext>
            </a:extLst>
          </p:cNvPr>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7" name="Freeform 1243">
            <a:extLst>
              <a:ext uri="{FF2B5EF4-FFF2-40B4-BE49-F238E27FC236}">
                <a16:creationId xmlns:a16="http://schemas.microsoft.com/office/drawing/2014/main" id="{C230C6B8-7D12-4D8B-B7CA-D0936997D931}"/>
              </a:ext>
            </a:extLst>
          </p:cNvPr>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8" name="Freeform 1246">
            <a:extLst>
              <a:ext uri="{FF2B5EF4-FFF2-40B4-BE49-F238E27FC236}">
                <a16:creationId xmlns:a16="http://schemas.microsoft.com/office/drawing/2014/main" id="{5FB715C7-0A70-4EBE-A7B1-EDDC8166289D}"/>
              </a:ext>
            </a:extLst>
          </p:cNvPr>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9" name="Freeform 1250">
            <a:extLst>
              <a:ext uri="{FF2B5EF4-FFF2-40B4-BE49-F238E27FC236}">
                <a16:creationId xmlns:a16="http://schemas.microsoft.com/office/drawing/2014/main" id="{3CB52143-1F5F-4BB4-8FE4-C87A19F1C985}"/>
              </a:ext>
            </a:extLst>
          </p:cNvPr>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0" name="Freeform 1252">
            <a:extLst>
              <a:ext uri="{FF2B5EF4-FFF2-40B4-BE49-F238E27FC236}">
                <a16:creationId xmlns:a16="http://schemas.microsoft.com/office/drawing/2014/main" id="{495540FE-E83D-4062-855A-E13B61048BBC}"/>
              </a:ext>
            </a:extLst>
          </p:cNvPr>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1" name="Freeform 1255">
            <a:extLst>
              <a:ext uri="{FF2B5EF4-FFF2-40B4-BE49-F238E27FC236}">
                <a16:creationId xmlns:a16="http://schemas.microsoft.com/office/drawing/2014/main" id="{6818F6FC-9936-4B8C-AACD-372749A876A8}"/>
              </a:ext>
            </a:extLst>
          </p:cNvPr>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2" name="Rectangle 1256">
            <a:extLst>
              <a:ext uri="{FF2B5EF4-FFF2-40B4-BE49-F238E27FC236}">
                <a16:creationId xmlns:a16="http://schemas.microsoft.com/office/drawing/2014/main" id="{55F9FD94-EC66-43A3-8616-9D9FEF31F6CD}"/>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C617F3C4-29FB-45F9-AE29-5A0718B63BAB}"/>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4" name="Freeform 1266">
            <a:extLst>
              <a:ext uri="{FF2B5EF4-FFF2-40B4-BE49-F238E27FC236}">
                <a16:creationId xmlns:a16="http://schemas.microsoft.com/office/drawing/2014/main" id="{1D7671BF-46F9-47C6-A446-C0823601148B}"/>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5" name="Freeform 1269">
            <a:extLst>
              <a:ext uri="{FF2B5EF4-FFF2-40B4-BE49-F238E27FC236}">
                <a16:creationId xmlns:a16="http://schemas.microsoft.com/office/drawing/2014/main" id="{6DCBCC59-0E90-462C-BEC1-C5CEA2E56D99}"/>
              </a:ext>
            </a:extLst>
          </p:cNvPr>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6" name="Line 1270">
            <a:extLst>
              <a:ext uri="{FF2B5EF4-FFF2-40B4-BE49-F238E27FC236}">
                <a16:creationId xmlns:a16="http://schemas.microsoft.com/office/drawing/2014/main" id="{1A7D2AFC-EC48-4732-A86E-75BAB3AC5C10}"/>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7" name="Line 1271">
            <a:extLst>
              <a:ext uri="{FF2B5EF4-FFF2-40B4-BE49-F238E27FC236}">
                <a16:creationId xmlns:a16="http://schemas.microsoft.com/office/drawing/2014/main" id="{B1855C72-8E1F-4D4B-8D72-E17D37A126F8}"/>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8" name="Rectangle 1272">
            <a:extLst>
              <a:ext uri="{FF2B5EF4-FFF2-40B4-BE49-F238E27FC236}">
                <a16:creationId xmlns:a16="http://schemas.microsoft.com/office/drawing/2014/main" id="{BDEB9E61-5A2B-444F-9DA4-AB233D43249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194A1630-2A29-4FCE-BB8D-F97BFFA65712}"/>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7ECA078E-84D7-4427-AB7B-CE27C029D9E2}"/>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1" name="Line 1275">
            <a:extLst>
              <a:ext uri="{FF2B5EF4-FFF2-40B4-BE49-F238E27FC236}">
                <a16:creationId xmlns:a16="http://schemas.microsoft.com/office/drawing/2014/main" id="{3C2832A6-1BD8-4382-9337-068CA2645326}"/>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2" name="Freeform 1277">
            <a:extLst>
              <a:ext uri="{FF2B5EF4-FFF2-40B4-BE49-F238E27FC236}">
                <a16:creationId xmlns:a16="http://schemas.microsoft.com/office/drawing/2014/main" id="{85FD951C-D865-4AE2-B448-AA066904731C}"/>
              </a:ext>
            </a:extLst>
          </p:cNvPr>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3" name="Freeform 1287">
            <a:extLst>
              <a:ext uri="{FF2B5EF4-FFF2-40B4-BE49-F238E27FC236}">
                <a16:creationId xmlns:a16="http://schemas.microsoft.com/office/drawing/2014/main" id="{3C8968C7-A863-494E-8399-FDD846A1F3E8}"/>
              </a:ext>
            </a:extLst>
          </p:cNvPr>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4" name="Freeform 1290">
            <a:extLst>
              <a:ext uri="{FF2B5EF4-FFF2-40B4-BE49-F238E27FC236}">
                <a16:creationId xmlns:a16="http://schemas.microsoft.com/office/drawing/2014/main" id="{F185DB85-CF7E-427F-AF77-7436F196C2B2}"/>
              </a:ext>
            </a:extLst>
          </p:cNvPr>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5" name="Rectangle 1335">
            <a:extLst>
              <a:ext uri="{FF2B5EF4-FFF2-40B4-BE49-F238E27FC236}">
                <a16:creationId xmlns:a16="http://schemas.microsoft.com/office/drawing/2014/main" id="{004AB08B-8FB1-4E33-9CBA-322F2EAA3B48}"/>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BEC99E5B-B086-4696-B14B-4EEBA9679058}"/>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5B70692A-0D10-47DA-8C6C-2C975A42FB94}"/>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0435B26C-4DA3-4647-A4F7-9E7F8628D812}"/>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1815787A-5D22-4737-9034-B83DC4028D15}"/>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4F2239E1-230E-4333-A37E-3546C4986A36}"/>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AACA6350-3A1E-4F56-9A24-C770A0229817}"/>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34B9B0DD-883F-4908-B9EC-B33FE58DE019}"/>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4" name="Rectangle 63">
            <a:extLst>
              <a:ext uri="{FF2B5EF4-FFF2-40B4-BE49-F238E27FC236}">
                <a16:creationId xmlns:a16="http://schemas.microsoft.com/office/drawing/2014/main" id="{647BEDF1-E5D5-4FD8-BE31-4CBC2A9BD092}"/>
              </a:ext>
            </a:extLst>
          </p:cNvPr>
          <p:cNvSpPr>
            <a:spLocks noChangeArrowheads="1"/>
          </p:cNvSpPr>
          <p:nvPr/>
        </p:nvSpPr>
        <p:spPr bwMode="auto">
          <a:xfrm>
            <a:off x="0" y="4311653"/>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2016832" y="1189792"/>
            <a:ext cx="9295741" cy="1822161"/>
          </a:xfrm>
        </p:spPr>
        <p:txBody>
          <a:bodyPr vert="horz" anchor="b"/>
          <a:lstStyle>
            <a:lvl1pPr rtl="0">
              <a:lnSpc>
                <a:spcPct val="100000"/>
              </a:lnSpc>
              <a:spcBef>
                <a:spcPts val="0"/>
              </a:spcBef>
              <a:defRPr sz="3600" b="1" cap="small"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5" y="3000005"/>
            <a:ext cx="9279009" cy="875885"/>
          </a:xfrm>
        </p:spPr>
        <p:txBody>
          <a:bodyPr>
            <a:normAutofit/>
          </a:bodyPr>
          <a:lstStyle>
            <a:lvl1pPr rtl="0">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5" name="Rectangle 1028">
            <a:extLst>
              <a:ext uri="{FF2B5EF4-FFF2-40B4-BE49-F238E27FC236}">
                <a16:creationId xmlns:a16="http://schemas.microsoft.com/office/drawing/2014/main" id="{35B5FB11-2A86-439F-A8E7-31818ED53E18}"/>
              </a:ext>
            </a:extLst>
          </p:cNvPr>
          <p:cNvSpPr>
            <a:spLocks noGrp="1" noChangeArrowheads="1"/>
          </p:cNvSpPr>
          <p:nvPr>
            <p:ph type="dt" sz="half" idx="15"/>
          </p:nvPr>
        </p:nvSpPr>
        <p:spPr>
          <a:xfrm>
            <a:off x="7909984" y="5060950"/>
            <a:ext cx="3403600" cy="306388"/>
          </a:xfrm>
        </p:spPr>
        <p:txBody>
          <a:bodyPr rIns="0"/>
          <a:lstStyle>
            <a:lvl1pPr algn="r" rtl="0">
              <a:defRPr b="0" i="0">
                <a:solidFill>
                  <a:schemeClr val="tx1"/>
                </a:solidFill>
                <a:latin typeface="Arial"/>
                <a:cs typeface="Arial"/>
              </a:defRPr>
            </a:lvl1pPr>
          </a:lstStyle>
          <a:p>
            <a:pPr>
              <a:defRPr/>
            </a:pPr>
            <a:r>
              <a:rPr lang="en-US"/>
              <a:t>TBD</a:t>
            </a:r>
          </a:p>
        </p:txBody>
      </p:sp>
      <p:pic>
        <p:nvPicPr>
          <p:cNvPr id="68" name="Picture 63">
            <a:extLst>
              <a:ext uri="{FF2B5EF4-FFF2-40B4-BE49-F238E27FC236}">
                <a16:creationId xmlns:a16="http://schemas.microsoft.com/office/drawing/2014/main" id="{29377A28-37D2-4A17-BE7C-7359B09D6301}"/>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251" y="5211674"/>
            <a:ext cx="48831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72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content ">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616079706"/>
              </p:ext>
            </p:extLst>
          </p:nvPr>
        </p:nvGraphicFramePr>
        <p:xfrm>
          <a:off x="2120" y="2118"/>
          <a:ext cx="2116" cy="2116"/>
        </p:xfrm>
        <a:graphic>
          <a:graphicData uri="http://schemas.openxmlformats.org/presentationml/2006/ole">
            <mc:AlternateContent xmlns:mc="http://schemas.openxmlformats.org/markup-compatibility/2006">
              <mc:Choice xmlns:v="urn:schemas-microsoft-com:vml" Requires="v">
                <p:oleObj name="think-cell Slide" r:id="rId4" imgW="383" imgH="385" progId="TCLayout.ActiveDocument.1">
                  <p:embed/>
                </p:oleObj>
              </mc:Choice>
              <mc:Fallback>
                <p:oleObj name="think-cell Slide" r:id="rId4" imgW="383" imgH="385" progId="TCLayout.ActiveDocument.1">
                  <p:embed/>
                  <p:pic>
                    <p:nvPicPr>
                      <p:cNvPr id="6" name="Object 5" hidden="1"/>
                      <p:cNvPicPr/>
                      <p:nvPr/>
                    </p:nvPicPr>
                    <p:blipFill>
                      <a:blip r:embed="rId5"/>
                      <a:stretch>
                        <a:fillRect/>
                      </a:stretch>
                    </p:blipFill>
                    <p:spPr>
                      <a:xfrm>
                        <a:off x="2120" y="2118"/>
                        <a:ext cx="2116" cy="2116"/>
                      </a:xfrm>
                      <a:prstGeom prst="rect">
                        <a:avLst/>
                      </a:prstGeom>
                    </p:spPr>
                  </p:pic>
                </p:oleObj>
              </mc:Fallback>
            </mc:AlternateContent>
          </a:graphicData>
        </a:graphic>
      </p:graphicFrame>
      <p:sp>
        <p:nvSpPr>
          <p:cNvPr id="3" name="Rectangle 2" hidden="1"/>
          <p:cNvSpPr/>
          <p:nvPr userDrawn="1">
            <p:custDataLst>
              <p:tags r:id="rId2"/>
            </p:custDataLst>
          </p:nvPr>
        </p:nvSpPr>
        <p:spPr bwMode="auto">
          <a:xfrm>
            <a:off x="1" y="0"/>
            <a:ext cx="195385" cy="158750"/>
          </a:xfrm>
          <a:prstGeom prst="rect">
            <a:avLst/>
          </a:prstGeom>
          <a:solidFill>
            <a:srgbClr val="FFFFFF"/>
          </a:solidFill>
          <a:ln w="952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lvl="0" indent="0" algn="l" defTabSz="914400" rtl="0" eaLnBrk="1" latinLnBrk="0" hangingPunct="1">
              <a:lnSpc>
                <a:spcPct val="100000"/>
              </a:lnSpc>
              <a:spcBef>
                <a:spcPct val="0"/>
              </a:spcBef>
              <a:spcAft>
                <a:spcPct val="0"/>
              </a:spcAft>
              <a:buNone/>
            </a:pPr>
            <a:endParaRPr lang="en-US" sz="2200" b="0" i="0" kern="1200" baseline="0">
              <a:solidFill>
                <a:schemeClr val="tx1"/>
              </a:solidFill>
              <a:latin typeface="Lato" panose="020F0502020204030203" pitchFamily="34" charset="0"/>
              <a:ea typeface="+mj-ea"/>
              <a:cs typeface="Arial" panose="020B0604020202020204" pitchFamily="34" charset="0"/>
              <a:sym typeface="Lato" panose="020F0502020204030203" pitchFamily="34" charset="0"/>
            </a:endParaRPr>
          </a:p>
        </p:txBody>
      </p:sp>
      <p:sp>
        <p:nvSpPr>
          <p:cNvPr id="11" name="Title 1"/>
          <p:cNvSpPr>
            <a:spLocks noGrp="1"/>
          </p:cNvSpPr>
          <p:nvPr>
            <p:ph type="title" hasCustomPrompt="1"/>
          </p:nvPr>
        </p:nvSpPr>
        <p:spPr>
          <a:xfrm>
            <a:off x="785813" y="153520"/>
            <a:ext cx="10799762" cy="677108"/>
          </a:xfrm>
        </p:spPr>
        <p:txBody>
          <a:bodyPr vert="horz" wrap="square" anchor="ctr">
            <a:spAutoFit/>
          </a:bodyPr>
          <a:lstStyle>
            <a:lvl1pPr>
              <a:defRPr sz="2200" baseline="0">
                <a:solidFill>
                  <a:schemeClr val="accent3"/>
                </a:solidFill>
                <a:latin typeface="Calibri" panose="020F0502020204030204" pitchFamily="34" charset="0"/>
                <a:cs typeface="Calibri" panose="020F0502020204030204" pitchFamily="34" charset="0"/>
              </a:defRPr>
            </a:lvl1pPr>
          </a:lstStyle>
          <a:p>
            <a:r>
              <a:rPr lang="en-US"/>
              <a:t>Title of the slide in </a:t>
            </a:r>
            <a:r>
              <a:rPr lang="en-US" err="1"/>
              <a:t>Lato</a:t>
            </a:r>
            <a:r>
              <a:rPr lang="en-US"/>
              <a:t> 22 points.</a:t>
            </a:r>
            <a:br>
              <a:rPr lang="en-US"/>
            </a:br>
            <a:r>
              <a:rPr lang="en-US"/>
              <a:t>Max 2 lines</a:t>
            </a:r>
          </a:p>
        </p:txBody>
      </p:sp>
      <p:sp>
        <p:nvSpPr>
          <p:cNvPr id="18" name="Text Placeholder 2"/>
          <p:cNvSpPr>
            <a:spLocks noGrp="1"/>
          </p:cNvSpPr>
          <p:nvPr>
            <p:ph idx="1" hasCustomPrompt="1"/>
          </p:nvPr>
        </p:nvSpPr>
        <p:spPr bwMode="gray">
          <a:xfrm>
            <a:off x="785813" y="1223964"/>
            <a:ext cx="10799761" cy="5084762"/>
          </a:xfrm>
          <a:prstGeom prst="rect">
            <a:avLst/>
          </a:prstGeom>
        </p:spPr>
        <p:txBody>
          <a:bodyPr vert="horz" wrap="square" lIns="54000" tIns="54000" rIns="54000" bIns="54000" rtlCol="0">
            <a:noAutofit/>
          </a:bodyPr>
          <a:lstStyle>
            <a:lvl1pPr>
              <a:defRPr lang="en-US" dirty="0">
                <a:latin typeface="Calibri" panose="020F0502020204030204" pitchFamily="34" charset="0"/>
                <a:cs typeface="Calibri" panose="020F0502020204030204" pitchFamily="34" charset="0"/>
              </a:defRPr>
            </a:lvl1pPr>
            <a:lvl2pPr>
              <a:defRPr lang="en-US" dirty="0">
                <a:latin typeface="Calibri" panose="020F0502020204030204" pitchFamily="34" charset="0"/>
                <a:cs typeface="Calibri" panose="020F0502020204030204" pitchFamily="34" charset="0"/>
              </a:defRPr>
            </a:lvl2pPr>
            <a:lvl3pPr>
              <a:defRPr lang="en-US" dirty="0">
                <a:latin typeface="Calibri" panose="020F0502020204030204" pitchFamily="34" charset="0"/>
                <a:cs typeface="Calibri" panose="020F0502020204030204" pitchFamily="34" charset="0"/>
              </a:defRPr>
            </a:lvl3pPr>
            <a:lvl4pPr>
              <a:defRPr lang="en-US" dirty="0">
                <a:latin typeface="Calibri" panose="020F0502020204030204" pitchFamily="34" charset="0"/>
                <a:cs typeface="Calibri" panose="020F0502020204030204" pitchFamily="34" charset="0"/>
              </a:defRPr>
            </a:lvl4pPr>
            <a:lvl5pPr>
              <a:defRPr lang="en-US" dirty="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a:t>
            </a:r>
            <a:r>
              <a:rPr lang="en-US" noProof="0"/>
              <a:t>level</a:t>
            </a:r>
          </a:p>
          <a:p>
            <a:pPr lvl="3"/>
            <a:r>
              <a:rPr lang="en-US"/>
              <a:t>Fourth level</a:t>
            </a:r>
          </a:p>
          <a:p>
            <a:pPr lvl="4"/>
            <a:r>
              <a:rPr lang="en-US"/>
              <a:t>Fifth level</a:t>
            </a:r>
          </a:p>
        </p:txBody>
      </p:sp>
      <p:pic>
        <p:nvPicPr>
          <p:cNvPr id="21" name="Picture 20"/>
          <p:cNvPicPr>
            <a:picLocks/>
          </p:cNvPicPr>
          <p:nvPr userDrawn="1"/>
        </p:nvPicPr>
        <p:blipFill>
          <a:blip r:embed="rId6" cstate="email">
            <a:extLst>
              <a:ext uri="{28A0092B-C50C-407E-A947-70E740481C1C}">
                <a14:useLocalDpi xmlns:a14="http://schemas.microsoft.com/office/drawing/2010/main"/>
              </a:ext>
            </a:extLst>
          </a:blip>
          <a:stretch>
            <a:fillRect/>
          </a:stretch>
        </p:blipFill>
        <p:spPr>
          <a:xfrm>
            <a:off x="9658005" y="6481277"/>
            <a:ext cx="908574" cy="256161"/>
          </a:xfrm>
          <a:prstGeom prst="rect">
            <a:avLst/>
          </a:prstGeom>
        </p:spPr>
      </p:pic>
      <p:sp>
        <p:nvSpPr>
          <p:cNvPr id="15" name="Text Placeholder 6">
            <a:extLst>
              <a:ext uri="{FF2B5EF4-FFF2-40B4-BE49-F238E27FC236}">
                <a16:creationId xmlns:a16="http://schemas.microsoft.com/office/drawing/2014/main" id="{4A2B38C2-8EBF-44D9-AADD-9BEE9D9CD227}"/>
              </a:ext>
            </a:extLst>
          </p:cNvPr>
          <p:cNvSpPr>
            <a:spLocks noGrp="1"/>
          </p:cNvSpPr>
          <p:nvPr>
            <p:ph type="body" sz="quarter" idx="14" hasCustomPrompt="1"/>
          </p:nvPr>
        </p:nvSpPr>
        <p:spPr>
          <a:xfrm>
            <a:off x="305099" y="6445178"/>
            <a:ext cx="9885901" cy="334313"/>
          </a:xfrm>
        </p:spPr>
        <p:txBody>
          <a:bodyPr wrap="square" anchor="t" anchorCtr="0">
            <a:noAutofit/>
          </a:bodyPr>
          <a:lstStyle>
            <a:lvl1pPr marL="0" indent="0">
              <a:spcBef>
                <a:spcPts val="0"/>
              </a:spcBef>
              <a:buNone/>
              <a:defRPr sz="800" baseline="0">
                <a:solidFill>
                  <a:srgbClr val="606060"/>
                </a:solidFill>
                <a:latin typeface="Calibri" panose="020F0502020204030204" pitchFamily="34" charset="0"/>
                <a:cs typeface="Calibri" panose="020F0502020204030204" pitchFamily="34" charset="0"/>
              </a:defRPr>
            </a:lvl1pPr>
          </a:lstStyle>
          <a:p>
            <a:pPr lvl="0"/>
            <a:r>
              <a:rPr lang="en-US"/>
              <a:t>This space is reserved for footnotes and sources only, and cannot be expanded beyond its current size.</a:t>
            </a:r>
            <a:br>
              <a:rPr lang="en-US"/>
            </a:br>
            <a:r>
              <a:rPr lang="en-US"/>
              <a:t>Source: [Author/Publisher Name], [Report Name], [Year]</a:t>
            </a:r>
          </a:p>
        </p:txBody>
      </p:sp>
      <p:sp>
        <p:nvSpPr>
          <p:cNvPr id="22" name="Slide Number Placeholder 5">
            <a:extLst>
              <a:ext uri="{FF2B5EF4-FFF2-40B4-BE49-F238E27FC236}">
                <a16:creationId xmlns:a16="http://schemas.microsoft.com/office/drawing/2014/main" id="{63C9505D-B686-4DE6-95DF-7AD3105F898F}"/>
              </a:ext>
            </a:extLst>
          </p:cNvPr>
          <p:cNvSpPr>
            <a:spLocks noGrp="1"/>
          </p:cNvSpPr>
          <p:nvPr>
            <p:ph type="sldNum" sz="quarter" idx="4"/>
          </p:nvPr>
        </p:nvSpPr>
        <p:spPr bwMode="gray">
          <a:xfrm>
            <a:off x="11815001" y="6529864"/>
            <a:ext cx="280034" cy="153888"/>
          </a:xfrm>
          <a:prstGeom prst="rect">
            <a:avLst/>
          </a:prstGeom>
          <a:noFill/>
        </p:spPr>
        <p:txBody>
          <a:bodyPr vert="horz" wrap="square" lIns="0" tIns="0" rIns="0" bIns="0" rtlCol="0" anchor="ctr">
            <a:spAutoFit/>
          </a:bodyPr>
          <a:lstStyle>
            <a:lvl1pPr algn="ctr">
              <a:defRPr sz="1000">
                <a:solidFill>
                  <a:schemeClr val="accent3"/>
                </a:solidFill>
                <a:latin typeface="Calibri" panose="020F0502020204030204" pitchFamily="34" charset="0"/>
                <a:cs typeface="Calibri" panose="020F0502020204030204" pitchFamily="34" charset="0"/>
              </a:defRPr>
            </a:lvl1pPr>
          </a:lstStyle>
          <a:p>
            <a:fld id="{A90607E6-BCED-4FC1-A345-AB2A307AB80F}" type="slidenum">
              <a:rPr lang="en-US" smtClean="0"/>
              <a:pPr/>
              <a:t>‹#›</a:t>
            </a:fld>
            <a:endParaRPr lang="en-US"/>
          </a:p>
        </p:txBody>
      </p:sp>
      <p:pic>
        <p:nvPicPr>
          <p:cNvPr id="9" name="Picture 2" descr="IFC names new managers in Central America, Caribbean | LatinFinance.com">
            <a:extLst>
              <a:ext uri="{FF2B5EF4-FFF2-40B4-BE49-F238E27FC236}">
                <a16:creationId xmlns:a16="http://schemas.microsoft.com/office/drawing/2014/main" id="{5CECA512-3432-4214-B23F-76E93E711671}"/>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l="4773" t="35211" r="5364" b="32394"/>
          <a:stretch/>
        </p:blipFill>
        <p:spPr bwMode="auto">
          <a:xfrm>
            <a:off x="10236000" y="6432719"/>
            <a:ext cx="1441958" cy="31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40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able of Content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71F592A-8E94-4626-BE59-763F4E0C83BA}"/>
              </a:ext>
            </a:extLst>
          </p:cNvPr>
          <p:cNvGraphicFramePr>
            <a:graphicFrameLocks noChangeAspect="1"/>
          </p:cNvGraphicFramePr>
          <p:nvPr userDrawn="1">
            <p:custDataLst>
              <p:tags r:id="rId1"/>
            </p:custDataLst>
            <p:extLst>
              <p:ext uri="{D42A27DB-BD31-4B8C-83A1-F6EECF244321}">
                <p14:modId xmlns:p14="http://schemas.microsoft.com/office/powerpoint/2010/main" val="2496344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10" name="Object 9" hidden="1">
                        <a:extLst>
                          <a:ext uri="{FF2B5EF4-FFF2-40B4-BE49-F238E27FC236}">
                            <a16:creationId xmlns:a16="http://schemas.microsoft.com/office/drawing/2014/main" id="{471F592A-8E94-4626-BE59-763F4E0C83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9D63D42A-C8E3-479B-8B07-95B280042532}"/>
              </a:ext>
            </a:extLst>
          </p:cNvPr>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solidFill>
                <a:schemeClr val="bg1"/>
              </a:solidFill>
              <a:latin typeface="+mn-lt"/>
              <a:cs typeface="+mn-cs"/>
            </a:endParaRPr>
          </a:p>
        </p:txBody>
      </p:sp>
      <p:sp>
        <p:nvSpPr>
          <p:cNvPr id="2" name="Title 1"/>
          <p:cNvSpPr>
            <a:spLocks noGrp="1"/>
          </p:cNvSpPr>
          <p:nvPr>
            <p:ph type="title"/>
          </p:nvPr>
        </p:nvSpPr>
        <p:spPr>
          <a:xfrm>
            <a:off x="465668" y="301629"/>
            <a:ext cx="11269132" cy="756707"/>
          </a:xfrm>
        </p:spPr>
        <p:txBody>
          <a:bodyPr vert="horz" anchor="b"/>
          <a:lstStyle>
            <a:lvl1pPr rtl="0">
              <a:defRPr sz="2200" b="0" i="0">
                <a:solidFill>
                  <a:schemeClr val="tx1"/>
                </a:solidFill>
              </a:defRPr>
            </a:lvl1pPr>
          </a:lstStyle>
          <a:p>
            <a:r>
              <a:rPr lang="en-US"/>
              <a:t>Click to edit Master title style</a:t>
            </a:r>
          </a:p>
        </p:txBody>
      </p:sp>
      <p:sp>
        <p:nvSpPr>
          <p:cNvPr id="7" name="Text Placeholder 6"/>
          <p:cNvSpPr>
            <a:spLocks noGrp="1"/>
          </p:cNvSpPr>
          <p:nvPr>
            <p:ph type="body" sz="quarter" idx="13"/>
          </p:nvPr>
        </p:nvSpPr>
        <p:spPr>
          <a:xfrm>
            <a:off x="465667" y="1598613"/>
            <a:ext cx="11269133" cy="4573587"/>
          </a:xfrm>
          <a:noFill/>
          <a:ln w="9525">
            <a:noFill/>
            <a:miter lim="800000"/>
            <a:headEnd/>
            <a:tailEnd/>
          </a:ln>
        </p:spPr>
        <p:txBody>
          <a:bodyPr vert="horz" wrap="square" lIns="72000" tIns="36000" rIns="72000" bIns="36000" numCol="1" anchor="t" anchorCtr="0" compatLnSpc="1">
            <a:prstTxWarp prst="textNoShape">
              <a:avLst/>
            </a:prstTxWarp>
          </a:bodyPr>
          <a:lstStyle>
            <a:lvl1pPr>
              <a:defRPr lang="en-US" dirty="0"/>
            </a:lvl1pPr>
          </a:lstStyle>
          <a:p>
            <a:pPr lvl="0"/>
            <a:r>
              <a:rPr lang="en-US"/>
              <a:t>Click to edit Master text styles</a:t>
            </a:r>
          </a:p>
          <a:p>
            <a:pPr lvl="1"/>
            <a:r>
              <a:rPr lang="en-US"/>
              <a:t>Second level</a:t>
            </a:r>
          </a:p>
          <a:p>
            <a:pPr lvl="5">
              <a:spcBef>
                <a:spcPct val="20000"/>
              </a:spcBef>
            </a:pPr>
            <a:r>
              <a:rPr lang="en-US"/>
              <a:t>Third level</a:t>
            </a:r>
          </a:p>
          <a:p>
            <a:pPr lvl="3"/>
            <a:r>
              <a:rPr lang="en-US"/>
              <a:t>Fourth level</a:t>
            </a:r>
          </a:p>
          <a:p>
            <a:pPr lvl="4"/>
            <a:r>
              <a:rPr lang="en-US"/>
              <a:t>Fifth level</a:t>
            </a:r>
          </a:p>
        </p:txBody>
      </p:sp>
      <p:pic>
        <p:nvPicPr>
          <p:cNvPr id="6" name="Picture 10">
            <a:extLst>
              <a:ext uri="{FF2B5EF4-FFF2-40B4-BE49-F238E27FC236}">
                <a16:creationId xmlns:a16="http://schemas.microsoft.com/office/drawing/2014/main" id="{4A389C89-A60E-49AB-A793-17CAA4FFBE4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798579"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6">
            <a:extLst>
              <a:ext uri="{FF2B5EF4-FFF2-40B4-BE49-F238E27FC236}">
                <a16:creationId xmlns:a16="http://schemas.microsoft.com/office/drawing/2014/main" id="{41AC469C-8106-46FF-A47D-7BA3D50D8F44}"/>
              </a:ext>
            </a:extLst>
          </p:cNvPr>
          <p:cNvSpPr>
            <a:spLocks noGrp="1"/>
          </p:cNvSpPr>
          <p:nvPr>
            <p:ph type="body" sz="quarter" idx="15" hasCustomPrompt="1"/>
          </p:nvPr>
        </p:nvSpPr>
        <p:spPr>
          <a:xfrm>
            <a:off x="465668" y="6393673"/>
            <a:ext cx="9211460" cy="388127"/>
          </a:xfrm>
        </p:spPr>
        <p:txBody>
          <a:bodyPr wrap="square" tIns="0" bIns="0" anchor="ctr" anchorCtr="0">
            <a:noAutofit/>
          </a:bodyPr>
          <a:lstStyle>
            <a:lvl1pPr marL="0" indent="0" rtl="0">
              <a:lnSpc>
                <a:spcPct val="100000"/>
              </a:lnSpc>
              <a:spcBef>
                <a:spcPts val="0"/>
              </a:spcBef>
              <a:buNone/>
              <a:defRPr sz="800" baseline="0">
                <a:solidFill>
                  <a:srgbClr val="595959"/>
                </a:solidFill>
              </a:defRPr>
            </a:lvl1pPr>
          </a:lstStyle>
          <a:p>
            <a:pPr lvl="0"/>
            <a:r>
              <a:rPr lang="en-US"/>
              <a:t>This space is reserved for footnotes and sources only, and cannot be expanded beyond its current size.</a:t>
            </a:r>
            <a:br>
              <a:rPr lang="en-US"/>
            </a:br>
            <a:r>
              <a:rPr lang="en-US"/>
              <a:t>Source: [Author/Publisher Name], [Report Name], [Year]</a:t>
            </a:r>
          </a:p>
        </p:txBody>
      </p:sp>
      <p:sp>
        <p:nvSpPr>
          <p:cNvPr id="11" name="Rectangle 10">
            <a:extLst>
              <a:ext uri="{FF2B5EF4-FFF2-40B4-BE49-F238E27FC236}">
                <a16:creationId xmlns:a16="http://schemas.microsoft.com/office/drawing/2014/main" id="{60BDFC77-6BC4-4156-9CB4-8A0B37C1328C}"/>
              </a:ext>
            </a:extLst>
          </p:cNvPr>
          <p:cNvSpPr/>
          <p:nvPr userDrawn="1"/>
        </p:nvSpPr>
        <p:spPr bwMode="auto">
          <a:xfrm>
            <a:off x="3176" y="6442960"/>
            <a:ext cx="415040" cy="4150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12" name="Slide Number Placeholder 5">
            <a:extLst>
              <a:ext uri="{FF2B5EF4-FFF2-40B4-BE49-F238E27FC236}">
                <a16:creationId xmlns:a16="http://schemas.microsoft.com/office/drawing/2014/main" id="{DECC59E0-4307-4949-909A-1FD6A2618222}"/>
              </a:ext>
            </a:extLst>
          </p:cNvPr>
          <p:cNvSpPr txBox="1">
            <a:spLocks/>
          </p:cNvSpPr>
          <p:nvPr userDrawn="1"/>
        </p:nvSpPr>
        <p:spPr bwMode="gray">
          <a:xfrm>
            <a:off x="63924" y="6557260"/>
            <a:ext cx="280034" cy="153888"/>
          </a:xfrm>
          <a:prstGeom prst="rect">
            <a:avLst/>
          </a:prstGeom>
          <a:noFill/>
          <a:ln w="9525">
            <a:noFill/>
            <a:miter lim="800000"/>
            <a:headEnd/>
            <a:tailEnd/>
          </a:ln>
          <a:effectLst/>
        </p:spPr>
        <p:txBody>
          <a:bodyPr vert="horz" wrap="square" lIns="0" tIns="0" rIns="0" bIns="0" numCol="1" rtlCol="0" anchor="ctr" anchorCtr="0" compatLnSpc="1">
            <a:prstTxWarp prst="textNoShape">
              <a:avLst/>
            </a:prstTxWarp>
            <a:spAutoFit/>
          </a:bodyPr>
          <a:lstStyle>
            <a:defPPr>
              <a:defRPr lang="en-US"/>
            </a:defPPr>
            <a:lvl1pPr algn="ctr" rtl="0" fontAlgn="base">
              <a:spcBef>
                <a:spcPct val="0"/>
              </a:spcBef>
              <a:spcAft>
                <a:spcPct val="0"/>
              </a:spcAft>
              <a:defRPr sz="1000" b="0" kern="1200">
                <a:solidFill>
                  <a:schemeClr val="bg1"/>
                </a:solidFill>
                <a:latin typeface="Lato" panose="020F0502020204030203" pitchFamily="34" charset="0"/>
                <a:ea typeface="MS PGothic" panose="020B0600070205080204" pitchFamily="34" charset="-128"/>
                <a:cs typeface="Arial" pitchFamily="34" charset="0"/>
              </a:defRPr>
            </a:lvl1pPr>
            <a:lvl2pPr marL="4572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2pPr>
            <a:lvl3pPr marL="9144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3pPr>
            <a:lvl4pPr marL="13716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4pPr>
            <a:lvl5pPr marL="1828800" algn="l" rtl="0" fontAlgn="base">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Arial" panose="020B0604020202020204" pitchFamily="34" charset="0"/>
              </a:defRPr>
            </a:lvl9pPr>
          </a:lstStyle>
          <a:p>
            <a:pPr rtl="0"/>
            <a:fld id="{A90607E6-BCED-4FC1-A345-AB2A307AB80F}" type="slidenum">
              <a:rPr lang="en-US" smtClean="0">
                <a:solidFill>
                  <a:schemeClr val="bg1"/>
                </a:solidFill>
                <a:latin typeface="+mj-lt"/>
              </a:rPr>
              <a:pPr rtl="0"/>
              <a:t>‹#›</a:t>
            </a:fld>
            <a:endParaRPr lang="en-US">
              <a:solidFill>
                <a:schemeClr val="bg1"/>
              </a:solidFill>
              <a:latin typeface="+mj-lt"/>
            </a:endParaRPr>
          </a:p>
        </p:txBody>
      </p:sp>
    </p:spTree>
    <p:extLst>
      <p:ext uri="{BB962C8B-B14F-4D97-AF65-F5344CB8AC3E}">
        <p14:creationId xmlns:p14="http://schemas.microsoft.com/office/powerpoint/2010/main" val="2148736739"/>
      </p:ext>
    </p:extLst>
  </p:cSld>
  <p:clrMapOvr>
    <a:masterClrMapping/>
  </p:clrMapOvr>
  <p:extLst>
    <p:ext uri="{DCECCB84-F9BA-43D5-87BE-67443E8EF086}">
      <p15:sldGuideLst xmlns:p15="http://schemas.microsoft.com/office/powerpoint/2012/main">
        <p15:guide id="1" pos="288">
          <p15:clr>
            <a:srgbClr val="FBAE40"/>
          </p15:clr>
        </p15:guide>
        <p15:guide id="2" pos="7392">
          <p15:clr>
            <a:srgbClr val="FBAE40"/>
          </p15:clr>
        </p15:guide>
        <p15:guide id="3" pos="3840">
          <p15:clr>
            <a:srgbClr val="FBAE40"/>
          </p15:clr>
        </p15:guide>
        <p15:guide id="4" orient="horz" pos="1008">
          <p15:clr>
            <a:srgbClr val="FBAE40"/>
          </p15:clr>
        </p15:guide>
        <p15:guide id="5" orient="horz" pos="3888">
          <p15:clr>
            <a:srgbClr val="FBAE40"/>
          </p15:clr>
        </p15:guide>
        <p15:guide id="6" orient="horz" pos="24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FCBEBA7-863E-41CB-92D5-E71E22318A34}"/>
              </a:ext>
            </a:extLst>
          </p:cNvPr>
          <p:cNvGraphicFramePr>
            <a:graphicFrameLocks noChangeAspect="1"/>
          </p:cNvGraphicFramePr>
          <p:nvPr userDrawn="1">
            <p:custDataLst>
              <p:tags r:id="rId1"/>
            </p:custDataLst>
            <p:extLst>
              <p:ext uri="{D42A27DB-BD31-4B8C-83A1-F6EECF244321}">
                <p14:modId xmlns:p14="http://schemas.microsoft.com/office/powerpoint/2010/main" val="977776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 name="Object 2" hidden="1">
                        <a:extLst>
                          <a:ext uri="{FF2B5EF4-FFF2-40B4-BE49-F238E27FC236}">
                            <a16:creationId xmlns:a16="http://schemas.microsoft.com/office/drawing/2014/main" id="{DFCBEBA7-863E-41CB-92D5-E71E22318A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reeform 1682">
            <a:extLst>
              <a:ext uri="{FF2B5EF4-FFF2-40B4-BE49-F238E27FC236}">
                <a16:creationId xmlns:a16="http://schemas.microsoft.com/office/drawing/2014/main" id="{BBE0916C-BDA5-45DD-80D4-17139C262983}"/>
              </a:ext>
            </a:extLst>
          </p:cNvPr>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rtl="0"/>
            <a:endParaRPr lang="en-US" sz="1600"/>
          </a:p>
        </p:txBody>
      </p:sp>
      <p:sp>
        <p:nvSpPr>
          <p:cNvPr id="5" name="Freeform 1683">
            <a:extLst>
              <a:ext uri="{FF2B5EF4-FFF2-40B4-BE49-F238E27FC236}">
                <a16:creationId xmlns:a16="http://schemas.microsoft.com/office/drawing/2014/main" id="{D0A71CFA-3786-4866-946A-E69C9DF99DEA}"/>
              </a:ext>
            </a:extLst>
          </p:cNvPr>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rtl="0"/>
            <a:endParaRPr lang="en-US" sz="1600"/>
          </a:p>
        </p:txBody>
      </p:sp>
      <p:sp>
        <p:nvSpPr>
          <p:cNvPr id="6" name="Line 1086">
            <a:extLst>
              <a:ext uri="{FF2B5EF4-FFF2-40B4-BE49-F238E27FC236}">
                <a16:creationId xmlns:a16="http://schemas.microsoft.com/office/drawing/2014/main" id="{7734FD55-8A0E-4221-A367-CD4F66533538}"/>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7" name="Line 1087">
            <a:extLst>
              <a:ext uri="{FF2B5EF4-FFF2-40B4-BE49-F238E27FC236}">
                <a16:creationId xmlns:a16="http://schemas.microsoft.com/office/drawing/2014/main" id="{D877CF65-D7D0-4EFA-B14E-C1A469152957}"/>
              </a:ext>
            </a:extLst>
          </p:cNvPr>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8" name="Rectangle 1088">
            <a:extLst>
              <a:ext uri="{FF2B5EF4-FFF2-40B4-BE49-F238E27FC236}">
                <a16:creationId xmlns:a16="http://schemas.microsoft.com/office/drawing/2014/main" id="{9CC297AC-0CEC-4E97-96BF-DE553A38001D}"/>
              </a:ext>
            </a:extLst>
          </p:cNvPr>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9" name="Rectangle 1089">
            <a:extLst>
              <a:ext uri="{FF2B5EF4-FFF2-40B4-BE49-F238E27FC236}">
                <a16:creationId xmlns:a16="http://schemas.microsoft.com/office/drawing/2014/main" id="{D94B1339-5977-4DEF-8402-6D5712567346}"/>
              </a:ext>
            </a:extLst>
          </p:cNvPr>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10" name="Freeform 1098">
            <a:extLst>
              <a:ext uri="{FF2B5EF4-FFF2-40B4-BE49-F238E27FC236}">
                <a16:creationId xmlns:a16="http://schemas.microsoft.com/office/drawing/2014/main" id="{02B4BBB8-C95A-4E0F-ADF7-057232D2BDC1}"/>
              </a:ext>
            </a:extLst>
          </p:cNvPr>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1" name="Freeform 1115">
            <a:extLst>
              <a:ext uri="{FF2B5EF4-FFF2-40B4-BE49-F238E27FC236}">
                <a16:creationId xmlns:a16="http://schemas.microsoft.com/office/drawing/2014/main" id="{831DC154-57D7-4AD8-A4B4-CD4FD67BBE23}"/>
              </a:ext>
            </a:extLst>
          </p:cNvPr>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2" name="Freeform 1120">
            <a:extLst>
              <a:ext uri="{FF2B5EF4-FFF2-40B4-BE49-F238E27FC236}">
                <a16:creationId xmlns:a16="http://schemas.microsoft.com/office/drawing/2014/main" id="{89F61C84-1BA4-470E-A076-49379093D1C8}"/>
              </a:ext>
            </a:extLst>
          </p:cNvPr>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3" name="Freeform 1134">
            <a:extLst>
              <a:ext uri="{FF2B5EF4-FFF2-40B4-BE49-F238E27FC236}">
                <a16:creationId xmlns:a16="http://schemas.microsoft.com/office/drawing/2014/main" id="{464C18BE-6C5A-4F82-8FE1-3E1B5D7FE66A}"/>
              </a:ext>
            </a:extLst>
          </p:cNvPr>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4" name="Freeform 1141">
            <a:extLst>
              <a:ext uri="{FF2B5EF4-FFF2-40B4-BE49-F238E27FC236}">
                <a16:creationId xmlns:a16="http://schemas.microsoft.com/office/drawing/2014/main" id="{6A7B49A6-0F51-4202-B112-841CB83741CE}"/>
              </a:ext>
            </a:extLst>
          </p:cNvPr>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5" name="Freeform 1148">
            <a:extLst>
              <a:ext uri="{FF2B5EF4-FFF2-40B4-BE49-F238E27FC236}">
                <a16:creationId xmlns:a16="http://schemas.microsoft.com/office/drawing/2014/main" id="{D702F61F-3738-4441-8FD2-F02C6B554020}"/>
              </a:ext>
            </a:extLst>
          </p:cNvPr>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6" name="Freeform 1150">
            <a:extLst>
              <a:ext uri="{FF2B5EF4-FFF2-40B4-BE49-F238E27FC236}">
                <a16:creationId xmlns:a16="http://schemas.microsoft.com/office/drawing/2014/main" id="{29F89936-39D0-4766-8A0F-0710C42A02AE}"/>
              </a:ext>
            </a:extLst>
          </p:cNvPr>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7" name="Freeform 1152">
            <a:extLst>
              <a:ext uri="{FF2B5EF4-FFF2-40B4-BE49-F238E27FC236}">
                <a16:creationId xmlns:a16="http://schemas.microsoft.com/office/drawing/2014/main" id="{DDEC41A8-04AE-4C34-8071-155AF7793C84}"/>
              </a:ext>
            </a:extLst>
          </p:cNvPr>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8" name="Freeform 1154">
            <a:extLst>
              <a:ext uri="{FF2B5EF4-FFF2-40B4-BE49-F238E27FC236}">
                <a16:creationId xmlns:a16="http://schemas.microsoft.com/office/drawing/2014/main" id="{76293443-9C21-47CC-B6E9-4BB0F9906C8C}"/>
              </a:ext>
            </a:extLst>
          </p:cNvPr>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19" name="Freeform 1156">
            <a:extLst>
              <a:ext uri="{FF2B5EF4-FFF2-40B4-BE49-F238E27FC236}">
                <a16:creationId xmlns:a16="http://schemas.microsoft.com/office/drawing/2014/main" id="{CFE7919E-0546-49EF-A8AE-7509C253B150}"/>
              </a:ext>
            </a:extLst>
          </p:cNvPr>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0" name="Freeform 1163">
            <a:extLst>
              <a:ext uri="{FF2B5EF4-FFF2-40B4-BE49-F238E27FC236}">
                <a16:creationId xmlns:a16="http://schemas.microsoft.com/office/drawing/2014/main" id="{D15A051F-B0AB-416F-B79A-FA9F91D112EF}"/>
              </a:ext>
            </a:extLst>
          </p:cNvPr>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1" name="Freeform 1172">
            <a:extLst>
              <a:ext uri="{FF2B5EF4-FFF2-40B4-BE49-F238E27FC236}">
                <a16:creationId xmlns:a16="http://schemas.microsoft.com/office/drawing/2014/main" id="{3BFA485C-1CDD-4965-B53E-7E442A971F43}"/>
              </a:ext>
            </a:extLst>
          </p:cNvPr>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2" name="Freeform 1177">
            <a:extLst>
              <a:ext uri="{FF2B5EF4-FFF2-40B4-BE49-F238E27FC236}">
                <a16:creationId xmlns:a16="http://schemas.microsoft.com/office/drawing/2014/main" id="{75C78260-C361-40FC-B64B-72A9CFFC5D82}"/>
              </a:ext>
            </a:extLst>
          </p:cNvPr>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3" name="Freeform 1180">
            <a:extLst>
              <a:ext uri="{FF2B5EF4-FFF2-40B4-BE49-F238E27FC236}">
                <a16:creationId xmlns:a16="http://schemas.microsoft.com/office/drawing/2014/main" id="{0518E06F-8A5B-46F3-8C23-810C1FBF1AF0}"/>
              </a:ext>
            </a:extLst>
          </p:cNvPr>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4" name="Line 1187">
            <a:extLst>
              <a:ext uri="{FF2B5EF4-FFF2-40B4-BE49-F238E27FC236}">
                <a16:creationId xmlns:a16="http://schemas.microsoft.com/office/drawing/2014/main" id="{7FDCA3EB-7CAF-4D5E-80DE-19C4FBF3C069}"/>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5" name="Line 1188">
            <a:extLst>
              <a:ext uri="{FF2B5EF4-FFF2-40B4-BE49-F238E27FC236}">
                <a16:creationId xmlns:a16="http://schemas.microsoft.com/office/drawing/2014/main" id="{ABDBDF8F-FDD0-4FBD-A186-80101E21E59B}"/>
              </a:ext>
            </a:extLst>
          </p:cNvPr>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6" name="Freeform 1208">
            <a:extLst>
              <a:ext uri="{FF2B5EF4-FFF2-40B4-BE49-F238E27FC236}">
                <a16:creationId xmlns:a16="http://schemas.microsoft.com/office/drawing/2014/main" id="{B1A22EFF-3741-44A4-8E85-5282FAA7DBF2}"/>
              </a:ext>
            </a:extLst>
          </p:cNvPr>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7" name="Freeform 1210">
            <a:extLst>
              <a:ext uri="{FF2B5EF4-FFF2-40B4-BE49-F238E27FC236}">
                <a16:creationId xmlns:a16="http://schemas.microsoft.com/office/drawing/2014/main" id="{83823788-D35F-4A3D-B2B6-E48938ABCFCE}"/>
              </a:ext>
            </a:extLst>
          </p:cNvPr>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8" name="Freeform 1214">
            <a:extLst>
              <a:ext uri="{FF2B5EF4-FFF2-40B4-BE49-F238E27FC236}">
                <a16:creationId xmlns:a16="http://schemas.microsoft.com/office/drawing/2014/main" id="{EF3CCCBB-DD1B-4823-8EDA-6CA9996ED0B7}"/>
              </a:ext>
            </a:extLst>
          </p:cNvPr>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29" name="Rectangle 1215">
            <a:extLst>
              <a:ext uri="{FF2B5EF4-FFF2-40B4-BE49-F238E27FC236}">
                <a16:creationId xmlns:a16="http://schemas.microsoft.com/office/drawing/2014/main" id="{2B6B01EB-FB57-4E47-BD17-147C00BD48C8}"/>
              </a:ext>
            </a:extLst>
          </p:cNvPr>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30" name="Freeform 1217">
            <a:extLst>
              <a:ext uri="{FF2B5EF4-FFF2-40B4-BE49-F238E27FC236}">
                <a16:creationId xmlns:a16="http://schemas.microsoft.com/office/drawing/2014/main" id="{195A2BE3-F9CE-44AA-BFB3-7C507D43F9D5}"/>
              </a:ext>
            </a:extLst>
          </p:cNvPr>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1" name="Freeform 1219">
            <a:extLst>
              <a:ext uri="{FF2B5EF4-FFF2-40B4-BE49-F238E27FC236}">
                <a16:creationId xmlns:a16="http://schemas.microsoft.com/office/drawing/2014/main" id="{DD971348-EB5F-4068-9246-0E3109270C62}"/>
              </a:ext>
            </a:extLst>
          </p:cNvPr>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2" name="Freeform 1221">
            <a:extLst>
              <a:ext uri="{FF2B5EF4-FFF2-40B4-BE49-F238E27FC236}">
                <a16:creationId xmlns:a16="http://schemas.microsoft.com/office/drawing/2014/main" id="{E8908583-E639-4BD5-9B11-6F393AAC9D7E}"/>
              </a:ext>
            </a:extLst>
          </p:cNvPr>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3" name="Freeform 1234">
            <a:extLst>
              <a:ext uri="{FF2B5EF4-FFF2-40B4-BE49-F238E27FC236}">
                <a16:creationId xmlns:a16="http://schemas.microsoft.com/office/drawing/2014/main" id="{C2AA963F-5EEA-48EF-9CE1-99C07FCBE03B}"/>
              </a:ext>
            </a:extLst>
          </p:cNvPr>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4" name="Line 1237">
            <a:extLst>
              <a:ext uri="{FF2B5EF4-FFF2-40B4-BE49-F238E27FC236}">
                <a16:creationId xmlns:a16="http://schemas.microsoft.com/office/drawing/2014/main" id="{3CFB7179-AF48-4CFD-BC1A-67C35EFEE071}"/>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5" name="Line 1238">
            <a:extLst>
              <a:ext uri="{FF2B5EF4-FFF2-40B4-BE49-F238E27FC236}">
                <a16:creationId xmlns:a16="http://schemas.microsoft.com/office/drawing/2014/main" id="{C3989A6C-AFF0-447C-9E4E-E5DC4DC258CA}"/>
              </a:ext>
            </a:extLst>
          </p:cNvPr>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6" name="Freeform 1240">
            <a:extLst>
              <a:ext uri="{FF2B5EF4-FFF2-40B4-BE49-F238E27FC236}">
                <a16:creationId xmlns:a16="http://schemas.microsoft.com/office/drawing/2014/main" id="{99E32546-E9A5-4F9E-96DF-83BDD5EB43B9}"/>
              </a:ext>
            </a:extLst>
          </p:cNvPr>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7" name="Freeform 1243">
            <a:extLst>
              <a:ext uri="{FF2B5EF4-FFF2-40B4-BE49-F238E27FC236}">
                <a16:creationId xmlns:a16="http://schemas.microsoft.com/office/drawing/2014/main" id="{FB5AF514-0ADE-4B0D-A673-3A0AAF1DCA5D}"/>
              </a:ext>
            </a:extLst>
          </p:cNvPr>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8" name="Freeform 1246">
            <a:extLst>
              <a:ext uri="{FF2B5EF4-FFF2-40B4-BE49-F238E27FC236}">
                <a16:creationId xmlns:a16="http://schemas.microsoft.com/office/drawing/2014/main" id="{221B83C4-E20C-48B9-9C05-EA91DB8CEA63}"/>
              </a:ext>
            </a:extLst>
          </p:cNvPr>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39" name="Freeform 1250">
            <a:extLst>
              <a:ext uri="{FF2B5EF4-FFF2-40B4-BE49-F238E27FC236}">
                <a16:creationId xmlns:a16="http://schemas.microsoft.com/office/drawing/2014/main" id="{B46CAC41-A09B-4281-809A-D57BDE15D751}"/>
              </a:ext>
            </a:extLst>
          </p:cNvPr>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0" name="Freeform 1252">
            <a:extLst>
              <a:ext uri="{FF2B5EF4-FFF2-40B4-BE49-F238E27FC236}">
                <a16:creationId xmlns:a16="http://schemas.microsoft.com/office/drawing/2014/main" id="{A298E592-EBAE-4492-8DBF-56EB8FA1EB17}"/>
              </a:ext>
            </a:extLst>
          </p:cNvPr>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1" name="Freeform 1255">
            <a:extLst>
              <a:ext uri="{FF2B5EF4-FFF2-40B4-BE49-F238E27FC236}">
                <a16:creationId xmlns:a16="http://schemas.microsoft.com/office/drawing/2014/main" id="{29A5E95C-D5A2-4E39-8BA4-E3D77586872F}"/>
              </a:ext>
            </a:extLst>
          </p:cNvPr>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2" name="Rectangle 1256">
            <a:extLst>
              <a:ext uri="{FF2B5EF4-FFF2-40B4-BE49-F238E27FC236}">
                <a16:creationId xmlns:a16="http://schemas.microsoft.com/office/drawing/2014/main" id="{63DF7E25-CFB7-491E-B396-658227ABBCB3}"/>
              </a:ext>
            </a:extLst>
          </p:cNvPr>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3" name="Freeform 1258">
            <a:extLst>
              <a:ext uri="{FF2B5EF4-FFF2-40B4-BE49-F238E27FC236}">
                <a16:creationId xmlns:a16="http://schemas.microsoft.com/office/drawing/2014/main" id="{A27508F4-C2B1-4260-8E04-182B526A79EC}"/>
              </a:ext>
            </a:extLst>
          </p:cNvPr>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4" name="Freeform 1266">
            <a:extLst>
              <a:ext uri="{FF2B5EF4-FFF2-40B4-BE49-F238E27FC236}">
                <a16:creationId xmlns:a16="http://schemas.microsoft.com/office/drawing/2014/main" id="{10BBD73C-1D00-403E-84E3-367BA715D1D3}"/>
              </a:ext>
            </a:extLst>
          </p:cNvPr>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5" name="Freeform 1269">
            <a:extLst>
              <a:ext uri="{FF2B5EF4-FFF2-40B4-BE49-F238E27FC236}">
                <a16:creationId xmlns:a16="http://schemas.microsoft.com/office/drawing/2014/main" id="{86B9F70F-91A6-44E7-9C02-50E812C52792}"/>
              </a:ext>
            </a:extLst>
          </p:cNvPr>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6" name="Line 1270">
            <a:extLst>
              <a:ext uri="{FF2B5EF4-FFF2-40B4-BE49-F238E27FC236}">
                <a16:creationId xmlns:a16="http://schemas.microsoft.com/office/drawing/2014/main" id="{7EF6814F-C83D-4CEA-AD12-954340A99BEB}"/>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7" name="Line 1271">
            <a:extLst>
              <a:ext uri="{FF2B5EF4-FFF2-40B4-BE49-F238E27FC236}">
                <a16:creationId xmlns:a16="http://schemas.microsoft.com/office/drawing/2014/main" id="{5923186B-7E82-4EA8-A43B-1BA832817B63}"/>
              </a:ext>
            </a:extLst>
          </p:cNvPr>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48" name="Rectangle 1272">
            <a:extLst>
              <a:ext uri="{FF2B5EF4-FFF2-40B4-BE49-F238E27FC236}">
                <a16:creationId xmlns:a16="http://schemas.microsoft.com/office/drawing/2014/main" id="{71CD23F8-8543-49B3-B563-9BF1BC82A0BF}"/>
              </a:ext>
            </a:extLst>
          </p:cNvPr>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49" name="Rectangle 1273">
            <a:extLst>
              <a:ext uri="{FF2B5EF4-FFF2-40B4-BE49-F238E27FC236}">
                <a16:creationId xmlns:a16="http://schemas.microsoft.com/office/drawing/2014/main" id="{B11E6A45-CA32-4685-8863-86ACD9141494}"/>
              </a:ext>
            </a:extLst>
          </p:cNvPr>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0" name="Line 1274">
            <a:extLst>
              <a:ext uri="{FF2B5EF4-FFF2-40B4-BE49-F238E27FC236}">
                <a16:creationId xmlns:a16="http://schemas.microsoft.com/office/drawing/2014/main" id="{A23D5C37-8E91-4BA4-A585-678C23C01356}"/>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1" name="Line 1275">
            <a:extLst>
              <a:ext uri="{FF2B5EF4-FFF2-40B4-BE49-F238E27FC236}">
                <a16:creationId xmlns:a16="http://schemas.microsoft.com/office/drawing/2014/main" id="{F9DE6568-6EAA-4354-8716-A66458E25D0F}"/>
              </a:ext>
            </a:extLst>
          </p:cNvPr>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2" name="Freeform 1277">
            <a:extLst>
              <a:ext uri="{FF2B5EF4-FFF2-40B4-BE49-F238E27FC236}">
                <a16:creationId xmlns:a16="http://schemas.microsoft.com/office/drawing/2014/main" id="{27130A81-0AA5-44E9-A48E-EB1CE9BDEB4C}"/>
              </a:ext>
            </a:extLst>
          </p:cNvPr>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3" name="Freeform 1287">
            <a:extLst>
              <a:ext uri="{FF2B5EF4-FFF2-40B4-BE49-F238E27FC236}">
                <a16:creationId xmlns:a16="http://schemas.microsoft.com/office/drawing/2014/main" id="{88620C10-591F-44CE-8538-BF7CAE31AE51}"/>
              </a:ext>
            </a:extLst>
          </p:cNvPr>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4" name="Freeform 1290">
            <a:extLst>
              <a:ext uri="{FF2B5EF4-FFF2-40B4-BE49-F238E27FC236}">
                <a16:creationId xmlns:a16="http://schemas.microsoft.com/office/drawing/2014/main" id="{1BC1ABE0-C73C-40B8-8E40-810CD094E200}"/>
              </a:ext>
            </a:extLst>
          </p:cNvPr>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rtl="0"/>
            <a:endParaRPr lang="en-US" sz="1600"/>
          </a:p>
        </p:txBody>
      </p:sp>
      <p:sp>
        <p:nvSpPr>
          <p:cNvPr id="55" name="Rectangle 1335">
            <a:extLst>
              <a:ext uri="{FF2B5EF4-FFF2-40B4-BE49-F238E27FC236}">
                <a16:creationId xmlns:a16="http://schemas.microsoft.com/office/drawing/2014/main" id="{27FC0CBC-7266-4053-8F8F-9B93E0CD333A}"/>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6" name="Rectangle 1336">
            <a:extLst>
              <a:ext uri="{FF2B5EF4-FFF2-40B4-BE49-F238E27FC236}">
                <a16:creationId xmlns:a16="http://schemas.microsoft.com/office/drawing/2014/main" id="{E643727F-8DB6-420E-9E06-32055C413996}"/>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7" name="Rectangle 1337">
            <a:extLst>
              <a:ext uri="{FF2B5EF4-FFF2-40B4-BE49-F238E27FC236}">
                <a16:creationId xmlns:a16="http://schemas.microsoft.com/office/drawing/2014/main" id="{A71E6168-1D71-4710-8256-D5AC68202ADC}"/>
              </a:ext>
            </a:extLst>
          </p:cNvPr>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8" name="Rectangle 1340">
            <a:extLst>
              <a:ext uri="{FF2B5EF4-FFF2-40B4-BE49-F238E27FC236}">
                <a16:creationId xmlns:a16="http://schemas.microsoft.com/office/drawing/2014/main" id="{D2C573BA-2BE7-44A2-A561-0C6E9802EFEF}"/>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59" name="Rectangle 1341">
            <a:extLst>
              <a:ext uri="{FF2B5EF4-FFF2-40B4-BE49-F238E27FC236}">
                <a16:creationId xmlns:a16="http://schemas.microsoft.com/office/drawing/2014/main" id="{2E385708-E4C8-4A67-A8BE-1176BBFA1DBA}"/>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0" name="Rectangle 1342">
            <a:extLst>
              <a:ext uri="{FF2B5EF4-FFF2-40B4-BE49-F238E27FC236}">
                <a16:creationId xmlns:a16="http://schemas.microsoft.com/office/drawing/2014/main" id="{AEE9B5DF-3337-475D-8DBD-E7E0958BF991}"/>
              </a:ext>
            </a:extLst>
          </p:cNvPr>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1" name="Rectangle 1343">
            <a:extLst>
              <a:ext uri="{FF2B5EF4-FFF2-40B4-BE49-F238E27FC236}">
                <a16:creationId xmlns:a16="http://schemas.microsoft.com/office/drawing/2014/main" id="{2739606C-53E6-43E7-BE7A-C7D174C27C8B}"/>
              </a:ext>
            </a:extLst>
          </p:cNvPr>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62" name="Rectangle 1344">
            <a:extLst>
              <a:ext uri="{FF2B5EF4-FFF2-40B4-BE49-F238E27FC236}">
                <a16:creationId xmlns:a16="http://schemas.microsoft.com/office/drawing/2014/main" id="{E89BF9C2-4BE4-4528-AACE-CDFF07C0D705}"/>
              </a:ext>
            </a:extLst>
          </p:cNvPr>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rtl="0"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8"/>
            <a:ext cx="11252869" cy="1031875"/>
          </a:xfrm>
        </p:spPr>
        <p:txBody>
          <a:bodyPr vert="horz"/>
          <a:lstStyle>
            <a:lvl1pPr rtl="0">
              <a:defRPr b="0" i="0" cap="none" baseline="0">
                <a:solidFill>
                  <a:schemeClr val="tx1"/>
                </a:solidFill>
                <a:latin typeface="+mn-lt"/>
                <a:cs typeface="Andes ExtraLight"/>
              </a:defRPr>
            </a:lvl1pPr>
          </a:lstStyle>
          <a:p>
            <a:r>
              <a:rPr lang="en-US"/>
              <a:t>Click to edit Master title style</a:t>
            </a:r>
          </a:p>
        </p:txBody>
      </p:sp>
      <p:sp>
        <p:nvSpPr>
          <p:cNvPr id="331" name="Content Placeholder 330"/>
          <p:cNvSpPr>
            <a:spLocks noGrp="1"/>
          </p:cNvSpPr>
          <p:nvPr>
            <p:ph sz="quarter" idx="10"/>
          </p:nvPr>
        </p:nvSpPr>
        <p:spPr>
          <a:xfrm>
            <a:off x="457870" y="1460503"/>
            <a:ext cx="11253740" cy="4600863"/>
          </a:xfrm>
          <a:noFill/>
          <a:ln w="9525">
            <a:noFill/>
            <a:miter lim="800000"/>
            <a:headEnd/>
            <a:tailEnd/>
          </a:ln>
        </p:spPr>
        <p:txBody>
          <a:bodyPr vert="horz" wrap="square" lIns="72000" tIns="36000" rIns="72000" bIns="36000" numCol="1" anchor="t" anchorCtr="0" compatLnSpc="1">
            <a:prstTxWarp prst="textNoShape">
              <a:avLst/>
            </a:prstTxWarp>
          </a:bodyPr>
          <a:lstStyle>
            <a:lvl1pPr rtl="0">
              <a:defRPr lang="en-US" dirty="0"/>
            </a:lvl1pPr>
            <a:lvl2pPr rtl="0">
              <a:defRPr lang="en-US" dirty="0"/>
            </a:lvl2pPr>
            <a:lvl3pPr marL="537750" indent="-285750">
              <a:defRPr lang="en-US" sz="1400" dirty="0">
                <a:solidFill>
                  <a:schemeClr val="tx2">
                    <a:lumMod val="65000"/>
                    <a:lumOff val="35000"/>
                  </a:schemeClr>
                </a:solidFill>
                <a:latin typeface="+mn-lt"/>
              </a:defRPr>
            </a:lvl3pPr>
            <a:lvl4pPr rtl="0">
              <a:defRPr lang="en-US" dirty="0"/>
            </a:lvl4pPr>
            <a:lvl5pPr rtl="0">
              <a:defRPr lang="en-US" dirty="0"/>
            </a:lvl5pPr>
            <a:lvl6pPr rtl="0">
              <a:defRPr lang="en-US" sz="1400" dirty="0">
                <a:solidFill>
                  <a:schemeClr val="tx2">
                    <a:lumMod val="65000"/>
                    <a:lumOff val="35000"/>
                  </a:schemeClr>
                </a:solidFill>
                <a:latin typeface="+mn-lt"/>
              </a:defRPr>
            </a:lvl6pPr>
          </a:lstStyle>
          <a:p>
            <a:pPr lvl="0"/>
            <a:r>
              <a:rPr lang="en-US"/>
              <a:t>Click to edit Master text styles</a:t>
            </a:r>
          </a:p>
          <a:p>
            <a:pPr marL="216000" lvl="1" indent="-216000"/>
            <a:r>
              <a:rPr lang="en-US"/>
              <a:t>Second level</a:t>
            </a:r>
          </a:p>
          <a:p>
            <a:pPr marL="468000" lvl="5" indent="-216000" algn="l" rtl="0" fontAlgn="base">
              <a:spcBef>
                <a:spcPct val="20000"/>
              </a:spcBef>
              <a:spcAft>
                <a:spcPct val="0"/>
              </a:spcAft>
              <a:buClr>
                <a:schemeClr val="tx2">
                  <a:lumMod val="65000"/>
                  <a:lumOff val="35000"/>
                </a:schemeClr>
              </a:buClr>
              <a:buFont typeface="Arial" panose="020B0604020202020204" pitchFamily="34" charset="0"/>
              <a:buChar char="–"/>
            </a:pPr>
            <a:r>
              <a:rPr lang="en-US"/>
              <a:t>Third level</a:t>
            </a:r>
          </a:p>
          <a:p>
            <a:pPr marL="720000" lvl="3" indent="-216000"/>
            <a:r>
              <a:rPr lang="en-US"/>
              <a:t>Fourth level</a:t>
            </a:r>
          </a:p>
          <a:p>
            <a:pPr marL="972000" lvl="4" indent="-216000">
              <a:buChar char="–"/>
            </a:pPr>
            <a:r>
              <a:rPr lang="en-US"/>
              <a:t>Fifth level</a:t>
            </a:r>
          </a:p>
        </p:txBody>
      </p:sp>
      <p:sp>
        <p:nvSpPr>
          <p:cNvPr id="63" name="Footer Placeholder 6">
            <a:extLst>
              <a:ext uri="{FF2B5EF4-FFF2-40B4-BE49-F238E27FC236}">
                <a16:creationId xmlns:a16="http://schemas.microsoft.com/office/drawing/2014/main" id="{7794C377-8F42-4ECE-8E52-B333E35A0D27}"/>
              </a:ext>
            </a:extLst>
          </p:cNvPr>
          <p:cNvSpPr>
            <a:spLocks noGrp="1"/>
          </p:cNvSpPr>
          <p:nvPr>
            <p:ph type="ftr" sz="quarter" idx="11"/>
          </p:nvPr>
        </p:nvSpPr>
        <p:spPr/>
        <p:txBody>
          <a:bodyPr/>
          <a:lstStyle>
            <a:lvl1pPr rtl="0">
              <a:defRPr/>
            </a:lvl1pPr>
          </a:lstStyle>
          <a:p>
            <a:pPr>
              <a:defRPr/>
            </a:pPr>
            <a:r>
              <a:rPr lang="en-US"/>
              <a:t>Presentation Title</a:t>
            </a:r>
          </a:p>
        </p:txBody>
      </p:sp>
      <p:sp>
        <p:nvSpPr>
          <p:cNvPr id="64" name="Slide Number Placeholder 7">
            <a:extLst>
              <a:ext uri="{FF2B5EF4-FFF2-40B4-BE49-F238E27FC236}">
                <a16:creationId xmlns:a16="http://schemas.microsoft.com/office/drawing/2014/main" id="{26D2FA1B-0793-45C0-9715-DB3C851659A7}"/>
              </a:ext>
            </a:extLst>
          </p:cNvPr>
          <p:cNvSpPr>
            <a:spLocks noGrp="1"/>
          </p:cNvSpPr>
          <p:nvPr>
            <p:ph type="sldNum" sz="quarter" idx="12"/>
          </p:nvPr>
        </p:nvSpPr>
        <p:spPr/>
        <p:txBody>
          <a:bodyPr/>
          <a:lstStyle>
            <a:lvl1pPr rtl="0">
              <a:defRPr/>
            </a:lvl1pPr>
          </a:lstStyle>
          <a:p>
            <a:fld id="{4E02ED0E-BCF1-4F95-9E9F-81F6AA808999}" type="slidenum">
              <a:rPr lang="en-US" altLang="en-US" smtClean="0"/>
              <a:pPr/>
              <a:t>‹#›</a:t>
            </a:fld>
            <a:endParaRPr lang="en-US" altLang="en-US"/>
          </a:p>
        </p:txBody>
      </p:sp>
    </p:spTree>
    <p:extLst>
      <p:ext uri="{BB962C8B-B14F-4D97-AF65-F5344CB8AC3E}">
        <p14:creationId xmlns:p14="http://schemas.microsoft.com/office/powerpoint/2010/main" val="180394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7.xml"/><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7.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5.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tags" Target="../tags/tag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tags" Target="../tags/tag16.xml"/></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heme" Target="../theme/theme5.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17.bin"/></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oleObject" Target="../embeddings/oleObject19.bin"/><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ags" Target="../tags/tag21.xml"/><Relationship Id="rId5" Type="http://schemas.openxmlformats.org/officeDocument/2006/relationships/theme" Target="../theme/theme6.xml"/><Relationship Id="rId4" Type="http://schemas.openxmlformats.org/officeDocument/2006/relationships/slideLayout" Target="../slideLayouts/slideLayout17.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0.xml"/><Relationship Id="rId7" Type="http://schemas.openxmlformats.org/officeDocument/2006/relationships/oleObject" Target="../embeddings/oleObject24.bin"/><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ags" Target="../tags/tag26.xml"/><Relationship Id="rId5" Type="http://schemas.openxmlformats.org/officeDocument/2006/relationships/theme" Target="../theme/theme7.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37BB93-8215-4952-B393-2B43FFF3FC2B}"/>
              </a:ext>
            </a:extLst>
          </p:cNvPr>
          <p:cNvGraphicFramePr>
            <a:graphicFrameLocks noChangeAspect="1"/>
          </p:cNvGraphicFramePr>
          <p:nvPr userDrawn="1">
            <p:custDataLst>
              <p:tags r:id="rId6"/>
            </p:custDataLst>
            <p:extLst>
              <p:ext uri="{D42A27DB-BD31-4B8C-83A1-F6EECF244321}">
                <p14:modId xmlns:p14="http://schemas.microsoft.com/office/powerpoint/2010/main" val="1047524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624" imgH="623" progId="TCLayout.ActiveDocument.1">
                  <p:embed/>
                </p:oleObj>
              </mc:Choice>
              <mc:Fallback>
                <p:oleObj name="think-cell Slide" r:id="rId7" imgW="624" imgH="623" progId="TCLayout.ActiveDocument.1">
                  <p:embed/>
                  <p:pic>
                    <p:nvPicPr>
                      <p:cNvPr id="6" name="Object 5" hidden="1">
                        <a:extLst>
                          <a:ext uri="{FF2B5EF4-FFF2-40B4-BE49-F238E27FC236}">
                            <a16:creationId xmlns:a16="http://schemas.microsoft.com/office/drawing/2014/main" id="{4437BB93-8215-4952-B393-2B43FFF3FC2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32" name="Rectangle 2">
            <a:extLst>
              <a:ext uri="{FF2B5EF4-FFF2-40B4-BE49-F238E27FC236}">
                <a16:creationId xmlns:a16="http://schemas.microsoft.com/office/drawing/2014/main" id="{B7E57F80-BB2A-4C0C-9DC4-CAEAC350BB7C}"/>
              </a:ext>
            </a:extLst>
          </p:cNvPr>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a:t>Click to edit Master title style</a:t>
            </a:r>
          </a:p>
        </p:txBody>
      </p:sp>
      <p:sp>
        <p:nvSpPr>
          <p:cNvPr id="1027" name="Rectangle 3">
            <a:extLst>
              <a:ext uri="{FF2B5EF4-FFF2-40B4-BE49-F238E27FC236}">
                <a16:creationId xmlns:a16="http://schemas.microsoft.com/office/drawing/2014/main" id="{DB09B470-FB78-45CC-9D10-FFE9FBD8121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Date Placeholder 4">
            <a:extLst>
              <a:ext uri="{FF2B5EF4-FFF2-40B4-BE49-F238E27FC236}">
                <a16:creationId xmlns:a16="http://schemas.microsoft.com/office/drawing/2014/main" id="{2FFB93BC-7A3E-4355-B756-9DB173A161DB}"/>
              </a:ext>
            </a:extLst>
          </p:cNvPr>
          <p:cNvSpPr>
            <a:spLocks noGrp="1"/>
          </p:cNvSpPr>
          <p:nvPr>
            <p:ph type="dt" sz="half" idx="2"/>
          </p:nvPr>
        </p:nvSpPr>
        <p:spPr>
          <a:xfrm>
            <a:off x="912284" y="6329366"/>
            <a:ext cx="2844800" cy="365125"/>
          </a:xfrm>
          <a:prstGeom prst="rect">
            <a:avLst/>
          </a:prstGeom>
        </p:spPr>
        <p:txBody>
          <a:bodyPr vert="horz" lIns="0" tIns="0" rIns="91440" bIns="0" rtlCol="0" anchor="ctr">
            <a:normAutofit/>
          </a:bodyPr>
          <a:lstStyle>
            <a:lvl1pPr algn="l" rtl="0">
              <a:defRPr sz="1400" b="0">
                <a:solidFill>
                  <a:schemeClr val="tx1">
                    <a:tint val="75000"/>
                  </a:schemeClr>
                </a:solidFill>
                <a:latin typeface="+mn-lt"/>
                <a:ea typeface="+mn-ea"/>
                <a:cs typeface="Times New Roman" pitchFamily="18" charset="0"/>
              </a:defRPr>
            </a:lvl1pPr>
          </a:lstStyle>
          <a:p>
            <a:pPr>
              <a:defRPr/>
            </a:pPr>
            <a:fld id="{DF761984-7B2F-4C70-BE00-946A16A063CC}" type="datetime4">
              <a:rPr lang="en-US" smtClean="0"/>
              <a:pPr>
                <a:defRPr/>
              </a:pPr>
              <a:t>September 24, 2023</a:t>
            </a:fld>
            <a:endParaRPr lang="en-US"/>
          </a:p>
        </p:txBody>
      </p:sp>
    </p:spTree>
  </p:cSld>
  <p:clrMap bg1="lt1" tx1="dk1" bg2="lt2" tx2="dk2" accent1="accent1" accent2="accent2" accent3="accent3" accent4="accent4" accent5="accent5" accent6="accent6" hlink="hlink" folHlink="folHlink"/>
  <p:sldLayoutIdLst>
    <p:sldLayoutId id="2147485515" r:id="rId1"/>
    <p:sldLayoutId id="2147485516" r:id="rId2"/>
    <p:sldLayoutId id="2147485517" r:id="rId3"/>
    <p:sldLayoutId id="2147485527" r:id="rId4"/>
  </p:sldLayoutIdLst>
  <p:hf sldNum="0" hdr="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A7FB19E-A477-4645-8363-A1CC1081B331}"/>
              </a:ext>
            </a:extLst>
          </p:cNvPr>
          <p:cNvGraphicFramePr>
            <a:graphicFrameLocks noChangeAspect="1"/>
          </p:cNvGraphicFramePr>
          <p:nvPr userDrawn="1">
            <p:custDataLst>
              <p:tags r:id="rId6"/>
            </p:custDataLst>
            <p:extLst>
              <p:ext uri="{D42A27DB-BD31-4B8C-83A1-F6EECF244321}">
                <p14:modId xmlns:p14="http://schemas.microsoft.com/office/powerpoint/2010/main" val="19445770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624" imgH="623" progId="TCLayout.ActiveDocument.1">
                  <p:embed/>
                </p:oleObj>
              </mc:Choice>
              <mc:Fallback>
                <p:oleObj name="think-cell Slide" r:id="rId7" imgW="624" imgH="623" progId="TCLayout.ActiveDocument.1">
                  <p:embed/>
                  <p:pic>
                    <p:nvPicPr>
                      <p:cNvPr id="6" name="Object 5" hidden="1">
                        <a:extLst>
                          <a:ext uri="{FF2B5EF4-FFF2-40B4-BE49-F238E27FC236}">
                            <a16:creationId xmlns:a16="http://schemas.microsoft.com/office/drawing/2014/main" id="{CA7FB19E-A477-4645-8363-A1CC1081B33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050" name="Freeform 84">
            <a:extLst>
              <a:ext uri="{FF2B5EF4-FFF2-40B4-BE49-F238E27FC236}">
                <a16:creationId xmlns:a16="http://schemas.microsoft.com/office/drawing/2014/main" id="{2D9EE5D3-778E-4289-AF36-0CB69C433EED}"/>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2051" name="Freeform 85">
            <a:extLst>
              <a:ext uri="{FF2B5EF4-FFF2-40B4-BE49-F238E27FC236}">
                <a16:creationId xmlns:a16="http://schemas.microsoft.com/office/drawing/2014/main" id="{8A3A7093-EE5D-4FC2-A977-0C6FF9CDB0EF}"/>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2052" name="Rectangle 2">
            <a:extLst>
              <a:ext uri="{FF2B5EF4-FFF2-40B4-BE49-F238E27FC236}">
                <a16:creationId xmlns:a16="http://schemas.microsoft.com/office/drawing/2014/main" id="{D965AFA6-F2C0-4258-A0CE-CDA57BBBE471}"/>
              </a:ext>
            </a:extLst>
          </p:cNvPr>
          <p:cNvSpPr>
            <a:spLocks noGrp="1" noChangeArrowheads="1"/>
          </p:cNvSpPr>
          <p:nvPr>
            <p:ph type="title"/>
          </p:nvPr>
        </p:nvSpPr>
        <p:spPr bwMode="auto">
          <a:xfrm>
            <a:off x="476253" y="301625"/>
            <a:ext cx="11281833" cy="834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D8E4BED7-AAE7-469D-9364-C42E24F2C479}"/>
              </a:ext>
            </a:extLst>
          </p:cNvPr>
          <p:cNvSpPr>
            <a:spLocks noGrp="1" noChangeArrowheads="1"/>
          </p:cNvSpPr>
          <p:nvPr>
            <p:ph type="body" idx="1"/>
          </p:nvPr>
        </p:nvSpPr>
        <p:spPr bwMode="auto">
          <a:xfrm>
            <a:off x="476251" y="1394691"/>
            <a:ext cx="11305116" cy="4691787"/>
          </a:xfrm>
          <a:prstGeom prst="rect">
            <a:avLst/>
          </a:prstGeom>
          <a:noFill/>
          <a:ln w="9525">
            <a:noFill/>
            <a:miter lim="800000"/>
            <a:headEnd/>
            <a:tailEnd/>
          </a:ln>
        </p:spPr>
        <p:txBody>
          <a:bodyPr vert="horz" wrap="square" lIns="72000" tIns="36000" rIns="72000" bIns="3600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2055" name="TextBox 7">
            <a:extLst>
              <a:ext uri="{FF2B5EF4-FFF2-40B4-BE49-F238E27FC236}">
                <a16:creationId xmlns:a16="http://schemas.microsoft.com/office/drawing/2014/main" id="{7305ABA8-117D-47AB-B2DE-A049224B9F2F}"/>
              </a:ext>
            </a:extLst>
          </p:cNvPr>
          <p:cNvSpPr txBox="1">
            <a:spLocks noChangeArrowheads="1"/>
          </p:cNvSpPr>
          <p:nvPr/>
        </p:nvSpPr>
        <p:spPr bwMode="auto">
          <a:xfrm>
            <a:off x="11578169"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rtl="0" eaLnBrk="1" hangingPunct="1">
              <a:defRPr/>
            </a:pPr>
            <a:endParaRPr lang="en-US" sz="1600"/>
          </a:p>
        </p:txBody>
      </p:sp>
    </p:spTree>
  </p:cSld>
  <p:clrMap bg1="lt1" tx1="dk1" bg2="lt2" tx2="dk2" accent1="accent1" accent2="accent2" accent3="accent3" accent4="accent4" accent5="accent5" accent6="accent6" hlink="hlink" folHlink="folHlink"/>
  <p:sldLayoutIdLst>
    <p:sldLayoutId id="2147485518" r:id="rId1"/>
    <p:sldLayoutId id="2147485528" r:id="rId2"/>
    <p:sldLayoutId id="2147485530" r:id="rId3"/>
    <p:sldLayoutId id="2147485531" r:id="rId4"/>
  </p:sldLayoutIdLst>
  <p:hf sldNum="0" hdr="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D2DE41-E04D-44E6-9FA9-71525FEA8326}"/>
              </a:ext>
            </a:extLst>
          </p:cNvPr>
          <p:cNvGraphicFramePr>
            <a:graphicFrameLocks noChangeAspect="1"/>
          </p:cNvGraphicFramePr>
          <p:nvPr userDrawn="1">
            <p:custDataLst>
              <p:tags r:id="rId4"/>
            </p:custDataLst>
            <p:extLst>
              <p:ext uri="{D42A27DB-BD31-4B8C-83A1-F6EECF244321}">
                <p14:modId xmlns:p14="http://schemas.microsoft.com/office/powerpoint/2010/main" val="3304266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BAD2DE41-E04D-44E6-9FA9-71525FEA832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74" name="Freeform 84">
            <a:extLst>
              <a:ext uri="{FF2B5EF4-FFF2-40B4-BE49-F238E27FC236}">
                <a16:creationId xmlns:a16="http://schemas.microsoft.com/office/drawing/2014/main" id="{CB029103-2BD6-4917-AE44-95A8494C3413}"/>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3075" name="Freeform 85">
            <a:extLst>
              <a:ext uri="{FF2B5EF4-FFF2-40B4-BE49-F238E27FC236}">
                <a16:creationId xmlns:a16="http://schemas.microsoft.com/office/drawing/2014/main" id="{33E3428A-D24C-4E0E-9EFB-1B4892DA583B}"/>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3076" name="Rectangle 2">
            <a:extLst>
              <a:ext uri="{FF2B5EF4-FFF2-40B4-BE49-F238E27FC236}">
                <a16:creationId xmlns:a16="http://schemas.microsoft.com/office/drawing/2014/main" id="{63CBDF8E-E5EB-4AFF-B357-74D3DFB8F2E7}"/>
              </a:ext>
            </a:extLst>
          </p:cNvPr>
          <p:cNvSpPr>
            <a:spLocks noGrp="1" noChangeArrowheads="1"/>
          </p:cNvSpPr>
          <p:nvPr>
            <p:ph type="title"/>
          </p:nvPr>
        </p:nvSpPr>
        <p:spPr bwMode="auto">
          <a:xfrm>
            <a:off x="476253" y="301625"/>
            <a:ext cx="11281833" cy="8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B988ED16-441E-4E0A-BD82-F358F706600B}"/>
              </a:ext>
            </a:extLst>
          </p:cNvPr>
          <p:cNvSpPr>
            <a:spLocks noGrp="1" noChangeArrowheads="1"/>
          </p:cNvSpPr>
          <p:nvPr>
            <p:ph type="body" idx="1"/>
          </p:nvPr>
        </p:nvSpPr>
        <p:spPr bwMode="auto">
          <a:xfrm>
            <a:off x="476251" y="1366983"/>
            <a:ext cx="11305116" cy="4719496"/>
          </a:xfrm>
          <a:prstGeom prst="rect">
            <a:avLst/>
          </a:prstGeom>
          <a:noFill/>
          <a:ln w="9525">
            <a:noFill/>
            <a:miter lim="800000"/>
            <a:headEnd/>
            <a:tailEnd/>
          </a:ln>
        </p:spPr>
        <p:txBody>
          <a:bodyPr vert="horz" wrap="square" lIns="72000" tIns="36000" rIns="72000" bIns="36000" numCol="1" anchor="t" anchorCtr="0" compatLnSpc="1">
            <a:prstTxWarp prst="textNoShape">
              <a:avLst/>
            </a:prstTxWarp>
          </a:bodyPr>
          <a:lstStyle/>
          <a:p>
            <a:pPr lvl="0"/>
            <a:r>
              <a:rPr lang="en-US"/>
              <a:t>Paragraph content</a:t>
            </a:r>
          </a:p>
          <a:p>
            <a:pPr marL="216000" lvl="1" indent="-216000"/>
            <a:r>
              <a:rPr lang="en-US"/>
              <a:t>Bullets</a:t>
            </a:r>
          </a:p>
          <a:p>
            <a:pPr marL="468000" lvl="5" indent="-216000">
              <a:buFont typeface="Arial" panose="020B0604020202020204" pitchFamily="34" charset="0"/>
              <a:buChar char="–"/>
            </a:pPr>
            <a:r>
              <a:rPr lang="en-US"/>
              <a:t>Bullets</a:t>
            </a:r>
          </a:p>
          <a:p>
            <a:pPr marL="720000" lvl="3" indent="-216000"/>
            <a:r>
              <a:rPr lang="en-US"/>
              <a:t>Bullets</a:t>
            </a:r>
          </a:p>
          <a:p>
            <a:pPr marL="972000" lvl="4" indent="-216000">
              <a:buChar char="–"/>
            </a:pPr>
            <a:r>
              <a:rPr lang="en-US"/>
              <a:t>Bullets</a:t>
            </a:r>
          </a:p>
        </p:txBody>
      </p:sp>
      <p:sp>
        <p:nvSpPr>
          <p:cNvPr id="1030" name="Rectangle 6">
            <a:extLst>
              <a:ext uri="{FF2B5EF4-FFF2-40B4-BE49-F238E27FC236}">
                <a16:creationId xmlns:a16="http://schemas.microsoft.com/office/drawing/2014/main" id="{F85790F9-F190-4E94-A03A-5B69CFC7AAD3}"/>
              </a:ext>
            </a:extLst>
          </p:cNvPr>
          <p:cNvSpPr>
            <a:spLocks noGrp="1" noChangeArrowheads="1"/>
          </p:cNvSpPr>
          <p:nvPr>
            <p:ph type="sldNum" sz="quarter" idx="4"/>
          </p:nvPr>
        </p:nvSpPr>
        <p:spPr bwMode="auto">
          <a:xfrm>
            <a:off x="476251" y="6350003"/>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rtl="0">
              <a:defRPr sz="1100" b="0">
                <a:solidFill>
                  <a:srgbClr val="7F7F7F"/>
                </a:solidFill>
                <a:latin typeface="Arial" panose="020B0604020202020204" pitchFamily="34" charset="0"/>
              </a:defRPr>
            </a:lvl1pPr>
          </a:lstStyle>
          <a:p>
            <a:fld id="{F7CD29F3-561B-4918-BCC6-C63A0E5BFE5A}" type="slidenum">
              <a:rPr lang="en-US" altLang="en-US" smtClean="0"/>
              <a:pPr/>
              <a:t>‹#›</a:t>
            </a:fld>
            <a:endParaRPr lang="en-US" altLang="en-US"/>
          </a:p>
        </p:txBody>
      </p:sp>
      <p:sp>
        <p:nvSpPr>
          <p:cNvPr id="3079" name="TextBox 7">
            <a:extLst>
              <a:ext uri="{FF2B5EF4-FFF2-40B4-BE49-F238E27FC236}">
                <a16:creationId xmlns:a16="http://schemas.microsoft.com/office/drawing/2014/main" id="{19C34ECA-A7E7-443C-B29D-9A122C1F99E1}"/>
              </a:ext>
            </a:extLst>
          </p:cNvPr>
          <p:cNvSpPr txBox="1">
            <a:spLocks noChangeArrowheads="1"/>
          </p:cNvSpPr>
          <p:nvPr/>
        </p:nvSpPr>
        <p:spPr bwMode="auto">
          <a:xfrm>
            <a:off x="11578169"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rtl="0" eaLnBrk="1" hangingPunct="1">
              <a:defRPr/>
            </a:pPr>
            <a:endParaRPr lang="en-US" sz="1600"/>
          </a:p>
        </p:txBody>
      </p:sp>
      <p:sp>
        <p:nvSpPr>
          <p:cNvPr id="3" name="Footer Placeholder 2">
            <a:extLst>
              <a:ext uri="{FF2B5EF4-FFF2-40B4-BE49-F238E27FC236}">
                <a16:creationId xmlns:a16="http://schemas.microsoft.com/office/drawing/2014/main" id="{F844A354-4A22-4BAE-A301-A38D6D35DBF1}"/>
              </a:ext>
            </a:extLst>
          </p:cNvPr>
          <p:cNvSpPr>
            <a:spLocks noGrp="1"/>
          </p:cNvSpPr>
          <p:nvPr>
            <p:ph type="ftr" sz="quarter" idx="3"/>
          </p:nvPr>
        </p:nvSpPr>
        <p:spPr>
          <a:xfrm>
            <a:off x="1337736" y="6356353"/>
            <a:ext cx="7609417" cy="365125"/>
          </a:xfrm>
          <a:prstGeom prst="rect">
            <a:avLst/>
          </a:prstGeom>
        </p:spPr>
        <p:txBody>
          <a:bodyPr vert="horz" lIns="91440" tIns="45720" rIns="91440" bIns="45720" rtlCol="0" anchor="ctr"/>
          <a:lstStyle>
            <a:lvl1pPr algn="l" rtl="0">
              <a:defRPr sz="1200" b="0">
                <a:solidFill>
                  <a:srgbClr val="7F7F7F"/>
                </a:solidFill>
                <a:latin typeface="+mn-lt"/>
                <a:ea typeface="+mn-ea"/>
                <a:cs typeface="Times New Roman" pitchFamily="18" charset="0"/>
              </a:defRPr>
            </a:lvl1pPr>
          </a:lstStyle>
          <a:p>
            <a:pPr>
              <a:defRPr/>
            </a:pPr>
            <a:r>
              <a:rPr lang="en-US"/>
              <a:t>Presentation Title</a:t>
            </a:r>
          </a:p>
        </p:txBody>
      </p:sp>
      <p:pic>
        <p:nvPicPr>
          <p:cNvPr id="16" name="Picture 10">
            <a:extLst>
              <a:ext uri="{FF2B5EF4-FFF2-40B4-BE49-F238E27FC236}">
                <a16:creationId xmlns:a16="http://schemas.microsoft.com/office/drawing/2014/main" id="{9050570D-17BD-4649-8E48-AE81E51D7F3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98579"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19" r:id="rId1"/>
    <p:sldLayoutId id="2147485520" r:id="rId2"/>
  </p:sldLayoutIdLst>
  <p:hf sldNum="0" hdr="0"/>
  <p:txStyles>
    <p:titleStyle>
      <a:lvl1pPr algn="l" rtl="0" eaLnBrk="0" fontAlgn="base" hangingPunct="0">
        <a:spcBef>
          <a:spcPct val="0"/>
        </a:spcBef>
        <a:spcAft>
          <a:spcPct val="0"/>
        </a:spcAft>
        <a:buFont typeface="Arial" panose="020B0604020202020204" pitchFamily="34" charset="0"/>
        <a:defRPr lang="en-US" altLang="en-US"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lang="en-US" sz="1400" dirty="0">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lang="en-US" sz="1400" dirty="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lang="en-US" sz="1400" dirty="0">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lang="en-US" sz="1400" dirty="0">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lang="en-US" sz="1400" dirty="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12B5048-67A5-4D3B-B899-6AC24DC976E6}"/>
              </a:ext>
            </a:extLst>
          </p:cNvPr>
          <p:cNvGraphicFramePr>
            <a:graphicFrameLocks noChangeAspect="1"/>
          </p:cNvGraphicFramePr>
          <p:nvPr userDrawn="1">
            <p:custDataLst>
              <p:tags r:id="rId4"/>
            </p:custDataLst>
            <p:extLst>
              <p:ext uri="{D42A27DB-BD31-4B8C-83A1-F6EECF244321}">
                <p14:modId xmlns:p14="http://schemas.microsoft.com/office/powerpoint/2010/main" val="589323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6" name="Object 5" hidden="1">
                        <a:extLst>
                          <a:ext uri="{FF2B5EF4-FFF2-40B4-BE49-F238E27FC236}">
                            <a16:creationId xmlns:a16="http://schemas.microsoft.com/office/drawing/2014/main" id="{612B5048-67A5-4D3B-B899-6AC24DC976E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146" name="Freeform 84">
            <a:extLst>
              <a:ext uri="{FF2B5EF4-FFF2-40B4-BE49-F238E27FC236}">
                <a16:creationId xmlns:a16="http://schemas.microsoft.com/office/drawing/2014/main" id="{59F7C144-E655-4383-8BBE-AF402ACD897D}"/>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6147" name="Freeform 85">
            <a:extLst>
              <a:ext uri="{FF2B5EF4-FFF2-40B4-BE49-F238E27FC236}">
                <a16:creationId xmlns:a16="http://schemas.microsoft.com/office/drawing/2014/main" id="{9F9133FA-0EAF-45C1-A684-84DAD61238C9}"/>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1032" name="Rectangle 2">
            <a:extLst>
              <a:ext uri="{FF2B5EF4-FFF2-40B4-BE49-F238E27FC236}">
                <a16:creationId xmlns:a16="http://schemas.microsoft.com/office/drawing/2014/main" id="{BDA6ED32-C81F-44EC-B7A0-2F3CF201160E}"/>
              </a:ext>
            </a:extLst>
          </p:cNvPr>
          <p:cNvSpPr>
            <a:spLocks noGrp="1" noChangeArrowheads="1"/>
          </p:cNvSpPr>
          <p:nvPr>
            <p:ph type="title"/>
          </p:nvPr>
        </p:nvSpPr>
        <p:spPr bwMode="auto">
          <a:xfrm>
            <a:off x="476253" y="301625"/>
            <a:ext cx="11281833"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a:t>Click to edit Master title style</a:t>
            </a:r>
          </a:p>
        </p:txBody>
      </p:sp>
      <p:sp>
        <p:nvSpPr>
          <p:cNvPr id="1033" name="Rectangle 3">
            <a:extLst>
              <a:ext uri="{FF2B5EF4-FFF2-40B4-BE49-F238E27FC236}">
                <a16:creationId xmlns:a16="http://schemas.microsoft.com/office/drawing/2014/main" id="{02213B92-A055-4D7D-A2AD-E2372B11C615}"/>
              </a:ext>
            </a:extLst>
          </p:cNvPr>
          <p:cNvSpPr>
            <a:spLocks noGrp="1" noChangeArrowheads="1"/>
          </p:cNvSpPr>
          <p:nvPr>
            <p:ph type="body" idx="1"/>
          </p:nvPr>
        </p:nvSpPr>
        <p:spPr bwMode="auto">
          <a:xfrm>
            <a:off x="476251" y="1697041"/>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150FF582-E01E-43D1-9BF0-522D62348F10}"/>
              </a:ext>
            </a:extLst>
          </p:cNvPr>
          <p:cNvSpPr>
            <a:spLocks noGrp="1" noChangeArrowheads="1"/>
          </p:cNvSpPr>
          <p:nvPr>
            <p:ph type="sldNum" sz="quarter" idx="4"/>
          </p:nvPr>
        </p:nvSpPr>
        <p:spPr bwMode="auto">
          <a:xfrm>
            <a:off x="476251" y="6350003"/>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rtl="0">
              <a:defRPr sz="1100" b="0">
                <a:solidFill>
                  <a:srgbClr val="7F7F7F"/>
                </a:solidFill>
                <a:latin typeface="Arial" panose="020B0604020202020204" pitchFamily="34" charset="0"/>
              </a:defRPr>
            </a:lvl1pPr>
          </a:lstStyle>
          <a:p>
            <a:fld id="{6C4119F3-41EF-4DDB-8BA2-7F9B906FDFEA}" type="slidenum">
              <a:rPr lang="en-US" altLang="en-US" smtClean="0"/>
              <a:pPr/>
              <a:t>‹#›</a:t>
            </a:fld>
            <a:endParaRPr lang="en-US" altLang="en-US"/>
          </a:p>
        </p:txBody>
      </p:sp>
      <p:sp>
        <p:nvSpPr>
          <p:cNvPr id="6151" name="TextBox 7">
            <a:extLst>
              <a:ext uri="{FF2B5EF4-FFF2-40B4-BE49-F238E27FC236}">
                <a16:creationId xmlns:a16="http://schemas.microsoft.com/office/drawing/2014/main" id="{E3A4DD0E-B456-4F7D-9979-8575022B82E2}"/>
              </a:ext>
            </a:extLst>
          </p:cNvPr>
          <p:cNvSpPr txBox="1">
            <a:spLocks noChangeArrowheads="1"/>
          </p:cNvSpPr>
          <p:nvPr/>
        </p:nvSpPr>
        <p:spPr bwMode="auto">
          <a:xfrm>
            <a:off x="11578169"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rtl="0" eaLnBrk="1" hangingPunct="1">
              <a:defRPr/>
            </a:pPr>
            <a:endParaRPr lang="en-US" sz="1600"/>
          </a:p>
        </p:txBody>
      </p:sp>
      <p:sp>
        <p:nvSpPr>
          <p:cNvPr id="3" name="Footer Placeholder 2">
            <a:extLst>
              <a:ext uri="{FF2B5EF4-FFF2-40B4-BE49-F238E27FC236}">
                <a16:creationId xmlns:a16="http://schemas.microsoft.com/office/drawing/2014/main" id="{6CFEB0BA-9DF4-409C-83AC-E718328B554B}"/>
              </a:ext>
            </a:extLst>
          </p:cNvPr>
          <p:cNvSpPr>
            <a:spLocks noGrp="1"/>
          </p:cNvSpPr>
          <p:nvPr>
            <p:ph type="ftr" sz="quarter" idx="3"/>
          </p:nvPr>
        </p:nvSpPr>
        <p:spPr>
          <a:xfrm>
            <a:off x="1337736" y="6356353"/>
            <a:ext cx="7609417" cy="365125"/>
          </a:xfrm>
          <a:prstGeom prst="rect">
            <a:avLst/>
          </a:prstGeom>
        </p:spPr>
        <p:txBody>
          <a:bodyPr vert="horz" lIns="91440" tIns="45720" rIns="91440" bIns="45720" rtlCol="0" anchor="ctr"/>
          <a:lstStyle>
            <a:lvl1pPr algn="l" rtl="0">
              <a:defRPr sz="1200" b="0">
                <a:solidFill>
                  <a:srgbClr val="7F7F7F"/>
                </a:solidFill>
                <a:latin typeface="+mn-lt"/>
                <a:ea typeface="+mn-ea"/>
                <a:cs typeface="Times New Roman" pitchFamily="18" charset="0"/>
              </a:defRPr>
            </a:lvl1pPr>
          </a:lstStyle>
          <a:p>
            <a:pPr>
              <a:defRPr/>
            </a:pPr>
            <a:r>
              <a:rPr lang="en-US"/>
              <a:t>Presentation Title</a:t>
            </a:r>
          </a:p>
        </p:txBody>
      </p:sp>
      <p:pic>
        <p:nvPicPr>
          <p:cNvPr id="14" name="Picture 10">
            <a:extLst>
              <a:ext uri="{FF2B5EF4-FFF2-40B4-BE49-F238E27FC236}">
                <a16:creationId xmlns:a16="http://schemas.microsoft.com/office/drawing/2014/main" id="{7B4B890A-ED40-4651-9BE8-EC4F5662D0E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798579"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07" r:id="rId1"/>
    <p:sldLayoutId id="2147485508" r:id="rId2"/>
  </p:sldLayoutIdLst>
  <p:hf sldNum="0" hdr="0"/>
  <p:txStyles>
    <p:titleStyle>
      <a:lvl1pPr algn="l" rtl="0" eaLnBrk="0" fontAlgn="base" hangingPunct="0">
        <a:spcBef>
          <a:spcPct val="0"/>
        </a:spcBef>
        <a:spcAft>
          <a:spcPct val="0"/>
        </a:spcAft>
        <a:buFont typeface="Arial" panose="020B0604020202020204"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B38112A-CA0E-4C32-A778-2602512E54FB}"/>
              </a:ext>
            </a:extLst>
          </p:cNvPr>
          <p:cNvGraphicFramePr>
            <a:graphicFrameLocks noChangeAspect="1"/>
          </p:cNvGraphicFramePr>
          <p:nvPr userDrawn="1">
            <p:custDataLst>
              <p:tags r:id="rId3"/>
            </p:custDataLst>
            <p:extLst>
              <p:ext uri="{D42A27DB-BD31-4B8C-83A1-F6EECF244321}">
                <p14:modId xmlns:p14="http://schemas.microsoft.com/office/powerpoint/2010/main" val="2078153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6" name="Object 5" hidden="1">
                        <a:extLst>
                          <a:ext uri="{FF2B5EF4-FFF2-40B4-BE49-F238E27FC236}">
                            <a16:creationId xmlns:a16="http://schemas.microsoft.com/office/drawing/2014/main" id="{5B38112A-CA0E-4C32-A778-2602512E54F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170" name="Freeform 84">
            <a:extLst>
              <a:ext uri="{FF2B5EF4-FFF2-40B4-BE49-F238E27FC236}">
                <a16:creationId xmlns:a16="http://schemas.microsoft.com/office/drawing/2014/main" id="{FB0BE0C7-70FC-4590-96D2-E4207B9079C6}"/>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7171" name="Freeform 85">
            <a:extLst>
              <a:ext uri="{FF2B5EF4-FFF2-40B4-BE49-F238E27FC236}">
                <a16:creationId xmlns:a16="http://schemas.microsoft.com/office/drawing/2014/main" id="{CAA95C81-8ED7-4836-AC64-EAE87713574D}"/>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7172" name="Rectangle 2">
            <a:extLst>
              <a:ext uri="{FF2B5EF4-FFF2-40B4-BE49-F238E27FC236}">
                <a16:creationId xmlns:a16="http://schemas.microsoft.com/office/drawing/2014/main" id="{0D5A5D75-4BB5-44EF-9B1F-1B76EA8BFD5C}"/>
              </a:ext>
            </a:extLst>
          </p:cNvPr>
          <p:cNvSpPr>
            <a:spLocks noGrp="1" noChangeArrowheads="1"/>
          </p:cNvSpPr>
          <p:nvPr>
            <p:ph type="title"/>
          </p:nvPr>
        </p:nvSpPr>
        <p:spPr bwMode="auto">
          <a:xfrm>
            <a:off x="476253"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C9A22796-AD5B-4CB9-9171-074BCCABFF90}"/>
              </a:ext>
            </a:extLst>
          </p:cNvPr>
          <p:cNvSpPr>
            <a:spLocks noGrp="1" noChangeArrowheads="1"/>
          </p:cNvSpPr>
          <p:nvPr>
            <p:ph type="body" idx="1"/>
          </p:nvPr>
        </p:nvSpPr>
        <p:spPr bwMode="auto">
          <a:xfrm>
            <a:off x="476251" y="1697041"/>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A9AA9384-9371-4656-8BBB-22B2CED4F1B1}"/>
              </a:ext>
            </a:extLst>
          </p:cNvPr>
          <p:cNvSpPr>
            <a:spLocks noGrp="1" noChangeArrowheads="1"/>
          </p:cNvSpPr>
          <p:nvPr>
            <p:ph type="sldNum" sz="quarter" idx="4"/>
          </p:nvPr>
        </p:nvSpPr>
        <p:spPr bwMode="auto">
          <a:xfrm>
            <a:off x="476251" y="6350003"/>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rtl="0">
              <a:defRPr sz="1100" b="0">
                <a:solidFill>
                  <a:srgbClr val="7F7F7F"/>
                </a:solidFill>
                <a:latin typeface="Arial" panose="020B0604020202020204" pitchFamily="34" charset="0"/>
              </a:defRPr>
            </a:lvl1pPr>
          </a:lstStyle>
          <a:p>
            <a:fld id="{FD12C06B-2BB3-4965-8A40-FABF52BBF84C}" type="slidenum">
              <a:rPr lang="en-US" altLang="en-US" smtClean="0"/>
              <a:pPr/>
              <a:t>‹#›</a:t>
            </a:fld>
            <a:endParaRPr lang="en-US" altLang="en-US"/>
          </a:p>
        </p:txBody>
      </p:sp>
      <p:sp>
        <p:nvSpPr>
          <p:cNvPr id="7175" name="TextBox 7">
            <a:extLst>
              <a:ext uri="{FF2B5EF4-FFF2-40B4-BE49-F238E27FC236}">
                <a16:creationId xmlns:a16="http://schemas.microsoft.com/office/drawing/2014/main" id="{D8F84754-B260-46D9-8E4A-9AAE0E5DE803}"/>
              </a:ext>
            </a:extLst>
          </p:cNvPr>
          <p:cNvSpPr txBox="1">
            <a:spLocks noChangeArrowheads="1"/>
          </p:cNvSpPr>
          <p:nvPr/>
        </p:nvSpPr>
        <p:spPr bwMode="auto">
          <a:xfrm>
            <a:off x="11578169"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rtl="0" eaLnBrk="1" hangingPunct="1">
              <a:defRPr/>
            </a:pPr>
            <a:endParaRPr lang="en-US" sz="1600"/>
          </a:p>
        </p:txBody>
      </p:sp>
      <p:sp>
        <p:nvSpPr>
          <p:cNvPr id="3" name="Footer Placeholder 2">
            <a:extLst>
              <a:ext uri="{FF2B5EF4-FFF2-40B4-BE49-F238E27FC236}">
                <a16:creationId xmlns:a16="http://schemas.microsoft.com/office/drawing/2014/main" id="{25A5F83F-DD58-4E7B-AF7F-1DF6E5A8D605}"/>
              </a:ext>
            </a:extLst>
          </p:cNvPr>
          <p:cNvSpPr>
            <a:spLocks noGrp="1"/>
          </p:cNvSpPr>
          <p:nvPr>
            <p:ph type="ftr" sz="quarter" idx="3"/>
          </p:nvPr>
        </p:nvSpPr>
        <p:spPr>
          <a:xfrm>
            <a:off x="1337736" y="6356353"/>
            <a:ext cx="7609417" cy="365125"/>
          </a:xfrm>
          <a:prstGeom prst="rect">
            <a:avLst/>
          </a:prstGeom>
        </p:spPr>
        <p:txBody>
          <a:bodyPr vert="horz" lIns="91440" tIns="45720" rIns="91440" bIns="45720" rtlCol="0" anchor="ctr"/>
          <a:lstStyle>
            <a:lvl1pPr algn="l" rtl="0">
              <a:defRPr sz="1200" b="0">
                <a:solidFill>
                  <a:srgbClr val="7F7F7F"/>
                </a:solidFill>
                <a:latin typeface="+mn-lt"/>
                <a:ea typeface="+mn-ea"/>
                <a:cs typeface="Times New Roman" pitchFamily="18" charset="0"/>
              </a:defRPr>
            </a:lvl1pPr>
          </a:lstStyle>
          <a:p>
            <a:pPr>
              <a:defRPr/>
            </a:pPr>
            <a:r>
              <a:rPr lang="en-US"/>
              <a:t>Presentation Title</a:t>
            </a:r>
          </a:p>
        </p:txBody>
      </p:sp>
      <p:pic>
        <p:nvPicPr>
          <p:cNvPr id="14" name="Picture 10">
            <a:extLst>
              <a:ext uri="{FF2B5EF4-FFF2-40B4-BE49-F238E27FC236}">
                <a16:creationId xmlns:a16="http://schemas.microsoft.com/office/drawing/2014/main" id="{62B9B33F-F9B5-46EB-A5FE-9320F5B0A326}"/>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798579"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21" r:id="rId1"/>
  </p:sldLayoutIdLst>
  <p:hf sldNum="0" hdr="0"/>
  <p:txStyles>
    <p:titleStyle>
      <a:lvl1pPr algn="l" rtl="0" eaLnBrk="0" fontAlgn="base" hangingPunct="0">
        <a:spcBef>
          <a:spcPct val="0"/>
        </a:spcBef>
        <a:spcAft>
          <a:spcPct val="0"/>
        </a:spcAft>
        <a:buFont typeface="Arial" panose="020B0604020202020204" pitchFamily="34"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9B96EF-1E7F-4655-B970-8C0625A21072}"/>
              </a:ext>
            </a:extLst>
          </p:cNvPr>
          <p:cNvGraphicFramePr>
            <a:graphicFrameLocks noChangeAspect="1"/>
          </p:cNvGraphicFramePr>
          <p:nvPr userDrawn="1">
            <p:custDataLst>
              <p:tags r:id="rId6"/>
            </p:custDataLst>
            <p:extLst>
              <p:ext uri="{D42A27DB-BD31-4B8C-83A1-F6EECF244321}">
                <p14:modId xmlns:p14="http://schemas.microsoft.com/office/powerpoint/2010/main" val="823354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624" imgH="623" progId="TCLayout.ActiveDocument.1">
                  <p:embed/>
                </p:oleObj>
              </mc:Choice>
              <mc:Fallback>
                <p:oleObj name="think-cell Slide" r:id="rId7" imgW="624" imgH="623" progId="TCLayout.ActiveDocument.1">
                  <p:embed/>
                  <p:pic>
                    <p:nvPicPr>
                      <p:cNvPr id="6" name="Object 5" hidden="1">
                        <a:extLst>
                          <a:ext uri="{FF2B5EF4-FFF2-40B4-BE49-F238E27FC236}">
                            <a16:creationId xmlns:a16="http://schemas.microsoft.com/office/drawing/2014/main" id="{849B96EF-1E7F-4655-B970-8C0625A2107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218" name="Freeform 84">
            <a:extLst>
              <a:ext uri="{FF2B5EF4-FFF2-40B4-BE49-F238E27FC236}">
                <a16:creationId xmlns:a16="http://schemas.microsoft.com/office/drawing/2014/main" id="{F73727F1-60CF-4D41-A1CF-CDD277870749}"/>
              </a:ext>
            </a:extLst>
          </p:cNvPr>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9219" name="Freeform 85">
            <a:extLst>
              <a:ext uri="{FF2B5EF4-FFF2-40B4-BE49-F238E27FC236}">
                <a16:creationId xmlns:a16="http://schemas.microsoft.com/office/drawing/2014/main" id="{F66ECB94-749E-4BB0-8778-220B6B07461C}"/>
              </a:ext>
            </a:extLst>
          </p:cNvPr>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pPr rtl="0"/>
            <a:endParaRPr lang="en-US" sz="1600"/>
          </a:p>
        </p:txBody>
      </p:sp>
      <p:sp>
        <p:nvSpPr>
          <p:cNvPr id="9220" name="Rectangle 2">
            <a:extLst>
              <a:ext uri="{FF2B5EF4-FFF2-40B4-BE49-F238E27FC236}">
                <a16:creationId xmlns:a16="http://schemas.microsoft.com/office/drawing/2014/main" id="{0AAFBD76-B6D0-47FE-9E5C-82E24A462D3B}"/>
              </a:ext>
            </a:extLst>
          </p:cNvPr>
          <p:cNvSpPr>
            <a:spLocks noGrp="1" noChangeArrowheads="1"/>
          </p:cNvSpPr>
          <p:nvPr>
            <p:ph type="title"/>
          </p:nvPr>
        </p:nvSpPr>
        <p:spPr bwMode="auto">
          <a:xfrm>
            <a:off x="476253"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a:extLst>
              <a:ext uri="{FF2B5EF4-FFF2-40B4-BE49-F238E27FC236}">
                <a16:creationId xmlns:a16="http://schemas.microsoft.com/office/drawing/2014/main" id="{187E2CDE-5CAC-4C07-A993-9BCD5126EA8A}"/>
              </a:ext>
            </a:extLst>
          </p:cNvPr>
          <p:cNvSpPr>
            <a:spLocks noGrp="1" noChangeArrowheads="1"/>
          </p:cNvSpPr>
          <p:nvPr>
            <p:ph type="body" idx="1"/>
          </p:nvPr>
        </p:nvSpPr>
        <p:spPr bwMode="auto">
          <a:xfrm>
            <a:off x="476251" y="1697041"/>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Paragraph content</a:t>
            </a:r>
          </a:p>
          <a:p>
            <a:pPr lvl="1"/>
            <a:r>
              <a:rPr lang="en-US"/>
              <a:t>Bullets</a:t>
            </a:r>
          </a:p>
          <a:p>
            <a:pPr lvl="5"/>
            <a:r>
              <a:rPr lang="en-US"/>
              <a:t>Bullets</a:t>
            </a:r>
          </a:p>
          <a:p>
            <a:pPr lvl="3"/>
            <a:r>
              <a:rPr lang="en-US"/>
              <a:t>Bullets</a:t>
            </a:r>
          </a:p>
          <a:p>
            <a:pPr lvl="4"/>
            <a:r>
              <a:rPr lang="en-US"/>
              <a:t>Bullets</a:t>
            </a:r>
          </a:p>
        </p:txBody>
      </p:sp>
      <p:sp>
        <p:nvSpPr>
          <p:cNvPr id="1030" name="Rectangle 6">
            <a:extLst>
              <a:ext uri="{FF2B5EF4-FFF2-40B4-BE49-F238E27FC236}">
                <a16:creationId xmlns:a16="http://schemas.microsoft.com/office/drawing/2014/main" id="{EDD249CA-DC66-418F-A11D-A43ABAE0D7C3}"/>
              </a:ext>
            </a:extLst>
          </p:cNvPr>
          <p:cNvSpPr>
            <a:spLocks noGrp="1" noChangeArrowheads="1"/>
          </p:cNvSpPr>
          <p:nvPr>
            <p:ph type="sldNum" sz="quarter" idx="4"/>
          </p:nvPr>
        </p:nvSpPr>
        <p:spPr bwMode="auto">
          <a:xfrm>
            <a:off x="476251" y="6350003"/>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rtl="0">
              <a:defRPr sz="1100" b="0">
                <a:solidFill>
                  <a:srgbClr val="7F7F7F"/>
                </a:solidFill>
                <a:latin typeface="Arial" panose="020B0604020202020204" pitchFamily="34" charset="0"/>
              </a:defRPr>
            </a:lvl1pPr>
          </a:lstStyle>
          <a:p>
            <a:fld id="{2909A4D7-AAC5-423A-AD64-9551FA70E2A2}" type="slidenum">
              <a:rPr lang="en-US" altLang="en-US" smtClean="0"/>
              <a:pPr/>
              <a:t>‹#›</a:t>
            </a:fld>
            <a:endParaRPr lang="en-US" altLang="en-US"/>
          </a:p>
        </p:txBody>
      </p:sp>
      <p:sp>
        <p:nvSpPr>
          <p:cNvPr id="9223" name="TextBox 7">
            <a:extLst>
              <a:ext uri="{FF2B5EF4-FFF2-40B4-BE49-F238E27FC236}">
                <a16:creationId xmlns:a16="http://schemas.microsoft.com/office/drawing/2014/main" id="{F9051F38-F2B7-46E7-935D-991E2F0B2A9F}"/>
              </a:ext>
            </a:extLst>
          </p:cNvPr>
          <p:cNvSpPr txBox="1">
            <a:spLocks noChangeArrowheads="1"/>
          </p:cNvSpPr>
          <p:nvPr/>
        </p:nvSpPr>
        <p:spPr bwMode="auto">
          <a:xfrm>
            <a:off x="11578169"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rtl="0" eaLnBrk="1" hangingPunct="1">
              <a:defRPr/>
            </a:pPr>
            <a:endParaRPr lang="en-US" sz="1600"/>
          </a:p>
        </p:txBody>
      </p:sp>
      <p:sp>
        <p:nvSpPr>
          <p:cNvPr id="3" name="Footer Placeholder 2">
            <a:extLst>
              <a:ext uri="{FF2B5EF4-FFF2-40B4-BE49-F238E27FC236}">
                <a16:creationId xmlns:a16="http://schemas.microsoft.com/office/drawing/2014/main" id="{8EBD1FF3-0AC7-44C5-A5FF-72EC91314E1F}"/>
              </a:ext>
            </a:extLst>
          </p:cNvPr>
          <p:cNvSpPr>
            <a:spLocks noGrp="1"/>
          </p:cNvSpPr>
          <p:nvPr>
            <p:ph type="ftr" sz="quarter" idx="3"/>
          </p:nvPr>
        </p:nvSpPr>
        <p:spPr>
          <a:xfrm>
            <a:off x="1337736" y="6356353"/>
            <a:ext cx="7609417" cy="365125"/>
          </a:xfrm>
          <a:prstGeom prst="rect">
            <a:avLst/>
          </a:prstGeom>
        </p:spPr>
        <p:txBody>
          <a:bodyPr vert="horz" lIns="91440" tIns="45720" rIns="91440" bIns="45720" rtlCol="0" anchor="ctr"/>
          <a:lstStyle>
            <a:lvl1pPr algn="l" rtl="0">
              <a:defRPr sz="1200" b="0">
                <a:solidFill>
                  <a:srgbClr val="7F7F7F"/>
                </a:solidFill>
                <a:latin typeface="+mn-lt"/>
                <a:ea typeface="+mn-ea"/>
                <a:cs typeface="Times New Roman" pitchFamily="18" charset="0"/>
              </a:defRPr>
            </a:lvl1pPr>
          </a:lstStyle>
          <a:p>
            <a:pPr>
              <a:defRPr/>
            </a:pPr>
            <a:r>
              <a:rPr lang="en-US"/>
              <a:t>Presentation Title</a:t>
            </a:r>
          </a:p>
        </p:txBody>
      </p:sp>
      <p:pic>
        <p:nvPicPr>
          <p:cNvPr id="14" name="Picture 10">
            <a:extLst>
              <a:ext uri="{FF2B5EF4-FFF2-40B4-BE49-F238E27FC236}">
                <a16:creationId xmlns:a16="http://schemas.microsoft.com/office/drawing/2014/main" id="{51680C71-63AE-4422-8B48-EEC9DCAC09A0}"/>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798579"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10" r:id="rId1"/>
    <p:sldLayoutId id="2147485511" r:id="rId2"/>
    <p:sldLayoutId id="2147485512" r:id="rId3"/>
    <p:sldLayoutId id="2147485513" r:id="rId4"/>
  </p:sldLayoutIdLst>
  <p:hf sldNum="0" hdr="0"/>
  <p:txStyles>
    <p:titleStyle>
      <a:lvl1pPr algn="l" rtl="0" eaLnBrk="0" fontAlgn="base" hangingPunct="0">
        <a:spcBef>
          <a:spcPct val="0"/>
        </a:spcBef>
        <a:spcAft>
          <a:spcPct val="0"/>
        </a:spcAft>
        <a:buFont typeface="Arial" panose="020B0604020202020204" pitchFamily="34"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anose="020B0604020202020204"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9CAFAB9-F2F8-420D-994A-6DE035317B52}"/>
              </a:ext>
            </a:extLst>
          </p:cNvPr>
          <p:cNvGraphicFramePr>
            <a:graphicFrameLocks noChangeAspect="1"/>
          </p:cNvGraphicFramePr>
          <p:nvPr userDrawn="1">
            <p:custDataLst>
              <p:tags r:id="rId6"/>
            </p:custDataLst>
            <p:extLst>
              <p:ext uri="{D42A27DB-BD31-4B8C-83A1-F6EECF244321}">
                <p14:modId xmlns:p14="http://schemas.microsoft.com/office/powerpoint/2010/main" val="31628330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624" imgH="623" progId="TCLayout.ActiveDocument.1">
                  <p:embed/>
                </p:oleObj>
              </mc:Choice>
              <mc:Fallback>
                <p:oleObj name="think-cell Slide" r:id="rId7" imgW="624" imgH="623" progId="TCLayout.ActiveDocument.1">
                  <p:embed/>
                  <p:pic>
                    <p:nvPicPr>
                      <p:cNvPr id="5" name="Object 4" hidden="1">
                        <a:extLst>
                          <a:ext uri="{FF2B5EF4-FFF2-40B4-BE49-F238E27FC236}">
                            <a16:creationId xmlns:a16="http://schemas.microsoft.com/office/drawing/2014/main" id="{B9CAFAB9-F2F8-420D-994A-6DE035317B52}"/>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32" name="Rectangle 2">
            <a:extLst>
              <a:ext uri="{FF2B5EF4-FFF2-40B4-BE49-F238E27FC236}">
                <a16:creationId xmlns:a16="http://schemas.microsoft.com/office/drawing/2014/main" id="{9B2554B6-F199-4536-B873-48A24DC4D093}"/>
              </a:ext>
            </a:extLst>
          </p:cNvPr>
          <p:cNvSpPr>
            <a:spLocks noGrp="1" noChangeArrowheads="1"/>
          </p:cNvSpPr>
          <p:nvPr>
            <p:ph type="title"/>
          </p:nvPr>
        </p:nvSpPr>
        <p:spPr bwMode="auto">
          <a:xfrm>
            <a:off x="914400" y="871538"/>
            <a:ext cx="10363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Rectangle 3">
            <a:extLst>
              <a:ext uri="{FF2B5EF4-FFF2-40B4-BE49-F238E27FC236}">
                <a16:creationId xmlns:a16="http://schemas.microsoft.com/office/drawing/2014/main" id="{69CC90B0-9A05-4C7C-884A-34F4080A9374}"/>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523" r:id="rId1"/>
    <p:sldLayoutId id="2147485524" r:id="rId2"/>
    <p:sldLayoutId id="2147485525" r:id="rId3"/>
    <p:sldLayoutId id="2147485526" r:id="rId4"/>
  </p:sldLayoutIdLst>
  <p:hf sldNum="0" hdr="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29.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82.xml"/><Relationship Id="rId5" Type="http://schemas.openxmlformats.org/officeDocument/2006/relationships/image" Target="../media/image1.emf"/><Relationship Id="rId4"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tags" Target="../tags/tag83.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84.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image" Target="../media/image12.png"/><Relationship Id="rId3" Type="http://schemas.openxmlformats.org/officeDocument/2006/relationships/tags" Target="../tags/tag34.xml"/><Relationship Id="rId21" Type="http://schemas.openxmlformats.org/officeDocument/2006/relationships/oleObject" Target="../embeddings/oleObject30.bin"/><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image" Target="../media/image11.png"/><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notesSlide" Target="../notesSlides/notesSlide2.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10.png"/><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chart" Target="../charts/chart1.xml"/><Relationship Id="rId10" Type="http://schemas.openxmlformats.org/officeDocument/2006/relationships/tags" Target="../tags/tag41.xml"/><Relationship Id="rId19" Type="http://schemas.openxmlformats.org/officeDocument/2006/relationships/slideLayout" Target="../slideLayouts/slideLayout5.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image" Target="../media/image1.emf"/><Relationship Id="rId27"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image" Target="../media/image1.emf"/><Relationship Id="rId26" Type="http://schemas.openxmlformats.org/officeDocument/2006/relationships/image" Target="../media/image21.png"/><Relationship Id="rId3" Type="http://schemas.openxmlformats.org/officeDocument/2006/relationships/tags" Target="../tags/tag52.xml"/><Relationship Id="rId21" Type="http://schemas.openxmlformats.org/officeDocument/2006/relationships/image" Target="../media/image16.jpeg"/><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oleObject" Target="../embeddings/oleObject31.bin"/><Relationship Id="rId25" Type="http://schemas.openxmlformats.org/officeDocument/2006/relationships/image" Target="../media/image20.jpeg"/><Relationship Id="rId2" Type="http://schemas.openxmlformats.org/officeDocument/2006/relationships/tags" Target="../tags/tag51.xml"/><Relationship Id="rId16" Type="http://schemas.openxmlformats.org/officeDocument/2006/relationships/notesSlide" Target="../notesSlides/notesSlide3.xml"/><Relationship Id="rId20" Type="http://schemas.openxmlformats.org/officeDocument/2006/relationships/image" Target="../media/image15.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19.jpeg"/><Relationship Id="rId5" Type="http://schemas.openxmlformats.org/officeDocument/2006/relationships/tags" Target="../tags/tag54.xml"/><Relationship Id="rId15" Type="http://schemas.openxmlformats.org/officeDocument/2006/relationships/slideLayout" Target="../slideLayouts/slideLayout5.xml"/><Relationship Id="rId23" Type="http://schemas.openxmlformats.org/officeDocument/2006/relationships/image" Target="../media/image18.png"/><Relationship Id="rId28" Type="http://schemas.openxmlformats.org/officeDocument/2006/relationships/image" Target="../media/image23.svg"/><Relationship Id="rId10" Type="http://schemas.openxmlformats.org/officeDocument/2006/relationships/tags" Target="../tags/tag59.xml"/><Relationship Id="rId19" Type="http://schemas.openxmlformats.org/officeDocument/2006/relationships/image" Target="../media/image14.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tags" Target="../tags/tag63.xml"/><Relationship Id="rId22" Type="http://schemas.openxmlformats.org/officeDocument/2006/relationships/image" Target="../media/image17.jpeg"/><Relationship Id="rId27"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4.xml"/><Relationship Id="rId7" Type="http://schemas.openxmlformats.org/officeDocument/2006/relationships/image" Target="../media/image25.svg"/><Relationship Id="rId2" Type="http://schemas.openxmlformats.org/officeDocument/2006/relationships/slideLayout" Target="../slideLayouts/slideLayout5.xml"/><Relationship Id="rId1" Type="http://schemas.openxmlformats.org/officeDocument/2006/relationships/tags" Target="../tags/tag64.xml"/><Relationship Id="rId6" Type="http://schemas.openxmlformats.org/officeDocument/2006/relationships/image" Target="../media/image24.png"/><Relationship Id="rId5" Type="http://schemas.openxmlformats.org/officeDocument/2006/relationships/image" Target="../media/image1.emf"/><Relationship Id="rId10" Type="http://schemas.openxmlformats.org/officeDocument/2006/relationships/image" Target="../media/image28.svg"/><Relationship Id="rId4" Type="http://schemas.openxmlformats.org/officeDocument/2006/relationships/oleObject" Target="../embeddings/oleObject32.bin"/><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5.xml"/><Relationship Id="rId7" Type="http://schemas.openxmlformats.org/officeDocument/2006/relationships/image" Target="../media/image3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oleObject" Target="../embeddings/oleObject34.bin"/><Relationship Id="rId3" Type="http://schemas.openxmlformats.org/officeDocument/2006/relationships/tags" Target="../tags/tag69.xml"/><Relationship Id="rId21" Type="http://schemas.openxmlformats.org/officeDocument/2006/relationships/image" Target="../media/image36.png"/><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notesSlide" Target="../notesSlides/notesSlide8.xml"/><Relationship Id="rId2" Type="http://schemas.openxmlformats.org/officeDocument/2006/relationships/tags" Target="../tags/tag68.xml"/><Relationship Id="rId16" Type="http://schemas.openxmlformats.org/officeDocument/2006/relationships/slideLayout" Target="../slideLayouts/slideLayout5.xml"/><Relationship Id="rId20" Type="http://schemas.openxmlformats.org/officeDocument/2006/relationships/image" Target="../media/image35.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image" Target="../media/image39.png"/><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image" Target="../media/image38.png"/><Relationship Id="rId10" Type="http://schemas.openxmlformats.org/officeDocument/2006/relationships/tags" Target="../tags/tag76.xml"/><Relationship Id="rId19" Type="http://schemas.openxmlformats.org/officeDocument/2006/relationships/image" Target="../media/image1.emf"/><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245DBA-C549-4A30-9E35-A33BF506C07C}"/>
              </a:ext>
            </a:extLst>
          </p:cNvPr>
          <p:cNvGraphicFramePr>
            <a:graphicFrameLocks noChangeAspect="1"/>
          </p:cNvGraphicFramePr>
          <p:nvPr>
            <p:custDataLst>
              <p:tags r:id="rId1"/>
            </p:custDataLst>
            <p:extLst>
              <p:ext uri="{D42A27DB-BD31-4B8C-83A1-F6EECF244321}">
                <p14:modId xmlns:p14="http://schemas.microsoft.com/office/powerpoint/2010/main" val="2502469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4" name="Object 3" hidden="1">
                        <a:extLst>
                          <a:ext uri="{FF2B5EF4-FFF2-40B4-BE49-F238E27FC236}">
                            <a16:creationId xmlns:a16="http://schemas.microsoft.com/office/drawing/2014/main" id="{6A245DBA-C549-4A30-9E35-A33BF506C0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A50F05E-99AC-4E67-A5A0-501D684459BE}"/>
              </a:ext>
            </a:extLst>
          </p:cNvPr>
          <p:cNvSpPr>
            <a:spLocks noGrp="1"/>
          </p:cNvSpPr>
          <p:nvPr>
            <p:ph type="title"/>
          </p:nvPr>
        </p:nvSpPr>
        <p:spPr>
          <a:xfrm>
            <a:off x="3036887" y="1189038"/>
            <a:ext cx="7101899" cy="1822450"/>
          </a:xfrm>
        </p:spPr>
        <p:txBody>
          <a:bodyPr vert="horz"/>
          <a:lstStyle/>
          <a:p>
            <a:pPr>
              <a:defRPr/>
            </a:pPr>
            <a:r>
              <a:rPr lang="en-US" sz="4400" cap="small"/>
              <a:t>Mobilizing Private Capital for Road Safety </a:t>
            </a:r>
          </a:p>
        </p:txBody>
      </p:sp>
      <p:sp>
        <p:nvSpPr>
          <p:cNvPr id="24581" name="Date Placeholder 11">
            <a:extLst>
              <a:ext uri="{FF2B5EF4-FFF2-40B4-BE49-F238E27FC236}">
                <a16:creationId xmlns:a16="http://schemas.microsoft.com/office/drawing/2014/main" id="{1B0A0496-43E3-4AB8-B15A-D1DF8A0FB23B}"/>
              </a:ext>
            </a:extLst>
          </p:cNvPr>
          <p:cNvSpPr>
            <a:spLocks noGrp="1"/>
          </p:cNvSpPr>
          <p:nvPr>
            <p:ph type="dt" sz="half" idx="15"/>
          </p:nvPr>
        </p:nvSpPr>
        <p:spPr bwMode="auto">
          <a:xfrm>
            <a:off x="7908974" y="5250353"/>
            <a:ext cx="3403600" cy="30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tx1"/>
                </a:solidFill>
                <a:latin typeface="Trebuchet MS" panose="020B0603020202020204" pitchFamily="34" charset="0"/>
                <a:ea typeface="MS PGothic" panose="020B0600070205080204" pitchFamily="34" charset="-128"/>
              </a:defRPr>
            </a:lvl1pPr>
            <a:lvl2pPr marL="742950" indent="-285750" eaLnBrk="0" hangingPunct="0">
              <a:defRPr sz="1600" b="1">
                <a:solidFill>
                  <a:schemeClr val="tx1"/>
                </a:solidFill>
                <a:latin typeface="Trebuchet MS" panose="020B0603020202020204" pitchFamily="34" charset="0"/>
                <a:ea typeface="MS PGothic" panose="020B0600070205080204" pitchFamily="34" charset="-128"/>
              </a:defRPr>
            </a:lvl2pPr>
            <a:lvl3pPr marL="1143000" indent="-228600" eaLnBrk="0" hangingPunct="0">
              <a:defRPr sz="1600" b="1">
                <a:solidFill>
                  <a:schemeClr val="tx1"/>
                </a:solidFill>
                <a:latin typeface="Trebuchet MS" panose="020B0603020202020204" pitchFamily="34" charset="0"/>
                <a:ea typeface="MS PGothic" panose="020B0600070205080204" pitchFamily="34" charset="-128"/>
              </a:defRPr>
            </a:lvl3pPr>
            <a:lvl4pPr marL="1600200" indent="-228600" eaLnBrk="0" hangingPunct="0">
              <a:defRPr sz="1600" b="1">
                <a:solidFill>
                  <a:schemeClr val="tx1"/>
                </a:solidFill>
                <a:latin typeface="Trebuchet MS" panose="020B0603020202020204" pitchFamily="34" charset="0"/>
                <a:ea typeface="MS PGothic" panose="020B0600070205080204" pitchFamily="34" charset="-128"/>
              </a:defRPr>
            </a:lvl4pPr>
            <a:lvl5pPr marL="2057400" indent="-228600" eaLnBrk="0" hangingPunct="0">
              <a:defRPr sz="1600" b="1">
                <a:solidFill>
                  <a:schemeClr val="tx1"/>
                </a:solidFill>
                <a:latin typeface="Trebuchet MS" panose="020B0603020202020204" pitchFamily="34" charset="0"/>
                <a:ea typeface="MS PGothic" panose="020B0600070205080204" pitchFamily="34" charset="-128"/>
              </a:defRPr>
            </a:lvl5pPr>
            <a:lvl6pPr marL="25146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6pPr>
            <a:lvl7pPr marL="29718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7pPr>
            <a:lvl8pPr marL="34290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8pPr>
            <a:lvl9pPr marL="3886200" indent="-228600" eaLnBrk="0" fontAlgn="base" hangingPunct="0">
              <a:spcBef>
                <a:spcPct val="0"/>
              </a:spcBef>
              <a:spcAft>
                <a:spcPct val="0"/>
              </a:spcAft>
              <a:defRPr sz="1600" b="1">
                <a:solidFill>
                  <a:schemeClr val="tx1"/>
                </a:solidFill>
                <a:latin typeface="Trebuchet MS" panose="020B0603020202020204" pitchFamily="34" charset="0"/>
                <a:ea typeface="MS PGothic" panose="020B0600070205080204" pitchFamily="34" charset="-128"/>
              </a:defRPr>
            </a:lvl9pPr>
          </a:lstStyle>
          <a:p>
            <a:r>
              <a:rPr lang="en-US" altLang="en-US" dirty="0">
                <a:latin typeface="+mj-lt"/>
                <a:cs typeface="Arial" panose="020B0604020202020204" pitchFamily="34" charset="0"/>
              </a:rPr>
              <a:t>Veronica I. Raffo</a:t>
            </a:r>
          </a:p>
          <a:p>
            <a:r>
              <a:rPr lang="en-US" altLang="en-US" dirty="0">
                <a:latin typeface="+mj-lt"/>
                <a:cs typeface="Arial" panose="020B0604020202020204" pitchFamily="34" charset="0"/>
              </a:rPr>
              <a:t>Program Leader Infrastructure</a:t>
            </a:r>
          </a:p>
          <a:p>
            <a:r>
              <a:rPr lang="en-US" altLang="en-US" dirty="0">
                <a:latin typeface="+mj-lt"/>
                <a:cs typeface="Arial" panose="020B0604020202020204" pitchFamily="34" charset="0"/>
              </a:rPr>
              <a:t>September 25, 2023</a:t>
            </a:r>
          </a:p>
        </p:txBody>
      </p:sp>
      <p:sp>
        <p:nvSpPr>
          <p:cNvPr id="5" name="Text Placeholder 4">
            <a:extLst>
              <a:ext uri="{FF2B5EF4-FFF2-40B4-BE49-F238E27FC236}">
                <a16:creationId xmlns:a16="http://schemas.microsoft.com/office/drawing/2014/main" id="{616932FA-7727-1340-49D7-97E0974FD729}"/>
              </a:ext>
            </a:extLst>
          </p:cNvPr>
          <p:cNvSpPr>
            <a:spLocks noGrp="1"/>
          </p:cNvSpPr>
          <p:nvPr>
            <p:ph type="body" sz="quarter" idx="13"/>
          </p:nvPr>
        </p:nvSpPr>
        <p:spPr>
          <a:xfrm>
            <a:off x="1548823" y="3255035"/>
            <a:ext cx="9279009" cy="875885"/>
          </a:xfrm>
        </p:spPr>
        <p:txBody>
          <a:bodyPr/>
          <a:lstStyle/>
          <a:p>
            <a:pPr algn="r"/>
            <a:r>
              <a:rPr lang="en-US" dirty="0"/>
              <a:t>KOFI ANNAN ROAD SAFETY AWARD</a:t>
            </a:r>
          </a:p>
          <a:p>
            <a:pPr algn="r"/>
            <a:r>
              <a:rPr lang="en-US" dirty="0"/>
              <a:t>Marrakech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6F72E5E4-5DF6-4A12-95BC-D8EF997FF9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5" name="Object 34" hidden="1">
                        <a:extLst>
                          <a:ext uri="{FF2B5EF4-FFF2-40B4-BE49-F238E27FC236}">
                            <a16:creationId xmlns:a16="http://schemas.microsoft.com/office/drawing/2014/main" id="{6F72E5E4-5DF6-4A12-95BC-D8EF997FF99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5C3F78-F896-448C-8FB4-CDFDDC8C9BF0}"/>
              </a:ext>
            </a:extLst>
          </p:cNvPr>
          <p:cNvSpPr>
            <a:spLocks noGrp="1"/>
          </p:cNvSpPr>
          <p:nvPr>
            <p:ph type="title"/>
          </p:nvPr>
        </p:nvSpPr>
        <p:spPr>
          <a:xfrm>
            <a:off x="785813" y="153520"/>
            <a:ext cx="10799762" cy="677108"/>
          </a:xfrm>
        </p:spPr>
        <p:txBody>
          <a:bodyPr vert="horz"/>
          <a:lstStyle/>
          <a:p>
            <a:pPr algn="ctr"/>
            <a:r>
              <a:rPr lang="en-US" b="1" u="sng">
                <a:solidFill>
                  <a:srgbClr val="002060"/>
                </a:solidFill>
              </a:rPr>
              <a:t>How can the private sector finance road safety</a:t>
            </a:r>
            <a:r>
              <a:rPr lang="en-US" b="1">
                <a:solidFill>
                  <a:srgbClr val="002060"/>
                </a:solidFill>
              </a:rPr>
              <a:t>? We need to create the business models for road safety investments / projects to be financed by the private sector (“</a:t>
            </a:r>
            <a:r>
              <a:rPr lang="en-US" b="1" err="1">
                <a:solidFill>
                  <a:srgbClr val="002060"/>
                </a:solidFill>
              </a:rPr>
              <a:t>projectize</a:t>
            </a:r>
            <a:r>
              <a:rPr lang="en-US" b="1">
                <a:solidFill>
                  <a:srgbClr val="002060"/>
                </a:solidFill>
              </a:rPr>
              <a:t>”)</a:t>
            </a:r>
          </a:p>
        </p:txBody>
      </p:sp>
      <p:sp>
        <p:nvSpPr>
          <p:cNvPr id="4" name="Text Placeholder 3">
            <a:extLst>
              <a:ext uri="{FF2B5EF4-FFF2-40B4-BE49-F238E27FC236}">
                <a16:creationId xmlns:a16="http://schemas.microsoft.com/office/drawing/2014/main" id="{D62A3226-7B0B-4CA8-A66F-064D89955E6D}"/>
              </a:ext>
            </a:extLst>
          </p:cNvPr>
          <p:cNvSpPr>
            <a:spLocks noGrp="1"/>
          </p:cNvSpPr>
          <p:nvPr>
            <p:ph type="body" sz="quarter" idx="14"/>
          </p:nvPr>
        </p:nvSpPr>
        <p:spPr/>
        <p:txBody>
          <a:bodyPr/>
          <a:lstStyle/>
          <a:p>
            <a:r>
              <a:rPr lang="en-US" sz="900"/>
              <a:t>Note(s): Additional details for each business model is described in the annex, pages 12-16; [1] ASE = Automated speed enforcement; [2] I&amp;C = Inspection and certification; [3] EMS = Emergency medical services</a:t>
            </a:r>
          </a:p>
        </p:txBody>
      </p:sp>
      <p:sp>
        <p:nvSpPr>
          <p:cNvPr id="5" name="Slide Number Placeholder 4">
            <a:extLst>
              <a:ext uri="{FF2B5EF4-FFF2-40B4-BE49-F238E27FC236}">
                <a16:creationId xmlns:a16="http://schemas.microsoft.com/office/drawing/2014/main" id="{6E5BA40F-298B-40EF-977C-FB71A125269C}"/>
              </a:ext>
            </a:extLst>
          </p:cNvPr>
          <p:cNvSpPr>
            <a:spLocks noGrp="1"/>
          </p:cNvSpPr>
          <p:nvPr>
            <p:ph type="sldNum" sz="quarter" idx="4"/>
          </p:nvPr>
        </p:nvSpPr>
        <p:spPr/>
        <p: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fld id="{A90607E6-BCED-4FC1-A345-AB2A307AB80F}"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1072866"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0E5F9D4C-0C01-41DC-977A-D8039FBCEE1C}"/>
              </a:ext>
            </a:extLst>
          </p:cNvPr>
          <p:cNvSpPr/>
          <p:nvPr/>
        </p:nvSpPr>
        <p:spPr>
          <a:xfrm>
            <a:off x="800098" y="1816332"/>
            <a:ext cx="840902" cy="854475"/>
          </a:xfrm>
          <a:prstGeom prst="roundRect">
            <a:avLst/>
          </a:prstGeom>
          <a:no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Public borrower</a:t>
            </a:r>
          </a:p>
        </p:txBody>
      </p:sp>
      <p:sp>
        <p:nvSpPr>
          <p:cNvPr id="7" name="Rectangle: Rounded Corners 6">
            <a:extLst>
              <a:ext uri="{FF2B5EF4-FFF2-40B4-BE49-F238E27FC236}">
                <a16:creationId xmlns:a16="http://schemas.microsoft.com/office/drawing/2014/main" id="{6CB557F0-E8D6-41BC-BAE8-27AF643EBAF6}"/>
              </a:ext>
            </a:extLst>
          </p:cNvPr>
          <p:cNvSpPr/>
          <p:nvPr/>
        </p:nvSpPr>
        <p:spPr>
          <a:xfrm>
            <a:off x="800098" y="2715808"/>
            <a:ext cx="840902" cy="2404746"/>
          </a:xfrm>
          <a:prstGeom prst="roundRect">
            <a:avLst/>
          </a:prstGeom>
          <a:solidFill>
            <a:srgbClr val="0070C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Private borrower</a:t>
            </a:r>
          </a:p>
        </p:txBody>
      </p:sp>
      <p:grpSp>
        <p:nvGrpSpPr>
          <p:cNvPr id="17" name="Group 16">
            <a:extLst>
              <a:ext uri="{FF2B5EF4-FFF2-40B4-BE49-F238E27FC236}">
                <a16:creationId xmlns:a16="http://schemas.microsoft.com/office/drawing/2014/main" id="{D4A4D2E3-A201-4531-9DEE-F50A53D1E284}"/>
              </a:ext>
            </a:extLst>
          </p:cNvPr>
          <p:cNvGrpSpPr/>
          <p:nvPr/>
        </p:nvGrpSpPr>
        <p:grpSpPr>
          <a:xfrm>
            <a:off x="7761000" y="1402985"/>
            <a:ext cx="3824575" cy="439609"/>
            <a:chOff x="7671000" y="1307244"/>
            <a:chExt cx="3914575" cy="439609"/>
          </a:xfrm>
        </p:grpSpPr>
        <p:sp>
          <p:nvSpPr>
            <p:cNvPr id="9" name="Rectangle: Rounded Corners 8">
              <a:extLst>
                <a:ext uri="{FF2B5EF4-FFF2-40B4-BE49-F238E27FC236}">
                  <a16:creationId xmlns:a16="http://schemas.microsoft.com/office/drawing/2014/main" id="{461809D1-1FF0-44AE-AD13-BD8A864124DA}"/>
                </a:ext>
              </a:extLst>
            </p:cNvPr>
            <p:cNvSpPr/>
            <p:nvPr/>
          </p:nvSpPr>
          <p:spPr>
            <a:xfrm>
              <a:off x="7671000" y="1307244"/>
              <a:ext cx="1890000" cy="439609"/>
            </a:xfrm>
            <a:prstGeom prst="roundRect">
              <a:avLst/>
            </a:prstGeom>
            <a:noFill/>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Road infrastructure</a:t>
              </a:r>
            </a:p>
          </p:txBody>
        </p:sp>
        <p:sp>
          <p:nvSpPr>
            <p:cNvPr id="10" name="Rectangle: Rounded Corners 9">
              <a:extLst>
                <a:ext uri="{FF2B5EF4-FFF2-40B4-BE49-F238E27FC236}">
                  <a16:creationId xmlns:a16="http://schemas.microsoft.com/office/drawing/2014/main" id="{49094147-E371-4231-AC33-7E473C033085}"/>
                </a:ext>
              </a:extLst>
            </p:cNvPr>
            <p:cNvSpPr/>
            <p:nvPr/>
          </p:nvSpPr>
          <p:spPr>
            <a:xfrm>
              <a:off x="9695575" y="1307244"/>
              <a:ext cx="1890000" cy="439609"/>
            </a:xfrm>
            <a:prstGeom prst="roundRect">
              <a:avLst/>
            </a:prstGeom>
            <a:noFill/>
            <a:ln w="19050">
              <a:solidFill>
                <a:schemeClr val="accent4"/>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Road Safety projects</a:t>
              </a:r>
            </a:p>
          </p:txBody>
        </p:sp>
      </p:grpSp>
      <p:grpSp>
        <p:nvGrpSpPr>
          <p:cNvPr id="3" name="Group 2">
            <a:extLst>
              <a:ext uri="{FF2B5EF4-FFF2-40B4-BE49-F238E27FC236}">
                <a16:creationId xmlns:a16="http://schemas.microsoft.com/office/drawing/2014/main" id="{697CEB20-0F82-45B8-BA87-B3836D0DA78D}"/>
              </a:ext>
            </a:extLst>
          </p:cNvPr>
          <p:cNvGrpSpPr/>
          <p:nvPr/>
        </p:nvGrpSpPr>
        <p:grpSpPr>
          <a:xfrm>
            <a:off x="3002099" y="1402985"/>
            <a:ext cx="4682175" cy="439610"/>
            <a:chOff x="1866000" y="1377966"/>
            <a:chExt cx="5196445" cy="476034"/>
          </a:xfrm>
        </p:grpSpPr>
        <p:sp>
          <p:nvSpPr>
            <p:cNvPr id="11" name="Rectangle: Rounded Corners 10">
              <a:extLst>
                <a:ext uri="{FF2B5EF4-FFF2-40B4-BE49-F238E27FC236}">
                  <a16:creationId xmlns:a16="http://schemas.microsoft.com/office/drawing/2014/main" id="{C820DDD5-D31A-4CC0-A3B7-0299354FB0EE}"/>
                </a:ext>
              </a:extLst>
            </p:cNvPr>
            <p:cNvSpPr/>
            <p:nvPr/>
          </p:nvSpPr>
          <p:spPr>
            <a:xfrm>
              <a:off x="3192979" y="1377966"/>
              <a:ext cx="1215509" cy="476033"/>
            </a:xfrm>
            <a:prstGeom prst="roundRect">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Direct grant</a:t>
              </a:r>
            </a:p>
          </p:txBody>
        </p:sp>
        <p:sp>
          <p:nvSpPr>
            <p:cNvPr id="12" name="Rectangle: Rounded Corners 11">
              <a:extLst>
                <a:ext uri="{FF2B5EF4-FFF2-40B4-BE49-F238E27FC236}">
                  <a16:creationId xmlns:a16="http://schemas.microsoft.com/office/drawing/2014/main" id="{30534E6F-E771-4FBB-8341-EB959F590AE8}"/>
                </a:ext>
              </a:extLst>
            </p:cNvPr>
            <p:cNvSpPr/>
            <p:nvPr/>
          </p:nvSpPr>
          <p:spPr>
            <a:xfrm>
              <a:off x="1866000" y="1377967"/>
              <a:ext cx="1215509" cy="476033"/>
            </a:xfrm>
            <a:prstGeom prst="roundRect">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Debt</a:t>
              </a:r>
              <a:endParaRPr kumimoji="0" lang="en-US" sz="1200" b="1"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Rectangle: Rounded Corners 12">
              <a:extLst>
                <a:ext uri="{FF2B5EF4-FFF2-40B4-BE49-F238E27FC236}">
                  <a16:creationId xmlns:a16="http://schemas.microsoft.com/office/drawing/2014/main" id="{83C40457-8C65-4EB0-AA26-BE52C07C111D}"/>
                </a:ext>
              </a:extLst>
            </p:cNvPr>
            <p:cNvSpPr/>
            <p:nvPr/>
          </p:nvSpPr>
          <p:spPr>
            <a:xfrm>
              <a:off x="4523745" y="1377966"/>
              <a:ext cx="1227664" cy="476033"/>
            </a:xfrm>
            <a:prstGeom prst="roundRect">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Outcome funding</a:t>
              </a:r>
            </a:p>
          </p:txBody>
        </p:sp>
        <p:sp>
          <p:nvSpPr>
            <p:cNvPr id="14" name="Rectangle: Rounded Corners 13">
              <a:extLst>
                <a:ext uri="{FF2B5EF4-FFF2-40B4-BE49-F238E27FC236}">
                  <a16:creationId xmlns:a16="http://schemas.microsoft.com/office/drawing/2014/main" id="{075D80EA-39CF-4E00-A086-AF3BC8513837}"/>
                </a:ext>
              </a:extLst>
            </p:cNvPr>
            <p:cNvSpPr/>
            <p:nvPr/>
          </p:nvSpPr>
          <p:spPr>
            <a:xfrm>
              <a:off x="5846936" y="1377966"/>
              <a:ext cx="1215509" cy="476033"/>
            </a:xfrm>
            <a:prstGeom prst="roundRect">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Guarantee</a:t>
              </a:r>
            </a:p>
          </p:txBody>
        </p:sp>
      </p:grpSp>
      <p:graphicFrame>
        <p:nvGraphicFramePr>
          <p:cNvPr id="15" name="Table 5">
            <a:extLst>
              <a:ext uri="{FF2B5EF4-FFF2-40B4-BE49-F238E27FC236}">
                <a16:creationId xmlns:a16="http://schemas.microsoft.com/office/drawing/2014/main" id="{06887A4E-5F7E-44F2-A3D0-B00E9B5471AC}"/>
              </a:ext>
            </a:extLst>
          </p:cNvPr>
          <p:cNvGraphicFramePr>
            <a:graphicFrameLocks noGrp="1"/>
          </p:cNvGraphicFramePr>
          <p:nvPr/>
        </p:nvGraphicFramePr>
        <p:xfrm>
          <a:off x="1821001" y="1908721"/>
          <a:ext cx="9764577" cy="4112572"/>
        </p:xfrm>
        <a:graphic>
          <a:graphicData uri="http://schemas.openxmlformats.org/drawingml/2006/table">
            <a:tbl>
              <a:tblPr>
                <a:tableStyleId>{793D81CF-94F2-401A-BA57-92F5A7B2D0C5}</a:tableStyleId>
              </a:tblPr>
              <a:tblGrid>
                <a:gridCol w="1177335">
                  <a:extLst>
                    <a:ext uri="{9D8B030D-6E8A-4147-A177-3AD203B41FA5}">
                      <a16:colId xmlns:a16="http://schemas.microsoft.com/office/drawing/2014/main" val="3927638586"/>
                    </a:ext>
                  </a:extLst>
                </a:gridCol>
                <a:gridCol w="1177335">
                  <a:extLst>
                    <a:ext uri="{9D8B030D-6E8A-4147-A177-3AD203B41FA5}">
                      <a16:colId xmlns:a16="http://schemas.microsoft.com/office/drawing/2014/main" val="4151447221"/>
                    </a:ext>
                  </a:extLst>
                </a:gridCol>
                <a:gridCol w="1177335">
                  <a:extLst>
                    <a:ext uri="{9D8B030D-6E8A-4147-A177-3AD203B41FA5}">
                      <a16:colId xmlns:a16="http://schemas.microsoft.com/office/drawing/2014/main" val="1748477641"/>
                    </a:ext>
                  </a:extLst>
                </a:gridCol>
                <a:gridCol w="1177335">
                  <a:extLst>
                    <a:ext uri="{9D8B030D-6E8A-4147-A177-3AD203B41FA5}">
                      <a16:colId xmlns:a16="http://schemas.microsoft.com/office/drawing/2014/main" val="782690337"/>
                    </a:ext>
                  </a:extLst>
                </a:gridCol>
                <a:gridCol w="1177334">
                  <a:extLst>
                    <a:ext uri="{9D8B030D-6E8A-4147-A177-3AD203B41FA5}">
                      <a16:colId xmlns:a16="http://schemas.microsoft.com/office/drawing/2014/main" val="3158226513"/>
                    </a:ext>
                  </a:extLst>
                </a:gridCol>
                <a:gridCol w="1938952">
                  <a:extLst>
                    <a:ext uri="{9D8B030D-6E8A-4147-A177-3AD203B41FA5}">
                      <a16:colId xmlns:a16="http://schemas.microsoft.com/office/drawing/2014/main" val="3075576729"/>
                    </a:ext>
                  </a:extLst>
                </a:gridCol>
                <a:gridCol w="1938951">
                  <a:extLst>
                    <a:ext uri="{9D8B030D-6E8A-4147-A177-3AD203B41FA5}">
                      <a16:colId xmlns:a16="http://schemas.microsoft.com/office/drawing/2014/main" val="42252250"/>
                    </a:ext>
                  </a:extLst>
                </a:gridCol>
              </a:tblGrid>
              <a:tr h="821846">
                <a:tc>
                  <a:txBody>
                    <a:bodyPr/>
                    <a:lstStyle/>
                    <a:p>
                      <a:pPr algn="l"/>
                      <a:r>
                        <a:rPr lang="en-US" sz="1200" b="1">
                          <a:latin typeface="Calibri" panose="020F0502020204030204" pitchFamily="34" charset="0"/>
                          <a:cs typeface="Calibri" panose="020F0502020204030204" pitchFamily="34" charset="0"/>
                        </a:rPr>
                        <a:t>Direct financing to subnational entity</a:t>
                      </a:r>
                    </a:p>
                  </a:txBody>
                  <a:tcPr marL="180000" marR="36000" anchor="ctr">
                    <a:solidFill>
                      <a:schemeClr val="bg1"/>
                    </a:solidFill>
                  </a:tcPr>
                </a:tc>
                <a:tc>
                  <a:txBody>
                    <a:bodyPr/>
                    <a:lstStyle/>
                    <a:p>
                      <a:r>
                        <a:rPr lang="en-US" sz="1200">
                          <a:latin typeface="Calibri" panose="020F0502020204030204" pitchFamily="34" charset="0"/>
                          <a:cs typeface="Calibri" panose="020F0502020204030204" pitchFamily="34" charset="0"/>
                        </a:rPr>
                        <a:t>Debt issuance to sub-national entity</a:t>
                      </a:r>
                    </a:p>
                  </a:txBody>
                  <a:tcPr anchor="ctr">
                    <a:solidFill>
                      <a:srgbClr val="BCD6CD"/>
                    </a:solidFill>
                  </a:tcPr>
                </a:tc>
                <a:tc>
                  <a:txBody>
                    <a:bodyPr/>
                    <a:lstStyle/>
                    <a:p>
                      <a:r>
                        <a:rPr lang="en-US" sz="1200" i="0">
                          <a:latin typeface="Calibri" panose="020F0502020204030204" pitchFamily="34" charset="0"/>
                          <a:cs typeface="Calibri" panose="020F0502020204030204" pitchFamily="34" charset="0"/>
                        </a:rPr>
                        <a:t>Interest buy-down</a:t>
                      </a:r>
                    </a:p>
                  </a:txBody>
                  <a:tcPr anchor="ctr">
                    <a:solidFill>
                      <a:schemeClr val="accent1">
                        <a:lumMod val="20000"/>
                        <a:lumOff val="80000"/>
                      </a:schemeClr>
                    </a:solidFill>
                  </a:tcPr>
                </a:tc>
                <a:tc>
                  <a:txBody>
                    <a:bodyPr/>
                    <a:lstStyle/>
                    <a:p>
                      <a:r>
                        <a:rPr lang="en-US" sz="1200" i="0">
                          <a:latin typeface="Calibri" panose="020F0502020204030204" pitchFamily="34" charset="0"/>
                          <a:cs typeface="Calibri" panose="020F0502020204030204" pitchFamily="34" charset="0"/>
                        </a:rPr>
                        <a:t>Outcome funding to public entity</a:t>
                      </a:r>
                    </a:p>
                  </a:txBody>
                  <a:tcPr anchor="ctr">
                    <a:solidFill>
                      <a:schemeClr val="accent1">
                        <a:lumMod val="20000"/>
                        <a:lumOff val="80000"/>
                      </a:schemeClr>
                    </a:solidFill>
                  </a:tcPr>
                </a:tc>
                <a:tc>
                  <a:txBody>
                    <a:bodyPr/>
                    <a:lstStyle/>
                    <a:p>
                      <a:endParaRPr lang="en-US" sz="1200">
                        <a:latin typeface="Calibri" panose="020F0502020204030204" pitchFamily="34" charset="0"/>
                        <a:cs typeface="Calibri" panose="020F0502020204030204" pitchFamily="34" charset="0"/>
                      </a:endParaRPr>
                    </a:p>
                  </a:txBody>
                  <a:tcPr anchor="ct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Road upgrades</a:t>
                      </a:r>
                    </a:p>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Bicycle lanes</a:t>
                      </a:r>
                    </a:p>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Protective infrastructure for pedestrians</a:t>
                      </a:r>
                    </a:p>
                  </a:txBody>
                  <a:tcPr anchor="ct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Automated Speed Enforcement (ASE</a:t>
                      </a:r>
                      <a:r>
                        <a:rPr lang="en-US" sz="1200" b="1" baseline="0">
                          <a:latin typeface="Calibri" panose="020F0502020204030204" pitchFamily="34" charset="0"/>
                          <a:cs typeface="Calibri" panose="020F0502020204030204" pitchFamily="34" charset="0"/>
                        </a:rPr>
                        <a:t>)</a:t>
                      </a:r>
                    </a:p>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Vehicle Inspection &amp; Certification (I&amp;C)</a:t>
                      </a:r>
                    </a:p>
                  </a:txBody>
                  <a:tcPr anchor="ctr"/>
                </a:tc>
                <a:extLst>
                  <a:ext uri="{0D108BD9-81ED-4DB2-BD59-A6C34878D82A}">
                    <a16:rowId xmlns:a16="http://schemas.microsoft.com/office/drawing/2014/main" val="1965808591"/>
                  </a:ext>
                </a:extLst>
              </a:tr>
              <a:tr h="821846">
                <a:tc>
                  <a:txBody>
                    <a:bodyPr/>
                    <a:lstStyle/>
                    <a:p>
                      <a:pPr algn="l"/>
                      <a:r>
                        <a:rPr lang="en-US" sz="1200" b="1">
                          <a:latin typeface="Calibri" panose="020F0502020204030204" pitchFamily="34" charset="0"/>
                          <a:cs typeface="Calibri" panose="020F0502020204030204" pitchFamily="34" charset="0"/>
                        </a:rPr>
                        <a:t>Financing new road PPPs or other road safety PPPs</a:t>
                      </a:r>
                    </a:p>
                  </a:txBody>
                  <a:tcPr marL="180000" marR="36000" anchor="ctr">
                    <a:solidFill>
                      <a:schemeClr val="bg1"/>
                    </a:solidFill>
                  </a:tcPr>
                </a:tc>
                <a:tc>
                  <a:txBody>
                    <a:bodyPr/>
                    <a:lstStyle/>
                    <a:p>
                      <a:r>
                        <a:rPr lang="en-US" sz="1200">
                          <a:latin typeface="Calibri" panose="020F0502020204030204" pitchFamily="34" charset="0"/>
                          <a:cs typeface="Calibri" panose="020F0502020204030204" pitchFamily="34" charset="0"/>
                        </a:rPr>
                        <a:t>Loan to new concession</a:t>
                      </a:r>
                    </a:p>
                  </a:txBody>
                  <a:tcPr anchor="ctr">
                    <a:solidFill>
                      <a:srgbClr val="BCD6CD"/>
                    </a:solidFill>
                  </a:tcPr>
                </a:tc>
                <a:tc>
                  <a:txBody>
                    <a:bodyPr/>
                    <a:lstStyle/>
                    <a:p>
                      <a:r>
                        <a:rPr lang="en-US" sz="1200" i="0">
                          <a:latin typeface="Calibri" panose="020F0502020204030204" pitchFamily="34" charset="0"/>
                          <a:cs typeface="Calibri" panose="020F0502020204030204" pitchFamily="34" charset="0"/>
                        </a:rPr>
                        <a:t>Viability Gap Funding to public authority</a:t>
                      </a:r>
                    </a:p>
                  </a:txBody>
                  <a:tcPr anchor="ctr">
                    <a:solidFill>
                      <a:schemeClr val="accent1">
                        <a:lumMod val="20000"/>
                        <a:lumOff val="80000"/>
                      </a:schemeClr>
                    </a:solidFill>
                  </a:tcP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Outcome payments to concessionaire</a:t>
                      </a:r>
                    </a:p>
                  </a:txBody>
                  <a:tcPr anchor="ctr">
                    <a:solidFill>
                      <a:srgbClr val="BCD6CD"/>
                    </a:solidFill>
                  </a:tcPr>
                </a:tc>
                <a:tc>
                  <a:txBody>
                    <a:bodyPr/>
                    <a:lstStyle/>
                    <a:p>
                      <a:r>
                        <a:rPr lang="en-US" sz="1200" i="0">
                          <a:latin typeface="Calibri" panose="020F0502020204030204" pitchFamily="34" charset="0"/>
                          <a:cs typeface="Calibri" panose="020F0502020204030204" pitchFamily="34" charset="0"/>
                        </a:rPr>
                        <a:t>Credit guarantee for public issuer obligations</a:t>
                      </a:r>
                    </a:p>
                  </a:txBody>
                  <a:tcPr anchor="ctr">
                    <a:solidFill>
                      <a:schemeClr val="accent1">
                        <a:lumMod val="20000"/>
                        <a:lumOff val="80000"/>
                      </a:schemeClr>
                    </a:solidFill>
                  </a:tcP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Road upgrades under new road PPPs with road safety KPIs</a:t>
                      </a:r>
                    </a:p>
                  </a:txBody>
                  <a:tcPr anchor="ctr">
                    <a:solidFill>
                      <a:schemeClr val="bg1"/>
                    </a:solidFill>
                  </a:tcP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ASE</a:t>
                      </a:r>
                      <a:r>
                        <a:rPr lang="en-US" sz="1200" b="1" baseline="30000">
                          <a:latin typeface="Calibri" panose="020F0502020204030204" pitchFamily="34" charset="0"/>
                          <a:cs typeface="Calibri" panose="020F0502020204030204" pitchFamily="34" charset="0"/>
                        </a:rPr>
                        <a:t>1</a:t>
                      </a:r>
                    </a:p>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Vehicle I&amp;C</a:t>
                      </a:r>
                      <a:r>
                        <a:rPr lang="en-US" sz="1200" b="1" baseline="30000">
                          <a:latin typeface="Calibri" panose="020F0502020204030204" pitchFamily="34" charset="0"/>
                          <a:cs typeface="Calibri" panose="020F0502020204030204" pitchFamily="34" charset="0"/>
                        </a:rPr>
                        <a:t>2</a:t>
                      </a:r>
                    </a:p>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EMS</a:t>
                      </a:r>
                      <a:r>
                        <a:rPr lang="en-US" sz="1200" b="1" baseline="30000">
                          <a:latin typeface="Calibri" panose="020F0502020204030204" pitchFamily="34" charset="0"/>
                          <a:cs typeface="Calibri" panose="020F0502020204030204" pitchFamily="34" charset="0"/>
                        </a:rPr>
                        <a:t>3</a:t>
                      </a:r>
                      <a:r>
                        <a:rPr lang="en-US" sz="1200" b="1">
                          <a:latin typeface="Calibri" panose="020F0502020204030204" pitchFamily="34" charset="0"/>
                          <a:cs typeface="Calibri" panose="020F0502020204030204" pitchFamily="34" charset="0"/>
                        </a:rPr>
                        <a:t>, trauma care</a:t>
                      </a:r>
                    </a:p>
                  </a:txBody>
                  <a:tcPr anchor="ctr">
                    <a:solidFill>
                      <a:schemeClr val="bg1"/>
                    </a:solidFill>
                  </a:tcPr>
                </a:tc>
                <a:extLst>
                  <a:ext uri="{0D108BD9-81ED-4DB2-BD59-A6C34878D82A}">
                    <a16:rowId xmlns:a16="http://schemas.microsoft.com/office/drawing/2014/main" val="672081764"/>
                  </a:ext>
                </a:extLst>
              </a:tr>
              <a:tr h="821846">
                <a:tc>
                  <a:txBody>
                    <a:bodyPr/>
                    <a:lstStyle/>
                    <a:p>
                      <a:pPr algn="l"/>
                      <a:r>
                        <a:rPr lang="en-US" sz="1200" b="1" i="0">
                          <a:latin typeface="Calibri" panose="020F0502020204030204" pitchFamily="34" charset="0"/>
                          <a:cs typeface="Calibri" panose="020F0502020204030204" pitchFamily="34" charset="0"/>
                        </a:rPr>
                        <a:t>Additional debt to existing PPPs</a:t>
                      </a:r>
                    </a:p>
                  </a:txBody>
                  <a:tcPr marL="180000" marR="36000" anchor="ctr">
                    <a:solidFill>
                      <a:schemeClr val="bg1"/>
                    </a:solidFill>
                  </a:tcPr>
                </a:tc>
                <a:tc>
                  <a:txBody>
                    <a:bodyPr/>
                    <a:lstStyle/>
                    <a:p>
                      <a:r>
                        <a:rPr lang="en-US" sz="1200" i="0">
                          <a:latin typeface="Calibri" panose="020F0502020204030204" pitchFamily="34" charset="0"/>
                          <a:cs typeface="Calibri" panose="020F0502020204030204" pitchFamily="34" charset="0"/>
                        </a:rPr>
                        <a:t>Sub-loan to existing concession</a:t>
                      </a:r>
                    </a:p>
                  </a:txBody>
                  <a:tcPr anchor="ctr">
                    <a:solidFill>
                      <a:srgbClr val="BCD6CD"/>
                    </a:solidFill>
                  </a:tcPr>
                </a:tc>
                <a:tc>
                  <a:txBody>
                    <a:bodyPr/>
                    <a:lstStyle/>
                    <a:p>
                      <a:endParaRPr lang="en-US" sz="1200">
                        <a:latin typeface="Calibri" panose="020F0502020204030204" pitchFamily="34" charset="0"/>
                        <a:cs typeface="Calibri" panose="020F0502020204030204" pitchFamily="34" charset="0"/>
                      </a:endParaRPr>
                    </a:p>
                  </a:txBody>
                  <a:tcPr anchor="ct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Outcome payments to concessionaire</a:t>
                      </a:r>
                    </a:p>
                  </a:txBody>
                  <a:tcPr anchor="ctr">
                    <a:solidFill>
                      <a:srgbClr val="BCD6CD"/>
                    </a:solidFill>
                  </a:tcPr>
                </a:tc>
                <a:tc>
                  <a:txBody>
                    <a:bodyPr/>
                    <a:lstStyle/>
                    <a:p>
                      <a:endParaRPr lang="en-US" sz="1200">
                        <a:latin typeface="Calibri" panose="020F0502020204030204" pitchFamily="34" charset="0"/>
                        <a:cs typeface="Calibri" panose="020F0502020204030204" pitchFamily="34" charset="0"/>
                      </a:endParaRPr>
                    </a:p>
                  </a:txBody>
                  <a:tcPr anchor="ct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Road safety upgrades on existing concessions with associated KPIs</a:t>
                      </a:r>
                    </a:p>
                  </a:txBody>
                  <a:tcPr anchor="ct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EMS</a:t>
                      </a:r>
                      <a:r>
                        <a:rPr lang="en-US" sz="1200" b="1" baseline="30000">
                          <a:latin typeface="Calibri" panose="020F0502020204030204" pitchFamily="34" charset="0"/>
                          <a:cs typeface="Calibri" panose="020F0502020204030204" pitchFamily="34" charset="0"/>
                        </a:rPr>
                        <a:t>3</a:t>
                      </a:r>
                      <a:r>
                        <a:rPr lang="en-US" sz="1200" b="1">
                          <a:latin typeface="Calibri" panose="020F0502020204030204" pitchFamily="34" charset="0"/>
                          <a:cs typeface="Calibri" panose="020F0502020204030204" pitchFamily="34" charset="0"/>
                        </a:rPr>
                        <a:t> on existing road concessions</a:t>
                      </a:r>
                    </a:p>
                  </a:txBody>
                  <a:tcPr anchor="ctr"/>
                </a:tc>
                <a:extLst>
                  <a:ext uri="{0D108BD9-81ED-4DB2-BD59-A6C34878D82A}">
                    <a16:rowId xmlns:a16="http://schemas.microsoft.com/office/drawing/2014/main" val="1390046167"/>
                  </a:ext>
                </a:extLst>
              </a:tr>
              <a:tr h="821846">
                <a:tc>
                  <a:txBody>
                    <a:bodyPr/>
                    <a:lstStyle/>
                    <a:p>
                      <a:pPr algn="l"/>
                      <a:r>
                        <a:rPr lang="en-US" sz="1200" b="1" i="0">
                          <a:latin typeface="Calibri" panose="020F0502020204030204" pitchFamily="34" charset="0"/>
                          <a:cs typeface="Calibri" panose="020F0502020204030204" pitchFamily="34" charset="0"/>
                        </a:rPr>
                        <a:t>Financing corporates or sponsors</a:t>
                      </a:r>
                    </a:p>
                  </a:txBody>
                  <a:tcPr marL="180000" marR="36000" anchor="ctr">
                    <a:solidFill>
                      <a:schemeClr val="bg1"/>
                    </a:solidFill>
                  </a:tcPr>
                </a:tc>
                <a:tc>
                  <a:txBody>
                    <a:bodyPr/>
                    <a:lstStyle/>
                    <a:p>
                      <a:r>
                        <a:rPr lang="en-US" sz="1200">
                          <a:latin typeface="Calibri" panose="020F0502020204030204" pitchFamily="34" charset="0"/>
                          <a:cs typeface="Calibri" panose="020F0502020204030204" pitchFamily="34" charset="0"/>
                        </a:rPr>
                        <a:t>Debt issuance</a:t>
                      </a:r>
                      <a:r>
                        <a:rPr lang="en-US" sz="1200" i="0">
                          <a:latin typeface="Calibri" panose="020F0502020204030204" pitchFamily="34" charset="0"/>
                          <a:cs typeface="Calibri" panose="020F0502020204030204" pitchFamily="34" charset="0"/>
                        </a:rPr>
                        <a:t> to private entity</a:t>
                      </a:r>
                    </a:p>
                  </a:txBody>
                  <a:tcPr anchor="ctr">
                    <a:solidFill>
                      <a:srgbClr val="BCD6CD"/>
                    </a:solidFill>
                  </a:tcPr>
                </a:tc>
                <a:tc>
                  <a:txBody>
                    <a:bodyPr/>
                    <a:lstStyle/>
                    <a:p>
                      <a:endParaRPr lang="en-US" sz="1200">
                        <a:latin typeface="Calibri" panose="020F0502020204030204" pitchFamily="34" charset="0"/>
                        <a:cs typeface="Calibri" panose="020F0502020204030204" pitchFamily="34" charset="0"/>
                      </a:endParaRPr>
                    </a:p>
                  </a:txBody>
                  <a:tcPr anchor="ct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Results-based subsidy to private entity</a:t>
                      </a:r>
                    </a:p>
                  </a:txBody>
                  <a:tcPr anchor="ctr">
                    <a:solidFill>
                      <a:schemeClr val="accent1">
                        <a:lumMod val="20000"/>
                        <a:lumOff val="80000"/>
                      </a:schemeClr>
                    </a:solidFill>
                  </a:tcPr>
                </a:tc>
                <a:tc>
                  <a:txBody>
                    <a:bodyPr/>
                    <a:lstStyle/>
                    <a:p>
                      <a:endParaRPr lang="en-US" sz="1200">
                        <a:solidFill>
                          <a:srgbClr val="FF0000"/>
                        </a:solidFill>
                        <a:latin typeface="Calibri" panose="020F0502020204030204" pitchFamily="34" charset="0"/>
                        <a:cs typeface="Calibri" panose="020F0502020204030204" pitchFamily="34" charset="0"/>
                      </a:endParaRPr>
                    </a:p>
                  </a:txBody>
                  <a:tcPr anchor="ct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Road concessionaires with large portfolios of operating PPPs</a:t>
                      </a:r>
                    </a:p>
                  </a:txBody>
                  <a:tcPr anchor="ct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Fleet mgt. / upgrades</a:t>
                      </a:r>
                    </a:p>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EMS</a:t>
                      </a:r>
                      <a:r>
                        <a:rPr lang="en-US" sz="1200" b="1" baseline="30000">
                          <a:latin typeface="Calibri" panose="020F0502020204030204" pitchFamily="34" charset="0"/>
                          <a:cs typeface="Calibri" panose="020F0502020204030204" pitchFamily="34" charset="0"/>
                        </a:rPr>
                        <a:t>3</a:t>
                      </a:r>
                      <a:r>
                        <a:rPr lang="en-US" sz="1200" b="1">
                          <a:latin typeface="Calibri" panose="020F0502020204030204" pitchFamily="34" charset="0"/>
                          <a:cs typeface="Calibri" panose="020F0502020204030204" pitchFamily="34" charset="0"/>
                        </a:rPr>
                        <a:t>, trauma care</a:t>
                      </a:r>
                    </a:p>
                  </a:txBody>
                  <a:tcPr anchor="ctr"/>
                </a:tc>
                <a:extLst>
                  <a:ext uri="{0D108BD9-81ED-4DB2-BD59-A6C34878D82A}">
                    <a16:rowId xmlns:a16="http://schemas.microsoft.com/office/drawing/2014/main" val="4215334026"/>
                  </a:ext>
                </a:extLst>
              </a:tr>
              <a:tr h="821846">
                <a:tc>
                  <a:txBody>
                    <a:bodyPr/>
                    <a:lstStyle/>
                    <a:p>
                      <a:pPr algn="l"/>
                      <a:r>
                        <a:rPr lang="en-US" sz="1200" b="1">
                          <a:latin typeface="Calibri" panose="020F0502020204030204" pitchFamily="34" charset="0"/>
                          <a:cs typeface="Calibri" panose="020F0502020204030204" pitchFamily="34" charset="0"/>
                        </a:rPr>
                        <a:t>Results-based financing</a:t>
                      </a:r>
                    </a:p>
                  </a:txBody>
                  <a:tcPr marL="180000" marR="36000" anchor="ctr">
                    <a:solidFill>
                      <a:schemeClr val="bg1"/>
                    </a:solidFill>
                  </a:tcPr>
                </a:tc>
                <a:tc>
                  <a:txBody>
                    <a:bodyPr/>
                    <a:lstStyle/>
                    <a:p>
                      <a:endParaRPr lang="en-US" sz="1200">
                        <a:latin typeface="Calibri" panose="020F0502020204030204" pitchFamily="34" charset="0"/>
                        <a:cs typeface="Calibri" panose="020F0502020204030204" pitchFamily="34" charset="0"/>
                      </a:endParaRPr>
                    </a:p>
                  </a:txBody>
                  <a:tcPr anchor="ctr">
                    <a:solidFill>
                      <a:schemeClr val="bg1"/>
                    </a:solidFill>
                  </a:tcPr>
                </a:tc>
                <a:tc>
                  <a:txBody>
                    <a:bodyPr/>
                    <a:lstStyle/>
                    <a:p>
                      <a:endParaRPr lang="en-US" sz="1200">
                        <a:latin typeface="Calibri" panose="020F0502020204030204" pitchFamily="34" charset="0"/>
                        <a:cs typeface="Calibri" panose="020F0502020204030204" pitchFamily="34" charset="0"/>
                      </a:endParaRPr>
                    </a:p>
                  </a:txBody>
                  <a:tcPr anchor="ctr"/>
                </a:tc>
                <a:tc>
                  <a:txBody>
                    <a:bodyPr/>
                    <a:lstStyle/>
                    <a:p>
                      <a:r>
                        <a:rPr lang="en-US" sz="1200">
                          <a:latin typeface="Calibri" panose="020F0502020204030204" pitchFamily="34" charset="0"/>
                          <a:cs typeface="Calibri" panose="020F0502020204030204" pitchFamily="34" charset="0"/>
                        </a:rPr>
                        <a:t>Health aid directed as outcome funding</a:t>
                      </a:r>
                    </a:p>
                  </a:txBody>
                  <a:tcPr anchor="ctr">
                    <a:solidFill>
                      <a:srgbClr val="BCD6CD"/>
                    </a:solidFill>
                  </a:tcPr>
                </a:tc>
                <a:tc>
                  <a:txBody>
                    <a:bodyPr/>
                    <a:lstStyle/>
                    <a:p>
                      <a:endParaRPr lang="en-US" sz="1200">
                        <a:latin typeface="Calibri" panose="020F0502020204030204" pitchFamily="34" charset="0"/>
                        <a:cs typeface="Calibri" panose="020F0502020204030204" pitchFamily="34" charset="0"/>
                      </a:endParaRPr>
                    </a:p>
                  </a:txBody>
                  <a:tcPr anchor="ct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Road upgrades</a:t>
                      </a:r>
                    </a:p>
                  </a:txBody>
                  <a:tcPr anchor="ctr"/>
                </a:tc>
                <a:tc>
                  <a:txBody>
                    <a:bodyPr/>
                    <a:lstStyle/>
                    <a:p>
                      <a:pPr marL="171450" marR="0" lvl="0" indent="-171450" algn="l" defTabSz="107286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latin typeface="Calibri" panose="020F0502020204030204" pitchFamily="34" charset="0"/>
                          <a:cs typeface="Calibri" panose="020F0502020204030204" pitchFamily="34" charset="0"/>
                        </a:rPr>
                        <a:t>EMS</a:t>
                      </a:r>
                      <a:r>
                        <a:rPr lang="en-US" sz="1200" b="1" baseline="30000">
                          <a:latin typeface="Calibri" panose="020F0502020204030204" pitchFamily="34" charset="0"/>
                          <a:cs typeface="Calibri" panose="020F0502020204030204" pitchFamily="34" charset="0"/>
                        </a:rPr>
                        <a:t>3</a:t>
                      </a:r>
                      <a:r>
                        <a:rPr lang="en-US" sz="1200" b="1">
                          <a:latin typeface="Calibri" panose="020F0502020204030204" pitchFamily="34" charset="0"/>
                          <a:cs typeface="Calibri" panose="020F0502020204030204" pitchFamily="34" charset="0"/>
                        </a:rPr>
                        <a:t>, trauma care</a:t>
                      </a:r>
                    </a:p>
                  </a:txBody>
                  <a:tcPr anchor="ctr"/>
                </a:tc>
                <a:extLst>
                  <a:ext uri="{0D108BD9-81ED-4DB2-BD59-A6C34878D82A}">
                    <a16:rowId xmlns:a16="http://schemas.microsoft.com/office/drawing/2014/main" val="4057365581"/>
                  </a:ext>
                </a:extLst>
              </a:tr>
            </a:tbl>
          </a:graphicData>
        </a:graphic>
      </p:graphicFrame>
      <p:sp>
        <p:nvSpPr>
          <p:cNvPr id="18" name="Oval 17">
            <a:extLst>
              <a:ext uri="{FF2B5EF4-FFF2-40B4-BE49-F238E27FC236}">
                <a16:creationId xmlns:a16="http://schemas.microsoft.com/office/drawing/2014/main" id="{670819EB-30CC-4F84-A3AD-08BBB0CA92A8}"/>
              </a:ext>
            </a:extLst>
          </p:cNvPr>
          <p:cNvSpPr/>
          <p:nvPr/>
        </p:nvSpPr>
        <p:spPr>
          <a:xfrm>
            <a:off x="1707026" y="2121842"/>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grpSp>
        <p:nvGrpSpPr>
          <p:cNvPr id="58" name="Group 57">
            <a:extLst>
              <a:ext uri="{FF2B5EF4-FFF2-40B4-BE49-F238E27FC236}">
                <a16:creationId xmlns:a16="http://schemas.microsoft.com/office/drawing/2014/main" id="{D210D70A-80C6-4D35-ACCC-2C7886A23655}"/>
              </a:ext>
            </a:extLst>
          </p:cNvPr>
          <p:cNvGrpSpPr/>
          <p:nvPr/>
        </p:nvGrpSpPr>
        <p:grpSpPr>
          <a:xfrm>
            <a:off x="2946000" y="1094741"/>
            <a:ext cx="4590000" cy="235572"/>
            <a:chOff x="966000" y="1938043"/>
            <a:chExt cx="4773829" cy="235572"/>
          </a:xfrm>
        </p:grpSpPr>
        <p:cxnSp>
          <p:nvCxnSpPr>
            <p:cNvPr id="59" name="Straight Connector 58">
              <a:extLst>
                <a:ext uri="{FF2B5EF4-FFF2-40B4-BE49-F238E27FC236}">
                  <a16:creationId xmlns:a16="http://schemas.microsoft.com/office/drawing/2014/main" id="{181205BB-B68B-4712-890C-0496A7C758FD}"/>
                </a:ext>
              </a:extLst>
            </p:cNvPr>
            <p:cNvCxnSpPr>
              <a:cxnSpLocks/>
            </p:cNvCxnSpPr>
            <p:nvPr/>
          </p:nvCxnSpPr>
          <p:spPr>
            <a:xfrm>
              <a:off x="966000" y="2053079"/>
              <a:ext cx="4773829" cy="0"/>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3221712-6ECE-4255-9D42-08D4E030B041}"/>
                </a:ext>
              </a:extLst>
            </p:cNvPr>
            <p:cNvSpPr txBox="1"/>
            <p:nvPr/>
          </p:nvSpPr>
          <p:spPr bwMode="gray">
            <a:xfrm>
              <a:off x="2646106" y="1938043"/>
              <a:ext cx="1413616" cy="235572"/>
            </a:xfrm>
            <a:prstGeom prst="rect">
              <a:avLst/>
            </a:prstGeom>
            <a:solidFill>
              <a:schemeClr val="bg2"/>
            </a:solidFill>
          </p:spPr>
          <p:txBody>
            <a:bodyPr vert="horz" wrap="square" lIns="0" tIns="0" rIns="0" bIns="0" rtlCol="0" anchor="ctr" anchorCtr="0">
              <a:noAutofit/>
            </a:bodyPr>
            <a:lstStyle/>
            <a:p>
              <a:pPr marL="0" marR="0" lvl="0" indent="0" algn="ctr" defTabSz="1072866" rtl="0" eaLnBrk="1" fontAlgn="auto" latinLnBrk="0" hangingPunct="1">
                <a:lnSpc>
                  <a:spcPct val="100000"/>
                </a:lnSpc>
                <a:spcBef>
                  <a:spcPts val="600"/>
                </a:spcBef>
                <a:spcAft>
                  <a:spcPts val="0"/>
                </a:spcAft>
                <a:buClrTx/>
                <a:buSzTx/>
                <a:buFontTx/>
                <a:buNone/>
                <a:tabLst/>
                <a:defRPr/>
              </a:pPr>
              <a:r>
                <a:rPr kumimoji="0" lang="en-US" sz="1400" b="1" i="1" u="none" strike="noStrike" kern="1200" cap="small"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Instruments</a:t>
              </a:r>
            </a:p>
          </p:txBody>
        </p:sp>
      </p:grpSp>
      <p:grpSp>
        <p:nvGrpSpPr>
          <p:cNvPr id="61" name="Group 60">
            <a:extLst>
              <a:ext uri="{FF2B5EF4-FFF2-40B4-BE49-F238E27FC236}">
                <a16:creationId xmlns:a16="http://schemas.microsoft.com/office/drawing/2014/main" id="{803B7AC6-325E-4B5E-BDE4-5CEE6DCDC6C3}"/>
              </a:ext>
            </a:extLst>
          </p:cNvPr>
          <p:cNvGrpSpPr/>
          <p:nvPr/>
        </p:nvGrpSpPr>
        <p:grpSpPr>
          <a:xfrm>
            <a:off x="7761000" y="1094741"/>
            <a:ext cx="3824574" cy="235572"/>
            <a:chOff x="966000" y="1938043"/>
            <a:chExt cx="4773829" cy="235572"/>
          </a:xfrm>
        </p:grpSpPr>
        <p:cxnSp>
          <p:nvCxnSpPr>
            <p:cNvPr id="62" name="Straight Connector 61">
              <a:extLst>
                <a:ext uri="{FF2B5EF4-FFF2-40B4-BE49-F238E27FC236}">
                  <a16:creationId xmlns:a16="http://schemas.microsoft.com/office/drawing/2014/main" id="{7487AF15-3D45-4866-A145-708BC5CD651C}"/>
                </a:ext>
              </a:extLst>
            </p:cNvPr>
            <p:cNvCxnSpPr>
              <a:cxnSpLocks/>
            </p:cNvCxnSpPr>
            <p:nvPr/>
          </p:nvCxnSpPr>
          <p:spPr>
            <a:xfrm>
              <a:off x="966000" y="2053079"/>
              <a:ext cx="4773829"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D9FB44D-F14A-49C7-8541-1BF5557EF1C0}"/>
                </a:ext>
              </a:extLst>
            </p:cNvPr>
            <p:cNvSpPr txBox="1"/>
            <p:nvPr/>
          </p:nvSpPr>
          <p:spPr bwMode="gray">
            <a:xfrm>
              <a:off x="2214591" y="1938043"/>
              <a:ext cx="2276642" cy="235572"/>
            </a:xfrm>
            <a:prstGeom prst="rect">
              <a:avLst/>
            </a:prstGeom>
            <a:solidFill>
              <a:schemeClr val="bg2"/>
            </a:solidFill>
          </p:spPr>
          <p:txBody>
            <a:bodyPr vert="horz" wrap="square" lIns="0" tIns="0" rIns="0" bIns="0" rtlCol="0" anchor="ctr" anchorCtr="0">
              <a:noAutofit/>
            </a:bodyPr>
            <a:lstStyle/>
            <a:p>
              <a:pPr marL="0" marR="0" lvl="0" indent="0" algn="ctr" defTabSz="1072866" rtl="0" eaLnBrk="1" fontAlgn="auto" latinLnBrk="0" hangingPunct="1">
                <a:lnSpc>
                  <a:spcPct val="100000"/>
                </a:lnSpc>
                <a:spcBef>
                  <a:spcPts val="600"/>
                </a:spcBef>
                <a:spcAft>
                  <a:spcPts val="0"/>
                </a:spcAft>
                <a:buClrTx/>
                <a:buSzTx/>
                <a:buFontTx/>
                <a:buNone/>
                <a:tabLst/>
                <a:defRPr/>
              </a:pPr>
              <a:r>
                <a:rPr kumimoji="0" lang="en-US" sz="1400" b="1" i="1" u="none" strike="noStrike" kern="1200" cap="small"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Potential Applications</a:t>
              </a:r>
            </a:p>
          </p:txBody>
        </p:sp>
      </p:grpSp>
      <p:grpSp>
        <p:nvGrpSpPr>
          <p:cNvPr id="8" name="Group 7">
            <a:extLst>
              <a:ext uri="{FF2B5EF4-FFF2-40B4-BE49-F238E27FC236}">
                <a16:creationId xmlns:a16="http://schemas.microsoft.com/office/drawing/2014/main" id="{C2265449-C136-4BAA-B1D5-BC8C9D3B2EA4}"/>
              </a:ext>
            </a:extLst>
          </p:cNvPr>
          <p:cNvGrpSpPr/>
          <p:nvPr/>
        </p:nvGrpSpPr>
        <p:grpSpPr>
          <a:xfrm>
            <a:off x="9901696" y="6086113"/>
            <a:ext cx="1639304" cy="248528"/>
            <a:chOff x="1846696" y="6473258"/>
            <a:chExt cx="1639304" cy="248528"/>
          </a:xfrm>
        </p:grpSpPr>
        <p:sp>
          <p:nvSpPr>
            <p:cNvPr id="65" name="Rectangle 64">
              <a:extLst>
                <a:ext uri="{FF2B5EF4-FFF2-40B4-BE49-F238E27FC236}">
                  <a16:creationId xmlns:a16="http://schemas.microsoft.com/office/drawing/2014/main" id="{82E17AC1-DE14-4CF4-821E-016735484978}"/>
                </a:ext>
              </a:extLst>
            </p:cNvPr>
            <p:cNvSpPr/>
            <p:nvPr/>
          </p:nvSpPr>
          <p:spPr>
            <a:xfrm>
              <a:off x="2701371" y="6473258"/>
              <a:ext cx="784629" cy="248528"/>
            </a:xfrm>
            <a:prstGeom prst="rect">
              <a:avLst/>
            </a:prstGeom>
            <a:solidFill>
              <a:schemeClr val="accent1">
                <a:lumMod val="20000"/>
                <a:lumOff val="80000"/>
              </a:schemeClr>
            </a:solid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Optional</a:t>
              </a:r>
            </a:p>
          </p:txBody>
        </p:sp>
        <p:sp>
          <p:nvSpPr>
            <p:cNvPr id="66" name="Rectangle 65">
              <a:extLst>
                <a:ext uri="{FF2B5EF4-FFF2-40B4-BE49-F238E27FC236}">
                  <a16:creationId xmlns:a16="http://schemas.microsoft.com/office/drawing/2014/main" id="{7D857083-18BD-4AEB-99EE-092881A06FF3}"/>
                </a:ext>
              </a:extLst>
            </p:cNvPr>
            <p:cNvSpPr/>
            <p:nvPr/>
          </p:nvSpPr>
          <p:spPr>
            <a:xfrm>
              <a:off x="1846696" y="6473258"/>
              <a:ext cx="784629" cy="248528"/>
            </a:xfrm>
            <a:prstGeom prst="rect">
              <a:avLst/>
            </a:prstGeom>
            <a:solidFill>
              <a:srgbClr val="BCD6CD"/>
            </a:solid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Core</a:t>
              </a:r>
            </a:p>
          </p:txBody>
        </p:sp>
      </p:grpSp>
      <p:sp>
        <p:nvSpPr>
          <p:cNvPr id="51" name="Oval 50">
            <a:extLst>
              <a:ext uri="{FF2B5EF4-FFF2-40B4-BE49-F238E27FC236}">
                <a16:creationId xmlns:a16="http://schemas.microsoft.com/office/drawing/2014/main" id="{5FC9EADA-ADA0-451D-9E3F-59ABC7F3DEA4}"/>
              </a:ext>
            </a:extLst>
          </p:cNvPr>
          <p:cNvSpPr/>
          <p:nvPr/>
        </p:nvSpPr>
        <p:spPr>
          <a:xfrm>
            <a:off x="1707026" y="5424947"/>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a:t>
            </a:r>
          </a:p>
        </p:txBody>
      </p:sp>
      <p:sp>
        <p:nvSpPr>
          <p:cNvPr id="55" name="Rectangle: Rounded Corners 54">
            <a:extLst>
              <a:ext uri="{FF2B5EF4-FFF2-40B4-BE49-F238E27FC236}">
                <a16:creationId xmlns:a16="http://schemas.microsoft.com/office/drawing/2014/main" id="{873CF63C-173D-4C98-859A-8284D767DAD5}"/>
              </a:ext>
            </a:extLst>
          </p:cNvPr>
          <p:cNvSpPr/>
          <p:nvPr/>
        </p:nvSpPr>
        <p:spPr>
          <a:xfrm>
            <a:off x="800098" y="5184525"/>
            <a:ext cx="840902" cy="854475"/>
          </a:xfrm>
          <a:prstGeom prst="roundRect">
            <a:avLst/>
          </a:prstGeom>
          <a:no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Public or private</a:t>
            </a:r>
          </a:p>
        </p:txBody>
      </p:sp>
      <p:sp>
        <p:nvSpPr>
          <p:cNvPr id="21" name="Speech Bubble: Rectangle 20">
            <a:extLst>
              <a:ext uri="{FF2B5EF4-FFF2-40B4-BE49-F238E27FC236}">
                <a16:creationId xmlns:a16="http://schemas.microsoft.com/office/drawing/2014/main" id="{B42DB82A-183A-45DB-8B41-00F5BA512D28}"/>
              </a:ext>
            </a:extLst>
          </p:cNvPr>
          <p:cNvSpPr/>
          <p:nvPr/>
        </p:nvSpPr>
        <p:spPr>
          <a:xfrm>
            <a:off x="800097" y="1089242"/>
            <a:ext cx="1920901" cy="658918"/>
          </a:xfrm>
          <a:prstGeom prst="wedgeRectCallout">
            <a:avLst>
              <a:gd name="adj1" fmla="val 61635"/>
              <a:gd name="adj2" fmla="val 24916"/>
            </a:avLst>
          </a:prstGeom>
          <a:no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See next page for potential variations in debt structures</a:t>
            </a:r>
          </a:p>
        </p:txBody>
      </p:sp>
      <p:sp>
        <p:nvSpPr>
          <p:cNvPr id="24" name="Rectangle 23">
            <a:extLst>
              <a:ext uri="{FF2B5EF4-FFF2-40B4-BE49-F238E27FC236}">
                <a16:creationId xmlns:a16="http://schemas.microsoft.com/office/drawing/2014/main" id="{7FA54C4D-3108-4D08-BEA2-730752439087}"/>
              </a:ext>
            </a:extLst>
          </p:cNvPr>
          <p:cNvSpPr/>
          <p:nvPr/>
        </p:nvSpPr>
        <p:spPr>
          <a:xfrm>
            <a:off x="1821000" y="2735289"/>
            <a:ext cx="9764573" cy="2449236"/>
          </a:xfrm>
          <a:prstGeom prst="rect">
            <a:avLst/>
          </a:prstGeom>
          <a:noFill/>
          <a:ln w="28575">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Lato"/>
              <a:ea typeface="+mn-ea"/>
              <a:cs typeface="Arial" pitchFamily="34" charset="0"/>
            </a:endParaRPr>
          </a:p>
        </p:txBody>
      </p:sp>
      <p:sp>
        <p:nvSpPr>
          <p:cNvPr id="16" name="Oval 15">
            <a:extLst>
              <a:ext uri="{FF2B5EF4-FFF2-40B4-BE49-F238E27FC236}">
                <a16:creationId xmlns:a16="http://schemas.microsoft.com/office/drawing/2014/main" id="{0A147786-DB60-49C9-A9FD-A11A18FF4BBD}"/>
              </a:ext>
            </a:extLst>
          </p:cNvPr>
          <p:cNvSpPr/>
          <p:nvPr/>
        </p:nvSpPr>
        <p:spPr>
          <a:xfrm>
            <a:off x="1707026" y="2947618"/>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19" name="Oval 18">
            <a:extLst>
              <a:ext uri="{FF2B5EF4-FFF2-40B4-BE49-F238E27FC236}">
                <a16:creationId xmlns:a16="http://schemas.microsoft.com/office/drawing/2014/main" id="{61E1F4DC-47A1-4E8E-B67A-37BD6CDFC77E}"/>
              </a:ext>
            </a:extLst>
          </p:cNvPr>
          <p:cNvSpPr/>
          <p:nvPr/>
        </p:nvSpPr>
        <p:spPr>
          <a:xfrm>
            <a:off x="1707026" y="3773394"/>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69" name="Oval 68">
            <a:extLst>
              <a:ext uri="{FF2B5EF4-FFF2-40B4-BE49-F238E27FC236}">
                <a16:creationId xmlns:a16="http://schemas.microsoft.com/office/drawing/2014/main" id="{1B8B6530-694A-4D8D-A522-90187A48E49B}"/>
              </a:ext>
            </a:extLst>
          </p:cNvPr>
          <p:cNvSpPr/>
          <p:nvPr/>
        </p:nvSpPr>
        <p:spPr>
          <a:xfrm>
            <a:off x="1707026" y="4599170"/>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Tree>
    <p:extLst>
      <p:ext uri="{BB962C8B-B14F-4D97-AF65-F5344CB8AC3E}">
        <p14:creationId xmlns:p14="http://schemas.microsoft.com/office/powerpoint/2010/main" val="882180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6F72E5E4-5DF6-4A12-95BC-D8EF997FF99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35" name="Object 34" hidden="1">
                        <a:extLst>
                          <a:ext uri="{FF2B5EF4-FFF2-40B4-BE49-F238E27FC236}">
                            <a16:creationId xmlns:a16="http://schemas.microsoft.com/office/drawing/2014/main" id="{6F72E5E4-5DF6-4A12-95BC-D8EF997FF99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5C3F78-F896-448C-8FB4-CDFDDC8C9BF0}"/>
              </a:ext>
            </a:extLst>
          </p:cNvPr>
          <p:cNvSpPr>
            <a:spLocks noGrp="1"/>
          </p:cNvSpPr>
          <p:nvPr>
            <p:ph type="title"/>
          </p:nvPr>
        </p:nvSpPr>
        <p:spPr>
          <a:xfrm>
            <a:off x="459764" y="263281"/>
            <a:ext cx="10799762" cy="677108"/>
          </a:xfrm>
        </p:spPr>
        <p:txBody>
          <a:bodyPr vert="horz"/>
          <a:lstStyle/>
          <a:p>
            <a:r>
              <a:rPr lang="en-US" b="1" u="sng">
                <a:solidFill>
                  <a:srgbClr val="002060"/>
                </a:solidFill>
              </a:rPr>
              <a:t>What are the financing options</a:t>
            </a:r>
            <a:r>
              <a:rPr lang="en-US" b="1">
                <a:solidFill>
                  <a:srgbClr val="002060"/>
                </a:solidFill>
              </a:rPr>
              <a:t>? Sustainable debt market instruments that could potentially benefit from blended finance to make private sector financing viable or maximize outcomes</a:t>
            </a:r>
          </a:p>
        </p:txBody>
      </p:sp>
      <p:sp>
        <p:nvSpPr>
          <p:cNvPr id="4" name="Text Placeholder 3">
            <a:extLst>
              <a:ext uri="{FF2B5EF4-FFF2-40B4-BE49-F238E27FC236}">
                <a16:creationId xmlns:a16="http://schemas.microsoft.com/office/drawing/2014/main" id="{D62A3226-7B0B-4CA8-A66F-064D89955E6D}"/>
              </a:ext>
            </a:extLst>
          </p:cNvPr>
          <p:cNvSpPr>
            <a:spLocks noGrp="1"/>
          </p:cNvSpPr>
          <p:nvPr>
            <p:ph type="body" sz="quarter" idx="14"/>
          </p:nvPr>
        </p:nvSpPr>
        <p:spPr/>
        <p:txBody>
          <a:bodyPr/>
          <a:lstStyle/>
          <a:p>
            <a:r>
              <a:rPr lang="en-US" sz="900"/>
              <a:t>Note(s): Additional details for each variation is described in the annex, pages 17-19; [1] ASE = Automated speed enforcement; [2] I&amp;C = Inspection and certification; [3] EMS = Emergency medical services</a:t>
            </a:r>
          </a:p>
        </p:txBody>
      </p:sp>
      <p:sp>
        <p:nvSpPr>
          <p:cNvPr id="5" name="Slide Number Placeholder 4">
            <a:extLst>
              <a:ext uri="{FF2B5EF4-FFF2-40B4-BE49-F238E27FC236}">
                <a16:creationId xmlns:a16="http://schemas.microsoft.com/office/drawing/2014/main" id="{6E5BA40F-298B-40EF-977C-FB71A125269C}"/>
              </a:ext>
            </a:extLst>
          </p:cNvPr>
          <p:cNvSpPr>
            <a:spLocks noGrp="1"/>
          </p:cNvSpPr>
          <p:nvPr>
            <p:ph type="sldNum" sz="quarter" idx="4"/>
          </p:nvPr>
        </p:nvSpPr>
        <p:spPr/>
        <p: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fld id="{A90607E6-BCED-4FC1-A345-AB2A307AB80F}"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1072866"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nvGrpSpPr>
          <p:cNvPr id="3" name="Group 2">
            <a:extLst>
              <a:ext uri="{FF2B5EF4-FFF2-40B4-BE49-F238E27FC236}">
                <a16:creationId xmlns:a16="http://schemas.microsoft.com/office/drawing/2014/main" id="{697CEB20-0F82-45B8-BA87-B3836D0DA78D}"/>
              </a:ext>
            </a:extLst>
          </p:cNvPr>
          <p:cNvGrpSpPr/>
          <p:nvPr/>
        </p:nvGrpSpPr>
        <p:grpSpPr>
          <a:xfrm>
            <a:off x="2529600" y="1496166"/>
            <a:ext cx="4623901" cy="439610"/>
            <a:chOff x="1866000" y="1377966"/>
            <a:chExt cx="3885409" cy="476034"/>
          </a:xfrm>
        </p:grpSpPr>
        <p:sp>
          <p:nvSpPr>
            <p:cNvPr id="11" name="Rectangle: Rounded Corners 10">
              <a:extLst>
                <a:ext uri="{FF2B5EF4-FFF2-40B4-BE49-F238E27FC236}">
                  <a16:creationId xmlns:a16="http://schemas.microsoft.com/office/drawing/2014/main" id="{C820DDD5-D31A-4CC0-A3B7-0299354FB0EE}"/>
                </a:ext>
              </a:extLst>
            </p:cNvPr>
            <p:cNvSpPr/>
            <p:nvPr/>
          </p:nvSpPr>
          <p:spPr>
            <a:xfrm>
              <a:off x="3192979" y="1377966"/>
              <a:ext cx="1215509" cy="476033"/>
            </a:xfrm>
            <a:prstGeom prst="roundRect">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Sustainibility-linked loans/bonds</a:t>
              </a:r>
              <a:endParaRPr kumimoji="0" lang="en-US" sz="1200" b="1"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Rectangle: Rounded Corners 11">
              <a:extLst>
                <a:ext uri="{FF2B5EF4-FFF2-40B4-BE49-F238E27FC236}">
                  <a16:creationId xmlns:a16="http://schemas.microsoft.com/office/drawing/2014/main" id="{30534E6F-E771-4FBB-8341-EB959F590AE8}"/>
                </a:ext>
              </a:extLst>
            </p:cNvPr>
            <p:cNvSpPr/>
            <p:nvPr/>
          </p:nvSpPr>
          <p:spPr>
            <a:xfrm>
              <a:off x="1866000" y="1377967"/>
              <a:ext cx="1215509" cy="476033"/>
            </a:xfrm>
            <a:prstGeom prst="roundRect">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Social loans/bonds</a:t>
              </a:r>
              <a:endParaRPr kumimoji="0" lang="en-US" sz="1200" b="1"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Rectangle: Rounded Corners 12">
              <a:extLst>
                <a:ext uri="{FF2B5EF4-FFF2-40B4-BE49-F238E27FC236}">
                  <a16:creationId xmlns:a16="http://schemas.microsoft.com/office/drawing/2014/main" id="{83C40457-8C65-4EB0-AA26-BE52C07C111D}"/>
                </a:ext>
              </a:extLst>
            </p:cNvPr>
            <p:cNvSpPr/>
            <p:nvPr/>
          </p:nvSpPr>
          <p:spPr>
            <a:xfrm>
              <a:off x="4523745" y="1377966"/>
              <a:ext cx="1227664" cy="476033"/>
            </a:xfrm>
            <a:prstGeom prst="roundRect">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Impact loans/bonds</a:t>
              </a:r>
              <a:endParaRPr kumimoji="0" lang="en-US" sz="1200" b="1" i="0" u="none" strike="noStrike" kern="1200" cap="none" spc="0" normalizeH="0" baseline="3000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graphicFrame>
        <p:nvGraphicFramePr>
          <p:cNvPr id="15" name="Table 5">
            <a:extLst>
              <a:ext uri="{FF2B5EF4-FFF2-40B4-BE49-F238E27FC236}">
                <a16:creationId xmlns:a16="http://schemas.microsoft.com/office/drawing/2014/main" id="{06887A4E-5F7E-44F2-A3D0-B00E9B5471AC}"/>
              </a:ext>
            </a:extLst>
          </p:cNvPr>
          <p:cNvGraphicFramePr>
            <a:graphicFrameLocks noGrp="1"/>
          </p:cNvGraphicFramePr>
          <p:nvPr/>
        </p:nvGraphicFramePr>
        <p:xfrm>
          <a:off x="1348500" y="2001902"/>
          <a:ext cx="5805001" cy="4112572"/>
        </p:xfrm>
        <a:graphic>
          <a:graphicData uri="http://schemas.openxmlformats.org/drawingml/2006/table">
            <a:tbl>
              <a:tblPr>
                <a:tableStyleId>{793D81CF-94F2-401A-BA57-92F5A7B2D0C5}</a:tableStyleId>
              </a:tblPr>
              <a:tblGrid>
                <a:gridCol w="1170001">
                  <a:extLst>
                    <a:ext uri="{9D8B030D-6E8A-4147-A177-3AD203B41FA5}">
                      <a16:colId xmlns:a16="http://schemas.microsoft.com/office/drawing/2014/main" val="3927638586"/>
                    </a:ext>
                  </a:extLst>
                </a:gridCol>
                <a:gridCol w="1545000">
                  <a:extLst>
                    <a:ext uri="{9D8B030D-6E8A-4147-A177-3AD203B41FA5}">
                      <a16:colId xmlns:a16="http://schemas.microsoft.com/office/drawing/2014/main" val="4151447221"/>
                    </a:ext>
                  </a:extLst>
                </a:gridCol>
                <a:gridCol w="1545000">
                  <a:extLst>
                    <a:ext uri="{9D8B030D-6E8A-4147-A177-3AD203B41FA5}">
                      <a16:colId xmlns:a16="http://schemas.microsoft.com/office/drawing/2014/main" val="1748477641"/>
                    </a:ext>
                  </a:extLst>
                </a:gridCol>
                <a:gridCol w="1545000">
                  <a:extLst>
                    <a:ext uri="{9D8B030D-6E8A-4147-A177-3AD203B41FA5}">
                      <a16:colId xmlns:a16="http://schemas.microsoft.com/office/drawing/2014/main" val="782690337"/>
                    </a:ext>
                  </a:extLst>
                </a:gridCol>
              </a:tblGrid>
              <a:tr h="821846">
                <a:tc>
                  <a:txBody>
                    <a:bodyPr/>
                    <a:lstStyle/>
                    <a:p>
                      <a:pPr algn="l"/>
                      <a:r>
                        <a:rPr lang="en-US" sz="1200" b="1"/>
                        <a:t>Direct financing to subnational entity</a:t>
                      </a:r>
                    </a:p>
                  </a:txBody>
                  <a:tcPr marL="180000" marR="36000" anchor="ctr">
                    <a:solidFill>
                      <a:schemeClr val="bg1"/>
                    </a:solidFill>
                  </a:tcPr>
                </a:tc>
                <a:tc rowSpan="4">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lang="en-US" sz="1200" i="0"/>
                        <a:t>Lender restricts use-of-proceeds for investments aligned with Social Bond Principles</a:t>
                      </a:r>
                    </a:p>
                  </a:txBody>
                  <a:tcPr anchor="ctr">
                    <a:solidFill>
                      <a:srgbClr val="BCD6CD"/>
                    </a:solidFill>
                  </a:tcPr>
                </a:tc>
                <a:tc rowSpan="4">
                  <a:txBody>
                    <a:bodyPr/>
                    <a:lstStyle/>
                    <a:p>
                      <a:r>
                        <a:rPr lang="en-US" sz="1200"/>
                        <a:t>Lender adjusts the pricing of the debt based on the borrower’s achievement of pre-determined sustainability KPIs</a:t>
                      </a:r>
                    </a:p>
                  </a:txBody>
                  <a:tcPr anchor="ctr">
                    <a:solidFill>
                      <a:srgbClr val="BCD6CD"/>
                    </a:solidFill>
                  </a:tcPr>
                </a:tc>
                <a:tc>
                  <a:txBody>
                    <a:bodyPr/>
                    <a:lstStyle/>
                    <a:p>
                      <a:endParaRPr lang="en-US" sz="1200" i="0"/>
                    </a:p>
                  </a:txBody>
                  <a:tcPr anchor="ctr">
                    <a:noFill/>
                  </a:tcPr>
                </a:tc>
                <a:extLst>
                  <a:ext uri="{0D108BD9-81ED-4DB2-BD59-A6C34878D82A}">
                    <a16:rowId xmlns:a16="http://schemas.microsoft.com/office/drawing/2014/main" val="1965808591"/>
                  </a:ext>
                </a:extLst>
              </a:tr>
              <a:tr h="821846">
                <a:tc>
                  <a:txBody>
                    <a:bodyPr/>
                    <a:lstStyle/>
                    <a:p>
                      <a:pPr algn="l"/>
                      <a:r>
                        <a:rPr lang="en-US" sz="1200" b="1"/>
                        <a:t>Financing new road and road safety PPPs</a:t>
                      </a:r>
                    </a:p>
                  </a:txBody>
                  <a:tcPr marL="180000" marR="36000" anchor="ctr">
                    <a:solidFill>
                      <a:schemeClr val="bg1"/>
                    </a:solidFill>
                  </a:tcPr>
                </a:tc>
                <a:tc vMerge="1">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endParaRPr lang="en-US" sz="1200"/>
                    </a:p>
                  </a:txBody>
                  <a:tcPr anchor="ctr">
                    <a:solidFill>
                      <a:srgbClr val="BCD6CD"/>
                    </a:solidFill>
                  </a:tcPr>
                </a:tc>
                <a:tc vMerge="1">
                  <a:txBody>
                    <a:bodyPr/>
                    <a:lstStyle/>
                    <a:p>
                      <a:endParaRPr lang="en-US" sz="1200" i="0"/>
                    </a:p>
                  </a:txBody>
                  <a:tcPr anchor="ctr">
                    <a:solidFill>
                      <a:srgbClr val="BCD6CD"/>
                    </a:solidFill>
                  </a:tcPr>
                </a:tc>
                <a:tc rowSpan="2">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06060"/>
                          </a:solidFill>
                          <a:effectLst/>
                          <a:uLnTx/>
                          <a:uFillTx/>
                          <a:latin typeface="Lato"/>
                          <a:ea typeface="+mn-ea"/>
                          <a:cs typeface="+mn-cs"/>
                        </a:rPr>
                        <a:t>Lender pre-determines use-of-proceeds and is repaid on the outcomes achieved through the investment</a:t>
                      </a:r>
                    </a:p>
                  </a:txBody>
                  <a:tcPr anchor="ctr">
                    <a:solidFill>
                      <a:srgbClr val="BCD6CD"/>
                    </a:solidFill>
                  </a:tcPr>
                </a:tc>
                <a:extLst>
                  <a:ext uri="{0D108BD9-81ED-4DB2-BD59-A6C34878D82A}">
                    <a16:rowId xmlns:a16="http://schemas.microsoft.com/office/drawing/2014/main" val="672081764"/>
                  </a:ext>
                </a:extLst>
              </a:tr>
              <a:tr h="821846">
                <a:tc>
                  <a:txBody>
                    <a:bodyPr/>
                    <a:lstStyle/>
                    <a:p>
                      <a:pPr algn="l"/>
                      <a:r>
                        <a:rPr lang="en-US" sz="1200" b="1" i="0"/>
                        <a:t>Additional debt to existing road PPPs</a:t>
                      </a:r>
                    </a:p>
                  </a:txBody>
                  <a:tcPr marL="180000" marR="36000" anchor="ctr">
                    <a:solidFill>
                      <a:schemeClr val="bg1"/>
                    </a:solidFill>
                  </a:tcPr>
                </a:tc>
                <a:tc vMerge="1">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endParaRPr lang="en-US" sz="1200"/>
                    </a:p>
                  </a:txBody>
                  <a:tcPr anchor="ctr">
                    <a:solidFill>
                      <a:srgbClr val="BCD6CD"/>
                    </a:solidFill>
                  </a:tcPr>
                </a:tc>
                <a:tc vMerge="1">
                  <a:txBody>
                    <a:bodyPr/>
                    <a:lstStyle/>
                    <a:p>
                      <a:endParaRPr lang="en-US" sz="1200"/>
                    </a:p>
                  </a:txBody>
                  <a:tcPr anchor="ctr">
                    <a:solidFill>
                      <a:srgbClr val="BCD6CD"/>
                    </a:solidFill>
                  </a:tcPr>
                </a:tc>
                <a:tc vMerge="1">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606060"/>
                        </a:solidFill>
                        <a:effectLst/>
                        <a:uLnTx/>
                        <a:uFillTx/>
                        <a:latin typeface="Lato"/>
                        <a:ea typeface="+mn-ea"/>
                        <a:cs typeface="+mn-cs"/>
                      </a:endParaRPr>
                    </a:p>
                  </a:txBody>
                  <a:tcPr anchor="ctr">
                    <a:solidFill>
                      <a:srgbClr val="BCD6CD"/>
                    </a:solidFill>
                  </a:tcPr>
                </a:tc>
                <a:extLst>
                  <a:ext uri="{0D108BD9-81ED-4DB2-BD59-A6C34878D82A}">
                    <a16:rowId xmlns:a16="http://schemas.microsoft.com/office/drawing/2014/main" val="1390046167"/>
                  </a:ext>
                </a:extLst>
              </a:tr>
              <a:tr h="821846">
                <a:tc>
                  <a:txBody>
                    <a:bodyPr/>
                    <a:lstStyle/>
                    <a:p>
                      <a:pPr algn="l"/>
                      <a:r>
                        <a:rPr lang="en-US" sz="1200" b="1" i="0"/>
                        <a:t>Financing corporates or sponsors</a:t>
                      </a:r>
                    </a:p>
                  </a:txBody>
                  <a:tcPr marL="180000" marR="36000" anchor="ctr">
                    <a:solidFill>
                      <a:schemeClr val="bg1"/>
                    </a:solidFill>
                  </a:tcPr>
                </a:tc>
                <a:tc vMerge="1">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endParaRPr lang="en-US" sz="1200"/>
                    </a:p>
                  </a:txBody>
                  <a:tcPr anchor="ctr">
                    <a:solidFill>
                      <a:srgbClr val="BCD6CD"/>
                    </a:solidFill>
                  </a:tcPr>
                </a:tc>
                <a:tc vMerge="1">
                  <a:txBody>
                    <a:bodyPr/>
                    <a:lstStyle/>
                    <a:p>
                      <a:endParaRPr lang="en-US" sz="1200"/>
                    </a:p>
                  </a:txBody>
                  <a:tcPr anchor="ctr">
                    <a:solidFill>
                      <a:srgbClr val="BCD6CD"/>
                    </a:solidFill>
                  </a:tcPr>
                </a:tc>
                <a:tc>
                  <a:txBody>
                    <a:bodyPr/>
                    <a:lstStyle/>
                    <a:p>
                      <a:pPr marL="0" marR="0" lvl="0" indent="0" algn="l" defTabSz="107286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606060"/>
                        </a:solidFill>
                        <a:effectLst/>
                        <a:uLnTx/>
                        <a:uFillTx/>
                        <a:latin typeface="Lato"/>
                        <a:ea typeface="+mn-ea"/>
                        <a:cs typeface="+mn-cs"/>
                      </a:endParaRPr>
                    </a:p>
                  </a:txBody>
                  <a:tcPr anchor="ctr">
                    <a:noFill/>
                  </a:tcPr>
                </a:tc>
                <a:extLst>
                  <a:ext uri="{0D108BD9-81ED-4DB2-BD59-A6C34878D82A}">
                    <a16:rowId xmlns:a16="http://schemas.microsoft.com/office/drawing/2014/main" val="4215334026"/>
                  </a:ext>
                </a:extLst>
              </a:tr>
              <a:tr h="821846">
                <a:tc>
                  <a:txBody>
                    <a:bodyPr/>
                    <a:lstStyle/>
                    <a:p>
                      <a:pPr algn="l"/>
                      <a:r>
                        <a:rPr lang="en-US" sz="1200" b="1"/>
                        <a:t>Results-based financing</a:t>
                      </a:r>
                    </a:p>
                  </a:txBody>
                  <a:tcPr marL="180000" marR="36000" anchor="ctr">
                    <a:solidFill>
                      <a:schemeClr val="bg1"/>
                    </a:solidFill>
                  </a:tcPr>
                </a:tc>
                <a:tc gridSpan="3">
                  <a:txBody>
                    <a:bodyPr/>
                    <a:lstStyle/>
                    <a:p>
                      <a:pPr algn="ctr"/>
                      <a:r>
                        <a:rPr lang="en-US" sz="1200"/>
                        <a:t>Donor financing</a:t>
                      </a:r>
                    </a:p>
                  </a:txBody>
                  <a:tcPr anchor="ctr">
                    <a:noFill/>
                  </a:tcPr>
                </a:tc>
                <a:tc hMerge="1">
                  <a:txBody>
                    <a:bodyPr/>
                    <a:lstStyle/>
                    <a:p>
                      <a:endParaRPr lang="en-US" sz="1200"/>
                    </a:p>
                  </a:txBody>
                  <a:tcPr anchor="ctr">
                    <a:noFill/>
                  </a:tcPr>
                </a:tc>
                <a:tc hMerge="1">
                  <a:txBody>
                    <a:bodyPr/>
                    <a:lstStyle/>
                    <a:p>
                      <a:endParaRPr lang="en-US" sz="1200"/>
                    </a:p>
                  </a:txBody>
                  <a:tcPr anchor="ctr">
                    <a:noFill/>
                  </a:tcPr>
                </a:tc>
                <a:extLst>
                  <a:ext uri="{0D108BD9-81ED-4DB2-BD59-A6C34878D82A}">
                    <a16:rowId xmlns:a16="http://schemas.microsoft.com/office/drawing/2014/main" val="4057365581"/>
                  </a:ext>
                </a:extLst>
              </a:tr>
            </a:tbl>
          </a:graphicData>
        </a:graphic>
      </p:graphicFrame>
      <p:grpSp>
        <p:nvGrpSpPr>
          <p:cNvPr id="58" name="Group 57">
            <a:extLst>
              <a:ext uri="{FF2B5EF4-FFF2-40B4-BE49-F238E27FC236}">
                <a16:creationId xmlns:a16="http://schemas.microsoft.com/office/drawing/2014/main" id="{D210D70A-80C6-4D35-ACCC-2C7886A23655}"/>
              </a:ext>
            </a:extLst>
          </p:cNvPr>
          <p:cNvGrpSpPr/>
          <p:nvPr/>
        </p:nvGrpSpPr>
        <p:grpSpPr>
          <a:xfrm>
            <a:off x="2473501" y="1187922"/>
            <a:ext cx="4714908" cy="235572"/>
            <a:chOff x="966000" y="1938043"/>
            <a:chExt cx="4773829" cy="235572"/>
          </a:xfrm>
        </p:grpSpPr>
        <p:cxnSp>
          <p:nvCxnSpPr>
            <p:cNvPr id="59" name="Straight Connector 58">
              <a:extLst>
                <a:ext uri="{FF2B5EF4-FFF2-40B4-BE49-F238E27FC236}">
                  <a16:creationId xmlns:a16="http://schemas.microsoft.com/office/drawing/2014/main" id="{181205BB-B68B-4712-890C-0496A7C758FD}"/>
                </a:ext>
              </a:extLst>
            </p:cNvPr>
            <p:cNvCxnSpPr>
              <a:cxnSpLocks/>
            </p:cNvCxnSpPr>
            <p:nvPr/>
          </p:nvCxnSpPr>
          <p:spPr>
            <a:xfrm>
              <a:off x="966000" y="2053079"/>
              <a:ext cx="4773829" cy="0"/>
            </a:xfrm>
            <a:prstGeom prst="line">
              <a:avLst/>
            </a:prstGeom>
            <a:ln w="19050">
              <a:solidFill>
                <a:schemeClr val="accent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3221712-6ECE-4255-9D42-08D4E030B041}"/>
                </a:ext>
              </a:extLst>
            </p:cNvPr>
            <p:cNvSpPr txBox="1"/>
            <p:nvPr/>
          </p:nvSpPr>
          <p:spPr bwMode="gray">
            <a:xfrm>
              <a:off x="2412151" y="1938043"/>
              <a:ext cx="1881525" cy="235572"/>
            </a:xfrm>
            <a:prstGeom prst="rect">
              <a:avLst/>
            </a:prstGeom>
            <a:solidFill>
              <a:schemeClr val="bg2"/>
            </a:solidFill>
          </p:spPr>
          <p:txBody>
            <a:bodyPr vert="horz" wrap="square" lIns="0" tIns="0" rIns="0" bIns="0" rtlCol="0" anchor="ctr" anchorCtr="0">
              <a:noAutofit/>
            </a:bodyPr>
            <a:lstStyle/>
            <a:p>
              <a:pPr marL="0" marR="0" lvl="0" indent="0" algn="ctr" defTabSz="1072866" rtl="0" eaLnBrk="1" fontAlgn="auto" latinLnBrk="0" hangingPunct="1">
                <a:lnSpc>
                  <a:spcPct val="100000"/>
                </a:lnSpc>
                <a:spcBef>
                  <a:spcPts val="600"/>
                </a:spcBef>
                <a:spcAft>
                  <a:spcPts val="0"/>
                </a:spcAft>
                <a:buClrTx/>
                <a:buSzTx/>
                <a:buFontTx/>
                <a:buNone/>
                <a:tabLst/>
                <a:defRPr/>
              </a:pPr>
              <a:r>
                <a:rPr kumimoji="0" lang="en-US" sz="1400" b="1" i="1" u="none" strike="noStrike" kern="1200" cap="small"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Financing Instruments</a:t>
              </a:r>
            </a:p>
          </p:txBody>
        </p:sp>
      </p:grpSp>
      <p:grpSp>
        <p:nvGrpSpPr>
          <p:cNvPr id="61" name="Group 60">
            <a:extLst>
              <a:ext uri="{FF2B5EF4-FFF2-40B4-BE49-F238E27FC236}">
                <a16:creationId xmlns:a16="http://schemas.microsoft.com/office/drawing/2014/main" id="{803B7AC6-325E-4B5E-BDE4-5CEE6DCDC6C3}"/>
              </a:ext>
            </a:extLst>
          </p:cNvPr>
          <p:cNvGrpSpPr/>
          <p:nvPr/>
        </p:nvGrpSpPr>
        <p:grpSpPr>
          <a:xfrm>
            <a:off x="7455225" y="1207873"/>
            <a:ext cx="4527225" cy="235572"/>
            <a:chOff x="966000" y="1938043"/>
            <a:chExt cx="4773829" cy="235572"/>
          </a:xfrm>
        </p:grpSpPr>
        <p:cxnSp>
          <p:nvCxnSpPr>
            <p:cNvPr id="62" name="Straight Connector 61">
              <a:extLst>
                <a:ext uri="{FF2B5EF4-FFF2-40B4-BE49-F238E27FC236}">
                  <a16:creationId xmlns:a16="http://schemas.microsoft.com/office/drawing/2014/main" id="{7487AF15-3D45-4866-A145-708BC5CD651C}"/>
                </a:ext>
              </a:extLst>
            </p:cNvPr>
            <p:cNvCxnSpPr>
              <a:cxnSpLocks/>
            </p:cNvCxnSpPr>
            <p:nvPr/>
          </p:nvCxnSpPr>
          <p:spPr>
            <a:xfrm>
              <a:off x="966000" y="2053079"/>
              <a:ext cx="4773829"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D9FB44D-F14A-49C7-8541-1BF5557EF1C0}"/>
                </a:ext>
              </a:extLst>
            </p:cNvPr>
            <p:cNvSpPr txBox="1"/>
            <p:nvPr/>
          </p:nvSpPr>
          <p:spPr bwMode="gray">
            <a:xfrm>
              <a:off x="1975543" y="1938043"/>
              <a:ext cx="2754737" cy="235572"/>
            </a:xfrm>
            <a:prstGeom prst="rect">
              <a:avLst/>
            </a:prstGeom>
            <a:solidFill>
              <a:schemeClr val="bg2"/>
            </a:solidFill>
          </p:spPr>
          <p:txBody>
            <a:bodyPr vert="horz" wrap="square" lIns="0" tIns="0" rIns="0" bIns="0" rtlCol="0" anchor="ctr" anchorCtr="0">
              <a:noAutofit/>
            </a:bodyPr>
            <a:lstStyle/>
            <a:p>
              <a:pPr marL="0" marR="0" lvl="0" indent="0" algn="ctr" defTabSz="1072866" rtl="0" eaLnBrk="1" fontAlgn="auto" latinLnBrk="0" hangingPunct="1">
                <a:lnSpc>
                  <a:spcPct val="100000"/>
                </a:lnSpc>
                <a:spcBef>
                  <a:spcPts val="600"/>
                </a:spcBef>
                <a:spcAft>
                  <a:spcPts val="0"/>
                </a:spcAft>
                <a:buClrTx/>
                <a:buSzTx/>
                <a:buFontTx/>
                <a:buNone/>
                <a:tabLst/>
                <a:defRPr/>
              </a:pPr>
              <a:r>
                <a:rPr kumimoji="0" lang="en-US" sz="1400" b="1" i="1" u="none" strike="noStrike" kern="1200" cap="small" spc="0" normalizeH="0" baseline="0" noProof="0">
                  <a:ln>
                    <a:noFill/>
                  </a:ln>
                  <a:solidFill>
                    <a:srgbClr val="00B0F0"/>
                  </a:solidFill>
                  <a:effectLst/>
                  <a:uLnTx/>
                  <a:uFillTx/>
                  <a:latin typeface="Calibri" panose="020F0502020204030204" pitchFamily="34" charset="0"/>
                  <a:ea typeface="+mn-ea"/>
                  <a:cs typeface="Calibri" panose="020F0502020204030204" pitchFamily="34" charset="0"/>
                </a:rPr>
                <a:t>Suitability of variations</a:t>
              </a:r>
            </a:p>
          </p:txBody>
        </p:sp>
      </p:grpSp>
      <p:sp>
        <p:nvSpPr>
          <p:cNvPr id="49" name="Rectangle 48">
            <a:extLst>
              <a:ext uri="{FF2B5EF4-FFF2-40B4-BE49-F238E27FC236}">
                <a16:creationId xmlns:a16="http://schemas.microsoft.com/office/drawing/2014/main" id="{10CDA021-1F36-4146-9E05-70A10C1CBCF2}"/>
              </a:ext>
            </a:extLst>
          </p:cNvPr>
          <p:cNvSpPr/>
          <p:nvPr/>
        </p:nvSpPr>
        <p:spPr>
          <a:xfrm>
            <a:off x="7333500" y="1487678"/>
            <a:ext cx="4906626" cy="2712625"/>
          </a:xfrm>
          <a:prstGeom prst="rect">
            <a:avLst/>
          </a:prstGeom>
        </p:spPr>
        <p:txBody>
          <a:bodyPr vert="horz" wrap="square" lIns="54000" tIns="54000" rIns="54000" bIns="54000" rtlCol="0">
            <a:noAutofit/>
          </a:bodyPr>
          <a:lstStyle/>
          <a:p>
            <a:pPr marL="172800" marR="0" lvl="0" indent="-172800" algn="l" defTabSz="10728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Social loans / bonds:</a:t>
            </a:r>
          </a:p>
          <a:p>
            <a:pPr marL="360000" marR="0" lvl="1" indent="-172800" algn="l" defTabSz="1072866" rtl="0" eaLnBrk="1" fontAlgn="auto" latinLnBrk="0" hangingPunct="1">
              <a:lnSpc>
                <a:spcPct val="100000"/>
              </a:lnSpc>
              <a:spcBef>
                <a:spcPts val="300"/>
              </a:spcBef>
              <a:spcAft>
                <a:spcPts val="0"/>
              </a:spcAft>
              <a:buClrTx/>
              <a:buSzTx/>
              <a:buFont typeface="Homebase 12 Light" panose="020B0300000000000000" pitchFamily="34" charset="0"/>
              <a:buChar char="–"/>
              <a:tabLst/>
              <a:defRPr/>
            </a:pPr>
            <a:r>
              <a:rPr kumimoji="0" lang="en-US" sz="11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Proceeds exclusively applied to finance or re-finance in part or in full new and/or existing eligible Social Projects</a:t>
            </a:r>
          </a:p>
          <a:p>
            <a:pPr marL="360000" marR="0" lvl="1" indent="-172800" algn="l" defTabSz="1072866" rtl="0" eaLnBrk="1" fontAlgn="auto" latinLnBrk="0" hangingPunct="1">
              <a:lnSpc>
                <a:spcPct val="100000"/>
              </a:lnSpc>
              <a:spcBef>
                <a:spcPts val="300"/>
              </a:spcBef>
              <a:spcAft>
                <a:spcPts val="0"/>
              </a:spcAft>
              <a:buClrTx/>
              <a:buSzTx/>
              <a:buFont typeface="Homebase 12 Light" panose="020B0300000000000000" pitchFamily="34" charset="0"/>
              <a:buChar char="–"/>
              <a:tabLst/>
              <a:defRPr/>
            </a:pPr>
            <a:r>
              <a:rPr kumimoji="0" lang="en-US" sz="11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Four core components: use of proceeds, process for project evaluation and selection, management of proceeds, reporting.</a:t>
            </a:r>
          </a:p>
          <a:p>
            <a:pPr marL="172800" marR="0" lvl="0" indent="-172800" algn="l" defTabSz="1072866"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1"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Sustainibility-linked financing:</a:t>
            </a:r>
          </a:p>
          <a:p>
            <a:pPr marL="360000" marR="0" lvl="1" indent="-172800" algn="l" defTabSz="1072866" rtl="0" eaLnBrk="1" fontAlgn="auto" latinLnBrk="0" hangingPunct="1">
              <a:lnSpc>
                <a:spcPct val="100000"/>
              </a:lnSpc>
              <a:spcBef>
                <a:spcPts val="300"/>
              </a:spcBef>
              <a:spcAft>
                <a:spcPts val="0"/>
              </a:spcAft>
              <a:buClrTx/>
              <a:buSzTx/>
              <a:buFont typeface="Homebase 12 Light" panose="020B0300000000000000" pitchFamily="34" charset="0"/>
              <a:buChar char="–"/>
              <a:tabLst/>
              <a:defRPr/>
            </a:pPr>
            <a:r>
              <a:rPr kumimoji="0" lang="en-US" sz="11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Incentivizes borrowers to achieve predetermined sustainability performance objectives that are measured using sustainability performance targets (SPTs)</a:t>
            </a:r>
          </a:p>
          <a:p>
            <a:pPr marL="360000" marR="0" lvl="1" indent="-172800" algn="l" defTabSz="1072866" rtl="0" eaLnBrk="1" fontAlgn="auto" latinLnBrk="0" hangingPunct="1">
              <a:lnSpc>
                <a:spcPct val="100000"/>
              </a:lnSpc>
              <a:spcBef>
                <a:spcPts val="300"/>
              </a:spcBef>
              <a:spcAft>
                <a:spcPts val="0"/>
              </a:spcAft>
              <a:buClrTx/>
              <a:buSzTx/>
              <a:buFont typeface="Homebase 12 Light" panose="020B0300000000000000" pitchFamily="34" charset="0"/>
              <a:buChar char="–"/>
              <a:tabLst/>
              <a:defRPr/>
            </a:pPr>
            <a:r>
              <a:rPr kumimoji="0" lang="en-US" sz="11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Incentive mechanism that lowers/ increases pricing based on achievement of STPs/ KPIs</a:t>
            </a:r>
          </a:p>
          <a:p>
            <a:pPr marL="360000" marR="0" lvl="1" indent="-172800" algn="l" defTabSz="1072866" rtl="0" eaLnBrk="1" fontAlgn="auto" latinLnBrk="0" hangingPunct="1">
              <a:lnSpc>
                <a:spcPct val="100000"/>
              </a:lnSpc>
              <a:spcBef>
                <a:spcPts val="300"/>
              </a:spcBef>
              <a:spcAft>
                <a:spcPts val="0"/>
              </a:spcAft>
              <a:buClrTx/>
              <a:buSzTx/>
              <a:buFont typeface="Homebase 12 Light" panose="020B0300000000000000" pitchFamily="34" charset="0"/>
              <a:buChar char="–"/>
              <a:tabLst/>
              <a:defRPr/>
            </a:pPr>
            <a:r>
              <a:rPr kumimoji="0" lang="en-US" sz="11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use of proceeds is not a determinant in its categorization and, in most instances, proceeds are used for general corporate purposes</a:t>
            </a:r>
          </a:p>
          <a:p>
            <a:pPr marL="0" marR="0" lvl="0" indent="-347663" algn="l" defTabSz="1072866" rtl="0" eaLnBrk="1" fontAlgn="auto" latinLnBrk="0" hangingPunct="1">
              <a:lnSpc>
                <a:spcPct val="100000"/>
              </a:lnSpc>
              <a:spcBef>
                <a:spcPts val="300"/>
              </a:spcBef>
              <a:spcAft>
                <a:spcPts val="0"/>
              </a:spcAft>
              <a:buClrTx/>
              <a:buSzTx/>
              <a:buFont typeface="Arial" panose="020B0604020202020204" pitchFamily="34" charset="0"/>
              <a:buChar char="•"/>
              <a:tabLst>
                <a:tab pos="176213" algn="l"/>
              </a:tabLst>
              <a:defRPr/>
            </a:pPr>
            <a:r>
              <a:rPr kumimoji="0" lang="en-US" sz="1200" b="1"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Impact loans / bonds:	</a:t>
            </a:r>
          </a:p>
          <a:p>
            <a:pPr marL="360000" marR="0" lvl="1" indent="-172800" algn="l" defTabSz="1072866" rtl="0" eaLnBrk="1" fontAlgn="auto" latinLnBrk="0" hangingPunct="1">
              <a:lnSpc>
                <a:spcPct val="100000"/>
              </a:lnSpc>
              <a:spcBef>
                <a:spcPts val="300"/>
              </a:spcBef>
              <a:spcAft>
                <a:spcPts val="0"/>
              </a:spcAft>
              <a:buClrTx/>
              <a:buSzTx/>
              <a:buFont typeface="Homebase 12 Light" panose="020B0300000000000000" pitchFamily="34" charset="0"/>
              <a:buChar char="–"/>
              <a:tabLst/>
              <a:defRPr/>
            </a:pPr>
            <a:r>
              <a:rPr kumimoji="0" lang="en-US" sz="11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investor directs funding to an implementer for projects that the investor believes will create road safety outcomes and assumes the risk of achieving these outcomes. </a:t>
            </a:r>
          </a:p>
          <a:p>
            <a:pPr marL="360000" marR="0" lvl="1" indent="-172800" algn="l" defTabSz="1072866" rtl="0" eaLnBrk="1" fontAlgn="auto" latinLnBrk="0" hangingPunct="1">
              <a:lnSpc>
                <a:spcPct val="100000"/>
              </a:lnSpc>
              <a:spcBef>
                <a:spcPts val="300"/>
              </a:spcBef>
              <a:spcAft>
                <a:spcPts val="0"/>
              </a:spcAft>
              <a:buClrTx/>
              <a:buSzTx/>
              <a:buFont typeface="Homebase 12 Light" panose="020B0300000000000000" pitchFamily="34" charset="0"/>
              <a:buChar char="–"/>
              <a:tabLst/>
              <a:defRPr/>
            </a:pPr>
            <a:r>
              <a:rPr kumimoji="0" lang="en-US" sz="11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If the outcomes are realized, the investor receives an appropriate financial return from an outcome funder such as the beneficiary government or a donor. </a:t>
            </a:r>
          </a:p>
          <a:p>
            <a:pPr marL="187200" marR="0" lvl="1" indent="0" algn="l" defTabSz="1072866" rtl="0" eaLnBrk="1" fontAlgn="auto" latinLnBrk="0" hangingPunct="1">
              <a:lnSpc>
                <a:spcPct val="100000"/>
              </a:lnSpc>
              <a:spcBef>
                <a:spcPts val="300"/>
              </a:spcBef>
              <a:spcAft>
                <a:spcPts val="0"/>
              </a:spcAft>
              <a:buClrTx/>
              <a:buSzTx/>
              <a:buFontTx/>
              <a:buNone/>
              <a:tabLst/>
              <a:defRPr/>
            </a:pPr>
            <a:endParaRPr kumimoji="0" lang="en-US" sz="11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endParaRPr>
          </a:p>
        </p:txBody>
      </p:sp>
      <p:sp>
        <p:nvSpPr>
          <p:cNvPr id="26" name="Rectangle: Rounded Corners 25">
            <a:extLst>
              <a:ext uri="{FF2B5EF4-FFF2-40B4-BE49-F238E27FC236}">
                <a16:creationId xmlns:a16="http://schemas.microsoft.com/office/drawing/2014/main" id="{BE6B2100-73CE-483B-8AEA-6562A0E55084}"/>
              </a:ext>
            </a:extLst>
          </p:cNvPr>
          <p:cNvSpPr/>
          <p:nvPr/>
        </p:nvSpPr>
        <p:spPr>
          <a:xfrm>
            <a:off x="327599" y="1909513"/>
            <a:ext cx="840902" cy="854475"/>
          </a:xfrm>
          <a:prstGeom prst="roundRect">
            <a:avLst/>
          </a:prstGeom>
          <a:no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Public borrower</a:t>
            </a:r>
          </a:p>
        </p:txBody>
      </p:sp>
      <p:sp>
        <p:nvSpPr>
          <p:cNvPr id="27" name="Rectangle: Rounded Corners 26">
            <a:extLst>
              <a:ext uri="{FF2B5EF4-FFF2-40B4-BE49-F238E27FC236}">
                <a16:creationId xmlns:a16="http://schemas.microsoft.com/office/drawing/2014/main" id="{08DD6BD0-2498-48B5-86BD-B88D88975C96}"/>
              </a:ext>
            </a:extLst>
          </p:cNvPr>
          <p:cNvSpPr/>
          <p:nvPr/>
        </p:nvSpPr>
        <p:spPr>
          <a:xfrm>
            <a:off x="327599" y="2808989"/>
            <a:ext cx="840902" cy="2404746"/>
          </a:xfrm>
          <a:prstGeom prst="roundRect">
            <a:avLst/>
          </a:prstGeom>
          <a:solidFill>
            <a:srgbClr val="0070C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Private borrower</a:t>
            </a:r>
          </a:p>
        </p:txBody>
      </p:sp>
      <p:sp>
        <p:nvSpPr>
          <p:cNvPr id="29" name="Oval 28">
            <a:extLst>
              <a:ext uri="{FF2B5EF4-FFF2-40B4-BE49-F238E27FC236}">
                <a16:creationId xmlns:a16="http://schemas.microsoft.com/office/drawing/2014/main" id="{EEE39681-EDBE-41D5-8F3C-83ACFA2C80C1}"/>
              </a:ext>
            </a:extLst>
          </p:cNvPr>
          <p:cNvSpPr/>
          <p:nvPr/>
        </p:nvSpPr>
        <p:spPr>
          <a:xfrm>
            <a:off x="1234527" y="2215023"/>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a:t>
            </a:r>
          </a:p>
        </p:txBody>
      </p:sp>
      <p:sp>
        <p:nvSpPr>
          <p:cNvPr id="31" name="Oval 30">
            <a:extLst>
              <a:ext uri="{FF2B5EF4-FFF2-40B4-BE49-F238E27FC236}">
                <a16:creationId xmlns:a16="http://schemas.microsoft.com/office/drawing/2014/main" id="{4426EBEE-31B7-4945-BC8A-953945679FA6}"/>
              </a:ext>
            </a:extLst>
          </p:cNvPr>
          <p:cNvSpPr/>
          <p:nvPr/>
        </p:nvSpPr>
        <p:spPr>
          <a:xfrm>
            <a:off x="1234527" y="5518128"/>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E</a:t>
            </a:r>
          </a:p>
        </p:txBody>
      </p:sp>
      <p:sp>
        <p:nvSpPr>
          <p:cNvPr id="32" name="Rectangle: Rounded Corners 31">
            <a:extLst>
              <a:ext uri="{FF2B5EF4-FFF2-40B4-BE49-F238E27FC236}">
                <a16:creationId xmlns:a16="http://schemas.microsoft.com/office/drawing/2014/main" id="{9ECBA30A-E3DA-4A3D-9907-737D06C6F26E}"/>
              </a:ext>
            </a:extLst>
          </p:cNvPr>
          <p:cNvSpPr/>
          <p:nvPr/>
        </p:nvSpPr>
        <p:spPr>
          <a:xfrm>
            <a:off x="327599" y="5277706"/>
            <a:ext cx="840902" cy="854475"/>
          </a:xfrm>
          <a:prstGeom prst="roundRect">
            <a:avLst/>
          </a:prstGeom>
          <a:no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Public or private</a:t>
            </a:r>
          </a:p>
        </p:txBody>
      </p:sp>
      <p:sp>
        <p:nvSpPr>
          <p:cNvPr id="34" name="正方形/長方形 5">
            <a:extLst>
              <a:ext uri="{FF2B5EF4-FFF2-40B4-BE49-F238E27FC236}">
                <a16:creationId xmlns:a16="http://schemas.microsoft.com/office/drawing/2014/main" id="{3EAA1EA5-32E0-4259-91E3-5BEF4B697E37}"/>
              </a:ext>
            </a:extLst>
          </p:cNvPr>
          <p:cNvSpPr/>
          <p:nvPr/>
        </p:nvSpPr>
        <p:spPr>
          <a:xfrm>
            <a:off x="7153502" y="5328424"/>
            <a:ext cx="4710900" cy="954107"/>
          </a:xfrm>
          <a:prstGeom prst="rect">
            <a:avLst/>
          </a:prstGeom>
        </p:spPr>
        <p:txBody>
          <a:bodyPr wrap="square" anchor="t">
            <a:spAutoFit/>
          </a:bodyPr>
          <a:lstStyle/>
          <a:p>
            <a:pPr marL="171450" marR="0" lvl="0" indent="-171450" algn="l" defTabSz="1072866"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en-US" altLang="ja-JP" sz="1400" b="0" i="1" u="none" strike="noStrike" kern="1200" cap="none" spc="0" normalizeH="0" baseline="0" noProof="0">
                <a:ln>
                  <a:noFill/>
                </a:ln>
                <a:solidFill>
                  <a:srgbClr val="00B0F0"/>
                </a:solidFill>
                <a:effectLst/>
                <a:uLnTx/>
                <a:uFillTx/>
                <a:latin typeface="Calibri" panose="020F0502020204030204" pitchFamily="34" charset="0"/>
                <a:ea typeface="MS PGothic"/>
                <a:cs typeface="Calibri" panose="020F0502020204030204" pitchFamily="34" charset="0"/>
              </a:rPr>
              <a:t>In the situations where the Road safety Intervention could not generate sufficient resources to repay the debt in full, financings could include blended finance: grants, bonus payments, margin discounts, etc.</a:t>
            </a:r>
            <a:endParaRPr kumimoji="0" lang="ja-JP" altLang="en-US" sz="1400" b="0" i="0" u="none" strike="noStrike" kern="1200" cap="none" spc="0" normalizeH="0" baseline="0" noProof="0">
              <a:ln>
                <a:noFill/>
              </a:ln>
              <a:solidFill>
                <a:srgbClr val="00B0F0"/>
              </a:solidFill>
              <a:effectLst/>
              <a:uLnTx/>
              <a:uFillTx/>
              <a:latin typeface="Calibri" panose="020F0502020204030204" pitchFamily="34" charset="0"/>
              <a:ea typeface="MS PGothic"/>
              <a:cs typeface="Calibri" panose="020F0502020204030204" pitchFamily="34" charset="0"/>
            </a:endParaRPr>
          </a:p>
        </p:txBody>
      </p:sp>
      <p:sp>
        <p:nvSpPr>
          <p:cNvPr id="36" name="Rectangle 35">
            <a:extLst>
              <a:ext uri="{FF2B5EF4-FFF2-40B4-BE49-F238E27FC236}">
                <a16:creationId xmlns:a16="http://schemas.microsoft.com/office/drawing/2014/main" id="{CAD6B7EC-398F-4ECE-AD5E-370A013282AC}"/>
              </a:ext>
            </a:extLst>
          </p:cNvPr>
          <p:cNvSpPr/>
          <p:nvPr/>
        </p:nvSpPr>
        <p:spPr>
          <a:xfrm>
            <a:off x="1348500" y="2811488"/>
            <a:ext cx="5805000" cy="2466217"/>
          </a:xfrm>
          <a:prstGeom prst="rect">
            <a:avLst/>
          </a:prstGeom>
          <a:noFill/>
          <a:ln w="28575">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Lato"/>
              <a:ea typeface="+mn-ea"/>
              <a:cs typeface="Arial" pitchFamily="34" charset="0"/>
            </a:endParaRPr>
          </a:p>
        </p:txBody>
      </p:sp>
      <p:sp>
        <p:nvSpPr>
          <p:cNvPr id="28" name="Oval 27">
            <a:extLst>
              <a:ext uri="{FF2B5EF4-FFF2-40B4-BE49-F238E27FC236}">
                <a16:creationId xmlns:a16="http://schemas.microsoft.com/office/drawing/2014/main" id="{FDFAF96F-AC4B-49F9-A49D-923E10121057}"/>
              </a:ext>
            </a:extLst>
          </p:cNvPr>
          <p:cNvSpPr/>
          <p:nvPr/>
        </p:nvSpPr>
        <p:spPr>
          <a:xfrm>
            <a:off x="1234527" y="3040799"/>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a:t>
            </a:r>
          </a:p>
        </p:txBody>
      </p:sp>
      <p:sp>
        <p:nvSpPr>
          <p:cNvPr id="30" name="Oval 29">
            <a:extLst>
              <a:ext uri="{FF2B5EF4-FFF2-40B4-BE49-F238E27FC236}">
                <a16:creationId xmlns:a16="http://schemas.microsoft.com/office/drawing/2014/main" id="{2ED64D01-F30D-4B39-A213-12F5631F1012}"/>
              </a:ext>
            </a:extLst>
          </p:cNvPr>
          <p:cNvSpPr/>
          <p:nvPr/>
        </p:nvSpPr>
        <p:spPr>
          <a:xfrm>
            <a:off x="1234527" y="3866575"/>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C</a:t>
            </a:r>
          </a:p>
        </p:txBody>
      </p:sp>
      <p:sp>
        <p:nvSpPr>
          <p:cNvPr id="33" name="Oval 32">
            <a:extLst>
              <a:ext uri="{FF2B5EF4-FFF2-40B4-BE49-F238E27FC236}">
                <a16:creationId xmlns:a16="http://schemas.microsoft.com/office/drawing/2014/main" id="{A4FA8721-D109-4A62-8E33-9FEA0D4F346E}"/>
              </a:ext>
            </a:extLst>
          </p:cNvPr>
          <p:cNvSpPr/>
          <p:nvPr/>
        </p:nvSpPr>
        <p:spPr>
          <a:xfrm>
            <a:off x="1234527" y="4692351"/>
            <a:ext cx="268773" cy="270000"/>
          </a:xfrm>
          <a:prstGeom prst="ellipse">
            <a:avLst/>
          </a:prstGeom>
          <a:solidFill>
            <a:srgbClr val="00B0F0"/>
          </a:solidFill>
          <a:ln w="19050">
            <a:solidFill>
              <a:srgbClr val="00B0F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D</a:t>
            </a:r>
          </a:p>
        </p:txBody>
      </p:sp>
    </p:spTree>
    <p:extLst>
      <p:ext uri="{BB962C8B-B14F-4D97-AF65-F5344CB8AC3E}">
        <p14:creationId xmlns:p14="http://schemas.microsoft.com/office/powerpoint/2010/main" val="197924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31B5E653-A8A3-4F8B-BD0C-6A21325BF4FD}"/>
              </a:ext>
            </a:extLst>
          </p:cNvPr>
          <p:cNvGraphicFramePr>
            <a:graphicFrameLocks noChangeAspect="1"/>
          </p:cNvGraphicFramePr>
          <p:nvPr>
            <p:custDataLst>
              <p:tags r:id="rId1"/>
            </p:custDataLst>
            <p:extLst>
              <p:ext uri="{D42A27DB-BD31-4B8C-83A1-F6EECF244321}">
                <p14:modId xmlns:p14="http://schemas.microsoft.com/office/powerpoint/2010/main" val="2636313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24" imgH="623" progId="TCLayout.ActiveDocument.1">
                  <p:embed/>
                </p:oleObj>
              </mc:Choice>
              <mc:Fallback>
                <p:oleObj name="think-cell Slide" r:id="rId3" imgW="624" imgH="623" progId="TCLayout.ActiveDocument.1">
                  <p:embed/>
                  <p:pic>
                    <p:nvPicPr>
                      <p:cNvPr id="8" name="Object 7" hidden="1">
                        <a:extLst>
                          <a:ext uri="{FF2B5EF4-FFF2-40B4-BE49-F238E27FC236}">
                            <a16:creationId xmlns:a16="http://schemas.microsoft.com/office/drawing/2014/main" id="{31B5E653-A8A3-4F8B-BD0C-6A21325BF4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BC6D52D3-9607-42E8-9B70-FC3E32BB8041}"/>
              </a:ext>
            </a:extLst>
          </p:cNvPr>
          <p:cNvSpPr txBox="1">
            <a:spLocks/>
          </p:cNvSpPr>
          <p:nvPr/>
        </p:nvSpPr>
        <p:spPr bwMode="auto">
          <a:xfrm>
            <a:off x="1449272" y="1189792"/>
            <a:ext cx="9295741" cy="1822161"/>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lvl1pPr algn="l" rtl="0" eaLnBrk="1" fontAlgn="base" hangingPunct="1">
              <a:spcBef>
                <a:spcPct val="0"/>
              </a:spcBef>
              <a:spcAft>
                <a:spcPct val="0"/>
              </a:spcAft>
              <a:defRPr sz="2000" b="1" cap="none" baseline="0">
                <a:solidFill>
                  <a:srgbClr val="FFFFFF"/>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gn="ctr"/>
            <a:r>
              <a:rPr lang="en-US" sz="7200" kern="0" cap="small">
                <a:solidFill>
                  <a:schemeClr val="tx1"/>
                </a:solidFill>
              </a:rPr>
              <a:t>Thank you</a:t>
            </a:r>
          </a:p>
        </p:txBody>
      </p:sp>
    </p:spTree>
    <p:extLst>
      <p:ext uri="{BB962C8B-B14F-4D97-AF65-F5344CB8AC3E}">
        <p14:creationId xmlns:p14="http://schemas.microsoft.com/office/powerpoint/2010/main" val="589718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7450E7C-E15E-4B81-9884-EEDEED184C9E}"/>
              </a:ext>
            </a:extLst>
          </p:cNvPr>
          <p:cNvGraphicFramePr>
            <a:graphicFrameLocks noChangeAspect="1"/>
          </p:cNvGraphicFramePr>
          <p:nvPr>
            <p:custDataLst>
              <p:tags r:id="rId1"/>
            </p:custDataLst>
            <p:extLst>
              <p:ext uri="{D42A27DB-BD31-4B8C-83A1-F6EECF244321}">
                <p14:modId xmlns:p14="http://schemas.microsoft.com/office/powerpoint/2010/main" val="382693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624" imgH="623" progId="TCLayout.ActiveDocument.1">
                  <p:embed/>
                </p:oleObj>
              </mc:Choice>
              <mc:Fallback>
                <p:oleObj name="think-cell Slide" r:id="rId21" imgW="624" imgH="623" progId="TCLayout.ActiveDocument.1">
                  <p:embed/>
                  <p:pic>
                    <p:nvPicPr>
                      <p:cNvPr id="5" name="Object 4" hidden="1">
                        <a:extLst>
                          <a:ext uri="{FF2B5EF4-FFF2-40B4-BE49-F238E27FC236}">
                            <a16:creationId xmlns:a16="http://schemas.microsoft.com/office/drawing/2014/main" id="{37450E7C-E15E-4B81-9884-EEDEED184C9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ED005D-7F99-42F3-8DD9-8E271910DEEB}"/>
              </a:ext>
            </a:extLst>
          </p:cNvPr>
          <p:cNvSpPr>
            <a:spLocks noGrp="1"/>
          </p:cNvSpPr>
          <p:nvPr>
            <p:ph type="title"/>
          </p:nvPr>
        </p:nvSpPr>
        <p:spPr/>
        <p:txBody>
          <a:bodyPr vert="horz"/>
          <a:lstStyle/>
          <a:p>
            <a:r>
              <a:rPr lang="en-US"/>
              <a:t>Despite the significant burden, only ~$40m in ODA is earmarked as road safety, while the funding need to meet the SDG targets of halving road FSIs by 2030 is ~$26b p.a.</a:t>
            </a:r>
            <a:endParaRPr lang="en-GB"/>
          </a:p>
        </p:txBody>
      </p:sp>
      <p:graphicFrame>
        <p:nvGraphicFramePr>
          <p:cNvPr id="38" name="Chart 37">
            <a:extLst>
              <a:ext uri="{FF2B5EF4-FFF2-40B4-BE49-F238E27FC236}">
                <a16:creationId xmlns:a16="http://schemas.microsoft.com/office/drawing/2014/main" id="{FF81A3C2-0947-4C10-A6E6-DBEBEEC21460}"/>
              </a:ext>
            </a:extLst>
          </p:cNvPr>
          <p:cNvGraphicFramePr/>
          <p:nvPr>
            <p:custDataLst>
              <p:tags r:id="rId2"/>
            </p:custDataLst>
            <p:extLst>
              <p:ext uri="{D42A27DB-BD31-4B8C-83A1-F6EECF244321}">
                <p14:modId xmlns:p14="http://schemas.microsoft.com/office/powerpoint/2010/main" val="2648689854"/>
              </p:ext>
            </p:extLst>
          </p:nvPr>
        </p:nvGraphicFramePr>
        <p:xfrm>
          <a:off x="6470650" y="3808413"/>
          <a:ext cx="3627438" cy="1879600"/>
        </p:xfrm>
        <a:graphic>
          <a:graphicData uri="http://schemas.openxmlformats.org/drawingml/2006/chart">
            <c:chart xmlns:c="http://schemas.openxmlformats.org/drawingml/2006/chart" xmlns:r="http://schemas.openxmlformats.org/officeDocument/2006/relationships" r:id="rId23"/>
          </a:graphicData>
        </a:graphic>
      </p:graphicFrame>
      <p:cxnSp>
        <p:nvCxnSpPr>
          <p:cNvPr id="24" name="Straight Connector 23">
            <a:extLst>
              <a:ext uri="{FF2B5EF4-FFF2-40B4-BE49-F238E27FC236}">
                <a16:creationId xmlns:a16="http://schemas.microsoft.com/office/drawing/2014/main" id="{3AF5F09F-699E-4E5C-B419-42C1B1BDC561}"/>
              </a:ext>
            </a:extLst>
          </p:cNvPr>
          <p:cNvCxnSpPr/>
          <p:nvPr>
            <p:custDataLst>
              <p:tags r:id="rId3"/>
            </p:custDataLst>
          </p:nvPr>
        </p:nvCxnSpPr>
        <p:spPr bwMode="gray">
          <a:xfrm>
            <a:off x="6937375" y="4981575"/>
            <a:ext cx="963613" cy="0"/>
          </a:xfrm>
          <a:prstGeom prst="line">
            <a:avLst/>
          </a:prstGeom>
          <a:ln w="6350" cap="flat" cmpd="sng" algn="ctr">
            <a:solidFill>
              <a:srgbClr val="6CA5BF"/>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B9C4767D-040B-4762-8BB3-CC2B949B3F17}"/>
              </a:ext>
            </a:extLst>
          </p:cNvPr>
          <p:cNvCxnSpPr/>
          <p:nvPr>
            <p:custDataLst>
              <p:tags r:id="rId4"/>
            </p:custDataLst>
          </p:nvPr>
        </p:nvCxnSpPr>
        <p:spPr bwMode="gray">
          <a:xfrm>
            <a:off x="6937375" y="4981575"/>
            <a:ext cx="0" cy="619125"/>
          </a:xfrm>
          <a:prstGeom prst="line">
            <a:avLst/>
          </a:prstGeom>
          <a:ln w="6350" cap="flat" cmpd="sng" algn="ctr">
            <a:solidFill>
              <a:srgbClr val="6CA5BF"/>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782AE6C-9227-45B9-9818-5DA56EB08EF1}"/>
              </a:ext>
            </a:extLst>
          </p:cNvPr>
          <p:cNvCxnSpPr/>
          <p:nvPr>
            <p:custDataLst>
              <p:tags r:id="rId5"/>
            </p:custDataLst>
          </p:nvPr>
        </p:nvCxnSpPr>
        <p:spPr bwMode="gray">
          <a:xfrm>
            <a:off x="7900988" y="4981575"/>
            <a:ext cx="0" cy="619125"/>
          </a:xfrm>
          <a:prstGeom prst="line">
            <a:avLst/>
          </a:prstGeom>
          <a:ln w="6350" cap="flat" cmpd="sng" algn="ctr">
            <a:solidFill>
              <a:srgbClr val="6CA5BF"/>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996D7676-7AF9-400F-A45C-A94C104A4C22}"/>
              </a:ext>
            </a:extLst>
          </p:cNvPr>
          <p:cNvCxnSpPr/>
          <p:nvPr>
            <p:custDataLst>
              <p:tags r:id="rId6"/>
            </p:custDataLst>
          </p:nvPr>
        </p:nvCxnSpPr>
        <p:spPr bwMode="auto">
          <a:xfrm flipV="1">
            <a:off x="9150350" y="3233738"/>
            <a:ext cx="0" cy="338138"/>
          </a:xfrm>
          <a:prstGeom prst="line">
            <a:avLst/>
          </a:prstGeom>
          <a:ln w="1270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FA1AB78-129F-4734-A0A7-19D8A3DAE641}"/>
              </a:ext>
            </a:extLst>
          </p:cNvPr>
          <p:cNvCxnSpPr/>
          <p:nvPr>
            <p:custDataLst>
              <p:tags r:id="rId7"/>
            </p:custDataLst>
          </p:nvPr>
        </p:nvCxnSpPr>
        <p:spPr bwMode="auto">
          <a:xfrm flipH="1">
            <a:off x="7418388" y="3233738"/>
            <a:ext cx="1731962" cy="0"/>
          </a:xfrm>
          <a:prstGeom prst="line">
            <a:avLst/>
          </a:prstGeom>
          <a:ln w="1270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065F253D-CC54-426E-A3FA-7F22776A3263}"/>
              </a:ext>
            </a:extLst>
          </p:cNvPr>
          <p:cNvCxnSpPr/>
          <p:nvPr>
            <p:custDataLst>
              <p:tags r:id="rId8"/>
            </p:custDataLst>
          </p:nvPr>
        </p:nvCxnSpPr>
        <p:spPr bwMode="auto">
          <a:xfrm>
            <a:off x="7418388" y="3233738"/>
            <a:ext cx="0" cy="1471613"/>
          </a:xfrm>
          <a:prstGeom prst="line">
            <a:avLst/>
          </a:prstGeom>
          <a:ln w="12700" cap="flat" cmpd="sng" algn="ctr">
            <a:solidFill>
              <a:schemeClr val="tx1"/>
            </a:solidFill>
            <a:prstDash val="solid"/>
            <a:roun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0" name="Text Placeholder 2">
            <a:extLst>
              <a:ext uri="{FF2B5EF4-FFF2-40B4-BE49-F238E27FC236}">
                <a16:creationId xmlns:a16="http://schemas.microsoft.com/office/drawing/2014/main" id="{95B6C505-6EB7-4169-B5B3-A23325D0126A}"/>
              </a:ext>
            </a:extLst>
          </p:cNvPr>
          <p:cNvSpPr>
            <a:spLocks noGrp="1"/>
          </p:cNvSpPr>
          <p:nvPr>
            <p:custDataLst>
              <p:tags r:id="rId9"/>
            </p:custDataLst>
          </p:nvPr>
        </p:nvSpPr>
        <p:spPr bwMode="auto">
          <a:xfrm>
            <a:off x="6935788" y="5656263"/>
            <a:ext cx="965200" cy="3651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72800" indent="-172800" algn="l" defTabSz="1072866" rtl="0" eaLnBrk="1" latinLnBrk="0" hangingPunct="1">
              <a:lnSpc>
                <a:spcPct val="100000"/>
              </a:lnSpc>
              <a:spcBef>
                <a:spcPts val="600"/>
              </a:spcBef>
              <a:buFont typeface="Arial" panose="020B0604020202020204" pitchFamily="34" charset="0"/>
              <a:buChar char="•"/>
              <a:defRPr sz="1200" kern="1200">
                <a:solidFill>
                  <a:srgbClr val="606060"/>
                </a:solidFill>
                <a:latin typeface="Lato" panose="020F0502020204030203" pitchFamily="34" charset="0"/>
                <a:ea typeface="+mn-ea"/>
                <a:cs typeface="Arial" pitchFamily="34" charset="0"/>
              </a:defRPr>
            </a:lvl1pPr>
            <a:lvl2pPr marL="360000" indent="-172800" algn="l" defTabSz="1072866" rtl="0" eaLnBrk="1" latinLnBrk="0" hangingPunct="1">
              <a:lnSpc>
                <a:spcPct val="100000"/>
              </a:lnSpc>
              <a:spcBef>
                <a:spcPts val="300"/>
              </a:spcBef>
              <a:buFont typeface="Homebase 12 Light" panose="020B0300000000000000" pitchFamily="34" charset="0"/>
              <a:buChar char="–"/>
              <a:defRPr sz="1100" kern="1200" baseline="0">
                <a:solidFill>
                  <a:srgbClr val="606060"/>
                </a:solidFill>
                <a:latin typeface="Lato" panose="020F0502020204030203" pitchFamily="34" charset="0"/>
                <a:ea typeface="+mn-ea"/>
                <a:cs typeface="Arial" pitchFamily="34" charset="0"/>
              </a:defRPr>
            </a:lvl2pPr>
            <a:lvl3pPr marL="540000" indent="-172800" algn="l" defTabSz="1072866" rtl="0" eaLnBrk="1" latinLnBrk="0" hangingPunct="1">
              <a:lnSpc>
                <a:spcPct val="100000"/>
              </a:lnSpc>
              <a:spcBef>
                <a:spcPts val="200"/>
              </a:spcBef>
              <a:buFont typeface="Arial" panose="020B0604020202020204" pitchFamily="34" charset="0"/>
              <a:buChar char="•"/>
              <a:defRPr sz="1050" kern="1200" baseline="0">
                <a:solidFill>
                  <a:srgbClr val="606060"/>
                </a:solidFill>
                <a:latin typeface="Lato" panose="020F0502020204030203" pitchFamily="34" charset="0"/>
                <a:ea typeface="+mn-ea"/>
                <a:cs typeface="Arial" pitchFamily="34" charset="0"/>
              </a:defRPr>
            </a:lvl3pPr>
            <a:lvl4pPr marL="720000" indent="-144000" algn="l" defTabSz="1072866" rtl="0" eaLnBrk="1" latinLnBrk="0" hangingPunct="1">
              <a:lnSpc>
                <a:spcPct val="100000"/>
              </a:lnSpc>
              <a:spcBef>
                <a:spcPts val="10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Arial" pitchFamily="34" charset="0"/>
              </a:defRPr>
            </a:lvl4pPr>
            <a:lvl5pPr marL="1005811" indent="-201162"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Arial" pitchFamily="34" charset="0"/>
              </a:defRPr>
            </a:lvl5pPr>
            <a:lvl6pPr marL="1206974" indent="-201162" algn="l" defTabSz="1072866" rtl="0" eaLnBrk="1" latinLnBrk="0" hangingPunct="1">
              <a:lnSpc>
                <a:spcPct val="100000"/>
              </a:lnSpc>
              <a:spcBef>
                <a:spcPts val="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mn-cs"/>
              </a:defRPr>
            </a:lvl6pPr>
            <a:lvl7pPr marL="1408136" indent="-197437"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mn-cs"/>
              </a:defRPr>
            </a:lvl7pPr>
            <a:lvl8pPr marL="1609298" indent="-204888" algn="l" defTabSz="1072866" rtl="0" eaLnBrk="1" latinLnBrk="0" hangingPunct="1">
              <a:lnSpc>
                <a:spcPct val="100000"/>
              </a:lnSpc>
              <a:spcBef>
                <a:spcPts val="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mn-cs"/>
              </a:defRPr>
            </a:lvl8pPr>
            <a:lvl9pPr marL="1743406" indent="-197437"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mn-cs"/>
              </a:defRPr>
            </a:lvl9pPr>
          </a:lstStyle>
          <a:p>
            <a:pPr marL="0" indent="0" algn="ctr">
              <a:spcBef>
                <a:spcPct val="0"/>
              </a:spcBef>
              <a:buNone/>
            </a:pPr>
            <a:fld id="{BF626652-0043-49D3-BB54-60D6A1A0E591}" type="datetime'''Road ''''''''Sa''''fe''t''''y ''Fu''n''''di''n''g Ne''ed'">
              <a:rPr lang="fr-FR" altLang="en-US" b="0" smtClean="0">
                <a:solidFill>
                  <a:srgbClr val="595959"/>
                </a:solidFill>
                <a:latin typeface="+mn-lt"/>
                <a:ea typeface="+mj-ea"/>
                <a:cs typeface="+mj-cs"/>
              </a:rPr>
              <a:pPr marL="0" indent="0" algn="ctr">
                <a:spcBef>
                  <a:spcPct val="0"/>
                </a:spcBef>
                <a:buNone/>
              </a:pPr>
              <a:t>Road Safety Funding Need</a:t>
            </a:fld>
            <a:endParaRPr lang="en-GB" b="0" noProof="0">
              <a:solidFill>
                <a:srgbClr val="595959"/>
              </a:solidFill>
              <a:latin typeface="+mn-lt"/>
              <a:ea typeface="+mj-ea"/>
              <a:cs typeface="+mj-cs"/>
              <a:sym typeface="+mn-lt"/>
            </a:endParaRPr>
          </a:p>
        </p:txBody>
      </p:sp>
      <p:sp>
        <p:nvSpPr>
          <p:cNvPr id="90" name="Rectangle 89">
            <a:extLst>
              <a:ext uri="{FF2B5EF4-FFF2-40B4-BE49-F238E27FC236}">
                <a16:creationId xmlns:a16="http://schemas.microsoft.com/office/drawing/2014/main" id="{C4D63747-3790-4561-8864-9EABE03B2C95}"/>
              </a:ext>
            </a:extLst>
          </p:cNvPr>
          <p:cNvSpPr>
            <a:spLocks noGrp="1" noChangeArrowheads="1"/>
          </p:cNvSpPr>
          <p:nvPr>
            <p:custDataLst>
              <p:tags r:id="rId10"/>
            </p:custDataLst>
          </p:nvPr>
        </p:nvSpPr>
        <p:spPr bwMode="auto">
          <a:xfrm>
            <a:off x="9774238" y="4125913"/>
            <a:ext cx="1793875" cy="18415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lvl="1" indent="0">
              <a:buNone/>
            </a:pPr>
            <a:fld id="{227503E1-0957-404E-A002-B712AC7382B1}" type="datetime'B''as''i''c'' ''&amp; G''''e''ne''''r''''a''l He''''a''l''th ODA'">
              <a:rPr lang="en-GB" altLang="en-US" sz="1100" b="0" smtClean="0">
                <a:ea typeface="+mj-ea"/>
                <a:cs typeface="+mj-cs"/>
              </a:rPr>
              <a:pPr marL="0" lvl="1" indent="0">
                <a:buNone/>
              </a:pPr>
              <a:t>Basic &amp; General Health ODA</a:t>
            </a:fld>
            <a:endParaRPr lang="en-GB" sz="1100" b="0">
              <a:latin typeface="+mj-lt"/>
              <a:ea typeface="+mj-ea"/>
              <a:cs typeface="+mj-cs"/>
              <a:sym typeface="+mn-lt"/>
            </a:endParaRPr>
          </a:p>
        </p:txBody>
      </p:sp>
      <p:sp>
        <p:nvSpPr>
          <p:cNvPr id="55" name="Rectangle 54">
            <a:extLst>
              <a:ext uri="{FF2B5EF4-FFF2-40B4-BE49-F238E27FC236}">
                <a16:creationId xmlns:a16="http://schemas.microsoft.com/office/drawing/2014/main" id="{D8E4BED7-AAE7-469D-9364-C42E24F2C479}"/>
              </a:ext>
            </a:extLst>
          </p:cNvPr>
          <p:cNvSpPr>
            <a:spLocks noGrp="1" noChangeArrowheads="1"/>
          </p:cNvSpPr>
          <p:nvPr>
            <p:custDataLst>
              <p:tags r:id="rId11"/>
            </p:custDataLst>
          </p:nvPr>
        </p:nvSpPr>
        <p:spPr bwMode="gray">
          <a:xfrm>
            <a:off x="9075739" y="3822700"/>
            <a:ext cx="149225" cy="234950"/>
          </a:xfrm>
          <a:prstGeom prst="rect">
            <a:avLst/>
          </a:prstGeom>
          <a:solidFill>
            <a:srgbClr val="A7C4D6"/>
          </a:solidFill>
          <a:ln w="9525">
            <a:noFill/>
            <a:miter lim="800000"/>
            <a:headEnd/>
            <a:tailEnd/>
          </a:ln>
        </p:spPr>
        <p:txBody>
          <a:bodyPr vert="horz" wrap="none" lIns="25400" tIns="0" rIns="25400" bIns="0" numCol="1" spcCol="0" anchor="ctr" anchorCtr="0" compatLnSpc="1">
            <a:prstTxWarp prst="textNoShape">
              <a:avLst/>
            </a:prstTxWarp>
            <a:noAutofit/>
          </a:bodyPr>
          <a:lst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lvl="1" indent="0" algn="ctr">
              <a:buNone/>
            </a:pPr>
            <a:fld id="{D3055314-35B1-4562-B3E1-0F98109394DB}" type="datetime'''4'''''''''''''''''''''''''''''''''''''''''''''''''">
              <a:rPr lang="en-GB" altLang="en-US" b="0" smtClean="0">
                <a:latin typeface="+mn-lt"/>
                <a:ea typeface="+mj-ea"/>
                <a:cs typeface="+mj-cs"/>
                <a:sym typeface="+mn-lt"/>
              </a:rPr>
              <a:pPr marL="0" lvl="1" indent="0" algn="ctr">
                <a:buNone/>
              </a:pPr>
              <a:t>4</a:t>
            </a:fld>
            <a:endParaRPr lang="en-GB" b="0">
              <a:latin typeface="+mn-lt"/>
              <a:ea typeface="+mj-ea"/>
              <a:cs typeface="+mj-cs"/>
              <a:sym typeface="+mn-lt"/>
            </a:endParaRPr>
          </a:p>
        </p:txBody>
      </p:sp>
      <p:sp>
        <p:nvSpPr>
          <p:cNvPr id="49" name="Rectangle 48">
            <a:extLst>
              <a:ext uri="{FF2B5EF4-FFF2-40B4-BE49-F238E27FC236}">
                <a16:creationId xmlns:a16="http://schemas.microsoft.com/office/drawing/2014/main" id="{184775B5-843D-433E-B72A-EDFD80AECC64}"/>
              </a:ext>
            </a:extLst>
          </p:cNvPr>
          <p:cNvSpPr>
            <a:spLocks noGrp="1" noChangeArrowheads="1"/>
          </p:cNvSpPr>
          <p:nvPr>
            <p:custDataLst>
              <p:tags r:id="rId12"/>
            </p:custDataLst>
          </p:nvPr>
        </p:nvSpPr>
        <p:spPr bwMode="auto">
          <a:xfrm>
            <a:off x="9774238" y="3890963"/>
            <a:ext cx="1393825" cy="18415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lvl="1" indent="0">
              <a:buNone/>
            </a:pPr>
            <a:fld id="{76F7B65C-7B74-40D4-B50F-C44959032B03}" type="datetime'Tr''a''''''ns''''p''or''''''t ODA'''''''''''' Gra''nt''''s'">
              <a:rPr lang="en-GB" altLang="en-US" sz="1100" b="0" smtClean="0">
                <a:ea typeface="+mj-ea"/>
                <a:cs typeface="+mj-cs"/>
              </a:rPr>
              <a:pPr marL="0" lvl="1" indent="0">
                <a:buNone/>
              </a:pPr>
              <a:t>Transport ODA Grants</a:t>
            </a:fld>
            <a:endParaRPr lang="en-GB" sz="1100" b="0">
              <a:latin typeface="+mj-lt"/>
              <a:ea typeface="+mj-ea"/>
              <a:cs typeface="+mj-cs"/>
              <a:sym typeface="+mn-lt"/>
            </a:endParaRPr>
          </a:p>
        </p:txBody>
      </p:sp>
      <p:sp>
        <p:nvSpPr>
          <p:cNvPr id="48" name="Text Placeholder 2">
            <a:extLst>
              <a:ext uri="{FF2B5EF4-FFF2-40B4-BE49-F238E27FC236}">
                <a16:creationId xmlns:a16="http://schemas.microsoft.com/office/drawing/2014/main" id="{5D0332A6-0595-4DB9-89A4-F6974A77FA8D}"/>
              </a:ext>
            </a:extLst>
          </p:cNvPr>
          <p:cNvSpPr>
            <a:spLocks noGrp="1"/>
          </p:cNvSpPr>
          <p:nvPr>
            <p:custDataLst>
              <p:tags r:id="rId13"/>
            </p:custDataLst>
          </p:nvPr>
        </p:nvSpPr>
        <p:spPr bwMode="auto">
          <a:xfrm>
            <a:off x="8426450" y="5656263"/>
            <a:ext cx="1447800" cy="3651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t" anchorCtr="0">
            <a:noAutofit/>
          </a:bodyPr>
          <a:lstStyle>
            <a:lvl1pPr marL="172800" indent="-172800" algn="l" defTabSz="1072866" rtl="0" eaLnBrk="1" latinLnBrk="0" hangingPunct="1">
              <a:lnSpc>
                <a:spcPct val="100000"/>
              </a:lnSpc>
              <a:spcBef>
                <a:spcPts val="600"/>
              </a:spcBef>
              <a:buFont typeface="Arial" panose="020B0604020202020204" pitchFamily="34" charset="0"/>
              <a:buChar char="•"/>
              <a:defRPr sz="1200" kern="1200">
                <a:solidFill>
                  <a:srgbClr val="606060"/>
                </a:solidFill>
                <a:latin typeface="Lato" panose="020F0502020204030203" pitchFamily="34" charset="0"/>
                <a:ea typeface="+mn-ea"/>
                <a:cs typeface="Arial" pitchFamily="34" charset="0"/>
              </a:defRPr>
            </a:lvl1pPr>
            <a:lvl2pPr marL="360000" indent="-172800" algn="l" defTabSz="1072866" rtl="0" eaLnBrk="1" latinLnBrk="0" hangingPunct="1">
              <a:lnSpc>
                <a:spcPct val="100000"/>
              </a:lnSpc>
              <a:spcBef>
                <a:spcPts val="300"/>
              </a:spcBef>
              <a:buFont typeface="Homebase 12 Light" panose="020B0300000000000000" pitchFamily="34" charset="0"/>
              <a:buChar char="–"/>
              <a:defRPr sz="1100" kern="1200" baseline="0">
                <a:solidFill>
                  <a:srgbClr val="606060"/>
                </a:solidFill>
                <a:latin typeface="Lato" panose="020F0502020204030203" pitchFamily="34" charset="0"/>
                <a:ea typeface="+mn-ea"/>
                <a:cs typeface="Arial" pitchFamily="34" charset="0"/>
              </a:defRPr>
            </a:lvl2pPr>
            <a:lvl3pPr marL="540000" indent="-172800" algn="l" defTabSz="1072866" rtl="0" eaLnBrk="1" latinLnBrk="0" hangingPunct="1">
              <a:lnSpc>
                <a:spcPct val="100000"/>
              </a:lnSpc>
              <a:spcBef>
                <a:spcPts val="200"/>
              </a:spcBef>
              <a:buFont typeface="Arial" panose="020B0604020202020204" pitchFamily="34" charset="0"/>
              <a:buChar char="•"/>
              <a:defRPr sz="1050" kern="1200" baseline="0">
                <a:solidFill>
                  <a:srgbClr val="606060"/>
                </a:solidFill>
                <a:latin typeface="Lato" panose="020F0502020204030203" pitchFamily="34" charset="0"/>
                <a:ea typeface="+mn-ea"/>
                <a:cs typeface="Arial" pitchFamily="34" charset="0"/>
              </a:defRPr>
            </a:lvl3pPr>
            <a:lvl4pPr marL="720000" indent="-144000" algn="l" defTabSz="1072866" rtl="0" eaLnBrk="1" latinLnBrk="0" hangingPunct="1">
              <a:lnSpc>
                <a:spcPct val="100000"/>
              </a:lnSpc>
              <a:spcBef>
                <a:spcPts val="10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Arial" pitchFamily="34" charset="0"/>
              </a:defRPr>
            </a:lvl4pPr>
            <a:lvl5pPr marL="1005811" indent="-201162"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Arial" pitchFamily="34" charset="0"/>
              </a:defRPr>
            </a:lvl5pPr>
            <a:lvl6pPr marL="1206974" indent="-201162" algn="l" defTabSz="1072866" rtl="0" eaLnBrk="1" latinLnBrk="0" hangingPunct="1">
              <a:lnSpc>
                <a:spcPct val="100000"/>
              </a:lnSpc>
              <a:spcBef>
                <a:spcPts val="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mn-cs"/>
              </a:defRPr>
            </a:lvl6pPr>
            <a:lvl7pPr marL="1408136" indent="-197437"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mn-cs"/>
              </a:defRPr>
            </a:lvl7pPr>
            <a:lvl8pPr marL="1609298" indent="-204888" algn="l" defTabSz="1072866" rtl="0" eaLnBrk="1" latinLnBrk="0" hangingPunct="1">
              <a:lnSpc>
                <a:spcPct val="100000"/>
              </a:lnSpc>
              <a:spcBef>
                <a:spcPts val="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mn-cs"/>
              </a:defRPr>
            </a:lvl8pPr>
            <a:lvl9pPr marL="1743406" indent="-197437"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mn-cs"/>
              </a:defRPr>
            </a:lvl9pPr>
          </a:lstStyle>
          <a:p>
            <a:pPr marL="0" indent="0" algn="ctr">
              <a:spcBef>
                <a:spcPct val="0"/>
              </a:spcBef>
              <a:buNone/>
            </a:pPr>
            <a:fld id="{0DCDEE33-8051-497E-8EAD-B5FDFE1A020A}" type="datetime'''Health ''&amp; T''ra''nsport Infra''stru''''ct''ure'' ''S''pend'">
              <a:rPr lang="en-GB" altLang="en-US" b="0" smtClean="0">
                <a:solidFill>
                  <a:srgbClr val="595959"/>
                </a:solidFill>
                <a:latin typeface="+mn-lt"/>
                <a:ea typeface="+mj-ea"/>
                <a:cs typeface="+mj-cs"/>
              </a:rPr>
              <a:pPr marL="0" indent="0" algn="ctr">
                <a:spcBef>
                  <a:spcPct val="0"/>
                </a:spcBef>
                <a:buNone/>
              </a:pPr>
              <a:t>Health &amp; Transport Infrastructure Spend</a:t>
            </a:fld>
            <a:r>
              <a:rPr lang="en-GB" altLang="en-US" b="0" baseline="30000">
                <a:solidFill>
                  <a:srgbClr val="595959"/>
                </a:solidFill>
                <a:latin typeface="+mn-lt"/>
                <a:ea typeface="+mj-ea"/>
                <a:cs typeface="+mj-cs"/>
              </a:rPr>
              <a:t>1</a:t>
            </a:r>
            <a:endParaRPr lang="en-GB" b="0" baseline="30000" noProof="0">
              <a:solidFill>
                <a:srgbClr val="595959"/>
              </a:solidFill>
              <a:latin typeface="+mn-lt"/>
              <a:ea typeface="+mj-ea"/>
              <a:cs typeface="+mj-cs"/>
              <a:sym typeface="+mn-lt"/>
            </a:endParaRPr>
          </a:p>
        </p:txBody>
      </p:sp>
      <p:sp>
        <p:nvSpPr>
          <p:cNvPr id="68" name="Rectangle 67">
            <a:extLst>
              <a:ext uri="{FF2B5EF4-FFF2-40B4-BE49-F238E27FC236}">
                <a16:creationId xmlns:a16="http://schemas.microsoft.com/office/drawing/2014/main" id="{D8E4BED7-AAE7-469D-9364-C42E24F2C479}"/>
              </a:ext>
            </a:extLst>
          </p:cNvPr>
          <p:cNvSpPr>
            <a:spLocks noGrp="1" noChangeArrowheads="1"/>
          </p:cNvSpPr>
          <p:nvPr>
            <p:custDataLst>
              <p:tags r:id="rId14"/>
            </p:custDataLst>
          </p:nvPr>
        </p:nvSpPr>
        <p:spPr bwMode="gray">
          <a:xfrm>
            <a:off x="8928100" y="3609975"/>
            <a:ext cx="4445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lvl="1" indent="0" algn="ctr">
              <a:lnSpc>
                <a:spcPct val="100000"/>
              </a:lnSpc>
              <a:buNone/>
            </a:pPr>
            <a:r>
              <a:rPr lang="en-GB" altLang="en-US" b="0">
                <a:latin typeface="+mn-lt"/>
                <a:ea typeface="+mj-ea"/>
                <a:cs typeface="+mj-cs"/>
                <a:sym typeface="+mn-lt"/>
              </a:rPr>
              <a:t>$</a:t>
            </a:r>
            <a:fld id="{35A76C4B-C8C6-4FA1-83AE-43A8353B8A90}" type="datetime'''''''''''''''''''''''''''7''''''1'''''''''''''''''''''''''''">
              <a:rPr lang="en-GB" altLang="en-US" b="0" smtClean="0">
                <a:ea typeface="+mj-ea"/>
                <a:cs typeface="+mj-cs"/>
              </a:rPr>
              <a:pPr marL="0" lvl="1" indent="0" algn="ctr">
                <a:lnSpc>
                  <a:spcPct val="100000"/>
                </a:lnSpc>
                <a:buNone/>
              </a:pPr>
              <a:t>71</a:t>
            </a:fld>
            <a:r>
              <a:rPr lang="en-GB" altLang="en-US" b="0">
                <a:latin typeface="+mn-lt"/>
                <a:ea typeface="+mj-ea"/>
                <a:cs typeface="+mj-cs"/>
                <a:sym typeface="+mn-lt"/>
              </a:rPr>
              <a:t>b</a:t>
            </a:r>
            <a:endParaRPr lang="en-GB" b="0">
              <a:latin typeface="+mn-lt"/>
              <a:ea typeface="+mj-ea"/>
              <a:cs typeface="+mj-cs"/>
              <a:sym typeface="+mn-lt"/>
            </a:endParaRPr>
          </a:p>
        </p:txBody>
      </p:sp>
      <p:sp>
        <p:nvSpPr>
          <p:cNvPr id="87" name="Rectangle 86">
            <a:extLst>
              <a:ext uri="{FF2B5EF4-FFF2-40B4-BE49-F238E27FC236}">
                <a16:creationId xmlns:a16="http://schemas.microsoft.com/office/drawing/2014/main" id="{8F35D91D-1E5D-4488-87D2-EC2282C5D9DE}"/>
              </a:ext>
            </a:extLst>
          </p:cNvPr>
          <p:cNvSpPr>
            <a:spLocks noGrp="1" noChangeArrowheads="1"/>
          </p:cNvSpPr>
          <p:nvPr>
            <p:custDataLst>
              <p:tags r:id="rId15"/>
            </p:custDataLst>
          </p:nvPr>
        </p:nvSpPr>
        <p:spPr bwMode="auto">
          <a:xfrm>
            <a:off x="9774239" y="4476750"/>
            <a:ext cx="1046163" cy="3683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lvl="1" indent="0">
              <a:buNone/>
            </a:pPr>
            <a:fld id="{444AC2BF-129D-42FB-AE1C-7B779EB793C7}" type="datetime'Ro''ad'' ''''T''''r''ansp''or''''''t  &#10;P''''PP I''''nvestment'">
              <a:rPr lang="en-GB" altLang="en-US" sz="1100" b="0" smtClean="0">
                <a:ea typeface="+mj-ea"/>
                <a:cs typeface="+mj-cs"/>
              </a:rPr>
              <a:pPr marL="0" lvl="1" indent="0">
                <a:buNone/>
              </a:pPr>
              <a:t>Road Transport  
PPP Investment</a:t>
            </a:fld>
            <a:endParaRPr lang="en-GB" sz="1100" b="0">
              <a:latin typeface="+mj-lt"/>
              <a:ea typeface="+mj-ea"/>
              <a:cs typeface="+mj-cs"/>
              <a:sym typeface="+mn-lt"/>
            </a:endParaRPr>
          </a:p>
        </p:txBody>
      </p:sp>
      <p:sp>
        <p:nvSpPr>
          <p:cNvPr id="83" name="Rectangle 82">
            <a:extLst>
              <a:ext uri="{FF2B5EF4-FFF2-40B4-BE49-F238E27FC236}">
                <a16:creationId xmlns:a16="http://schemas.microsoft.com/office/drawing/2014/main" id="{D8E4BED7-AAE7-469D-9364-C42E24F2C479}"/>
              </a:ext>
            </a:extLst>
          </p:cNvPr>
          <p:cNvSpPr>
            <a:spLocks noGrp="1" noChangeArrowheads="1"/>
          </p:cNvSpPr>
          <p:nvPr>
            <p:custDataLst>
              <p:tags r:id="rId16"/>
            </p:custDataLst>
          </p:nvPr>
        </p:nvSpPr>
        <p:spPr bwMode="auto">
          <a:xfrm>
            <a:off x="9774238" y="5089525"/>
            <a:ext cx="2005013" cy="3683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lvl="1" indent="0">
              <a:buNone/>
            </a:pPr>
            <a:fld id="{EDC5D417-2E22-4B3E-BF0B-552E020C5203}" type="datetime'MDB/DFI ''Transport &#10;Infrastr''ucture (''O''DA ''&amp;'' non-ODA)'">
              <a:rPr lang="en-GB" altLang="en-US" sz="1100" b="0" smtClean="0">
                <a:ea typeface="+mj-ea"/>
                <a:cs typeface="+mj-cs"/>
              </a:rPr>
              <a:pPr marL="0" lvl="1" indent="0">
                <a:buNone/>
              </a:pPr>
              <a:t>MDB/DFI Transport 
Infrastructure (ODA &amp; non-ODA)</a:t>
            </a:fld>
            <a:endParaRPr lang="en-GB" sz="1100" b="0">
              <a:latin typeface="+mj-lt"/>
              <a:ea typeface="+mj-ea"/>
              <a:cs typeface="+mj-cs"/>
              <a:sym typeface="+mn-lt"/>
            </a:endParaRPr>
          </a:p>
        </p:txBody>
      </p:sp>
      <p:sp>
        <p:nvSpPr>
          <p:cNvPr id="52" name="Rectangle 51">
            <a:extLst>
              <a:ext uri="{FF2B5EF4-FFF2-40B4-BE49-F238E27FC236}">
                <a16:creationId xmlns:a16="http://schemas.microsoft.com/office/drawing/2014/main" id="{D8E4BED7-AAE7-469D-9364-C42E24F2C479}"/>
              </a:ext>
            </a:extLst>
          </p:cNvPr>
          <p:cNvSpPr>
            <a:spLocks noGrp="1" noChangeArrowheads="1"/>
          </p:cNvSpPr>
          <p:nvPr>
            <p:custDataLst>
              <p:tags r:id="rId17"/>
            </p:custDataLst>
          </p:nvPr>
        </p:nvSpPr>
        <p:spPr bwMode="gray">
          <a:xfrm>
            <a:off x="7196137" y="4743450"/>
            <a:ext cx="444500" cy="212725"/>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25400" tIns="0" rIns="25400" bIns="0" numCol="1" spcCol="0" anchor="b" anchorCtr="0" compatLnSpc="1">
            <a:prstTxWarp prst="textNoShape">
              <a:avLst/>
            </a:prstTxWarp>
            <a:noAutofit/>
          </a:bodyPr>
          <a:lst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lvl="1" indent="0" algn="ctr">
              <a:lnSpc>
                <a:spcPct val="100000"/>
              </a:lnSpc>
              <a:buNone/>
            </a:pPr>
            <a:r>
              <a:rPr lang="en-US" sz="1400" b="0" noProof="0">
                <a:solidFill>
                  <a:srgbClr val="595959"/>
                </a:solidFill>
                <a:latin typeface="+mj-lt"/>
                <a:ea typeface="+mj-ea"/>
                <a:cs typeface="+mj-cs"/>
                <a:sym typeface="+mn-lt"/>
              </a:rPr>
              <a:t>$</a:t>
            </a:r>
            <a:fld id="{B5629883-99BB-45F5-A629-68819F3064F1}" type="datetime'2''''''''''''''''''''''''''''''''''''''''''''6'''''''''''''">
              <a:rPr lang="en-US" altLang="en-US" b="0" smtClean="0">
                <a:ea typeface="+mj-ea"/>
                <a:cs typeface="+mj-cs"/>
              </a:rPr>
              <a:pPr marL="0" lvl="1" indent="0" algn="ctr">
                <a:lnSpc>
                  <a:spcPct val="100000"/>
                </a:lnSpc>
                <a:buNone/>
              </a:pPr>
              <a:t>26</a:t>
            </a:fld>
            <a:r>
              <a:rPr lang="en-GB" altLang="en-US" b="0">
                <a:ea typeface="+mj-ea"/>
                <a:cs typeface="+mj-cs"/>
              </a:rPr>
              <a:t>b</a:t>
            </a:r>
            <a:endParaRPr lang="en-GB" b="0">
              <a:latin typeface="+mj-lt"/>
              <a:ea typeface="+mj-ea"/>
              <a:cs typeface="+mj-cs"/>
              <a:sym typeface="+mn-lt"/>
            </a:endParaRPr>
          </a:p>
        </p:txBody>
      </p:sp>
      <p:sp>
        <p:nvSpPr>
          <p:cNvPr id="76" name="Oval 75">
            <a:extLst>
              <a:ext uri="{FF2B5EF4-FFF2-40B4-BE49-F238E27FC236}">
                <a16:creationId xmlns:a16="http://schemas.microsoft.com/office/drawing/2014/main" id="{D8E4BED7-AAE7-469D-9364-C42E24F2C479}"/>
              </a:ext>
            </a:extLst>
          </p:cNvPr>
          <p:cNvSpPr>
            <a:spLocks noGrp="1" noChangeArrowheads="1"/>
          </p:cNvSpPr>
          <p:nvPr>
            <p:custDataLst>
              <p:tags r:id="rId18"/>
            </p:custDataLst>
          </p:nvPr>
        </p:nvSpPr>
        <p:spPr bwMode="auto">
          <a:xfrm>
            <a:off x="7239000" y="2973388"/>
            <a:ext cx="2089150" cy="522288"/>
          </a:xfrm>
          <a:prstGeom prst="ellipse">
            <a:avLst/>
          </a:prstGeom>
          <a:solidFill>
            <a:schemeClr val="bg1"/>
          </a:solidFill>
          <a:ln w="9525" algn="ctr">
            <a:solidFill>
              <a:schemeClr val="tx1"/>
            </a:solidFill>
            <a:miter lim="800000"/>
            <a:headEnd/>
            <a:tailEnd/>
          </a:ln>
        </p:spPr>
        <p:txBody>
          <a:bodyPr vert="horz" wrap="none" lIns="0" tIns="0" rIns="0" bIns="0" numCol="1" spcCol="0" anchor="ctr" anchorCtr="0" compatLnSpc="1">
            <a:prstTxWarp prst="textNoShape">
              <a:avLst/>
            </a:prstTxWarp>
            <a:noAutofit/>
          </a:bodyPr>
          <a:lstStyle>
            <a:lvl1pPr marL="342900" indent="-342900" algn="l" rtl="0" eaLnBrk="0" fontAlgn="base" hangingPunct="0">
              <a:lnSpc>
                <a:spcPct val="150000"/>
              </a:lnSpc>
              <a:spcBef>
                <a:spcPts val="1800"/>
              </a:spcBef>
              <a:spcAft>
                <a:spcPct val="0"/>
              </a:spcAft>
              <a:buClr>
                <a:srgbClr val="404040"/>
              </a:buClr>
              <a:defRPr sz="140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lvl="1" indent="0" algn="ctr">
              <a:buNone/>
            </a:pPr>
            <a:r>
              <a:rPr lang="en-GB" altLang="en-US" sz="1100" i="1">
                <a:solidFill>
                  <a:schemeClr val="accent2"/>
                </a:solidFill>
              </a:rPr>
              <a:t>An 20% increase can </a:t>
            </a:r>
            <a:br>
              <a:rPr lang="en-GB" altLang="en-US" sz="1100" i="1">
                <a:solidFill>
                  <a:schemeClr val="accent2"/>
                </a:solidFill>
              </a:rPr>
            </a:br>
            <a:r>
              <a:rPr lang="en-GB" altLang="en-US" sz="1100" i="1">
                <a:solidFill>
                  <a:schemeClr val="accent2"/>
                </a:solidFill>
              </a:rPr>
              <a:t>cover 50+% of the gap</a:t>
            </a:r>
            <a:endParaRPr lang="en-GB" sz="1100" i="1">
              <a:solidFill>
                <a:schemeClr val="accent2"/>
              </a:solidFill>
              <a:sym typeface="+mn-lt"/>
            </a:endParaRPr>
          </a:p>
        </p:txBody>
      </p:sp>
      <p:sp>
        <p:nvSpPr>
          <p:cNvPr id="44" name="Content Placeholder 2">
            <a:extLst>
              <a:ext uri="{FF2B5EF4-FFF2-40B4-BE49-F238E27FC236}">
                <a16:creationId xmlns:a16="http://schemas.microsoft.com/office/drawing/2014/main" id="{F823B7AC-535F-424D-8242-B910010853FA}"/>
              </a:ext>
            </a:extLst>
          </p:cNvPr>
          <p:cNvSpPr txBox="1">
            <a:spLocks/>
          </p:cNvSpPr>
          <p:nvPr/>
        </p:nvSpPr>
        <p:spPr bwMode="gray">
          <a:xfrm>
            <a:off x="6387217" y="1815061"/>
            <a:ext cx="4839332" cy="412750"/>
          </a:xfrm>
          <a:prstGeom prst="rect">
            <a:avLst/>
          </a:prstGeom>
        </p:spPr>
        <p:txBody>
          <a:bodyPr vert="horz" wrap="square" lIns="54000" tIns="54000" rIns="54000" bIns="54000" rtlCol="0">
            <a:noAutofit/>
          </a:bodyPr>
          <a:lstStyle>
            <a:lvl1pPr marL="172800" indent="-172800" algn="l" defTabSz="1072866" rtl="0" eaLnBrk="1" latinLnBrk="0" hangingPunct="1">
              <a:lnSpc>
                <a:spcPct val="100000"/>
              </a:lnSpc>
              <a:spcBef>
                <a:spcPts val="600"/>
              </a:spcBef>
              <a:buFont typeface="Arial" panose="020B0604020202020204" pitchFamily="34" charset="0"/>
              <a:buChar char="•"/>
              <a:defRPr lang="en-US" sz="1200" kern="1200" dirty="0">
                <a:solidFill>
                  <a:srgbClr val="606060"/>
                </a:solidFill>
                <a:latin typeface="Lato" panose="020F0502020204030203" pitchFamily="34" charset="0"/>
                <a:ea typeface="+mn-ea"/>
                <a:cs typeface="Arial" pitchFamily="34" charset="0"/>
              </a:defRPr>
            </a:lvl1pPr>
            <a:lvl2pPr marL="360000" indent="-172800" algn="l" defTabSz="1072866" rtl="0" eaLnBrk="1" latinLnBrk="0" hangingPunct="1">
              <a:lnSpc>
                <a:spcPct val="100000"/>
              </a:lnSpc>
              <a:spcBef>
                <a:spcPts val="300"/>
              </a:spcBef>
              <a:buFont typeface="Homebase 12 Light" panose="020B0300000000000000" pitchFamily="34" charset="0"/>
              <a:buChar char="–"/>
              <a:defRPr lang="en-US" sz="1100" kern="1200" baseline="0" dirty="0">
                <a:solidFill>
                  <a:srgbClr val="606060"/>
                </a:solidFill>
                <a:latin typeface="Lato" panose="020F0502020204030203" pitchFamily="34" charset="0"/>
                <a:ea typeface="+mn-ea"/>
                <a:cs typeface="Arial" pitchFamily="34" charset="0"/>
              </a:defRPr>
            </a:lvl2pPr>
            <a:lvl3pPr marL="540000" indent="-172800" algn="l" defTabSz="1072866" rtl="0" eaLnBrk="1" latinLnBrk="0" hangingPunct="1">
              <a:lnSpc>
                <a:spcPct val="100000"/>
              </a:lnSpc>
              <a:spcBef>
                <a:spcPts val="200"/>
              </a:spcBef>
              <a:buFont typeface="Arial" panose="020B0604020202020204" pitchFamily="34" charset="0"/>
              <a:buChar char="•"/>
              <a:defRPr lang="en-US" sz="1050" kern="1200" baseline="0" dirty="0">
                <a:solidFill>
                  <a:srgbClr val="606060"/>
                </a:solidFill>
                <a:latin typeface="Lato" panose="020F0502020204030203" pitchFamily="34" charset="0"/>
                <a:ea typeface="+mn-ea"/>
                <a:cs typeface="Arial" pitchFamily="34" charset="0"/>
              </a:defRPr>
            </a:lvl3pPr>
            <a:lvl4pPr marL="720000" indent="-144000" algn="l" defTabSz="1072866" rtl="0" eaLnBrk="1" latinLnBrk="0" hangingPunct="1">
              <a:lnSpc>
                <a:spcPct val="100000"/>
              </a:lnSpc>
              <a:spcBef>
                <a:spcPts val="100"/>
              </a:spcBef>
              <a:buFont typeface="Homebase 12 Light" panose="020B0300000000000000" pitchFamily="34" charset="0"/>
              <a:buChar char="–"/>
              <a:defRPr lang="en-US" sz="1000" kern="1200" baseline="0" dirty="0">
                <a:solidFill>
                  <a:srgbClr val="606060"/>
                </a:solidFill>
                <a:latin typeface="Lato" panose="020F0502020204030203" pitchFamily="34" charset="0"/>
                <a:ea typeface="+mn-ea"/>
                <a:cs typeface="Arial" pitchFamily="34" charset="0"/>
              </a:defRPr>
            </a:lvl4pPr>
            <a:lvl5pPr marL="1005811" indent="-201162" algn="l" defTabSz="1072866" rtl="0" eaLnBrk="1" latinLnBrk="0" hangingPunct="1">
              <a:lnSpc>
                <a:spcPct val="100000"/>
              </a:lnSpc>
              <a:spcBef>
                <a:spcPts val="0"/>
              </a:spcBef>
              <a:buFont typeface="Arial" panose="020B0604020202020204" pitchFamily="34" charset="0"/>
              <a:buChar char="•"/>
              <a:defRPr lang="en-US" sz="1000" kern="1200" baseline="0" dirty="0">
                <a:solidFill>
                  <a:srgbClr val="606060"/>
                </a:solidFill>
                <a:latin typeface="Lato" panose="020F0502020204030203" pitchFamily="34" charset="0"/>
                <a:ea typeface="+mn-ea"/>
                <a:cs typeface="Arial" pitchFamily="34" charset="0"/>
              </a:defRPr>
            </a:lvl5pPr>
            <a:lvl6pPr marL="1206974" indent="-201162" algn="l" defTabSz="1072866" rtl="0" eaLnBrk="1" latinLnBrk="0" hangingPunct="1">
              <a:lnSpc>
                <a:spcPct val="100000"/>
              </a:lnSpc>
              <a:spcBef>
                <a:spcPts val="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mn-cs"/>
              </a:defRPr>
            </a:lvl6pPr>
            <a:lvl7pPr marL="1408136" indent="-197437"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mn-cs"/>
              </a:defRPr>
            </a:lvl7pPr>
            <a:lvl8pPr marL="1609298" indent="-204888" algn="l" defTabSz="1072866" rtl="0" eaLnBrk="1" latinLnBrk="0" hangingPunct="1">
              <a:lnSpc>
                <a:spcPct val="100000"/>
              </a:lnSpc>
              <a:spcBef>
                <a:spcPts val="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mn-cs"/>
              </a:defRPr>
            </a:lvl8pPr>
            <a:lvl9pPr marL="1743406" indent="-197437"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mn-cs"/>
              </a:defRPr>
            </a:lvl9pPr>
          </a:lstStyle>
          <a:p>
            <a:pPr marL="0" indent="0">
              <a:spcBef>
                <a:spcPts val="200"/>
              </a:spcBef>
              <a:buNone/>
            </a:pPr>
            <a:r>
              <a:rPr lang="en-US" sz="1400" b="0">
                <a:solidFill>
                  <a:schemeClr val="tx1"/>
                </a:solidFill>
                <a:latin typeface="+mj-lt"/>
              </a:rPr>
              <a:t>The gap in annual funding needed to halve RTIs by 2030 highlights the need to </a:t>
            </a:r>
            <a:r>
              <a:rPr lang="en-US" sz="1400">
                <a:solidFill>
                  <a:schemeClr val="tx1"/>
                </a:solidFill>
                <a:latin typeface="+mj-lt"/>
              </a:rPr>
              <a:t>engage the full range of public and private stakeholders already active in health or transport</a:t>
            </a:r>
          </a:p>
        </p:txBody>
      </p:sp>
      <p:grpSp>
        <p:nvGrpSpPr>
          <p:cNvPr id="6" name="Group 5">
            <a:extLst>
              <a:ext uri="{FF2B5EF4-FFF2-40B4-BE49-F238E27FC236}">
                <a16:creationId xmlns:a16="http://schemas.microsoft.com/office/drawing/2014/main" id="{D6CB9F4D-7EA2-4F72-9C97-5501FEC9FD89}"/>
              </a:ext>
            </a:extLst>
          </p:cNvPr>
          <p:cNvGrpSpPr/>
          <p:nvPr/>
        </p:nvGrpSpPr>
        <p:grpSpPr>
          <a:xfrm>
            <a:off x="549259" y="1757264"/>
            <a:ext cx="5446729" cy="3567913"/>
            <a:chOff x="5805487" y="1757264"/>
            <a:chExt cx="5446729" cy="3567913"/>
          </a:xfrm>
        </p:grpSpPr>
        <p:sp>
          <p:nvSpPr>
            <p:cNvPr id="78" name="Rectangle 77">
              <a:extLst>
                <a:ext uri="{FF2B5EF4-FFF2-40B4-BE49-F238E27FC236}">
                  <a16:creationId xmlns:a16="http://schemas.microsoft.com/office/drawing/2014/main" id="{F8C69C87-FFA4-47EC-B7B0-75EC81DC159B}"/>
                </a:ext>
              </a:extLst>
            </p:cNvPr>
            <p:cNvSpPr/>
            <p:nvPr/>
          </p:nvSpPr>
          <p:spPr bwMode="auto">
            <a:xfrm>
              <a:off x="6546041" y="1757264"/>
              <a:ext cx="4706175" cy="35679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1800"/>
                </a:spcBef>
              </a:pPr>
              <a:r>
                <a:rPr lang="en-US" sz="1400" b="0">
                  <a:latin typeface="+mj-lt"/>
                  <a:cs typeface="Times New Roman" pitchFamily="18" charset="0"/>
                </a:rPr>
                <a:t>While the Decade of Action set out in 2011 made some progress on road safety, it </a:t>
              </a:r>
              <a:r>
                <a:rPr lang="en-US" sz="1400">
                  <a:latin typeface="+mj-lt"/>
                  <a:cs typeface="Times New Roman" pitchFamily="18" charset="0"/>
                </a:rPr>
                <a:t>fell short of achieving its targets of halving road fatalities by 2020</a:t>
              </a:r>
            </a:p>
            <a:p>
              <a:pPr>
                <a:spcBef>
                  <a:spcPts val="1800"/>
                </a:spcBef>
              </a:pPr>
              <a:endParaRPr lang="en-US" sz="1400" b="0">
                <a:latin typeface="+mj-lt"/>
                <a:cs typeface="Times New Roman" pitchFamily="18" charset="0"/>
              </a:endParaRPr>
            </a:p>
            <a:p>
              <a:pPr>
                <a:spcBef>
                  <a:spcPts val="1800"/>
                </a:spcBef>
              </a:pPr>
              <a:r>
                <a:rPr lang="en-US" sz="1400" b="0">
                  <a:latin typeface="+mj-lt"/>
                  <a:cs typeface="Times New Roman" pitchFamily="18" charset="0"/>
                </a:rPr>
                <a:t>Though road safety targets are embedded within SDGs targeting Health outcomes (3.6) and Sustainable infrastructure outcomes (11.2), funding from health and transport donors is limited, leaving a </a:t>
              </a:r>
              <a:r>
                <a:rPr lang="en-US" sz="1400">
                  <a:latin typeface="+mj-lt"/>
                  <a:cs typeface="Times New Roman" pitchFamily="18" charset="0"/>
                </a:rPr>
                <a:t>major gap in funds for road safety</a:t>
              </a:r>
            </a:p>
            <a:p>
              <a:pPr>
                <a:spcBef>
                  <a:spcPts val="1800"/>
                </a:spcBef>
              </a:pPr>
              <a:endParaRPr lang="en-US" sz="1400" b="0">
                <a:latin typeface="+mj-lt"/>
                <a:cs typeface="Times New Roman" pitchFamily="18" charset="0"/>
              </a:endParaRPr>
            </a:p>
            <a:p>
              <a:pPr>
                <a:spcBef>
                  <a:spcPts val="1800"/>
                </a:spcBef>
              </a:pPr>
              <a:r>
                <a:rPr lang="en-US" sz="1400" b="0">
                  <a:latin typeface="+mj-lt"/>
                  <a:cs typeface="Times New Roman" pitchFamily="18" charset="0"/>
                </a:rPr>
                <a:t>Current commitments towards creating road safety frameworks (WHO 5 pillars), aggregating funds for road safety projects (UN RSF) and embedding road safety in sustainable transport initiatives (MDB WGST) </a:t>
              </a:r>
              <a:r>
                <a:rPr lang="en-US" sz="1400">
                  <a:latin typeface="+mj-lt"/>
                  <a:cs typeface="Times New Roman" pitchFamily="18" charset="0"/>
                </a:rPr>
                <a:t>must be coordinated to focus on the key gaps towards strengthening the road safety agenda in L/MICs</a:t>
              </a:r>
            </a:p>
          </p:txBody>
        </p:sp>
        <p:pic>
          <p:nvPicPr>
            <p:cNvPr id="105474" name="Picture 2" descr="Image result for decade of action road safety">
              <a:extLst>
                <a:ext uri="{FF2B5EF4-FFF2-40B4-BE49-F238E27FC236}">
                  <a16:creationId xmlns:a16="http://schemas.microsoft.com/office/drawing/2014/main" id="{9B17644E-373F-4EAA-927E-7935BA6F52B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805487" y="1818104"/>
              <a:ext cx="736600" cy="736600"/>
            </a:xfrm>
            <a:prstGeom prst="rect">
              <a:avLst/>
            </a:prstGeom>
            <a:noFill/>
            <a:extLst>
              <a:ext uri="{909E8E84-426E-40DD-AFC4-6F175D3DCCD1}">
                <a14:hiddenFill xmlns:a14="http://schemas.microsoft.com/office/drawing/2010/main">
                  <a:solidFill>
                    <a:srgbClr val="FFFFFF"/>
                  </a:solidFill>
                </a14:hiddenFill>
              </a:ext>
            </a:extLst>
          </p:spPr>
        </p:pic>
        <p:pic>
          <p:nvPicPr>
            <p:cNvPr id="105476" name="Picture 4" descr="Image result for sdg goals">
              <a:extLst>
                <a:ext uri="{FF2B5EF4-FFF2-40B4-BE49-F238E27FC236}">
                  <a16:creationId xmlns:a16="http://schemas.microsoft.com/office/drawing/2014/main" id="{0C7263E1-78C7-4C96-8E73-1BC92EF0F96C}"/>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3808" t="15433" r="17951" b="19085"/>
            <a:stretch/>
          </p:blipFill>
          <p:spPr bwMode="auto">
            <a:xfrm>
              <a:off x="5838827" y="3204262"/>
              <a:ext cx="669920" cy="6428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2F16DDE3-9109-43B4-817B-ACBCC95B8812}"/>
              </a:ext>
            </a:extLst>
          </p:cNvPr>
          <p:cNvGrpSpPr/>
          <p:nvPr/>
        </p:nvGrpSpPr>
        <p:grpSpPr>
          <a:xfrm>
            <a:off x="570896" y="4870906"/>
            <a:ext cx="687594" cy="904964"/>
            <a:chOff x="592668" y="4740275"/>
            <a:chExt cx="687594" cy="904964"/>
          </a:xfrm>
        </p:grpSpPr>
        <p:pic>
          <p:nvPicPr>
            <p:cNvPr id="105482" name="Picture 10" descr="Image result for un rsf logo">
              <a:extLst>
                <a:ext uri="{FF2B5EF4-FFF2-40B4-BE49-F238E27FC236}">
                  <a16:creationId xmlns:a16="http://schemas.microsoft.com/office/drawing/2014/main" id="{9D637AA4-0324-47DE-B07E-937AE5B73166}"/>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2668" y="5373129"/>
              <a:ext cx="687594" cy="272110"/>
            </a:xfrm>
            <a:prstGeom prst="rect">
              <a:avLst/>
            </a:prstGeom>
            <a:noFill/>
            <a:extLst>
              <a:ext uri="{909E8E84-426E-40DD-AFC4-6F175D3DCCD1}">
                <a14:hiddenFill xmlns:a14="http://schemas.microsoft.com/office/drawing/2010/main">
                  <a:solidFill>
                    <a:srgbClr val="FFFFFF"/>
                  </a:solidFill>
                </a14:hiddenFill>
              </a:ext>
            </a:extLst>
          </p:spPr>
        </p:pic>
        <p:pic>
          <p:nvPicPr>
            <p:cNvPr id="105484" name="Picture 12" descr="Image">
              <a:extLst>
                <a:ext uri="{FF2B5EF4-FFF2-40B4-BE49-F238E27FC236}">
                  <a16:creationId xmlns:a16="http://schemas.microsoft.com/office/drawing/2014/main" id="{290EAFD9-8E3C-4144-BBD3-1099149139BC}"/>
                </a:ext>
              </a:extLst>
            </p:cNvPr>
            <p:cNvPicPr>
              <a:picLocks noChangeAspect="1" noChangeArrowheads="1"/>
            </p:cNvPicPr>
            <p:nvPr/>
          </p:nvPicPr>
          <p:blipFill rotWithShape="1">
            <a:blip r:embed="rId27">
              <a:extLst>
                <a:ext uri="{28A0092B-C50C-407E-A947-70E740481C1C}">
                  <a14:useLocalDpi xmlns:a14="http://schemas.microsoft.com/office/drawing/2010/main" val="0"/>
                </a:ext>
              </a:extLst>
            </a:blip>
            <a:srcRect l="3074" t="8804" r="50528" b="9468"/>
            <a:stretch/>
          </p:blipFill>
          <p:spPr bwMode="auto">
            <a:xfrm>
              <a:off x="658975" y="4740275"/>
              <a:ext cx="548690" cy="543954"/>
            </a:xfrm>
            <a:prstGeom prst="rect">
              <a:avLst/>
            </a:prstGeom>
            <a:noFill/>
            <a:extLst>
              <a:ext uri="{909E8E84-426E-40DD-AFC4-6F175D3DCCD1}">
                <a14:hiddenFill xmlns:a14="http://schemas.microsoft.com/office/drawing/2010/main">
                  <a:solidFill>
                    <a:srgbClr val="FFFFFF"/>
                  </a:solidFill>
                </a14:hiddenFill>
              </a:ext>
            </a:extLst>
          </p:spPr>
        </p:pic>
      </p:grpSp>
      <p:sp>
        <p:nvSpPr>
          <p:cNvPr id="121" name="Content Placeholder 2">
            <a:extLst>
              <a:ext uri="{FF2B5EF4-FFF2-40B4-BE49-F238E27FC236}">
                <a16:creationId xmlns:a16="http://schemas.microsoft.com/office/drawing/2014/main" id="{89B2B6CB-A01D-44D3-8407-C53882689A20}"/>
              </a:ext>
            </a:extLst>
          </p:cNvPr>
          <p:cNvSpPr txBox="1">
            <a:spLocks/>
          </p:cNvSpPr>
          <p:nvPr/>
        </p:nvSpPr>
        <p:spPr bwMode="gray">
          <a:xfrm>
            <a:off x="6548533" y="6137580"/>
            <a:ext cx="4168356" cy="412750"/>
          </a:xfrm>
          <a:prstGeom prst="rect">
            <a:avLst/>
          </a:prstGeom>
        </p:spPr>
        <p:txBody>
          <a:bodyPr vert="horz" wrap="square" lIns="54000" tIns="54000" rIns="54000" bIns="54000" rtlCol="0">
            <a:noAutofit/>
          </a:bodyPr>
          <a:lstStyle>
            <a:lvl1pPr marL="172800" indent="-172800" algn="l" defTabSz="1072866" rtl="0" eaLnBrk="1" latinLnBrk="0" hangingPunct="1">
              <a:lnSpc>
                <a:spcPct val="100000"/>
              </a:lnSpc>
              <a:spcBef>
                <a:spcPts val="600"/>
              </a:spcBef>
              <a:buFont typeface="Arial" panose="020B0604020202020204" pitchFamily="34" charset="0"/>
              <a:buChar char="•"/>
              <a:defRPr lang="en-US" sz="1200" kern="1200" dirty="0">
                <a:solidFill>
                  <a:srgbClr val="606060"/>
                </a:solidFill>
                <a:latin typeface="Lato" panose="020F0502020204030203" pitchFamily="34" charset="0"/>
                <a:ea typeface="+mn-ea"/>
                <a:cs typeface="Arial" pitchFamily="34" charset="0"/>
              </a:defRPr>
            </a:lvl1pPr>
            <a:lvl2pPr marL="360000" indent="-172800" algn="l" defTabSz="1072866" rtl="0" eaLnBrk="1" latinLnBrk="0" hangingPunct="1">
              <a:lnSpc>
                <a:spcPct val="100000"/>
              </a:lnSpc>
              <a:spcBef>
                <a:spcPts val="300"/>
              </a:spcBef>
              <a:buFont typeface="Homebase 12 Light" panose="020B0300000000000000" pitchFamily="34" charset="0"/>
              <a:buChar char="–"/>
              <a:defRPr lang="en-US" sz="1100" kern="1200" baseline="0" dirty="0">
                <a:solidFill>
                  <a:srgbClr val="606060"/>
                </a:solidFill>
                <a:latin typeface="Lato" panose="020F0502020204030203" pitchFamily="34" charset="0"/>
                <a:ea typeface="+mn-ea"/>
                <a:cs typeface="Arial" pitchFamily="34" charset="0"/>
              </a:defRPr>
            </a:lvl2pPr>
            <a:lvl3pPr marL="540000" indent="-172800" algn="l" defTabSz="1072866" rtl="0" eaLnBrk="1" latinLnBrk="0" hangingPunct="1">
              <a:lnSpc>
                <a:spcPct val="100000"/>
              </a:lnSpc>
              <a:spcBef>
                <a:spcPts val="200"/>
              </a:spcBef>
              <a:buFont typeface="Arial" panose="020B0604020202020204" pitchFamily="34" charset="0"/>
              <a:buChar char="•"/>
              <a:defRPr lang="en-US" sz="1050" kern="1200" baseline="0" dirty="0">
                <a:solidFill>
                  <a:srgbClr val="606060"/>
                </a:solidFill>
                <a:latin typeface="Lato" panose="020F0502020204030203" pitchFamily="34" charset="0"/>
                <a:ea typeface="+mn-ea"/>
                <a:cs typeface="Arial" pitchFamily="34" charset="0"/>
              </a:defRPr>
            </a:lvl3pPr>
            <a:lvl4pPr marL="720000" indent="-144000" algn="l" defTabSz="1072866" rtl="0" eaLnBrk="1" latinLnBrk="0" hangingPunct="1">
              <a:lnSpc>
                <a:spcPct val="100000"/>
              </a:lnSpc>
              <a:spcBef>
                <a:spcPts val="100"/>
              </a:spcBef>
              <a:buFont typeface="Homebase 12 Light" panose="020B0300000000000000" pitchFamily="34" charset="0"/>
              <a:buChar char="–"/>
              <a:defRPr lang="en-US" sz="1000" kern="1200" baseline="0" dirty="0">
                <a:solidFill>
                  <a:srgbClr val="606060"/>
                </a:solidFill>
                <a:latin typeface="Lato" panose="020F0502020204030203" pitchFamily="34" charset="0"/>
                <a:ea typeface="+mn-ea"/>
                <a:cs typeface="Arial" pitchFamily="34" charset="0"/>
              </a:defRPr>
            </a:lvl4pPr>
            <a:lvl5pPr marL="1005811" indent="-201162" algn="l" defTabSz="1072866" rtl="0" eaLnBrk="1" latinLnBrk="0" hangingPunct="1">
              <a:lnSpc>
                <a:spcPct val="100000"/>
              </a:lnSpc>
              <a:spcBef>
                <a:spcPts val="0"/>
              </a:spcBef>
              <a:buFont typeface="Arial" panose="020B0604020202020204" pitchFamily="34" charset="0"/>
              <a:buChar char="•"/>
              <a:defRPr lang="en-US" sz="1000" kern="1200" baseline="0" dirty="0">
                <a:solidFill>
                  <a:srgbClr val="606060"/>
                </a:solidFill>
                <a:latin typeface="Lato" panose="020F0502020204030203" pitchFamily="34" charset="0"/>
                <a:ea typeface="+mn-ea"/>
                <a:cs typeface="Arial" pitchFamily="34" charset="0"/>
              </a:defRPr>
            </a:lvl5pPr>
            <a:lvl6pPr marL="1206974" indent="-201162" algn="l" defTabSz="1072866" rtl="0" eaLnBrk="1" latinLnBrk="0" hangingPunct="1">
              <a:lnSpc>
                <a:spcPct val="100000"/>
              </a:lnSpc>
              <a:spcBef>
                <a:spcPts val="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mn-cs"/>
              </a:defRPr>
            </a:lvl6pPr>
            <a:lvl7pPr marL="1408136" indent="-197437"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mn-cs"/>
              </a:defRPr>
            </a:lvl7pPr>
            <a:lvl8pPr marL="1609298" indent="-204888" algn="l" defTabSz="1072866" rtl="0" eaLnBrk="1" latinLnBrk="0" hangingPunct="1">
              <a:lnSpc>
                <a:spcPct val="100000"/>
              </a:lnSpc>
              <a:spcBef>
                <a:spcPts val="0"/>
              </a:spcBef>
              <a:buFont typeface="Homebase 12 Light" panose="020B0300000000000000" pitchFamily="34" charset="0"/>
              <a:buChar char="–"/>
              <a:defRPr sz="1000" kern="1200" baseline="0">
                <a:solidFill>
                  <a:srgbClr val="606060"/>
                </a:solidFill>
                <a:latin typeface="Lato" panose="020F0502020204030203" pitchFamily="34" charset="0"/>
                <a:ea typeface="+mn-ea"/>
                <a:cs typeface="+mn-cs"/>
              </a:defRPr>
            </a:lvl8pPr>
            <a:lvl9pPr marL="1743406" indent="-197437" algn="l" defTabSz="1072866" rtl="0" eaLnBrk="1" latinLnBrk="0" hangingPunct="1">
              <a:lnSpc>
                <a:spcPct val="100000"/>
              </a:lnSpc>
              <a:spcBef>
                <a:spcPts val="0"/>
              </a:spcBef>
              <a:buFont typeface="Arial" panose="020B0604020202020204" pitchFamily="34" charset="0"/>
              <a:buChar char="•"/>
              <a:defRPr sz="1000" kern="1200" baseline="0">
                <a:solidFill>
                  <a:srgbClr val="606060"/>
                </a:solidFill>
                <a:latin typeface="Lato" panose="020F0502020204030203" pitchFamily="34" charset="0"/>
                <a:ea typeface="+mn-ea"/>
                <a:cs typeface="+mn-cs"/>
              </a:defRPr>
            </a:lvl9pPr>
          </a:lstStyle>
          <a:p>
            <a:pPr marL="0" indent="0">
              <a:spcBef>
                <a:spcPts val="200"/>
              </a:spcBef>
              <a:buNone/>
            </a:pPr>
            <a:r>
              <a:rPr lang="en-US" sz="1100" b="0" i="1">
                <a:solidFill>
                  <a:schemeClr val="accent1">
                    <a:lumMod val="65000"/>
                    <a:lumOff val="35000"/>
                  </a:schemeClr>
                </a:solidFill>
                <a:latin typeface="+mj-lt"/>
              </a:rPr>
              <a:t>Figure: 2018 annual funding or investment</a:t>
            </a:r>
            <a:endParaRPr lang="en-US" sz="1100" i="1">
              <a:solidFill>
                <a:schemeClr val="accent1">
                  <a:lumMod val="65000"/>
                  <a:lumOff val="35000"/>
                </a:schemeClr>
              </a:solidFill>
              <a:latin typeface="+mj-lt"/>
            </a:endParaRPr>
          </a:p>
        </p:txBody>
      </p:sp>
      <p:sp>
        <p:nvSpPr>
          <p:cNvPr id="20" name="Rectangle 19" hidden="1">
            <a:extLst>
              <a:ext uri="{FF2B5EF4-FFF2-40B4-BE49-F238E27FC236}">
                <a16:creationId xmlns:a16="http://schemas.microsoft.com/office/drawing/2014/main" id="{7047E913-ADEE-4320-8438-371656E5FBBD}"/>
              </a:ext>
            </a:extLst>
          </p:cNvPr>
          <p:cNvSpPr/>
          <p:nvPr/>
        </p:nvSpPr>
        <p:spPr bwMode="auto">
          <a:xfrm>
            <a:off x="0" y="0"/>
            <a:ext cx="158750" cy="158750"/>
          </a:xfrm>
          <a:prstGeom prst="rect">
            <a:avLst/>
          </a:prstGeom>
          <a:solidFill>
            <a:schemeClr val="accent6"/>
          </a:solidFill>
          <a:ln w="9525" cap="flat" cmpd="sng" algn="ctr">
            <a:no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a:spcBef>
                <a:spcPct val="50000"/>
              </a:spcBef>
            </a:pPr>
            <a:endParaRPr lang="en-GB" sz="1100" b="0" strike="noStrike" normalizeH="0">
              <a:ln>
                <a:noFill/>
              </a:ln>
              <a:solidFill>
                <a:schemeClr val="tx1"/>
              </a:solidFill>
              <a:effectLst/>
              <a:latin typeface="Arial" panose="020B0604020202020204" pitchFamily="34" charset="0"/>
              <a:ea typeface="+mj-ea"/>
              <a:cs typeface="+mj-cs"/>
              <a:sym typeface="+mn-lt"/>
            </a:endParaRPr>
          </a:p>
        </p:txBody>
      </p:sp>
      <p:sp>
        <p:nvSpPr>
          <p:cNvPr id="125" name="Text Placeholder 2">
            <a:extLst>
              <a:ext uri="{FF2B5EF4-FFF2-40B4-BE49-F238E27FC236}">
                <a16:creationId xmlns:a16="http://schemas.microsoft.com/office/drawing/2014/main" id="{8187B40F-F469-4A30-BA2A-A86344966891}"/>
              </a:ext>
            </a:extLst>
          </p:cNvPr>
          <p:cNvSpPr txBox="1">
            <a:spLocks/>
          </p:cNvSpPr>
          <p:nvPr/>
        </p:nvSpPr>
        <p:spPr bwMode="auto">
          <a:xfrm>
            <a:off x="465668" y="6311900"/>
            <a:ext cx="9211460" cy="388127"/>
          </a:xfrm>
          <a:prstGeom prst="rect">
            <a:avLst/>
          </a:prstGeom>
          <a:noFill/>
          <a:ln w="9525">
            <a:noFill/>
            <a:miter lim="800000"/>
            <a:headEnd/>
            <a:tailEnd/>
          </a:ln>
        </p:spPr>
        <p:txBody>
          <a:bodyPr vert="horz" wrap="square" lIns="72000" tIns="0" rIns="72000" bIns="0" numCol="1" anchor="ctr" anchorCtr="0" compatLnSpc="1">
            <a:prstTxWarp prst="textNoShape">
              <a:avLst/>
            </a:prstTxWarp>
            <a:noAutofit/>
          </a:bodyPr>
          <a:lstStyle>
            <a:lvl1pPr marL="0" indent="0" algn="l" rtl="0" eaLnBrk="0" fontAlgn="base" hangingPunct="0">
              <a:lnSpc>
                <a:spcPct val="100000"/>
              </a:lnSpc>
              <a:spcBef>
                <a:spcPts val="0"/>
              </a:spcBef>
              <a:spcAft>
                <a:spcPct val="0"/>
              </a:spcAft>
              <a:buClr>
                <a:srgbClr val="404040"/>
              </a:buClr>
              <a:buNone/>
              <a:defRPr sz="800" baseline="0">
                <a:solidFill>
                  <a:srgbClr val="595959"/>
                </a:solidFill>
                <a:latin typeface="Arial"/>
                <a:ea typeface="MS PGothic" pitchFamily="34" charset="-128"/>
                <a:cs typeface="Arial"/>
              </a:defRPr>
            </a:lvl1pPr>
            <a:lvl2pPr marL="216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720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4pPr>
            <a:lvl5pPr marL="972000" indent="-216000" algn="l" rtl="0" eaLnBrk="0" fontAlgn="base" hangingPunct="0">
              <a:lnSpc>
                <a:spcPct val="110000"/>
              </a:lnSpc>
              <a:spcBef>
                <a:spcPct val="0"/>
              </a:spcBef>
              <a:spcAft>
                <a:spcPct val="0"/>
              </a:spcAft>
              <a:buClr>
                <a:srgbClr val="595959"/>
              </a:buClr>
              <a:buFont typeface="Arial" panose="020B0604020202020204" pitchFamily="34" charset="0"/>
              <a:buChar char="–"/>
              <a:defRPr sz="1400">
                <a:solidFill>
                  <a:srgbClr val="595959"/>
                </a:solidFill>
                <a:latin typeface="Arial"/>
                <a:ea typeface="MS PGothic" pitchFamily="34" charset="-128"/>
                <a:cs typeface="Arial"/>
              </a:defRPr>
            </a:lvl5pPr>
            <a:lvl6pPr marL="468000" indent="-216000" algn="l" rtl="0" fontAlgn="base">
              <a:spcBef>
                <a:spcPct val="20000"/>
              </a:spcBef>
              <a:spcAft>
                <a:spcPct val="0"/>
              </a:spcAft>
              <a:buClr>
                <a:schemeClr val="tx2">
                  <a:lumMod val="65000"/>
                  <a:lumOff val="35000"/>
                </a:schemeClr>
              </a:buClr>
              <a:buFont typeface="Arial" panose="020B0604020202020204" pitchFamily="34" charset="0"/>
              <a:buChar char="–"/>
              <a:defRPr sz="14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r>
              <a:rPr lang="en-US" b="0" kern="0"/>
              <a:t>Note(s): [1] sources include PPP database (2014-18 annualized), OECD ODA database, and OECD development initiatives</a:t>
            </a:r>
          </a:p>
        </p:txBody>
      </p:sp>
    </p:spTree>
    <p:extLst>
      <p:ext uri="{BB962C8B-B14F-4D97-AF65-F5344CB8AC3E}">
        <p14:creationId xmlns:p14="http://schemas.microsoft.com/office/powerpoint/2010/main" val="3547249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7450E7C-E15E-4B81-9884-EEDEED184C9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60" imgH="360" progId="">
                  <p:embed/>
                </p:oleObj>
              </mc:Choice>
              <mc:Fallback>
                <p:oleObj name="think-cell Slide" r:id="rId17" imgW="360" imgH="360" progId="">
                  <p:embed/>
                  <p:pic>
                    <p:nvPicPr>
                      <p:cNvPr id="5" name="Object 4" hidden="1">
                        <a:extLst>
                          <a:ext uri="{FF2B5EF4-FFF2-40B4-BE49-F238E27FC236}">
                            <a16:creationId xmlns:a16="http://schemas.microsoft.com/office/drawing/2014/main" id="{37450E7C-E15E-4B81-9884-EEDEED184C9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3" name="Picture 12">
            <a:extLst>
              <a:ext uri="{FF2B5EF4-FFF2-40B4-BE49-F238E27FC236}">
                <a16:creationId xmlns:a16="http://schemas.microsoft.com/office/drawing/2014/main" id="{1888A143-6418-4263-B38E-234D121E7965}"/>
              </a:ext>
            </a:extLst>
          </p:cNvPr>
          <p:cNvPicPr>
            <a:picLocks noChangeAspect="1" noChangeArrowheads="1"/>
          </p:cNvPicPr>
          <p:nvPr/>
        </p:nvPicPr>
        <p:blipFill>
          <a:blip r:embed="rId19" cstate="print"/>
          <a:srcRect/>
          <a:stretch>
            <a:fillRect/>
          </a:stretch>
        </p:blipFill>
        <p:spPr bwMode="auto">
          <a:xfrm>
            <a:off x="294970" y="3284969"/>
            <a:ext cx="1188720" cy="822960"/>
          </a:xfrm>
          <a:prstGeom prst="rect">
            <a:avLst/>
          </a:prstGeom>
          <a:noFill/>
          <a:ln w="9525">
            <a:noFill/>
            <a:miter lim="800000"/>
            <a:headEnd/>
            <a:tailEnd/>
          </a:ln>
        </p:spPr>
      </p:pic>
      <p:pic>
        <p:nvPicPr>
          <p:cNvPr id="1026" name="Picture 2">
            <a:extLst>
              <a:ext uri="{FF2B5EF4-FFF2-40B4-BE49-F238E27FC236}">
                <a16:creationId xmlns:a16="http://schemas.microsoft.com/office/drawing/2014/main" id="{159C2153-6535-48D9-9682-DDFCA8212421}"/>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94917" y="5386707"/>
            <a:ext cx="118872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ducing road deaths and injuries with the new World Bank–Bloomberg  Philanthropies partnership">
            <a:extLst>
              <a:ext uri="{FF2B5EF4-FFF2-40B4-BE49-F238E27FC236}">
                <a16:creationId xmlns:a16="http://schemas.microsoft.com/office/drawing/2014/main" id="{2F179539-8896-45C6-B34C-2A3169941B06}"/>
              </a:ext>
            </a:extLst>
          </p:cNvPr>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r="15651"/>
          <a:stretch/>
        </p:blipFill>
        <p:spPr bwMode="auto">
          <a:xfrm>
            <a:off x="294918" y="4358497"/>
            <a:ext cx="1188720"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tin NCAP announces six new results - Global NCAP">
            <a:extLst>
              <a:ext uri="{FF2B5EF4-FFF2-40B4-BE49-F238E27FC236}">
                <a16:creationId xmlns:a16="http://schemas.microsoft.com/office/drawing/2014/main" id="{DC956D9B-AF30-48EA-8DCB-0C33AD51A937}"/>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400756" y="2143246"/>
            <a:ext cx="1188720" cy="8229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F03074-B6E8-462E-8830-900D523EC432}"/>
              </a:ext>
            </a:extLst>
          </p:cNvPr>
          <p:cNvPicPr>
            <a:picLocks noChangeAspect="1"/>
          </p:cNvPicPr>
          <p:nvPr/>
        </p:nvPicPr>
        <p:blipFill>
          <a:blip r:embed="rId23" cstate="print"/>
          <a:stretch>
            <a:fillRect/>
          </a:stretch>
        </p:blipFill>
        <p:spPr>
          <a:xfrm>
            <a:off x="8449597" y="3035549"/>
            <a:ext cx="1188720" cy="822960"/>
          </a:xfrm>
          <a:prstGeom prst="rect">
            <a:avLst/>
          </a:prstGeom>
        </p:spPr>
      </p:pic>
      <p:sp>
        <p:nvSpPr>
          <p:cNvPr id="30" name="Rectangle: Rounded Corners 29">
            <a:extLst>
              <a:ext uri="{FF2B5EF4-FFF2-40B4-BE49-F238E27FC236}">
                <a16:creationId xmlns:a16="http://schemas.microsoft.com/office/drawing/2014/main" id="{15CA044F-7FA4-4A68-B27C-D78A70962281}"/>
              </a:ext>
            </a:extLst>
          </p:cNvPr>
          <p:cNvSpPr/>
          <p:nvPr/>
        </p:nvSpPr>
        <p:spPr>
          <a:xfrm>
            <a:off x="530011" y="1614862"/>
            <a:ext cx="2711671" cy="367520"/>
          </a:xfrm>
          <a:prstGeom prst="roundRect">
            <a:avLst/>
          </a:prstGeom>
          <a:solidFill>
            <a:schemeClr val="tx1">
              <a:lumMod val="10000"/>
              <a:lumOff val="90000"/>
            </a:schemeClr>
          </a:solid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Arial"/>
                <a:ea typeface="+mn-ea"/>
                <a:cs typeface="Arial" pitchFamily="34" charset="0"/>
              </a:rPr>
              <a:t>Who Pays </a:t>
            </a:r>
            <a:endParaRPr kumimoji="0" lang="en-US" sz="1200" b="1" i="0" u="none" strike="noStrike" kern="1200" cap="none" spc="0" normalizeH="0" baseline="30000" noProof="0">
              <a:ln>
                <a:noFill/>
              </a:ln>
              <a:effectLst/>
              <a:uLnTx/>
              <a:uFillTx/>
              <a:latin typeface="Arial"/>
              <a:ea typeface="+mn-ea"/>
              <a:cs typeface="Arial" pitchFamily="34" charset="0"/>
            </a:endParaRPr>
          </a:p>
        </p:txBody>
      </p:sp>
      <p:sp>
        <p:nvSpPr>
          <p:cNvPr id="31" name="Rectangle: Rounded Corners 30">
            <a:extLst>
              <a:ext uri="{FF2B5EF4-FFF2-40B4-BE49-F238E27FC236}">
                <a16:creationId xmlns:a16="http://schemas.microsoft.com/office/drawing/2014/main" id="{52069AAB-5A56-4177-8127-EA16E219412F}"/>
              </a:ext>
            </a:extLst>
          </p:cNvPr>
          <p:cNvSpPr/>
          <p:nvPr/>
        </p:nvSpPr>
        <p:spPr>
          <a:xfrm>
            <a:off x="9103299" y="1614862"/>
            <a:ext cx="2711671" cy="367520"/>
          </a:xfrm>
          <a:prstGeom prst="roundRect">
            <a:avLst/>
          </a:prstGeom>
          <a:solidFill>
            <a:schemeClr val="tx1">
              <a:lumMod val="10000"/>
              <a:lumOff val="90000"/>
            </a:schemeClr>
          </a:solidFill>
          <a:ln w="19050">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Arial"/>
                <a:ea typeface="+mn-ea"/>
                <a:cs typeface="Arial" pitchFamily="34" charset="0"/>
              </a:rPr>
              <a:t>Where is the source of failure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effectLst/>
                <a:uLnTx/>
                <a:uFillTx/>
                <a:latin typeface="Arial"/>
                <a:ea typeface="+mn-ea"/>
                <a:cs typeface="Arial" pitchFamily="34" charset="0"/>
              </a:rPr>
              <a:t>and who has the solutions</a:t>
            </a:r>
            <a:endParaRPr kumimoji="0" lang="en-US" sz="1200" b="1" i="0" u="none" strike="noStrike" kern="1200" cap="none" spc="0" normalizeH="0" baseline="30000" noProof="0">
              <a:ln>
                <a:noFill/>
              </a:ln>
              <a:effectLst/>
              <a:uLnTx/>
              <a:uFillTx/>
              <a:latin typeface="Arial"/>
              <a:ea typeface="+mn-ea"/>
              <a:cs typeface="Arial" pitchFamily="34" charset="0"/>
            </a:endParaRPr>
          </a:p>
        </p:txBody>
      </p:sp>
      <p:sp>
        <p:nvSpPr>
          <p:cNvPr id="46" name="Rectangle 45">
            <a:extLst>
              <a:ext uri="{FF2B5EF4-FFF2-40B4-BE49-F238E27FC236}">
                <a16:creationId xmlns:a16="http://schemas.microsoft.com/office/drawing/2014/main" id="{3E30D8F7-C3E5-4978-A79D-EC7224FF4E50}"/>
              </a:ext>
            </a:extLst>
          </p:cNvPr>
          <p:cNvSpPr/>
          <p:nvPr>
            <p:custDataLst>
              <p:tags r:id="rId2"/>
            </p:custDataLst>
          </p:nvPr>
        </p:nvSpPr>
        <p:spPr>
          <a:xfrm>
            <a:off x="1436133" y="2144549"/>
            <a:ext cx="1938020" cy="674491"/>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0" bIns="38100" numCol="1" spcCol="0" rtlCol="0" fromWordArt="0" anchor="ctr" anchorCtr="0" forceAA="0" compatLnSpc="1">
            <a:prstTxWarp prst="textNoShape">
              <a:avLst/>
            </a:prstTxWarp>
            <a:noAutofit/>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1300" b="1" i="0" u="none" strike="noStrike" kern="1200" cap="none" spc="0" normalizeH="0" baseline="0" noProof="0" dirty="0">
                <a:ln>
                  <a:noFill/>
                </a:ln>
                <a:solidFill>
                  <a:srgbClr val="002345"/>
                </a:solidFill>
                <a:effectLst/>
                <a:uLnTx/>
                <a:uFillTx/>
                <a:latin typeface="Arial"/>
                <a:ea typeface="+mn-ea"/>
                <a:cs typeface="Arial" pitchFamily="34" charset="0"/>
              </a:rPr>
              <a:t>The Health Sector</a:t>
            </a:r>
          </a:p>
        </p:txBody>
      </p:sp>
      <p:sp>
        <p:nvSpPr>
          <p:cNvPr id="47" name="Rectangle 46">
            <a:extLst>
              <a:ext uri="{FF2B5EF4-FFF2-40B4-BE49-F238E27FC236}">
                <a16:creationId xmlns:a16="http://schemas.microsoft.com/office/drawing/2014/main" id="{5EF30EF2-764B-4301-9456-1E531A4DC5A1}"/>
              </a:ext>
            </a:extLst>
          </p:cNvPr>
          <p:cNvSpPr/>
          <p:nvPr>
            <p:custDataLst>
              <p:tags r:id="rId3"/>
            </p:custDataLst>
          </p:nvPr>
        </p:nvSpPr>
        <p:spPr>
          <a:xfrm>
            <a:off x="1436133" y="5301091"/>
            <a:ext cx="1933541" cy="733158"/>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0" bIns="38100" numCol="1" spcCol="0" rtlCol="0" fromWordArt="0" anchor="ctr" anchorCtr="0" forceAA="0" compatLnSpc="1">
            <a:prstTxWarp prst="textNoShape">
              <a:avLst/>
            </a:prstTxWarp>
            <a:no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n-US" sz="1300" b="1" i="0" u="none" strike="noStrike" kern="1200" cap="none" spc="0" normalizeH="0" baseline="0" noProof="0" dirty="0">
                <a:ln>
                  <a:noFill/>
                </a:ln>
                <a:solidFill>
                  <a:srgbClr val="002345"/>
                </a:solidFill>
                <a:effectLst/>
                <a:uLnTx/>
                <a:uFillTx/>
                <a:latin typeface="Arial"/>
                <a:ea typeface="+mn-ea"/>
                <a:cs typeface="Arial" pitchFamily="34" charset="0"/>
              </a:rPr>
              <a:t>Socio-economic costs and long-term Care</a:t>
            </a:r>
          </a:p>
        </p:txBody>
      </p:sp>
      <p:sp>
        <p:nvSpPr>
          <p:cNvPr id="48" name="Rectangle 47">
            <a:extLst>
              <a:ext uri="{FF2B5EF4-FFF2-40B4-BE49-F238E27FC236}">
                <a16:creationId xmlns:a16="http://schemas.microsoft.com/office/drawing/2014/main" id="{454F6029-6426-43CB-A0E3-B96E2F23DDCB}"/>
              </a:ext>
            </a:extLst>
          </p:cNvPr>
          <p:cNvSpPr/>
          <p:nvPr>
            <p:custDataLst>
              <p:tags r:id="rId4"/>
            </p:custDataLst>
          </p:nvPr>
        </p:nvSpPr>
        <p:spPr>
          <a:xfrm>
            <a:off x="1440611" y="3336607"/>
            <a:ext cx="1933541" cy="674491"/>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0" bIns="38100" numCol="1" spcCol="0" rtlCol="0" fromWordArt="0" anchor="ctr" anchorCtr="0" forceAA="0" compatLnSpc="1">
            <a:prstTxWarp prst="textNoShape">
              <a:avLst/>
            </a:prstTxWarp>
            <a:noAutofit/>
          </a:bodyPr>
          <a:lstStyle/>
          <a:p>
            <a:pPr marL="0" marR="0" lvl="0" indent="0" algn="just" defTabSz="914400" rtl="0" eaLnBrk="1" fontAlgn="base" latinLnBrk="0" hangingPunct="1">
              <a:lnSpc>
                <a:spcPct val="100000"/>
              </a:lnSpc>
              <a:spcBef>
                <a:spcPts val="0"/>
              </a:spcBef>
              <a:spcAft>
                <a:spcPct val="0"/>
              </a:spcAft>
              <a:buClrTx/>
              <a:buSzTx/>
              <a:buFontTx/>
              <a:buNone/>
              <a:tabLst/>
              <a:defRPr/>
            </a:pPr>
            <a:r>
              <a:rPr kumimoji="0" lang="en-US" sz="1300" b="1" i="0" u="none" strike="noStrike" kern="1200" cap="none" spc="0" normalizeH="0" baseline="0" noProof="0" dirty="0">
                <a:ln>
                  <a:noFill/>
                </a:ln>
                <a:solidFill>
                  <a:srgbClr val="002345"/>
                </a:solidFill>
                <a:effectLst/>
                <a:uLnTx/>
                <a:uFillTx/>
                <a:latin typeface="Arial"/>
                <a:ea typeface="+mn-ea"/>
                <a:cs typeface="Arial" pitchFamily="34" charset="0"/>
              </a:rPr>
              <a:t>Insurance</a:t>
            </a:r>
          </a:p>
        </p:txBody>
      </p:sp>
      <p:sp>
        <p:nvSpPr>
          <p:cNvPr id="49" name="Rectangle 48">
            <a:extLst>
              <a:ext uri="{FF2B5EF4-FFF2-40B4-BE49-F238E27FC236}">
                <a16:creationId xmlns:a16="http://schemas.microsoft.com/office/drawing/2014/main" id="{1154E265-574D-467F-B0E2-4CB8F130A4F9}"/>
              </a:ext>
            </a:extLst>
          </p:cNvPr>
          <p:cNvSpPr/>
          <p:nvPr>
            <p:custDataLst>
              <p:tags r:id="rId5"/>
            </p:custDataLst>
          </p:nvPr>
        </p:nvSpPr>
        <p:spPr>
          <a:xfrm>
            <a:off x="1436133" y="4284000"/>
            <a:ext cx="1933541" cy="899830"/>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0" bIns="38100" numCol="1" spcCol="0" rtlCol="0" fromWordArt="0" anchor="ctr" anchorCtr="0" forceAA="0" compatLnSpc="1">
            <a:prstTxWarp prst="textNoShape">
              <a:avLst/>
            </a:prstTxWarp>
            <a:noAutofit/>
          </a:bodyPr>
          <a:lstStyle/>
          <a:p>
            <a:pPr marL="0" marR="0" lvl="0" indent="0" defTabSz="914400" rtl="0" eaLnBrk="1" fontAlgn="base" latinLnBrk="0" hangingPunct="1">
              <a:lnSpc>
                <a:spcPct val="100000"/>
              </a:lnSpc>
              <a:spcBef>
                <a:spcPts val="600"/>
              </a:spcBef>
              <a:spcAft>
                <a:spcPct val="0"/>
              </a:spcAft>
              <a:buClrTx/>
              <a:buSzTx/>
              <a:buFontTx/>
              <a:buNone/>
              <a:tabLst/>
              <a:defRPr/>
            </a:pPr>
            <a:r>
              <a:rPr kumimoji="0" lang="en-US" sz="1300" b="1" i="0" u="none" strike="noStrike" kern="1200" cap="none" spc="0" normalizeH="0" baseline="0" noProof="0" dirty="0">
                <a:ln>
                  <a:noFill/>
                </a:ln>
                <a:solidFill>
                  <a:srgbClr val="002345"/>
                </a:solidFill>
                <a:effectLst/>
                <a:uLnTx/>
                <a:uFillTx/>
                <a:latin typeface="Arial"/>
                <a:ea typeface="+mn-ea"/>
                <a:cs typeface="Arial" pitchFamily="34" charset="0"/>
              </a:rPr>
              <a:t>Workplace compensation (OHS) and productivity loss</a:t>
            </a:r>
          </a:p>
        </p:txBody>
      </p:sp>
      <p:pic>
        <p:nvPicPr>
          <p:cNvPr id="162820" name="Picture 4" descr="The trauma trap: what's causing inequalities in emergency care? |  Inequality | The Guardian">
            <a:extLst>
              <a:ext uri="{FF2B5EF4-FFF2-40B4-BE49-F238E27FC236}">
                <a16:creationId xmlns:a16="http://schemas.microsoft.com/office/drawing/2014/main" id="{9CD9F5EC-4D38-446B-91FD-CA1483272F01}"/>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6635" t="6318" r="18329" b="7310"/>
          <a:stretch/>
        </p:blipFill>
        <p:spPr bwMode="auto">
          <a:xfrm>
            <a:off x="294969" y="2130262"/>
            <a:ext cx="1188720" cy="822960"/>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a:extLst>
              <a:ext uri="{FF2B5EF4-FFF2-40B4-BE49-F238E27FC236}">
                <a16:creationId xmlns:a16="http://schemas.microsoft.com/office/drawing/2014/main" id="{07CB0194-47BD-4445-A0FC-9173EE1E9C33}"/>
              </a:ext>
            </a:extLst>
          </p:cNvPr>
          <p:cNvSpPr/>
          <p:nvPr>
            <p:custDataLst>
              <p:tags r:id="rId6"/>
            </p:custDataLst>
          </p:nvPr>
        </p:nvSpPr>
        <p:spPr>
          <a:xfrm>
            <a:off x="9675133" y="3786036"/>
            <a:ext cx="2335570" cy="888940"/>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88900" bIns="38100" numCol="1" spcCol="0" rtlCol="0" fromWordArt="0" anchor="ctr" anchorCtr="0" forceAA="0" compatLnSpc="1">
            <a:prstTxWarp prst="textNoShape">
              <a:avLst/>
            </a:prstTxWarp>
            <a:no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n-US" sz="1300" b="1" i="0" u="none" strike="noStrike" kern="1200" cap="none" spc="0" normalizeH="0" baseline="0" noProof="0" dirty="0">
                <a:ln>
                  <a:noFill/>
                </a:ln>
                <a:solidFill>
                  <a:srgbClr val="002345"/>
                </a:solidFill>
                <a:effectLst/>
                <a:uLnTx/>
                <a:uFillTx/>
                <a:latin typeface="Arial"/>
                <a:ea typeface="+mn-ea"/>
                <a:cs typeface="Arial" pitchFamily="34" charset="0"/>
              </a:rPr>
              <a:t>Road engineering standard</a:t>
            </a:r>
            <a:r>
              <a:rPr kumimoji="0" lang="en-US" sz="1300" i="0" u="none" strike="noStrike" kern="1200" cap="none" spc="0" normalizeH="0" baseline="0" noProof="0" dirty="0">
                <a:ln>
                  <a:noFill/>
                </a:ln>
                <a:solidFill>
                  <a:srgbClr val="002345"/>
                </a:solidFill>
                <a:effectLst/>
                <a:uLnTx/>
                <a:uFillTx/>
                <a:latin typeface="Arial"/>
                <a:ea typeface="+mn-ea"/>
                <a:cs typeface="Arial" pitchFamily="34" charset="0"/>
              </a:rPr>
              <a:t>s and Performance</a:t>
            </a:r>
          </a:p>
        </p:txBody>
      </p:sp>
      <p:sp>
        <p:nvSpPr>
          <p:cNvPr id="79" name="Rectangle 78">
            <a:extLst>
              <a:ext uri="{FF2B5EF4-FFF2-40B4-BE49-F238E27FC236}">
                <a16:creationId xmlns:a16="http://schemas.microsoft.com/office/drawing/2014/main" id="{A9C95C0C-7A46-4EB6-A25D-A17B824A0297}"/>
              </a:ext>
            </a:extLst>
          </p:cNvPr>
          <p:cNvSpPr/>
          <p:nvPr>
            <p:custDataLst>
              <p:tags r:id="rId7"/>
            </p:custDataLst>
          </p:nvPr>
        </p:nvSpPr>
        <p:spPr>
          <a:xfrm>
            <a:off x="9567923" y="1952684"/>
            <a:ext cx="2335570" cy="822960"/>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88900" bIns="38100" numCol="1" spcCol="0" rtlCol="0" fromWordArt="0" anchor="ctr" anchorCtr="0" forceAA="0" compatLnSpc="1">
            <a:prstTxWarp prst="textNoShape">
              <a:avLst/>
            </a:prstTxWarp>
            <a:no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n-US" sz="1300" b="1" i="0" u="none" strike="noStrike" kern="1200" cap="none" spc="0" normalizeH="0" baseline="0" noProof="0" dirty="0">
                <a:ln>
                  <a:noFill/>
                </a:ln>
                <a:solidFill>
                  <a:srgbClr val="002345"/>
                </a:solidFill>
                <a:effectLst/>
                <a:uLnTx/>
                <a:uFillTx/>
                <a:latin typeface="Arial"/>
                <a:ea typeface="+mn-ea"/>
                <a:cs typeface="Arial" pitchFamily="34" charset="0"/>
              </a:rPr>
              <a:t>Vehicle standards (incl 2-wheelers)</a:t>
            </a:r>
          </a:p>
        </p:txBody>
      </p:sp>
      <p:sp>
        <p:nvSpPr>
          <p:cNvPr id="80" name="Rectangle 79">
            <a:extLst>
              <a:ext uri="{FF2B5EF4-FFF2-40B4-BE49-F238E27FC236}">
                <a16:creationId xmlns:a16="http://schemas.microsoft.com/office/drawing/2014/main" id="{C21B354A-B247-4AA2-8F28-31F67BB798DF}"/>
              </a:ext>
            </a:extLst>
          </p:cNvPr>
          <p:cNvSpPr/>
          <p:nvPr>
            <p:custDataLst>
              <p:tags r:id="rId8"/>
            </p:custDataLst>
          </p:nvPr>
        </p:nvSpPr>
        <p:spPr>
          <a:xfrm>
            <a:off x="9589476" y="2808634"/>
            <a:ext cx="1783767" cy="797492"/>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88900" bIns="38100" numCol="1" spcCol="0" rtlCol="0" fromWordArt="0" anchor="ctr" anchorCtr="0" forceAA="0" compatLnSpc="1">
            <a:prstTxWarp prst="textNoShape">
              <a:avLst/>
            </a:prstTxWarp>
            <a:no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n-US" sz="1300" b="1" i="0" u="none" strike="noStrike" kern="1200" cap="none" spc="0" normalizeH="0" baseline="0" noProof="0" dirty="0">
                <a:ln>
                  <a:noFill/>
                </a:ln>
                <a:solidFill>
                  <a:srgbClr val="002345"/>
                </a:solidFill>
                <a:effectLst/>
                <a:uLnTx/>
                <a:uFillTx/>
                <a:latin typeface="Arial"/>
                <a:ea typeface="+mn-ea"/>
                <a:cs typeface="Arial" pitchFamily="34" charset="0"/>
              </a:rPr>
              <a:t>Enforcement and compliance</a:t>
            </a:r>
          </a:p>
        </p:txBody>
      </p:sp>
      <p:pic>
        <p:nvPicPr>
          <p:cNvPr id="81" name="Picture 80">
            <a:extLst>
              <a:ext uri="{FF2B5EF4-FFF2-40B4-BE49-F238E27FC236}">
                <a16:creationId xmlns:a16="http://schemas.microsoft.com/office/drawing/2014/main" id="{CC13B58A-D7D7-4884-A0CD-B74FB12D631C}"/>
              </a:ext>
            </a:extLst>
          </p:cNvPr>
          <p:cNvPicPr>
            <a:picLocks noChangeAspect="1"/>
          </p:cNvPicPr>
          <p:nvPr/>
        </p:nvPicPr>
        <p:blipFill rotWithShape="1">
          <a:blip r:embed="rId25" cstate="print"/>
          <a:srcRect b="6666"/>
          <a:stretch/>
        </p:blipFill>
        <p:spPr>
          <a:xfrm>
            <a:off x="8486413" y="3977819"/>
            <a:ext cx="1188720" cy="822960"/>
          </a:xfrm>
          <a:prstGeom prst="rect">
            <a:avLst/>
          </a:prstGeom>
        </p:spPr>
      </p:pic>
      <p:sp>
        <p:nvSpPr>
          <p:cNvPr id="82" name="5-Point Star 24">
            <a:extLst>
              <a:ext uri="{FF2B5EF4-FFF2-40B4-BE49-F238E27FC236}">
                <a16:creationId xmlns:a16="http://schemas.microsoft.com/office/drawing/2014/main" id="{289C86FF-DACA-43AB-ABEC-65865B257049}"/>
              </a:ext>
            </a:extLst>
          </p:cNvPr>
          <p:cNvSpPr/>
          <p:nvPr/>
        </p:nvSpPr>
        <p:spPr>
          <a:xfrm>
            <a:off x="9775848" y="4588449"/>
            <a:ext cx="182880" cy="182880"/>
          </a:xfrm>
          <a:prstGeom prst="star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1600" b="1"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7" descr="A picture containing silhouette&#10;&#10;Description automatically generated">
            <a:extLst>
              <a:ext uri="{FF2B5EF4-FFF2-40B4-BE49-F238E27FC236}">
                <a16:creationId xmlns:a16="http://schemas.microsoft.com/office/drawing/2014/main" id="{3E24B531-1920-4993-B89D-AB1CED6AE2AC}"/>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792500" y="4589173"/>
            <a:ext cx="423531" cy="211606"/>
          </a:xfrm>
          <a:prstGeom prst="rect">
            <a:avLst/>
          </a:prstGeom>
        </p:spPr>
      </p:pic>
      <p:sp>
        <p:nvSpPr>
          <p:cNvPr id="4" name="Rectangle 3">
            <a:extLst>
              <a:ext uri="{FF2B5EF4-FFF2-40B4-BE49-F238E27FC236}">
                <a16:creationId xmlns:a16="http://schemas.microsoft.com/office/drawing/2014/main" id="{1CB1A5F5-363E-4F87-8A67-678D3CCA7CC9}"/>
              </a:ext>
            </a:extLst>
          </p:cNvPr>
          <p:cNvSpPr/>
          <p:nvPr/>
        </p:nvSpPr>
        <p:spPr>
          <a:xfrm>
            <a:off x="3840439" y="5456867"/>
            <a:ext cx="4103580" cy="369332"/>
          </a:xfrm>
          <a:prstGeom prst="rect">
            <a:avLst/>
          </a:prstGeom>
          <a:solidFill>
            <a:schemeClr val="accent5">
              <a:lumMod val="10000"/>
              <a:lumOff val="90000"/>
            </a:schemeClr>
          </a:solidFill>
        </p:spPr>
        <p:txBody>
          <a:bodyPr wrap="square" lIns="0" tIns="0" rIns="0" bIns="0">
            <a:spAutoFit/>
          </a:bodyPr>
          <a:lstStyle/>
          <a:p>
            <a:pPr algn="ctr"/>
            <a:r>
              <a:rPr lang="en-US" sz="1200" dirty="0"/>
              <a:t>Sustainable finance can facilitate funding of road safety interventions, aligning safety and commercial interests</a:t>
            </a:r>
          </a:p>
        </p:txBody>
      </p:sp>
      <p:sp>
        <p:nvSpPr>
          <p:cNvPr id="12" name="Callout: Left-Right Arrow 11">
            <a:extLst>
              <a:ext uri="{FF2B5EF4-FFF2-40B4-BE49-F238E27FC236}">
                <a16:creationId xmlns:a16="http://schemas.microsoft.com/office/drawing/2014/main" id="{5CB3950C-DB31-4D80-855D-91B930D866C6}"/>
              </a:ext>
            </a:extLst>
          </p:cNvPr>
          <p:cNvSpPr/>
          <p:nvPr/>
        </p:nvSpPr>
        <p:spPr bwMode="auto">
          <a:xfrm>
            <a:off x="3469403" y="2025735"/>
            <a:ext cx="4845653" cy="4008514"/>
          </a:xfrm>
          <a:prstGeom prst="leftRightArrowCallout">
            <a:avLst>
              <a:gd name="adj1" fmla="val 72430"/>
              <a:gd name="adj2" fmla="val 36215"/>
              <a:gd name="adj3" fmla="val 8272"/>
              <a:gd name="adj4" fmla="val 86590"/>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36" name="Rectangle 35">
            <a:extLst>
              <a:ext uri="{FF2B5EF4-FFF2-40B4-BE49-F238E27FC236}">
                <a16:creationId xmlns:a16="http://schemas.microsoft.com/office/drawing/2014/main" id="{72A9BC8E-4498-44F1-A3FD-63C943BE85C8}"/>
              </a:ext>
            </a:extLst>
          </p:cNvPr>
          <p:cNvSpPr/>
          <p:nvPr/>
        </p:nvSpPr>
        <p:spPr>
          <a:xfrm>
            <a:off x="3836004" y="2067270"/>
            <a:ext cx="4103580" cy="369332"/>
          </a:xfrm>
          <a:prstGeom prst="rect">
            <a:avLst/>
          </a:prstGeom>
          <a:solidFill>
            <a:schemeClr val="accent6">
              <a:lumMod val="20000"/>
              <a:lumOff val="80000"/>
            </a:schemeClr>
          </a:solidFill>
        </p:spPr>
        <p:txBody>
          <a:bodyPr wrap="square" lIns="0" tIns="0" rIns="0" bIns="0">
            <a:spAutoFit/>
          </a:bodyPr>
          <a:lstStyle/>
          <a:p>
            <a:pPr algn="ctr"/>
            <a:r>
              <a:rPr lang="en-US" sz="1200" dirty="0"/>
              <a:t>Lack of accountability of stakeholders causing Road Safety market failure</a:t>
            </a:r>
          </a:p>
        </p:txBody>
      </p:sp>
      <p:sp>
        <p:nvSpPr>
          <p:cNvPr id="37" name="Rectangle 36">
            <a:extLst>
              <a:ext uri="{FF2B5EF4-FFF2-40B4-BE49-F238E27FC236}">
                <a16:creationId xmlns:a16="http://schemas.microsoft.com/office/drawing/2014/main" id="{CEFC9358-154A-45E2-BF27-3FDACD1D76F4}"/>
              </a:ext>
            </a:extLst>
          </p:cNvPr>
          <p:cNvSpPr/>
          <p:nvPr>
            <p:custDataLst>
              <p:tags r:id="rId9"/>
            </p:custDataLst>
          </p:nvPr>
        </p:nvSpPr>
        <p:spPr>
          <a:xfrm>
            <a:off x="3815580" y="2541433"/>
            <a:ext cx="4103580" cy="899830"/>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0" bIns="38100" numCol="1" spcCol="0" rtlCol="0" fromWordArt="0" anchor="ctr" anchorCtr="0" forceAA="0" compatLnSpc="1">
            <a:prstTxWarp prst="textNoShape">
              <a:avLst/>
            </a:prstTxWarp>
            <a:noAutofit/>
          </a:bodyPr>
          <a:lstStyle/>
          <a:p>
            <a:pPr lvl="0">
              <a:spcBef>
                <a:spcPts val="0"/>
              </a:spcBef>
              <a:defRPr/>
            </a:pPr>
            <a:r>
              <a:rPr lang="en-US" sz="1200" b="0" dirty="0">
                <a:solidFill>
                  <a:srgbClr val="002345"/>
                </a:solidFill>
                <a:cs typeface="Arial" pitchFamily="34" charset="0"/>
              </a:rPr>
              <a:t>Costs born by agents different from those causing road crashes, eliminating incentive to avoid</a:t>
            </a:r>
            <a:endParaRPr kumimoji="0" lang="en-US" sz="1200" b="0" i="0" u="none" strike="noStrike" kern="1200" cap="none" spc="0" normalizeH="0" baseline="0" noProof="0" dirty="0">
              <a:ln>
                <a:noFill/>
              </a:ln>
              <a:solidFill>
                <a:srgbClr val="002345"/>
              </a:solidFill>
              <a:effectLst/>
              <a:uLnTx/>
              <a:uFillTx/>
              <a:latin typeface="Arial"/>
              <a:ea typeface="+mn-ea"/>
              <a:cs typeface="Arial" pitchFamily="34" charset="0"/>
            </a:endParaRPr>
          </a:p>
        </p:txBody>
      </p:sp>
      <p:sp>
        <p:nvSpPr>
          <p:cNvPr id="38" name="Rectangle 37">
            <a:extLst>
              <a:ext uri="{FF2B5EF4-FFF2-40B4-BE49-F238E27FC236}">
                <a16:creationId xmlns:a16="http://schemas.microsoft.com/office/drawing/2014/main" id="{C8A9C9D5-D1EE-4E97-A7B2-F0EBAFE339A2}"/>
              </a:ext>
            </a:extLst>
          </p:cNvPr>
          <p:cNvSpPr/>
          <p:nvPr>
            <p:custDataLst>
              <p:tags r:id="rId10"/>
            </p:custDataLst>
          </p:nvPr>
        </p:nvSpPr>
        <p:spPr>
          <a:xfrm>
            <a:off x="3775541" y="3571062"/>
            <a:ext cx="4328720" cy="367439"/>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0" bIns="38100" numCol="1" spcCol="0" rtlCol="0" fromWordArt="0" anchor="ctr" anchorCtr="0" forceAA="0" compatLnSpc="1">
            <a:prstTxWarp prst="textNoShape">
              <a:avLst/>
            </a:prstTxWarp>
            <a:noAutofit/>
          </a:bodyPr>
          <a:lstStyle/>
          <a:p>
            <a:pPr lvl="0">
              <a:spcBef>
                <a:spcPts val="0"/>
              </a:spcBef>
              <a:defRPr/>
            </a:pPr>
            <a:r>
              <a:rPr lang="en-US" sz="1200" b="0" dirty="0">
                <a:solidFill>
                  <a:srgbClr val="002345"/>
                </a:solidFill>
                <a:cs typeface="Arial" pitchFamily="34" charset="0"/>
              </a:rPr>
              <a:t>Evidence-based toad safety interventions can avoid costs (fully or partially).</a:t>
            </a:r>
            <a:endParaRPr kumimoji="0" lang="en-US" sz="1200" b="0" i="0" u="none" strike="noStrike" kern="1200" cap="none" spc="0" normalizeH="0" baseline="0" noProof="0" dirty="0">
              <a:ln>
                <a:noFill/>
              </a:ln>
              <a:solidFill>
                <a:srgbClr val="002345"/>
              </a:solidFill>
              <a:effectLst/>
              <a:uLnTx/>
              <a:uFillTx/>
              <a:latin typeface="Arial"/>
              <a:ea typeface="+mn-ea"/>
              <a:cs typeface="Arial" pitchFamily="34" charset="0"/>
            </a:endParaRPr>
          </a:p>
        </p:txBody>
      </p:sp>
      <p:sp>
        <p:nvSpPr>
          <p:cNvPr id="42" name="Rectangle 41">
            <a:extLst>
              <a:ext uri="{FF2B5EF4-FFF2-40B4-BE49-F238E27FC236}">
                <a16:creationId xmlns:a16="http://schemas.microsoft.com/office/drawing/2014/main" id="{9E883764-2477-4963-8BFE-1A47C2F5F438}"/>
              </a:ext>
            </a:extLst>
          </p:cNvPr>
          <p:cNvSpPr/>
          <p:nvPr>
            <p:custDataLst>
              <p:tags r:id="rId11"/>
            </p:custDataLst>
          </p:nvPr>
        </p:nvSpPr>
        <p:spPr>
          <a:xfrm>
            <a:off x="3808963" y="4241072"/>
            <a:ext cx="4126363" cy="714834"/>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0" bIns="38100" numCol="1" spcCol="0" rtlCol="0" fromWordArt="0" anchor="ctr" anchorCtr="0" forceAA="0" compatLnSpc="1">
            <a:prstTxWarp prst="textNoShape">
              <a:avLst/>
            </a:prstTxWarp>
            <a:noAutofit/>
          </a:bodyPr>
          <a:lstStyle/>
          <a:p>
            <a:pPr lvl="0">
              <a:spcBef>
                <a:spcPts val="0"/>
              </a:spcBef>
              <a:defRPr/>
            </a:pPr>
            <a:r>
              <a:rPr lang="en-US" sz="1200" b="0" dirty="0">
                <a:solidFill>
                  <a:srgbClr val="002345"/>
                </a:solidFill>
                <a:cs typeface="Arial" pitchFamily="34" charset="0"/>
              </a:rPr>
              <a:t>Payment can come from the agents causing the externality or from the ones bearing its costs, with the distributional implications very different in each case</a:t>
            </a:r>
            <a:endParaRPr kumimoji="0" lang="en-US" sz="1200" b="0" i="0" u="none" strike="noStrike" kern="1200" cap="none" spc="0" normalizeH="0" baseline="0" noProof="0" dirty="0">
              <a:ln>
                <a:noFill/>
              </a:ln>
              <a:solidFill>
                <a:srgbClr val="002345"/>
              </a:solidFill>
              <a:effectLst/>
              <a:uLnTx/>
              <a:uFillTx/>
              <a:latin typeface="Arial"/>
              <a:ea typeface="+mn-ea"/>
              <a:cs typeface="Arial" pitchFamily="34" charset="0"/>
            </a:endParaRPr>
          </a:p>
        </p:txBody>
      </p:sp>
      <p:sp>
        <p:nvSpPr>
          <p:cNvPr id="44" name="Arrow: Right 43">
            <a:extLst>
              <a:ext uri="{FF2B5EF4-FFF2-40B4-BE49-F238E27FC236}">
                <a16:creationId xmlns:a16="http://schemas.microsoft.com/office/drawing/2014/main" id="{AA04EEF6-8DA8-4E66-919E-7E1B8FDADA4F}"/>
              </a:ext>
            </a:extLst>
          </p:cNvPr>
          <p:cNvSpPr/>
          <p:nvPr/>
        </p:nvSpPr>
        <p:spPr bwMode="auto">
          <a:xfrm rot="5400000">
            <a:off x="5718818" y="2512315"/>
            <a:ext cx="274320" cy="274320"/>
          </a:xfrm>
          <a:prstGeom prst="rightArrow">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45" name="Arrow: Right 44">
            <a:extLst>
              <a:ext uri="{FF2B5EF4-FFF2-40B4-BE49-F238E27FC236}">
                <a16:creationId xmlns:a16="http://schemas.microsoft.com/office/drawing/2014/main" id="{B8AA8DAD-2040-4159-BB9B-22804489B3A5}"/>
              </a:ext>
            </a:extLst>
          </p:cNvPr>
          <p:cNvSpPr/>
          <p:nvPr/>
        </p:nvSpPr>
        <p:spPr bwMode="auto">
          <a:xfrm rot="5400000">
            <a:off x="5718818" y="3280515"/>
            <a:ext cx="274320" cy="274320"/>
          </a:xfrm>
          <a:prstGeom prst="rightArrow">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50" name="Arrow: Right 49">
            <a:extLst>
              <a:ext uri="{FF2B5EF4-FFF2-40B4-BE49-F238E27FC236}">
                <a16:creationId xmlns:a16="http://schemas.microsoft.com/office/drawing/2014/main" id="{2592E621-F604-49BE-B4FB-FA3EC6D2DC24}"/>
              </a:ext>
            </a:extLst>
          </p:cNvPr>
          <p:cNvSpPr/>
          <p:nvPr/>
        </p:nvSpPr>
        <p:spPr bwMode="auto">
          <a:xfrm rot="5400000">
            <a:off x="5730210" y="3945323"/>
            <a:ext cx="274320" cy="274320"/>
          </a:xfrm>
          <a:prstGeom prst="rightArrow">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51" name="Arrow: Right 50">
            <a:extLst>
              <a:ext uri="{FF2B5EF4-FFF2-40B4-BE49-F238E27FC236}">
                <a16:creationId xmlns:a16="http://schemas.microsoft.com/office/drawing/2014/main" id="{DD9A0A54-568B-499D-8922-ACAF201F2A22}"/>
              </a:ext>
            </a:extLst>
          </p:cNvPr>
          <p:cNvSpPr/>
          <p:nvPr/>
        </p:nvSpPr>
        <p:spPr bwMode="auto">
          <a:xfrm rot="5400000">
            <a:off x="5755069" y="4948220"/>
            <a:ext cx="274320" cy="274320"/>
          </a:xfrm>
          <a:prstGeom prst="rightArrow">
            <a:avLst/>
          </a:prstGeom>
          <a:solidFill>
            <a:schemeClr val="tx1">
              <a:lumMod val="10000"/>
              <a:lumOff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02345"/>
              </a:solidFill>
              <a:effectLst/>
              <a:uLnTx/>
              <a:uFillTx/>
              <a:latin typeface="Trebuchet MS" pitchFamily="34" charset="0"/>
              <a:ea typeface="MS PGothic" panose="020B0600070205080204" pitchFamily="34" charset="-128"/>
              <a:cs typeface="Times New Roman" pitchFamily="18" charset="0"/>
            </a:endParaRPr>
          </a:p>
        </p:txBody>
      </p:sp>
      <p:sp>
        <p:nvSpPr>
          <p:cNvPr id="52" name="Rectangle 51">
            <a:extLst>
              <a:ext uri="{FF2B5EF4-FFF2-40B4-BE49-F238E27FC236}">
                <a16:creationId xmlns:a16="http://schemas.microsoft.com/office/drawing/2014/main" id="{B9D51FB9-4FD7-48B6-93D3-00CD63888E25}"/>
              </a:ext>
            </a:extLst>
          </p:cNvPr>
          <p:cNvSpPr/>
          <p:nvPr>
            <p:custDataLst>
              <p:tags r:id="rId12"/>
            </p:custDataLst>
          </p:nvPr>
        </p:nvSpPr>
        <p:spPr>
          <a:xfrm>
            <a:off x="3731472" y="1446791"/>
            <a:ext cx="4047193" cy="330778"/>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0" rIns="0" bIns="38100" numCol="1" spcCol="0" rtlCol="0" fromWordArt="0" anchor="ctr" anchorCtr="0" forceAA="0" compatLnSpc="1">
            <a:prstTxWarp prst="textNoShape">
              <a:avLst/>
            </a:prstTxWarp>
            <a:noAutofit/>
          </a:bodyPr>
          <a:lstStyle/>
          <a:p>
            <a:pPr lvl="0" algn="ctr">
              <a:spcBef>
                <a:spcPts val="0"/>
              </a:spcBef>
              <a:defRPr/>
            </a:pPr>
            <a:r>
              <a:rPr lang="en-US" sz="2400" dirty="0">
                <a:solidFill>
                  <a:srgbClr val="FF0000"/>
                </a:solidFill>
                <a:cs typeface="Arial" pitchFamily="34" charset="0"/>
              </a:rPr>
              <a:t>Problem</a:t>
            </a:r>
            <a:endParaRPr kumimoji="0" lang="en-US" sz="2400" i="0" u="none" strike="noStrike" kern="1200" cap="none" spc="0" normalizeH="0" baseline="0" noProof="0" dirty="0">
              <a:ln>
                <a:noFill/>
              </a:ln>
              <a:solidFill>
                <a:srgbClr val="FF0000"/>
              </a:solidFill>
              <a:effectLst/>
              <a:uLnTx/>
              <a:uFillTx/>
              <a:latin typeface="Arial"/>
              <a:cs typeface="Arial" pitchFamily="34" charset="0"/>
            </a:endParaRPr>
          </a:p>
        </p:txBody>
      </p:sp>
      <p:sp>
        <p:nvSpPr>
          <p:cNvPr id="53" name="Rectangle 52">
            <a:extLst>
              <a:ext uri="{FF2B5EF4-FFF2-40B4-BE49-F238E27FC236}">
                <a16:creationId xmlns:a16="http://schemas.microsoft.com/office/drawing/2014/main" id="{67EA188F-A9E9-4D19-AEB3-AC72E814806D}"/>
              </a:ext>
            </a:extLst>
          </p:cNvPr>
          <p:cNvSpPr/>
          <p:nvPr>
            <p:custDataLst>
              <p:tags r:id="rId13"/>
            </p:custDataLst>
          </p:nvPr>
        </p:nvSpPr>
        <p:spPr>
          <a:xfrm>
            <a:off x="3832381" y="6097924"/>
            <a:ext cx="4107203" cy="330778"/>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0" rIns="0" bIns="38100" numCol="1" spcCol="0" rtlCol="0" fromWordArt="0" anchor="ctr" anchorCtr="0" forceAA="0" compatLnSpc="1">
            <a:prstTxWarp prst="textNoShape">
              <a:avLst/>
            </a:prstTxWarp>
            <a:noAutofit/>
          </a:bodyPr>
          <a:lstStyle/>
          <a:p>
            <a:pPr lvl="0" algn="ctr">
              <a:spcBef>
                <a:spcPts val="0"/>
              </a:spcBef>
              <a:defRPr/>
            </a:pPr>
            <a:r>
              <a:rPr kumimoji="0" lang="en-US" sz="2400" i="0" u="none" strike="noStrike" kern="1200" cap="none" spc="0" normalizeH="0" baseline="0" noProof="0" dirty="0">
                <a:ln>
                  <a:noFill/>
                </a:ln>
                <a:solidFill>
                  <a:srgbClr val="00B050"/>
                </a:solidFill>
                <a:effectLst/>
                <a:uLnTx/>
                <a:uFillTx/>
                <a:latin typeface="Arial"/>
                <a:ea typeface="+mn-ea"/>
                <a:cs typeface="Arial" pitchFamily="34" charset="0"/>
              </a:rPr>
              <a:t>Solution</a:t>
            </a:r>
          </a:p>
        </p:txBody>
      </p:sp>
      <p:sp>
        <p:nvSpPr>
          <p:cNvPr id="34" name="Rectangle 33">
            <a:extLst>
              <a:ext uri="{FF2B5EF4-FFF2-40B4-BE49-F238E27FC236}">
                <a16:creationId xmlns:a16="http://schemas.microsoft.com/office/drawing/2014/main" id="{B44E59A4-625D-4077-91A7-495ED43DE73E}"/>
              </a:ext>
            </a:extLst>
          </p:cNvPr>
          <p:cNvSpPr/>
          <p:nvPr>
            <p:custDataLst>
              <p:tags r:id="rId14"/>
            </p:custDataLst>
          </p:nvPr>
        </p:nvSpPr>
        <p:spPr>
          <a:xfrm>
            <a:off x="9675133" y="5046669"/>
            <a:ext cx="1904144" cy="888940"/>
          </a:xfrm>
          <a:prstGeom prst="rect">
            <a:avLst/>
          </a:prstGeom>
          <a:no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8000" tIns="108000" rIns="88900" bIns="38100" numCol="1" spcCol="0" rtlCol="0" fromWordArt="0" anchor="ctr" anchorCtr="0" forceAA="0" compatLnSpc="1">
            <a:prstTxWarp prst="textNoShape">
              <a:avLst/>
            </a:prstTxWarp>
            <a:noAutofit/>
          </a:bodyPr>
          <a:lstStyle/>
          <a:p>
            <a:pPr marL="0" marR="0" lvl="0" indent="0" defTabSz="914400" rtl="0" eaLnBrk="1" fontAlgn="base" latinLnBrk="0" hangingPunct="1">
              <a:lnSpc>
                <a:spcPct val="100000"/>
              </a:lnSpc>
              <a:spcBef>
                <a:spcPts val="0"/>
              </a:spcBef>
              <a:spcAft>
                <a:spcPct val="0"/>
              </a:spcAft>
              <a:buClrTx/>
              <a:buSzTx/>
              <a:buFontTx/>
              <a:buNone/>
              <a:tabLst/>
              <a:defRPr/>
            </a:pPr>
            <a:r>
              <a:rPr kumimoji="0" lang="en-US" sz="1300" b="1" i="0" u="none" strike="noStrike" kern="1200" cap="none" spc="0" normalizeH="0" baseline="0" noProof="0" dirty="0">
                <a:ln>
                  <a:noFill/>
                </a:ln>
                <a:solidFill>
                  <a:srgbClr val="002345"/>
                </a:solidFill>
                <a:effectLst/>
                <a:uLnTx/>
                <a:uFillTx/>
                <a:latin typeface="Arial"/>
                <a:ea typeface="+mn-ea"/>
                <a:cs typeface="Arial" pitchFamily="34" charset="0"/>
              </a:rPr>
              <a:t>Pre-hospital care and compensation</a:t>
            </a:r>
          </a:p>
        </p:txBody>
      </p:sp>
      <p:pic>
        <p:nvPicPr>
          <p:cNvPr id="7" name="Graphic 6" descr="First aid kit">
            <a:extLst>
              <a:ext uri="{FF2B5EF4-FFF2-40B4-BE49-F238E27FC236}">
                <a16:creationId xmlns:a16="http://schemas.microsoft.com/office/drawing/2014/main" id="{BE0351A0-2B5D-448E-9EDB-2027FBC8FE2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759650" y="5026875"/>
            <a:ext cx="914400" cy="914400"/>
          </a:xfrm>
          <a:prstGeom prst="rect">
            <a:avLst/>
          </a:prstGeom>
        </p:spPr>
      </p:pic>
      <p:sp>
        <p:nvSpPr>
          <p:cNvPr id="39" name="Title 1">
            <a:extLst>
              <a:ext uri="{FF2B5EF4-FFF2-40B4-BE49-F238E27FC236}">
                <a16:creationId xmlns:a16="http://schemas.microsoft.com/office/drawing/2014/main" id="{492E9318-1445-407E-88F2-A5435C968984}"/>
              </a:ext>
            </a:extLst>
          </p:cNvPr>
          <p:cNvSpPr txBox="1">
            <a:spLocks/>
          </p:cNvSpPr>
          <p:nvPr/>
        </p:nvSpPr>
        <p:spPr bwMode="auto">
          <a:xfrm>
            <a:off x="294917" y="370597"/>
            <a:ext cx="11897083" cy="5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buFont typeface="Arial" panose="020B0604020202020204" pitchFamily="34" charset="0"/>
              <a:defRPr sz="2200" b="0" i="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panose="020B0604020202020204" pitchFamily="34"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r>
              <a:rPr lang="en-US" sz="2000" b="1" kern="0"/>
              <a:t>Market failure: </a:t>
            </a:r>
            <a:r>
              <a:rPr lang="en-US" sz="2000" kern="0"/>
              <a:t>Road transport has negative externalities (social costs of road crashes) that are not directly assumed by the agents causing them, while parties affected by crashes and that could benefit from improved safety are not directly funding it, negating incentives to finance interventions</a:t>
            </a:r>
            <a:endParaRPr lang="en-US" sz="2000" kern="0" dirty="0"/>
          </a:p>
        </p:txBody>
      </p:sp>
    </p:spTree>
    <p:extLst>
      <p:ext uri="{BB962C8B-B14F-4D97-AF65-F5344CB8AC3E}">
        <p14:creationId xmlns:p14="http://schemas.microsoft.com/office/powerpoint/2010/main" val="43049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7111B8-CB3A-4151-8729-388DDC62935C}"/>
              </a:ext>
            </a:extLst>
          </p:cNvPr>
          <p:cNvGraphicFramePr>
            <a:graphicFrameLocks noChangeAspect="1"/>
          </p:cNvGraphicFramePr>
          <p:nvPr>
            <p:custDataLst>
              <p:tags r:id="rId1"/>
            </p:custDataLst>
            <p:extLst>
              <p:ext uri="{D42A27DB-BD31-4B8C-83A1-F6EECF244321}">
                <p14:modId xmlns:p14="http://schemas.microsoft.com/office/powerpoint/2010/main" val="253074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5" name="Object 4" hidden="1">
                        <a:extLst>
                          <a:ext uri="{FF2B5EF4-FFF2-40B4-BE49-F238E27FC236}">
                            <a16:creationId xmlns:a16="http://schemas.microsoft.com/office/drawing/2014/main" id="{AA7111B8-CB3A-4151-8729-388DDC62935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97F4A9-3645-4048-AF6A-B734C06A9E59}"/>
              </a:ext>
            </a:extLst>
          </p:cNvPr>
          <p:cNvSpPr>
            <a:spLocks noGrp="1"/>
          </p:cNvSpPr>
          <p:nvPr>
            <p:ph type="title"/>
          </p:nvPr>
        </p:nvSpPr>
        <p:spPr/>
        <p:txBody>
          <a:bodyPr vert="horz"/>
          <a:lstStyle/>
          <a:p>
            <a:r>
              <a:rPr lang="en-US"/>
              <a:t>Three actors have a key role influencing road safety investment: governments, investors, and development actors; they each see several challenges to investing in road safety</a:t>
            </a:r>
          </a:p>
        </p:txBody>
      </p:sp>
      <p:grpSp>
        <p:nvGrpSpPr>
          <p:cNvPr id="12" name="Group 11">
            <a:extLst>
              <a:ext uri="{FF2B5EF4-FFF2-40B4-BE49-F238E27FC236}">
                <a16:creationId xmlns:a16="http://schemas.microsoft.com/office/drawing/2014/main" id="{CBC99396-3829-44D2-968C-3FB660C2CEA6}"/>
              </a:ext>
            </a:extLst>
          </p:cNvPr>
          <p:cNvGrpSpPr/>
          <p:nvPr/>
        </p:nvGrpSpPr>
        <p:grpSpPr>
          <a:xfrm>
            <a:off x="3569150" y="1776260"/>
            <a:ext cx="4427699" cy="3541997"/>
            <a:chOff x="3871227" y="2227181"/>
            <a:chExt cx="3326595" cy="3326594"/>
          </a:xfrm>
        </p:grpSpPr>
        <p:sp>
          <p:nvSpPr>
            <p:cNvPr id="8" name="Freeform: Shape 7">
              <a:extLst>
                <a:ext uri="{FF2B5EF4-FFF2-40B4-BE49-F238E27FC236}">
                  <a16:creationId xmlns:a16="http://schemas.microsoft.com/office/drawing/2014/main" id="{62E2DB49-DB52-4527-B677-3F980DAA94C8}"/>
                </a:ext>
              </a:extLst>
            </p:cNvPr>
            <p:cNvSpPr/>
            <p:nvPr/>
          </p:nvSpPr>
          <p:spPr>
            <a:xfrm>
              <a:off x="4702876" y="2227181"/>
              <a:ext cx="1663297" cy="1663297"/>
            </a:xfrm>
            <a:custGeom>
              <a:avLst/>
              <a:gdLst>
                <a:gd name="connsiteX0" fmla="*/ 0 w 1663297"/>
                <a:gd name="connsiteY0" fmla="*/ 1663297 h 1663297"/>
                <a:gd name="connsiteX1" fmla="*/ 831649 w 1663297"/>
                <a:gd name="connsiteY1" fmla="*/ 0 h 1663297"/>
                <a:gd name="connsiteX2" fmla="*/ 1663297 w 1663297"/>
                <a:gd name="connsiteY2" fmla="*/ 1663297 h 1663297"/>
                <a:gd name="connsiteX3" fmla="*/ 0 w 1663297"/>
                <a:gd name="connsiteY3" fmla="*/ 1663297 h 1663297"/>
              </a:gdLst>
              <a:ahLst/>
              <a:cxnLst>
                <a:cxn ang="0">
                  <a:pos x="connsiteX0" y="connsiteY0"/>
                </a:cxn>
                <a:cxn ang="0">
                  <a:pos x="connsiteX1" y="connsiteY1"/>
                </a:cxn>
                <a:cxn ang="0">
                  <a:pos x="connsiteX2" y="connsiteY2"/>
                </a:cxn>
                <a:cxn ang="0">
                  <a:pos x="connsiteX3" y="connsiteY3"/>
                </a:cxn>
              </a:cxnLst>
              <a:rect l="l" t="t" r="r" b="b"/>
              <a:pathLst>
                <a:path w="1663297" h="1663297">
                  <a:moveTo>
                    <a:pt x="0" y="1663297"/>
                  </a:moveTo>
                  <a:lnTo>
                    <a:pt x="831649" y="0"/>
                  </a:lnTo>
                  <a:lnTo>
                    <a:pt x="1663297" y="1663297"/>
                  </a:lnTo>
                  <a:lnTo>
                    <a:pt x="0" y="1663297"/>
                  </a:lnTo>
                  <a:close/>
                </a:path>
              </a:pathLst>
            </a:custGeom>
            <a:solidFill>
              <a:schemeClr val="bg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65939" rIns="72000" bIns="34290" numCol="1" spcCol="1270" anchor="ctr" anchorCtr="0">
              <a:noAutofit/>
            </a:bodyPr>
            <a:lstStyle/>
            <a:p>
              <a:pPr marL="0" lvl="0" indent="0" algn="ctr" defTabSz="400050">
                <a:lnSpc>
                  <a:spcPct val="90000"/>
                </a:lnSpc>
                <a:spcBef>
                  <a:spcPct val="0"/>
                </a:spcBef>
                <a:spcAft>
                  <a:spcPct val="35000"/>
                </a:spcAft>
                <a:buNone/>
              </a:pPr>
              <a:r>
                <a:rPr lang="en-US" sz="1400" kern="1200">
                  <a:solidFill>
                    <a:schemeClr val="tx1"/>
                  </a:solidFill>
                </a:rPr>
                <a:t>Governments</a:t>
              </a:r>
            </a:p>
          </p:txBody>
        </p:sp>
        <p:sp>
          <p:nvSpPr>
            <p:cNvPr id="9" name="Freeform: Shape 8">
              <a:extLst>
                <a:ext uri="{FF2B5EF4-FFF2-40B4-BE49-F238E27FC236}">
                  <a16:creationId xmlns:a16="http://schemas.microsoft.com/office/drawing/2014/main" id="{67744DC3-2BCC-407B-A32E-FF8C6353A482}"/>
                </a:ext>
              </a:extLst>
            </p:cNvPr>
            <p:cNvSpPr/>
            <p:nvPr/>
          </p:nvSpPr>
          <p:spPr>
            <a:xfrm>
              <a:off x="3871227" y="3890478"/>
              <a:ext cx="1663297" cy="1663297"/>
            </a:xfrm>
            <a:custGeom>
              <a:avLst/>
              <a:gdLst>
                <a:gd name="connsiteX0" fmla="*/ 0 w 1663297"/>
                <a:gd name="connsiteY0" fmla="*/ 1663297 h 1663297"/>
                <a:gd name="connsiteX1" fmla="*/ 831649 w 1663297"/>
                <a:gd name="connsiteY1" fmla="*/ 0 h 1663297"/>
                <a:gd name="connsiteX2" fmla="*/ 1663297 w 1663297"/>
                <a:gd name="connsiteY2" fmla="*/ 1663297 h 1663297"/>
                <a:gd name="connsiteX3" fmla="*/ 0 w 1663297"/>
                <a:gd name="connsiteY3" fmla="*/ 1663297 h 1663297"/>
              </a:gdLst>
              <a:ahLst/>
              <a:cxnLst>
                <a:cxn ang="0">
                  <a:pos x="connsiteX0" y="connsiteY0"/>
                </a:cxn>
                <a:cxn ang="0">
                  <a:pos x="connsiteX1" y="connsiteY1"/>
                </a:cxn>
                <a:cxn ang="0">
                  <a:pos x="connsiteX2" y="connsiteY2"/>
                </a:cxn>
                <a:cxn ang="0">
                  <a:pos x="connsiteX3" y="connsiteY3"/>
                </a:cxn>
              </a:cxnLst>
              <a:rect l="l" t="t" r="r" b="b"/>
              <a:pathLst>
                <a:path w="1663297" h="1663297">
                  <a:moveTo>
                    <a:pt x="0" y="1663297"/>
                  </a:moveTo>
                  <a:lnTo>
                    <a:pt x="831649" y="0"/>
                  </a:lnTo>
                  <a:lnTo>
                    <a:pt x="1663297" y="1663297"/>
                  </a:lnTo>
                  <a:lnTo>
                    <a:pt x="0" y="1663297"/>
                  </a:lnTo>
                  <a:close/>
                </a:path>
              </a:pathLst>
            </a:custGeom>
            <a:solidFill>
              <a:schemeClr val="bg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65939" rIns="72000" bIns="34290" numCol="1" spcCol="1270" anchor="ctr" anchorCtr="0">
              <a:noAutofit/>
            </a:bodyPr>
            <a:lstStyle/>
            <a:p>
              <a:pPr marL="0" lvl="0" indent="0" algn="ctr" defTabSz="400050">
                <a:lnSpc>
                  <a:spcPct val="90000"/>
                </a:lnSpc>
                <a:spcBef>
                  <a:spcPct val="0"/>
                </a:spcBef>
                <a:spcAft>
                  <a:spcPct val="35000"/>
                </a:spcAft>
                <a:buNone/>
              </a:pPr>
              <a:r>
                <a:rPr lang="en-US" sz="1400" kern="1200">
                  <a:solidFill>
                    <a:schemeClr val="tx1"/>
                  </a:solidFill>
                </a:rPr>
                <a:t>Private </a:t>
              </a:r>
              <a:br>
                <a:rPr lang="en-US" sz="1400" kern="1200">
                  <a:solidFill>
                    <a:schemeClr val="tx1"/>
                  </a:solidFill>
                </a:rPr>
              </a:br>
              <a:r>
                <a:rPr lang="en-US" sz="1400" kern="1200">
                  <a:solidFill>
                    <a:schemeClr val="tx1"/>
                  </a:solidFill>
                </a:rPr>
                <a:t>investors</a:t>
              </a:r>
            </a:p>
          </p:txBody>
        </p:sp>
        <p:sp>
          <p:nvSpPr>
            <p:cNvPr id="10" name="Freeform: Shape 9">
              <a:extLst>
                <a:ext uri="{FF2B5EF4-FFF2-40B4-BE49-F238E27FC236}">
                  <a16:creationId xmlns:a16="http://schemas.microsoft.com/office/drawing/2014/main" id="{0B476F32-09C2-42F2-97AA-FE3460B261C3}"/>
                </a:ext>
              </a:extLst>
            </p:cNvPr>
            <p:cNvSpPr/>
            <p:nvPr/>
          </p:nvSpPr>
          <p:spPr>
            <a:xfrm>
              <a:off x="4702876" y="3890477"/>
              <a:ext cx="1663298" cy="1663298"/>
            </a:xfrm>
            <a:custGeom>
              <a:avLst/>
              <a:gdLst>
                <a:gd name="connsiteX0" fmla="*/ 0 w 1663297"/>
                <a:gd name="connsiteY0" fmla="*/ 1663297 h 1663297"/>
                <a:gd name="connsiteX1" fmla="*/ 831649 w 1663297"/>
                <a:gd name="connsiteY1" fmla="*/ 0 h 1663297"/>
                <a:gd name="connsiteX2" fmla="*/ 1663297 w 1663297"/>
                <a:gd name="connsiteY2" fmla="*/ 1663297 h 1663297"/>
                <a:gd name="connsiteX3" fmla="*/ 0 w 1663297"/>
                <a:gd name="connsiteY3" fmla="*/ 1663297 h 1663297"/>
              </a:gdLst>
              <a:ahLst/>
              <a:cxnLst>
                <a:cxn ang="0">
                  <a:pos x="connsiteX0" y="connsiteY0"/>
                </a:cxn>
                <a:cxn ang="0">
                  <a:pos x="connsiteX1" y="connsiteY1"/>
                </a:cxn>
                <a:cxn ang="0">
                  <a:pos x="connsiteX2" y="connsiteY2"/>
                </a:cxn>
                <a:cxn ang="0">
                  <a:pos x="connsiteX3" y="connsiteY3"/>
                </a:cxn>
              </a:cxnLst>
              <a:rect l="l" t="t" r="r" b="b"/>
              <a:pathLst>
                <a:path w="1663297" h="1663297">
                  <a:moveTo>
                    <a:pt x="1663297" y="0"/>
                  </a:moveTo>
                  <a:lnTo>
                    <a:pt x="831648" y="1663297"/>
                  </a:lnTo>
                  <a:lnTo>
                    <a:pt x="0" y="0"/>
                  </a:lnTo>
                  <a:lnTo>
                    <a:pt x="1663297"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4291" rIns="72000" bIns="865939" numCol="1" spcCol="1270" anchor="ctr" anchorCtr="0">
              <a:noAutofit/>
            </a:bodyPr>
            <a:lstStyle/>
            <a:p>
              <a:pPr marL="0" lvl="0" indent="0" algn="ctr" defTabSz="400050">
                <a:lnSpc>
                  <a:spcPct val="90000"/>
                </a:lnSpc>
                <a:spcBef>
                  <a:spcPct val="0"/>
                </a:spcBef>
                <a:spcAft>
                  <a:spcPct val="35000"/>
                </a:spcAft>
                <a:buNone/>
              </a:pPr>
              <a:br>
                <a:rPr lang="en-US" sz="1400" kern="1200"/>
              </a:br>
              <a:r>
                <a:rPr lang="en-US" sz="1400" kern="1200"/>
                <a:t>Road Safety</a:t>
              </a:r>
              <a:br>
                <a:rPr lang="en-US" sz="1400" kern="1200"/>
              </a:br>
              <a:r>
                <a:rPr lang="en-US" sz="1400" kern="1200"/>
                <a:t> investments</a:t>
              </a:r>
            </a:p>
          </p:txBody>
        </p:sp>
        <p:sp>
          <p:nvSpPr>
            <p:cNvPr id="11" name="Freeform: Shape 10">
              <a:extLst>
                <a:ext uri="{FF2B5EF4-FFF2-40B4-BE49-F238E27FC236}">
                  <a16:creationId xmlns:a16="http://schemas.microsoft.com/office/drawing/2014/main" id="{72682E50-5C93-408C-AFFD-FAF75BD5CF5C}"/>
                </a:ext>
              </a:extLst>
            </p:cNvPr>
            <p:cNvSpPr/>
            <p:nvPr/>
          </p:nvSpPr>
          <p:spPr>
            <a:xfrm>
              <a:off x="5534525" y="3890478"/>
              <a:ext cx="1663297" cy="1663297"/>
            </a:xfrm>
            <a:custGeom>
              <a:avLst/>
              <a:gdLst>
                <a:gd name="connsiteX0" fmla="*/ 0 w 1663297"/>
                <a:gd name="connsiteY0" fmla="*/ 1663297 h 1663297"/>
                <a:gd name="connsiteX1" fmla="*/ 831649 w 1663297"/>
                <a:gd name="connsiteY1" fmla="*/ 0 h 1663297"/>
                <a:gd name="connsiteX2" fmla="*/ 1663297 w 1663297"/>
                <a:gd name="connsiteY2" fmla="*/ 1663297 h 1663297"/>
                <a:gd name="connsiteX3" fmla="*/ 0 w 1663297"/>
                <a:gd name="connsiteY3" fmla="*/ 1663297 h 1663297"/>
              </a:gdLst>
              <a:ahLst/>
              <a:cxnLst>
                <a:cxn ang="0">
                  <a:pos x="connsiteX0" y="connsiteY0"/>
                </a:cxn>
                <a:cxn ang="0">
                  <a:pos x="connsiteX1" y="connsiteY1"/>
                </a:cxn>
                <a:cxn ang="0">
                  <a:pos x="connsiteX2" y="connsiteY2"/>
                </a:cxn>
                <a:cxn ang="0">
                  <a:pos x="connsiteX3" y="connsiteY3"/>
                </a:cxn>
              </a:cxnLst>
              <a:rect l="l" t="t" r="r" b="b"/>
              <a:pathLst>
                <a:path w="1663297" h="1663297">
                  <a:moveTo>
                    <a:pt x="0" y="1663297"/>
                  </a:moveTo>
                  <a:lnTo>
                    <a:pt x="831649" y="0"/>
                  </a:lnTo>
                  <a:lnTo>
                    <a:pt x="1663297" y="1663297"/>
                  </a:lnTo>
                  <a:lnTo>
                    <a:pt x="0" y="1663297"/>
                  </a:lnTo>
                  <a:close/>
                </a:path>
              </a:pathLst>
            </a:custGeom>
            <a:solidFill>
              <a:schemeClr val="bg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865939" rIns="72000" bIns="34290" numCol="1" spcCol="1270" anchor="ctr" anchorCtr="0">
              <a:noAutofit/>
            </a:bodyPr>
            <a:lstStyle/>
            <a:p>
              <a:pPr marL="0" lvl="0" indent="0" algn="ctr" defTabSz="400050">
                <a:lnSpc>
                  <a:spcPct val="90000"/>
                </a:lnSpc>
                <a:spcBef>
                  <a:spcPct val="0"/>
                </a:spcBef>
                <a:spcAft>
                  <a:spcPct val="35000"/>
                </a:spcAft>
                <a:buNone/>
              </a:pPr>
              <a:r>
                <a:rPr lang="en-US" sz="1400" kern="1200">
                  <a:solidFill>
                    <a:schemeClr val="tx1"/>
                  </a:solidFill>
                </a:rPr>
                <a:t>Development</a:t>
              </a:r>
              <a:br>
                <a:rPr lang="en-US" sz="1400" kern="1200">
                  <a:solidFill>
                    <a:schemeClr val="tx1"/>
                  </a:solidFill>
                </a:rPr>
              </a:br>
              <a:r>
                <a:rPr lang="en-US" sz="1400" kern="1200">
                  <a:solidFill>
                    <a:schemeClr val="tx1"/>
                  </a:solidFill>
                </a:rPr>
                <a:t>actors</a:t>
              </a:r>
            </a:p>
          </p:txBody>
        </p:sp>
      </p:grpSp>
      <p:sp>
        <p:nvSpPr>
          <p:cNvPr id="6" name="TextBox 5">
            <a:extLst>
              <a:ext uri="{FF2B5EF4-FFF2-40B4-BE49-F238E27FC236}">
                <a16:creationId xmlns:a16="http://schemas.microsoft.com/office/drawing/2014/main" id="{336C5112-5B2E-41DE-A38A-76E18E19F0AB}"/>
              </a:ext>
            </a:extLst>
          </p:cNvPr>
          <p:cNvSpPr txBox="1"/>
          <p:nvPr/>
        </p:nvSpPr>
        <p:spPr>
          <a:xfrm>
            <a:off x="1749590" y="1846471"/>
            <a:ext cx="3284538" cy="830997"/>
          </a:xfrm>
          <a:prstGeom prst="rect">
            <a:avLst/>
          </a:prstGeom>
          <a:noFill/>
        </p:spPr>
        <p:txBody>
          <a:bodyPr wrap="square" rtlCol="0">
            <a:noAutofit/>
          </a:bodyPr>
          <a:lstStyle/>
          <a:p>
            <a:pPr algn="ctr"/>
            <a:r>
              <a:rPr lang="en-US" sz="1200"/>
              <a:t>Lack of public accountability</a:t>
            </a:r>
          </a:p>
          <a:p>
            <a:pPr algn="ctr"/>
            <a:r>
              <a:rPr lang="en-US" sz="1200" b="0" i="1"/>
              <a:t>Given the nature of RTIs, road safety is not often seen as a public responsibility in L/MICs</a:t>
            </a:r>
          </a:p>
        </p:txBody>
      </p:sp>
      <p:sp>
        <p:nvSpPr>
          <p:cNvPr id="34" name="TextBox 33">
            <a:extLst>
              <a:ext uri="{FF2B5EF4-FFF2-40B4-BE49-F238E27FC236}">
                <a16:creationId xmlns:a16="http://schemas.microsoft.com/office/drawing/2014/main" id="{FFE7F576-556C-4DD7-AB2A-20D2DEDC9C87}"/>
              </a:ext>
            </a:extLst>
          </p:cNvPr>
          <p:cNvSpPr txBox="1"/>
          <p:nvPr/>
        </p:nvSpPr>
        <p:spPr>
          <a:xfrm>
            <a:off x="6382786" y="1731710"/>
            <a:ext cx="3284538" cy="1200329"/>
          </a:xfrm>
          <a:prstGeom prst="rect">
            <a:avLst/>
          </a:prstGeom>
          <a:noFill/>
        </p:spPr>
        <p:txBody>
          <a:bodyPr wrap="square" rtlCol="0">
            <a:noAutofit/>
          </a:bodyPr>
          <a:lstStyle/>
          <a:p>
            <a:pPr algn="ctr"/>
            <a:r>
              <a:rPr lang="en-US" sz="1200"/>
              <a:t>Limited access to financing</a:t>
            </a:r>
          </a:p>
          <a:p>
            <a:pPr algn="ctr"/>
            <a:r>
              <a:rPr lang="en-US" sz="1200" b="0" i="1"/>
              <a:t>L/MICs have limited access to capital and several competing priorities, tend to underestimate the potential benefits from road safety</a:t>
            </a:r>
          </a:p>
        </p:txBody>
      </p:sp>
      <p:sp>
        <p:nvSpPr>
          <p:cNvPr id="35" name="TextBox 34">
            <a:extLst>
              <a:ext uri="{FF2B5EF4-FFF2-40B4-BE49-F238E27FC236}">
                <a16:creationId xmlns:a16="http://schemas.microsoft.com/office/drawing/2014/main" id="{571D621F-5637-4EDA-9FD3-5158878CAE45}"/>
              </a:ext>
            </a:extLst>
          </p:cNvPr>
          <p:cNvSpPr txBox="1"/>
          <p:nvPr/>
        </p:nvSpPr>
        <p:spPr>
          <a:xfrm>
            <a:off x="620379" y="3767385"/>
            <a:ext cx="3284538" cy="1015663"/>
          </a:xfrm>
          <a:prstGeom prst="rect">
            <a:avLst/>
          </a:prstGeom>
          <a:noFill/>
        </p:spPr>
        <p:txBody>
          <a:bodyPr wrap="square" rtlCol="0">
            <a:noAutofit/>
          </a:bodyPr>
          <a:lstStyle/>
          <a:p>
            <a:pPr algn="ctr"/>
            <a:r>
              <a:rPr lang="en-US" sz="1200"/>
              <a:t>Low regulatory standards</a:t>
            </a:r>
          </a:p>
          <a:p>
            <a:pPr algn="ctr"/>
            <a:r>
              <a:rPr lang="en-US" sz="1200" b="0" i="1"/>
              <a:t>Private concessionaires adhere to minimum local requirements for road safety, which tend to lag behind in L/MICs</a:t>
            </a:r>
          </a:p>
        </p:txBody>
      </p:sp>
      <p:sp>
        <p:nvSpPr>
          <p:cNvPr id="36" name="TextBox 35">
            <a:extLst>
              <a:ext uri="{FF2B5EF4-FFF2-40B4-BE49-F238E27FC236}">
                <a16:creationId xmlns:a16="http://schemas.microsoft.com/office/drawing/2014/main" id="{FE7DA810-3713-47F1-A7DB-89D57E8ACB27}"/>
              </a:ext>
            </a:extLst>
          </p:cNvPr>
          <p:cNvSpPr txBox="1"/>
          <p:nvPr/>
        </p:nvSpPr>
        <p:spPr>
          <a:xfrm>
            <a:off x="2012684" y="5676169"/>
            <a:ext cx="3284538" cy="1015663"/>
          </a:xfrm>
          <a:prstGeom prst="rect">
            <a:avLst/>
          </a:prstGeom>
          <a:noFill/>
        </p:spPr>
        <p:txBody>
          <a:bodyPr wrap="square" rtlCol="0">
            <a:noAutofit/>
          </a:bodyPr>
          <a:lstStyle/>
          <a:p>
            <a:pPr algn="ctr"/>
            <a:r>
              <a:rPr lang="en-US" sz="1200"/>
              <a:t>Lack of investible models</a:t>
            </a:r>
          </a:p>
          <a:p>
            <a:pPr algn="ctr"/>
            <a:r>
              <a:rPr lang="en-US" sz="1200" b="0" i="1"/>
              <a:t>In the absence of projects and adequate renumeration, private investors and sponsors do not invest in road safety</a:t>
            </a:r>
          </a:p>
        </p:txBody>
      </p:sp>
      <p:sp>
        <p:nvSpPr>
          <p:cNvPr id="37" name="TextBox 36">
            <a:extLst>
              <a:ext uri="{FF2B5EF4-FFF2-40B4-BE49-F238E27FC236}">
                <a16:creationId xmlns:a16="http://schemas.microsoft.com/office/drawing/2014/main" id="{DA61F938-6762-45EB-8677-FA9C4763B0AD}"/>
              </a:ext>
            </a:extLst>
          </p:cNvPr>
          <p:cNvSpPr txBox="1"/>
          <p:nvPr/>
        </p:nvSpPr>
        <p:spPr>
          <a:xfrm>
            <a:off x="6194252" y="5725374"/>
            <a:ext cx="3284334" cy="830997"/>
          </a:xfrm>
          <a:prstGeom prst="rect">
            <a:avLst/>
          </a:prstGeom>
          <a:noFill/>
        </p:spPr>
        <p:txBody>
          <a:bodyPr wrap="square" rtlCol="0">
            <a:spAutoFit/>
          </a:bodyPr>
          <a:lstStyle/>
          <a:p>
            <a:pPr algn="ctr"/>
            <a:r>
              <a:rPr lang="en-US" sz="1200"/>
              <a:t>Low perceived cost-effectiveness</a:t>
            </a:r>
          </a:p>
          <a:p>
            <a:pPr algn="ctr"/>
            <a:r>
              <a:rPr lang="en-US" sz="1200" b="0" i="1"/>
              <a:t>Road safety investments in infrastructure are perceived to be high investment relative to the impact created</a:t>
            </a:r>
          </a:p>
        </p:txBody>
      </p:sp>
      <p:pic>
        <p:nvPicPr>
          <p:cNvPr id="46" name="Graphic 45" descr="Bank">
            <a:extLst>
              <a:ext uri="{FF2B5EF4-FFF2-40B4-BE49-F238E27FC236}">
                <a16:creationId xmlns:a16="http://schemas.microsoft.com/office/drawing/2014/main" id="{83383CE6-FE73-4194-8BFB-0CF3C65AF6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56487" y="2320903"/>
            <a:ext cx="606128" cy="606128"/>
          </a:xfrm>
          <a:prstGeom prst="rect">
            <a:avLst/>
          </a:prstGeom>
        </p:spPr>
      </p:pic>
      <p:pic>
        <p:nvPicPr>
          <p:cNvPr id="47" name="Picture 2" descr="Levying Icon 79711">
            <a:extLst>
              <a:ext uri="{FF2B5EF4-FFF2-40B4-BE49-F238E27FC236}">
                <a16:creationId xmlns:a16="http://schemas.microsoft.com/office/drawing/2014/main" id="{EF6DCC3C-8927-4EEB-ADA1-7B33DAEF04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91637" y="3965113"/>
            <a:ext cx="620205" cy="620205"/>
          </a:xfrm>
          <a:prstGeom prst="rect">
            <a:avLst/>
          </a:prstGeom>
          <a:noFill/>
          <a:extLst>
            <a:ext uri="{909E8E84-426E-40DD-AFC4-6F175D3DCCD1}">
              <a14:hiddenFill xmlns:a14="http://schemas.microsoft.com/office/drawing/2010/main">
                <a:solidFill>
                  <a:srgbClr val="FFFFFF"/>
                </a:solidFill>
              </a14:hiddenFill>
            </a:ext>
          </a:extLst>
        </p:spPr>
      </p:pic>
      <p:sp>
        <p:nvSpPr>
          <p:cNvPr id="13" name="Flowchart: Terminator 12">
            <a:extLst>
              <a:ext uri="{FF2B5EF4-FFF2-40B4-BE49-F238E27FC236}">
                <a16:creationId xmlns:a16="http://schemas.microsoft.com/office/drawing/2014/main" id="{083C89C8-D565-4C08-B6A7-CCD568C8A9E6}"/>
              </a:ext>
            </a:extLst>
          </p:cNvPr>
          <p:cNvSpPr/>
          <p:nvPr/>
        </p:nvSpPr>
        <p:spPr bwMode="auto">
          <a:xfrm>
            <a:off x="1676151" y="1625697"/>
            <a:ext cx="3487063" cy="1238113"/>
          </a:xfrm>
          <a:prstGeom prst="flowChartTerminator">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0" name="Flowchart: Terminator 49">
            <a:extLst>
              <a:ext uri="{FF2B5EF4-FFF2-40B4-BE49-F238E27FC236}">
                <a16:creationId xmlns:a16="http://schemas.microsoft.com/office/drawing/2014/main" id="{BBC9604E-E0F7-4EE5-AFD1-5BF3FB6B3498}"/>
              </a:ext>
            </a:extLst>
          </p:cNvPr>
          <p:cNvSpPr/>
          <p:nvPr/>
        </p:nvSpPr>
        <p:spPr bwMode="auto">
          <a:xfrm>
            <a:off x="6306928" y="1625697"/>
            <a:ext cx="3487063" cy="1238113"/>
          </a:xfrm>
          <a:prstGeom prst="flowChartTerminator">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1" name="Flowchart: Terminator 50">
            <a:extLst>
              <a:ext uri="{FF2B5EF4-FFF2-40B4-BE49-F238E27FC236}">
                <a16:creationId xmlns:a16="http://schemas.microsoft.com/office/drawing/2014/main" id="{FF75EE45-CCAB-4C63-AF6D-2E5E0DCD223C}"/>
              </a:ext>
            </a:extLst>
          </p:cNvPr>
          <p:cNvSpPr/>
          <p:nvPr/>
        </p:nvSpPr>
        <p:spPr bwMode="auto">
          <a:xfrm>
            <a:off x="577078" y="3555513"/>
            <a:ext cx="3487063" cy="1238113"/>
          </a:xfrm>
          <a:prstGeom prst="flowChartTerminator">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nvGrpSpPr>
          <p:cNvPr id="14" name="Group 13">
            <a:extLst>
              <a:ext uri="{FF2B5EF4-FFF2-40B4-BE49-F238E27FC236}">
                <a16:creationId xmlns:a16="http://schemas.microsoft.com/office/drawing/2014/main" id="{AC11117E-64C9-4DF2-8052-9B93F7CB2879}"/>
              </a:ext>
            </a:extLst>
          </p:cNvPr>
          <p:cNvGrpSpPr/>
          <p:nvPr/>
        </p:nvGrpSpPr>
        <p:grpSpPr>
          <a:xfrm>
            <a:off x="7472041" y="3544935"/>
            <a:ext cx="3487063" cy="1238113"/>
            <a:chOff x="6855823" y="3544935"/>
            <a:chExt cx="3487063" cy="1238113"/>
          </a:xfrm>
        </p:grpSpPr>
        <p:sp>
          <p:nvSpPr>
            <p:cNvPr id="33" name="TextBox 32">
              <a:extLst>
                <a:ext uri="{FF2B5EF4-FFF2-40B4-BE49-F238E27FC236}">
                  <a16:creationId xmlns:a16="http://schemas.microsoft.com/office/drawing/2014/main" id="{029071EC-895D-4A1E-B8F3-D9430D0E9A81}"/>
                </a:ext>
              </a:extLst>
            </p:cNvPr>
            <p:cNvSpPr txBox="1"/>
            <p:nvPr/>
          </p:nvSpPr>
          <p:spPr>
            <a:xfrm>
              <a:off x="6957085" y="3683749"/>
              <a:ext cx="3284538" cy="276999"/>
            </a:xfrm>
            <a:prstGeom prst="rect">
              <a:avLst/>
            </a:prstGeom>
            <a:noFill/>
          </p:spPr>
          <p:txBody>
            <a:bodyPr wrap="square" rtlCol="0">
              <a:noAutofit/>
            </a:bodyPr>
            <a:lstStyle/>
            <a:p>
              <a:pPr algn="ctr"/>
              <a:r>
                <a:rPr lang="en-US" sz="1200"/>
                <a:t>Lack of health sector attention</a:t>
              </a:r>
            </a:p>
            <a:p>
              <a:pPr algn="ctr"/>
              <a:r>
                <a:rPr lang="en-US" sz="1200" b="0" i="1"/>
                <a:t>Although road crashes have severe health consequences, preventative measures of road safety are not typically in the domain of the health sector</a:t>
              </a:r>
            </a:p>
          </p:txBody>
        </p:sp>
        <p:sp>
          <p:nvSpPr>
            <p:cNvPr id="52" name="Flowchart: Terminator 51">
              <a:extLst>
                <a:ext uri="{FF2B5EF4-FFF2-40B4-BE49-F238E27FC236}">
                  <a16:creationId xmlns:a16="http://schemas.microsoft.com/office/drawing/2014/main" id="{5B2B677E-818B-4FC6-BEF1-90784AB6BB44}"/>
                </a:ext>
              </a:extLst>
            </p:cNvPr>
            <p:cNvSpPr/>
            <p:nvPr/>
          </p:nvSpPr>
          <p:spPr bwMode="auto">
            <a:xfrm>
              <a:off x="6855823" y="3544935"/>
              <a:ext cx="3487063" cy="1238113"/>
            </a:xfrm>
            <a:prstGeom prst="flowChartTerminator">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grpSp>
      <p:sp>
        <p:nvSpPr>
          <p:cNvPr id="54" name="Flowchart: Terminator 53">
            <a:extLst>
              <a:ext uri="{FF2B5EF4-FFF2-40B4-BE49-F238E27FC236}">
                <a16:creationId xmlns:a16="http://schemas.microsoft.com/office/drawing/2014/main" id="{9F582AF9-6138-4FA1-9E8A-C291CC1152C4}"/>
              </a:ext>
            </a:extLst>
          </p:cNvPr>
          <p:cNvSpPr/>
          <p:nvPr/>
        </p:nvSpPr>
        <p:spPr bwMode="auto">
          <a:xfrm>
            <a:off x="2006627" y="5453719"/>
            <a:ext cx="3487063" cy="1238113"/>
          </a:xfrm>
          <a:prstGeom prst="flowChartTerminator">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sp>
        <p:nvSpPr>
          <p:cNvPr id="55" name="Flowchart: Terminator 54">
            <a:extLst>
              <a:ext uri="{FF2B5EF4-FFF2-40B4-BE49-F238E27FC236}">
                <a16:creationId xmlns:a16="http://schemas.microsoft.com/office/drawing/2014/main" id="{F8C66AE5-D452-4C9B-A037-ABEEEF1F6D2B}"/>
              </a:ext>
            </a:extLst>
          </p:cNvPr>
          <p:cNvSpPr/>
          <p:nvPr/>
        </p:nvSpPr>
        <p:spPr bwMode="auto">
          <a:xfrm>
            <a:off x="5981481" y="5453719"/>
            <a:ext cx="3487063" cy="1238113"/>
          </a:xfrm>
          <a:prstGeom prst="flowChartTerminator">
            <a:avLst/>
          </a:prstGeom>
          <a:no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a:noFill/>
              </a:ln>
              <a:solidFill>
                <a:schemeClr val="tx1"/>
              </a:solidFill>
              <a:effectLst/>
              <a:latin typeface="Trebuchet MS" pitchFamily="34" charset="0"/>
              <a:cs typeface="Times New Roman" pitchFamily="18" charset="0"/>
            </a:endParaRPr>
          </a:p>
        </p:txBody>
      </p:sp>
      <p:pic>
        <p:nvPicPr>
          <p:cNvPr id="24" name="Graphic 23" descr="Medical">
            <a:extLst>
              <a:ext uri="{FF2B5EF4-FFF2-40B4-BE49-F238E27FC236}">
                <a16:creationId xmlns:a16="http://schemas.microsoft.com/office/drawing/2014/main" id="{2F0C7410-1103-4D84-82A5-BC55BF4A7D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59032" y="3975215"/>
            <a:ext cx="666798" cy="666798"/>
          </a:xfrm>
          <a:prstGeom prst="rect">
            <a:avLst/>
          </a:prstGeom>
        </p:spPr>
      </p:pic>
    </p:spTree>
    <p:extLst>
      <p:ext uri="{BB962C8B-B14F-4D97-AF65-F5344CB8AC3E}">
        <p14:creationId xmlns:p14="http://schemas.microsoft.com/office/powerpoint/2010/main" val="2587383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F839B-F2EE-4076-A1E3-2A407B1620A7}"/>
              </a:ext>
            </a:extLst>
          </p:cNvPr>
          <p:cNvSpPr>
            <a:spLocks noGrp="1"/>
          </p:cNvSpPr>
          <p:nvPr>
            <p:ph type="title"/>
          </p:nvPr>
        </p:nvSpPr>
        <p:spPr>
          <a:xfrm>
            <a:off x="331244" y="95257"/>
            <a:ext cx="11405563" cy="677108"/>
          </a:xfrm>
        </p:spPr>
        <p:txBody>
          <a:bodyPr/>
          <a:lstStyle/>
          <a:p>
            <a:pPr algn="ctr"/>
            <a:r>
              <a:rPr lang="en-US" b="1">
                <a:solidFill>
                  <a:srgbClr val="002060"/>
                </a:solidFill>
              </a:rPr>
              <a:t>Growing sustainable debt market provides opportunity for channeling private capital into road safety using a new asset class: “Saving Lives” Bond and Loans</a:t>
            </a:r>
          </a:p>
        </p:txBody>
      </p:sp>
      <p:sp>
        <p:nvSpPr>
          <p:cNvPr id="4" name="Text Placeholder 3">
            <a:extLst>
              <a:ext uri="{FF2B5EF4-FFF2-40B4-BE49-F238E27FC236}">
                <a16:creationId xmlns:a16="http://schemas.microsoft.com/office/drawing/2014/main" id="{7EC13706-3B19-4B6C-ADCB-8402B159285B}"/>
              </a:ext>
            </a:extLst>
          </p:cNvPr>
          <p:cNvSpPr>
            <a:spLocks noGrp="1"/>
          </p:cNvSpPr>
          <p:nvPr>
            <p:ph type="body" sz="quarter" idx="14"/>
          </p:nvPr>
        </p:nvSpPr>
        <p:spPr/>
        <p:txBody>
          <a:bodyPr/>
          <a:lstStyle/>
          <a:p>
            <a:endParaRPr lang="en-US"/>
          </a:p>
        </p:txBody>
      </p:sp>
      <p:sp>
        <p:nvSpPr>
          <p:cNvPr id="5" name="Slide Number Placeholder 4">
            <a:extLst>
              <a:ext uri="{FF2B5EF4-FFF2-40B4-BE49-F238E27FC236}">
                <a16:creationId xmlns:a16="http://schemas.microsoft.com/office/drawing/2014/main" id="{D9CDACAF-5439-4247-9645-08DEBFD6E444}"/>
              </a:ext>
            </a:extLst>
          </p:cNvPr>
          <p:cNvSpPr>
            <a:spLocks noGrp="1"/>
          </p:cNvSpPr>
          <p:nvPr>
            <p:ph type="sldNum" sz="quarter" idx="4"/>
          </p:nvPr>
        </p:nvSpPr>
        <p:spPr/>
        <p: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fld id="{A90607E6-BCED-4FC1-A345-AB2A307AB80F}"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ctr" defTabSz="1072866"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4" name="正方形/長方形 9">
            <a:extLst>
              <a:ext uri="{FF2B5EF4-FFF2-40B4-BE49-F238E27FC236}">
                <a16:creationId xmlns:a16="http://schemas.microsoft.com/office/drawing/2014/main" id="{C2269B11-1EF9-44D2-8D3F-25E7A2F85B8F}"/>
              </a:ext>
            </a:extLst>
          </p:cNvPr>
          <p:cNvSpPr/>
          <p:nvPr/>
        </p:nvSpPr>
        <p:spPr>
          <a:xfrm>
            <a:off x="375068" y="5938350"/>
            <a:ext cx="11439933" cy="523220"/>
          </a:xfrm>
          <a:prstGeom prst="rect">
            <a:avLst/>
          </a:prstGeom>
          <a:solidFill>
            <a:srgbClr val="0070C0"/>
          </a:solidFill>
        </p:spPr>
        <p:txBody>
          <a:bodyPr wrap="square">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Significant contribution of road safety to social objectives (health and equity) and direct linkage to SDGs make road safety investments and associated sustainability programs good candidates for financing in the sustainable debt market</a:t>
            </a:r>
          </a:p>
        </p:txBody>
      </p:sp>
      <p:graphicFrame>
        <p:nvGraphicFramePr>
          <p:cNvPr id="40" name="Table 40">
            <a:extLst>
              <a:ext uri="{FF2B5EF4-FFF2-40B4-BE49-F238E27FC236}">
                <a16:creationId xmlns:a16="http://schemas.microsoft.com/office/drawing/2014/main" id="{8FD19290-F3AD-4A73-97AF-7317CB87D18C}"/>
              </a:ext>
            </a:extLst>
          </p:cNvPr>
          <p:cNvGraphicFramePr>
            <a:graphicFrameLocks noGrp="1"/>
          </p:cNvGraphicFramePr>
          <p:nvPr/>
        </p:nvGraphicFramePr>
        <p:xfrm>
          <a:off x="294893" y="1604430"/>
          <a:ext cx="4014207" cy="2697480"/>
        </p:xfrm>
        <a:graphic>
          <a:graphicData uri="http://schemas.openxmlformats.org/drawingml/2006/table">
            <a:tbl>
              <a:tblPr firstRow="1" bandRow="1">
                <a:tableStyleId>{FABFCF23-3B69-468F-B69F-88F6DE6A72F2}</a:tableStyleId>
              </a:tblPr>
              <a:tblGrid>
                <a:gridCol w="974987">
                  <a:extLst>
                    <a:ext uri="{9D8B030D-6E8A-4147-A177-3AD203B41FA5}">
                      <a16:colId xmlns:a16="http://schemas.microsoft.com/office/drawing/2014/main" val="2845782739"/>
                    </a:ext>
                  </a:extLst>
                </a:gridCol>
                <a:gridCol w="750630">
                  <a:extLst>
                    <a:ext uri="{9D8B030D-6E8A-4147-A177-3AD203B41FA5}">
                      <a16:colId xmlns:a16="http://schemas.microsoft.com/office/drawing/2014/main" val="3560388327"/>
                    </a:ext>
                  </a:extLst>
                </a:gridCol>
                <a:gridCol w="1313603">
                  <a:extLst>
                    <a:ext uri="{9D8B030D-6E8A-4147-A177-3AD203B41FA5}">
                      <a16:colId xmlns:a16="http://schemas.microsoft.com/office/drawing/2014/main" val="3223963309"/>
                    </a:ext>
                  </a:extLst>
                </a:gridCol>
                <a:gridCol w="974987">
                  <a:extLst>
                    <a:ext uri="{9D8B030D-6E8A-4147-A177-3AD203B41FA5}">
                      <a16:colId xmlns:a16="http://schemas.microsoft.com/office/drawing/2014/main" val="1967185523"/>
                    </a:ext>
                  </a:extLst>
                </a:gridCol>
              </a:tblGrid>
              <a:tr h="182880">
                <a:tc>
                  <a:txBody>
                    <a:bodyPr/>
                    <a:lstStyle/>
                    <a:p>
                      <a:r>
                        <a:rPr lang="en-US" sz="900"/>
                        <a:t>Instruments</a:t>
                      </a:r>
                      <a:endParaRPr lang="en-US" sz="900">
                        <a:latin typeface="Calibri" panose="020F0502020204030204" pitchFamily="34" charset="0"/>
                        <a:cs typeface="Calibri" panose="020F0502020204030204" pitchFamily="34" charset="0"/>
                      </a:endParaRPr>
                    </a:p>
                  </a:txBody>
                  <a:tcPr anchor="ctr"/>
                </a:tc>
                <a:tc>
                  <a:txBody>
                    <a:bodyPr/>
                    <a:lstStyle/>
                    <a:p>
                      <a:r>
                        <a:rPr lang="en-US" sz="900"/>
                        <a:t>Typology</a:t>
                      </a:r>
                      <a:endParaRPr lang="en-US" sz="900">
                        <a:latin typeface="Calibri" panose="020F0502020204030204" pitchFamily="34" charset="0"/>
                        <a:cs typeface="Calibri" panose="020F0502020204030204" pitchFamily="34" charset="0"/>
                      </a:endParaRPr>
                    </a:p>
                  </a:txBody>
                  <a:tcPr anchor="ctr"/>
                </a:tc>
                <a:tc>
                  <a:txBody>
                    <a:bodyPr/>
                    <a:lstStyle/>
                    <a:p>
                      <a:r>
                        <a:rPr lang="en-US" sz="900"/>
                        <a:t>Eligible uses</a:t>
                      </a:r>
                      <a:endParaRPr lang="en-US" sz="900">
                        <a:latin typeface="Calibri" panose="020F0502020204030204" pitchFamily="34" charset="0"/>
                        <a:cs typeface="Calibri" panose="020F0502020204030204" pitchFamily="34" charset="0"/>
                      </a:endParaRPr>
                    </a:p>
                  </a:txBody>
                  <a:tcPr anchor="ctr"/>
                </a:tc>
                <a:tc>
                  <a:txBody>
                    <a:bodyPr/>
                    <a:lstStyle/>
                    <a:p>
                      <a:r>
                        <a:rPr lang="en-US" sz="900"/>
                        <a:t>Framework</a:t>
                      </a:r>
                      <a:endParaRPr lang="en-US" sz="90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8706036"/>
                  </a:ext>
                </a:extLst>
              </a:tr>
              <a:tr h="277352">
                <a:tc>
                  <a:txBody>
                    <a:bodyPr/>
                    <a:lstStyle/>
                    <a:p>
                      <a:r>
                        <a:rPr lang="en-US" sz="900"/>
                        <a:t>Green Bond (2007)</a:t>
                      </a:r>
                      <a:endParaRPr lang="en-US" sz="900">
                        <a:latin typeface="Calibri" panose="020F0502020204030204" pitchFamily="34" charset="0"/>
                        <a:cs typeface="Calibri" panose="020F0502020204030204" pitchFamily="34" charset="0"/>
                      </a:endParaRPr>
                    </a:p>
                  </a:txBody>
                  <a:tcPr marL="0" marR="0" anchor="ctr"/>
                </a:tc>
                <a:tc>
                  <a:txBody>
                    <a:bodyPr/>
                    <a:lstStyle/>
                    <a:p>
                      <a:pPr algn="ctr"/>
                      <a:r>
                        <a:rPr lang="en-US" sz="900"/>
                        <a:t>Use of Proceeds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Green transport, climate resilient infra, renewables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Green Bond Principles</a:t>
                      </a:r>
                      <a:endParaRPr lang="en-US" sz="900">
                        <a:latin typeface="Calibri" panose="020F0502020204030204" pitchFamily="34" charset="0"/>
                        <a:cs typeface="Calibri" panose="020F0502020204030204" pitchFamily="34" charset="0"/>
                      </a:endParaRPr>
                    </a:p>
                  </a:txBody>
                  <a:tcPr marL="0" marR="0" anchor="ctr"/>
                </a:tc>
                <a:extLst>
                  <a:ext uri="{0D108BD9-81ED-4DB2-BD59-A6C34878D82A}">
                    <a16:rowId xmlns:a16="http://schemas.microsoft.com/office/drawing/2014/main" val="2477199177"/>
                  </a:ext>
                </a:extLst>
              </a:tr>
              <a:tr h="277352">
                <a:tc>
                  <a:txBody>
                    <a:bodyPr/>
                    <a:lstStyle/>
                    <a:p>
                      <a:r>
                        <a:rPr lang="en-US" sz="900"/>
                        <a:t>Sustainability Bond (2014)</a:t>
                      </a:r>
                      <a:endParaRPr lang="en-US" sz="900">
                        <a:latin typeface="Calibri" panose="020F0502020204030204" pitchFamily="34" charset="0"/>
                        <a:cs typeface="Calibri" panose="020F0502020204030204" pitchFamily="34" charset="0"/>
                      </a:endParaRPr>
                    </a:p>
                  </a:txBody>
                  <a:tcPr marL="0" marR="0" anchor="ctr"/>
                </a:tc>
                <a:tc>
                  <a:txBody>
                    <a:bodyPr/>
                    <a:lstStyle/>
                    <a:p>
                      <a:pPr algn="ctr"/>
                      <a:r>
                        <a:rPr lang="en-US" sz="900"/>
                        <a:t>Use of Proceeds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Green or Social assets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Sustainability Bond Guidelines</a:t>
                      </a:r>
                      <a:endParaRPr lang="en-US" sz="900">
                        <a:latin typeface="Calibri" panose="020F0502020204030204" pitchFamily="34" charset="0"/>
                        <a:cs typeface="Calibri" panose="020F0502020204030204" pitchFamily="34" charset="0"/>
                      </a:endParaRPr>
                    </a:p>
                  </a:txBody>
                  <a:tcPr marL="0" marR="0" anchor="ctr"/>
                </a:tc>
                <a:extLst>
                  <a:ext uri="{0D108BD9-81ED-4DB2-BD59-A6C34878D82A}">
                    <a16:rowId xmlns:a16="http://schemas.microsoft.com/office/drawing/2014/main" val="3524581922"/>
                  </a:ext>
                </a:extLst>
              </a:tr>
              <a:tr h="277352">
                <a:tc>
                  <a:txBody>
                    <a:bodyPr/>
                    <a:lstStyle/>
                    <a:p>
                      <a:r>
                        <a:rPr lang="en-US" sz="900"/>
                        <a:t>Social Bonds (2015)</a:t>
                      </a:r>
                      <a:endParaRPr lang="en-US" sz="900">
                        <a:latin typeface="Calibri" panose="020F0502020204030204" pitchFamily="34" charset="0"/>
                        <a:cs typeface="Calibri" panose="020F0502020204030204" pitchFamily="34" charset="0"/>
                      </a:endParaRPr>
                    </a:p>
                  </a:txBody>
                  <a:tcPr marL="0" marR="0" anchor="ctr"/>
                </a:tc>
                <a:tc>
                  <a:txBody>
                    <a:bodyPr/>
                    <a:lstStyle/>
                    <a:p>
                      <a:pPr algn="ctr"/>
                      <a:r>
                        <a:rPr lang="en-US" sz="900"/>
                        <a:t>Use of Proceeds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Access to essential services, affordable basic infrastructure, etc</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Social Bond Principles</a:t>
                      </a:r>
                      <a:endParaRPr lang="en-US" sz="900">
                        <a:latin typeface="Calibri" panose="020F0502020204030204" pitchFamily="34" charset="0"/>
                        <a:cs typeface="Calibri" panose="020F0502020204030204" pitchFamily="34" charset="0"/>
                      </a:endParaRPr>
                    </a:p>
                  </a:txBody>
                  <a:tcPr marL="0" marR="0" anchor="ctr"/>
                </a:tc>
                <a:extLst>
                  <a:ext uri="{0D108BD9-81ED-4DB2-BD59-A6C34878D82A}">
                    <a16:rowId xmlns:a16="http://schemas.microsoft.com/office/drawing/2014/main" val="3070007459"/>
                  </a:ext>
                </a:extLst>
              </a:tr>
              <a:tr h="277352">
                <a:tc>
                  <a:txBody>
                    <a:bodyPr/>
                    <a:lstStyle/>
                    <a:p>
                      <a:r>
                        <a:rPr lang="en-US" sz="900"/>
                        <a:t>Green Loan (2016)</a:t>
                      </a:r>
                      <a:endParaRPr lang="en-US" sz="900">
                        <a:latin typeface="Calibri" panose="020F0502020204030204" pitchFamily="34" charset="0"/>
                        <a:cs typeface="Calibri" panose="020F0502020204030204" pitchFamily="34" charset="0"/>
                      </a:endParaRPr>
                    </a:p>
                  </a:txBody>
                  <a:tcPr marL="0" marR="0" anchor="ctr"/>
                </a:tc>
                <a:tc>
                  <a:txBody>
                    <a:bodyPr/>
                    <a:lstStyle/>
                    <a:p>
                      <a:pPr algn="ctr"/>
                      <a:r>
                        <a:rPr lang="en-US" sz="900"/>
                        <a:t>Use of Proceeds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Green transport, climate resilient infra, renewables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Green Loan Principles</a:t>
                      </a:r>
                      <a:endParaRPr lang="en-US" sz="900">
                        <a:latin typeface="Calibri" panose="020F0502020204030204" pitchFamily="34" charset="0"/>
                        <a:cs typeface="Calibri" panose="020F0502020204030204" pitchFamily="34" charset="0"/>
                      </a:endParaRPr>
                    </a:p>
                  </a:txBody>
                  <a:tcPr marL="0" marR="0" anchor="ctr"/>
                </a:tc>
                <a:extLst>
                  <a:ext uri="{0D108BD9-81ED-4DB2-BD59-A6C34878D82A}">
                    <a16:rowId xmlns:a16="http://schemas.microsoft.com/office/drawing/2014/main" val="1359785870"/>
                  </a:ext>
                </a:extLst>
              </a:tr>
              <a:tr h="277352">
                <a:tc>
                  <a:txBody>
                    <a:bodyPr/>
                    <a:lstStyle/>
                    <a:p>
                      <a:r>
                        <a:rPr lang="en-US" sz="900"/>
                        <a:t>Sustainability-Linked Loan (2017)</a:t>
                      </a:r>
                      <a:endParaRPr lang="en-US" sz="900">
                        <a:latin typeface="Calibri" panose="020F0502020204030204" pitchFamily="34" charset="0"/>
                        <a:cs typeface="Calibri" panose="020F0502020204030204" pitchFamily="34" charset="0"/>
                      </a:endParaRPr>
                    </a:p>
                  </a:txBody>
                  <a:tcPr marL="0" marR="0" anchor="ctr"/>
                </a:tc>
                <a:tc>
                  <a:txBody>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lang="en-US" sz="900"/>
                        <a:t>General Corporate Purposes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Borrower sustainability goals evaluated against targets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Sustainability Linked Loan Principles</a:t>
                      </a:r>
                      <a:endParaRPr lang="en-US" sz="900">
                        <a:latin typeface="Calibri" panose="020F0502020204030204" pitchFamily="34" charset="0"/>
                        <a:cs typeface="Calibri" panose="020F0502020204030204" pitchFamily="34" charset="0"/>
                      </a:endParaRPr>
                    </a:p>
                  </a:txBody>
                  <a:tcPr marL="0" marR="0" anchor="ctr"/>
                </a:tc>
                <a:extLst>
                  <a:ext uri="{0D108BD9-81ED-4DB2-BD59-A6C34878D82A}">
                    <a16:rowId xmlns:a16="http://schemas.microsoft.com/office/drawing/2014/main" val="2818778564"/>
                  </a:ext>
                </a:extLst>
              </a:tr>
              <a:tr h="277352">
                <a:tc>
                  <a:txBody>
                    <a:bodyPr/>
                    <a:lstStyle/>
                    <a:p>
                      <a:r>
                        <a:rPr lang="en-US" sz="900"/>
                        <a:t>Blue Bond (2018)</a:t>
                      </a:r>
                      <a:endParaRPr lang="en-US" sz="900">
                        <a:latin typeface="Calibri" panose="020F0502020204030204" pitchFamily="34" charset="0"/>
                        <a:cs typeface="Calibri" panose="020F0502020204030204" pitchFamily="34" charset="0"/>
                      </a:endParaRPr>
                    </a:p>
                  </a:txBody>
                  <a:tcPr marL="0" marR="0" anchor="ctr"/>
                </a:tc>
                <a:tc>
                  <a:txBody>
                    <a:bodyPr/>
                    <a:lstStyle/>
                    <a:p>
                      <a:pPr algn="ctr"/>
                      <a:r>
                        <a:rPr lang="en-US" sz="900"/>
                        <a:t>Use of Proceeds</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Marine/Climate</a:t>
                      </a:r>
                      <a:endParaRPr lang="en-US" sz="900">
                        <a:latin typeface="Calibri" panose="020F0502020204030204" pitchFamily="34" charset="0"/>
                        <a:cs typeface="Calibri" panose="020F0502020204030204" pitchFamily="34" charset="0"/>
                      </a:endParaRPr>
                    </a:p>
                  </a:txBody>
                  <a:tcPr marL="0" marR="0" anchor="ctr"/>
                </a:tc>
                <a:tc>
                  <a:txBody>
                    <a:bodyPr/>
                    <a:lstStyle/>
                    <a:p>
                      <a:r>
                        <a:rPr lang="en-US" sz="900"/>
                        <a:t>Under development</a:t>
                      </a:r>
                      <a:endParaRPr lang="en-US" sz="900" i="1">
                        <a:latin typeface="Calibri" panose="020F0502020204030204" pitchFamily="34" charset="0"/>
                        <a:cs typeface="Calibri" panose="020F0502020204030204" pitchFamily="34" charset="0"/>
                      </a:endParaRPr>
                    </a:p>
                  </a:txBody>
                  <a:tcPr marL="0" marR="0" anchor="ctr"/>
                </a:tc>
                <a:extLst>
                  <a:ext uri="{0D108BD9-81ED-4DB2-BD59-A6C34878D82A}">
                    <a16:rowId xmlns:a16="http://schemas.microsoft.com/office/drawing/2014/main" val="2807260089"/>
                  </a:ext>
                </a:extLst>
              </a:tr>
            </a:tbl>
          </a:graphicData>
        </a:graphic>
      </p:graphicFrame>
      <p:pic>
        <p:nvPicPr>
          <p:cNvPr id="44" name="Picture 43">
            <a:extLst>
              <a:ext uri="{FF2B5EF4-FFF2-40B4-BE49-F238E27FC236}">
                <a16:creationId xmlns:a16="http://schemas.microsoft.com/office/drawing/2014/main" id="{78F4759D-960A-4EFC-B0E6-0550C20851E6}"/>
              </a:ext>
            </a:extLst>
          </p:cNvPr>
          <p:cNvPicPr>
            <a:picLocks noChangeAspect="1"/>
          </p:cNvPicPr>
          <p:nvPr/>
        </p:nvPicPr>
        <p:blipFill rotWithShape="1">
          <a:blip r:embed="rId3"/>
          <a:srcRect l="703" t="5830" r="2244" b="2847"/>
          <a:stretch/>
        </p:blipFill>
        <p:spPr>
          <a:xfrm>
            <a:off x="4421697" y="1597922"/>
            <a:ext cx="3594536" cy="2584157"/>
          </a:xfrm>
          <a:prstGeom prst="rect">
            <a:avLst/>
          </a:prstGeom>
        </p:spPr>
      </p:pic>
      <p:pic>
        <p:nvPicPr>
          <p:cNvPr id="45" name="Picture 44">
            <a:extLst>
              <a:ext uri="{FF2B5EF4-FFF2-40B4-BE49-F238E27FC236}">
                <a16:creationId xmlns:a16="http://schemas.microsoft.com/office/drawing/2014/main" id="{054BC790-AEA3-44B1-AE3C-5CAC9A412DDE}"/>
              </a:ext>
            </a:extLst>
          </p:cNvPr>
          <p:cNvPicPr>
            <a:picLocks noChangeAspect="1"/>
          </p:cNvPicPr>
          <p:nvPr/>
        </p:nvPicPr>
        <p:blipFill>
          <a:blip r:embed="rId4"/>
          <a:stretch>
            <a:fillRect/>
          </a:stretch>
        </p:blipFill>
        <p:spPr>
          <a:xfrm>
            <a:off x="8128829" y="1597922"/>
            <a:ext cx="3447868" cy="2570354"/>
          </a:xfrm>
          <a:prstGeom prst="rect">
            <a:avLst/>
          </a:prstGeom>
        </p:spPr>
      </p:pic>
      <p:sp>
        <p:nvSpPr>
          <p:cNvPr id="12" name="正方形/長方形 7">
            <a:extLst>
              <a:ext uri="{FF2B5EF4-FFF2-40B4-BE49-F238E27FC236}">
                <a16:creationId xmlns:a16="http://schemas.microsoft.com/office/drawing/2014/main" id="{7AC4FF66-E521-449E-895B-04E6CA77B485}"/>
              </a:ext>
            </a:extLst>
          </p:cNvPr>
          <p:cNvSpPr/>
          <p:nvPr/>
        </p:nvSpPr>
        <p:spPr>
          <a:xfrm>
            <a:off x="397091" y="942335"/>
            <a:ext cx="4014208" cy="461665"/>
          </a:xfrm>
          <a:prstGeom prst="rect">
            <a:avLst/>
          </a:prstGeom>
        </p:spPr>
        <p:txBody>
          <a:bodyPr wrap="square">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altLang="ja-JP" sz="1200" b="1" i="1" u="none" strike="noStrike" kern="1200" cap="none" spc="0" normalizeH="0" baseline="0" noProof="0">
                <a:ln>
                  <a:noFill/>
                </a:ln>
                <a:solidFill>
                  <a:srgbClr val="606060">
                    <a:lumMod val="50000"/>
                  </a:srgbClr>
                </a:solidFill>
                <a:effectLst/>
                <a:uLnTx/>
                <a:uFillTx/>
                <a:latin typeface="Lato"/>
                <a:ea typeface="+mn-ea"/>
                <a:cs typeface="+mn-cs"/>
              </a:rPr>
              <a:t>Diversified sustainable debt markets with increasing number of financing instruments…</a:t>
            </a:r>
            <a:endParaRPr kumimoji="0" lang="ja-JP" altLang="en-US" sz="1200" b="1" i="1" u="none" strike="noStrike" kern="1200" cap="none" spc="0" normalizeH="0" baseline="0" noProof="0">
              <a:ln>
                <a:noFill/>
              </a:ln>
              <a:solidFill>
                <a:srgbClr val="606060">
                  <a:lumMod val="50000"/>
                </a:srgbClr>
              </a:solidFill>
              <a:effectLst/>
              <a:uLnTx/>
              <a:uFillTx/>
              <a:latin typeface="Lato"/>
              <a:ea typeface="+mn-ea"/>
              <a:cs typeface="+mn-cs"/>
            </a:endParaRPr>
          </a:p>
        </p:txBody>
      </p:sp>
      <p:sp>
        <p:nvSpPr>
          <p:cNvPr id="13" name="正方形/長方形 7">
            <a:extLst>
              <a:ext uri="{FF2B5EF4-FFF2-40B4-BE49-F238E27FC236}">
                <a16:creationId xmlns:a16="http://schemas.microsoft.com/office/drawing/2014/main" id="{A4D0CBCF-3F3B-45BA-AB40-A4BD8AC8E399}"/>
              </a:ext>
            </a:extLst>
          </p:cNvPr>
          <p:cNvSpPr/>
          <p:nvPr/>
        </p:nvSpPr>
        <p:spPr>
          <a:xfrm>
            <a:off x="4309101" y="927639"/>
            <a:ext cx="3814770" cy="646331"/>
          </a:xfrm>
          <a:prstGeom prst="rect">
            <a:avLst/>
          </a:prstGeom>
        </p:spPr>
        <p:txBody>
          <a:bodyPr wrap="square">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altLang="ja-JP" sz="1200" b="1" i="1" u="none" strike="noStrike" kern="1200" cap="none" spc="0" normalizeH="0" baseline="0" noProof="0">
                <a:ln>
                  <a:noFill/>
                </a:ln>
                <a:solidFill>
                  <a:srgbClr val="606060">
                    <a:lumMod val="50000"/>
                  </a:srgbClr>
                </a:solidFill>
                <a:effectLst/>
                <a:uLnTx/>
                <a:uFillTx/>
                <a:latin typeface="Lato"/>
                <a:ea typeface="+mn-ea"/>
                <a:cs typeface="+mn-cs"/>
              </a:rPr>
              <a:t>… to meet a growing appetite of financiers who now embed ESG standards in their investment decisions both in the bond and loan markets …</a:t>
            </a:r>
            <a:endParaRPr kumimoji="0" lang="ja-JP" altLang="en-US" sz="1200" b="1" i="1" u="none" strike="noStrike" kern="1200" cap="none" spc="0" normalizeH="0" baseline="0" noProof="0">
              <a:ln>
                <a:noFill/>
              </a:ln>
              <a:solidFill>
                <a:srgbClr val="606060">
                  <a:lumMod val="50000"/>
                </a:srgbClr>
              </a:solidFill>
              <a:effectLst/>
              <a:uLnTx/>
              <a:uFillTx/>
              <a:latin typeface="Lato"/>
              <a:ea typeface="+mn-ea"/>
              <a:cs typeface="+mn-cs"/>
            </a:endParaRPr>
          </a:p>
        </p:txBody>
      </p:sp>
      <p:sp>
        <p:nvSpPr>
          <p:cNvPr id="14" name="正方形/長方形 7">
            <a:extLst>
              <a:ext uri="{FF2B5EF4-FFF2-40B4-BE49-F238E27FC236}">
                <a16:creationId xmlns:a16="http://schemas.microsoft.com/office/drawing/2014/main" id="{9C7DA933-C21B-40AB-9A52-37B7856F9BD1}"/>
              </a:ext>
            </a:extLst>
          </p:cNvPr>
          <p:cNvSpPr/>
          <p:nvPr/>
        </p:nvSpPr>
        <p:spPr>
          <a:xfrm>
            <a:off x="7945377" y="919650"/>
            <a:ext cx="4149657" cy="461665"/>
          </a:xfrm>
          <a:prstGeom prst="rect">
            <a:avLst/>
          </a:prstGeom>
        </p:spPr>
        <p:txBody>
          <a:bodyPr wrap="square">
            <a:spAutoFit/>
          </a:bodyPr>
          <a:lstStyle/>
          <a:p>
            <a:pPr marL="0" marR="0" lvl="0" indent="0" algn="ctr" defTabSz="1072866" rtl="0" eaLnBrk="1" fontAlgn="auto" latinLnBrk="0" hangingPunct="1">
              <a:lnSpc>
                <a:spcPct val="100000"/>
              </a:lnSpc>
              <a:spcBef>
                <a:spcPts val="0"/>
              </a:spcBef>
              <a:spcAft>
                <a:spcPts val="0"/>
              </a:spcAft>
              <a:buClrTx/>
              <a:buSzTx/>
              <a:buFontTx/>
              <a:buNone/>
              <a:tabLst/>
              <a:defRPr/>
            </a:pPr>
            <a:r>
              <a:rPr kumimoji="0" lang="en-US" altLang="ja-JP" sz="1200" b="1" i="1" u="none" strike="noStrike" kern="1200" cap="none" spc="0" normalizeH="0" baseline="0" noProof="0">
                <a:ln>
                  <a:noFill/>
                </a:ln>
                <a:solidFill>
                  <a:srgbClr val="606060">
                    <a:lumMod val="50000"/>
                  </a:srgbClr>
                </a:solidFill>
                <a:effectLst/>
                <a:uLnTx/>
                <a:uFillTx/>
                <a:latin typeface="Lato"/>
                <a:ea typeface="+mn-ea"/>
                <a:cs typeface="+mn-cs"/>
              </a:rPr>
              <a:t>… and with growing prevalence of social bonds to respond to the challenges created by Covid-19</a:t>
            </a:r>
            <a:endParaRPr kumimoji="0" lang="ja-JP" altLang="en-US" sz="1200" b="1" i="1" u="none" strike="noStrike" kern="1200" cap="none" spc="0" normalizeH="0" baseline="0" noProof="0">
              <a:ln>
                <a:noFill/>
              </a:ln>
              <a:solidFill>
                <a:srgbClr val="606060">
                  <a:lumMod val="50000"/>
                </a:srgbClr>
              </a:solidFill>
              <a:effectLst/>
              <a:uLnTx/>
              <a:uFillTx/>
              <a:latin typeface="Lato"/>
              <a:ea typeface="+mn-ea"/>
              <a:cs typeface="+mn-cs"/>
            </a:endParaRPr>
          </a:p>
        </p:txBody>
      </p:sp>
      <p:sp>
        <p:nvSpPr>
          <p:cNvPr id="15" name="正方形/長方形 6">
            <a:extLst>
              <a:ext uri="{FF2B5EF4-FFF2-40B4-BE49-F238E27FC236}">
                <a16:creationId xmlns:a16="http://schemas.microsoft.com/office/drawing/2014/main" id="{09087243-E1E1-454A-9EF3-7DB49082763E}"/>
              </a:ext>
            </a:extLst>
          </p:cNvPr>
          <p:cNvSpPr/>
          <p:nvPr/>
        </p:nvSpPr>
        <p:spPr>
          <a:xfrm>
            <a:off x="296096" y="4329000"/>
            <a:ext cx="4114000" cy="1015663"/>
          </a:xfrm>
          <a:prstGeom prst="rect">
            <a:avLst/>
          </a:prstGeom>
          <a:noFill/>
        </p:spPr>
        <p:txBody>
          <a:bodyPr wrap="square">
            <a:spAutoFit/>
          </a:bodyPr>
          <a:lstStyle/>
          <a:p>
            <a:pPr marL="117475" marR="0" lvl="0" indent="-117475" algn="l" defTabSz="1072866"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1" lang="en-US" altLang="ja-JP" sz="12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Originally dominated by Use of Proceeds instruments where proceeds are invested into specific assets, the sustainable debt market has seen the emergence of General Corporate Purposes instruments where the conditions of the debt are modulated by the attainment of predefined goals</a:t>
            </a:r>
          </a:p>
        </p:txBody>
      </p:sp>
      <p:sp>
        <p:nvSpPr>
          <p:cNvPr id="16" name="正方形/長方形 6">
            <a:extLst>
              <a:ext uri="{FF2B5EF4-FFF2-40B4-BE49-F238E27FC236}">
                <a16:creationId xmlns:a16="http://schemas.microsoft.com/office/drawing/2014/main" id="{78340EEF-B0D9-462F-9A43-12401C7E82E3}"/>
              </a:ext>
            </a:extLst>
          </p:cNvPr>
          <p:cNvSpPr/>
          <p:nvPr/>
        </p:nvSpPr>
        <p:spPr>
          <a:xfrm>
            <a:off x="4309101" y="4283754"/>
            <a:ext cx="3612158" cy="1461939"/>
          </a:xfrm>
          <a:prstGeom prst="rect">
            <a:avLst/>
          </a:prstGeom>
          <a:noFill/>
        </p:spPr>
        <p:txBody>
          <a:bodyPr wrap="square">
            <a:spAutoFit/>
          </a:bodyPr>
          <a:lstStyle/>
          <a:p>
            <a:pPr marL="117475" marR="0" lvl="0" indent="-117475" algn="l" defTabSz="1072866"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en-US" altLang="ja-JP" sz="12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The sustainable debt market has cumulatively surpassed the $2 trillion of issuances and is on the verge to pass the $3 trillion total issuance over the course of 2021 partly due to the covid-19 related stimulus plans</a:t>
            </a:r>
          </a:p>
          <a:p>
            <a:pPr marL="117475" marR="0" lvl="0" indent="-117475" algn="l" defTabSz="1072866"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en-US" altLang="ja-JP" sz="12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Sustainability market is moving towards becoming a standard  for future access to capital</a:t>
            </a:r>
          </a:p>
        </p:txBody>
      </p:sp>
      <p:sp>
        <p:nvSpPr>
          <p:cNvPr id="17" name="正方形/長方形 6">
            <a:extLst>
              <a:ext uri="{FF2B5EF4-FFF2-40B4-BE49-F238E27FC236}">
                <a16:creationId xmlns:a16="http://schemas.microsoft.com/office/drawing/2014/main" id="{410C83CD-EAE6-4AA3-8A8F-0056CEBDA286}"/>
              </a:ext>
            </a:extLst>
          </p:cNvPr>
          <p:cNvSpPr/>
          <p:nvPr/>
        </p:nvSpPr>
        <p:spPr>
          <a:xfrm>
            <a:off x="8022254" y="4265690"/>
            <a:ext cx="3814770" cy="1461939"/>
          </a:xfrm>
          <a:prstGeom prst="rect">
            <a:avLst/>
          </a:prstGeom>
          <a:noFill/>
        </p:spPr>
        <p:txBody>
          <a:bodyPr wrap="square">
            <a:spAutoFit/>
          </a:bodyPr>
          <a:lstStyle/>
          <a:p>
            <a:pPr marL="117475" marR="0" lvl="0" indent="-117475" algn="l" defTabSz="1072866"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en-US" altLang="ja-JP" sz="12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The Green Bonds issuances increased by nearly 13% YoY from 2019 to 2020 while the overall sustainable debt market grew by 30% roughly (and 69% YoY over the last eight years) </a:t>
            </a:r>
          </a:p>
          <a:p>
            <a:pPr marL="117475" marR="0" lvl="0" indent="-117475" algn="l" defTabSz="1072866"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1" lang="en-US" altLang="ja-JP" sz="1200" b="0" i="0" u="none" strike="noStrike" kern="1200" cap="none" spc="0" normalizeH="0" baseline="0" noProof="0">
                <a:ln>
                  <a:noFill/>
                </a:ln>
                <a:solidFill>
                  <a:srgbClr val="606060"/>
                </a:solidFill>
                <a:effectLst/>
                <a:uLnTx/>
                <a:uFillTx/>
                <a:latin typeface="Calibri" panose="020F0502020204030204" pitchFamily="34" charset="0"/>
                <a:ea typeface="+mn-ea"/>
                <a:cs typeface="Calibri" panose="020F0502020204030204" pitchFamily="34" charset="0"/>
              </a:rPr>
              <a:t>While Social Bonds were the second-smallest type of sustainable debt in 2019, they were the second-largest in 2020</a:t>
            </a:r>
          </a:p>
        </p:txBody>
      </p:sp>
    </p:spTree>
    <p:extLst>
      <p:ext uri="{BB962C8B-B14F-4D97-AF65-F5344CB8AC3E}">
        <p14:creationId xmlns:p14="http://schemas.microsoft.com/office/powerpoint/2010/main" val="302154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0484-9FAC-43B3-8881-B278C4DB7E11}"/>
              </a:ext>
            </a:extLst>
          </p:cNvPr>
          <p:cNvSpPr>
            <a:spLocks noGrp="1"/>
          </p:cNvSpPr>
          <p:nvPr>
            <p:ph type="title"/>
          </p:nvPr>
        </p:nvSpPr>
        <p:spPr>
          <a:xfrm>
            <a:off x="785811" y="492074"/>
            <a:ext cx="10799762" cy="492443"/>
          </a:xfrm>
        </p:spPr>
        <p:txBody>
          <a:bodyPr/>
          <a:lstStyle/>
          <a:p>
            <a:pPr algn="ctr"/>
            <a:r>
              <a:rPr lang="en-US" sz="3200" b="1" err="1">
                <a:solidFill>
                  <a:srgbClr val="002060"/>
                </a:solidFill>
              </a:rPr>
              <a:t>Projectizing</a:t>
            </a:r>
            <a:r>
              <a:rPr lang="en-US" sz="3200" b="1">
                <a:solidFill>
                  <a:srgbClr val="002060"/>
                </a:solidFill>
              </a:rPr>
              <a:t> Process for Road Safety</a:t>
            </a:r>
            <a:endParaRPr lang="en-US" sz="3200"/>
          </a:p>
        </p:txBody>
      </p:sp>
      <p:pic>
        <p:nvPicPr>
          <p:cNvPr id="5" name="Graphic 4">
            <a:extLst>
              <a:ext uri="{FF2B5EF4-FFF2-40B4-BE49-F238E27FC236}">
                <a16:creationId xmlns:a16="http://schemas.microsoft.com/office/drawing/2014/main" id="{6A841F3A-1F58-4FBD-9D39-127FC6B22B90}"/>
              </a:ext>
            </a:extLst>
          </p:cNvPr>
          <p:cNvPicPr/>
          <p:nvPr/>
        </p:nvPicPr>
        <p:blipFill>
          <a:blip r:embed="rId3">
            <a:extLst>
              <a:ext uri="{96DAC541-7B7A-43D3-8B79-37D633B846F1}">
                <asvg:svgBlip xmlns:asvg="http://schemas.microsoft.com/office/drawing/2016/SVG/main" r:embed="rId4"/>
              </a:ext>
            </a:extLst>
          </a:blip>
          <a:srcRect l="2855" r="2855"/>
          <a:stretch>
            <a:fillRect/>
          </a:stretch>
        </p:blipFill>
        <p:spPr bwMode="auto">
          <a:xfrm>
            <a:off x="561474" y="1411705"/>
            <a:ext cx="11024099" cy="5165558"/>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8154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7450E7C-E15E-4B81-9884-EEDEED184C9E}"/>
              </a:ext>
            </a:extLst>
          </p:cNvPr>
          <p:cNvGraphicFramePr>
            <a:graphicFrameLocks noChangeAspect="1"/>
          </p:cNvGraphicFramePr>
          <p:nvPr>
            <p:custDataLst>
              <p:tags r:id="rId1"/>
            </p:custDataLst>
            <p:extLst>
              <p:ext uri="{D42A27DB-BD31-4B8C-83A1-F6EECF244321}">
                <p14:modId xmlns:p14="http://schemas.microsoft.com/office/powerpoint/2010/main" val="203368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624" imgH="623" progId="TCLayout.ActiveDocument.1">
                  <p:embed/>
                </p:oleObj>
              </mc:Choice>
              <mc:Fallback>
                <p:oleObj name="think-cell Slide" r:id="rId5" imgW="624" imgH="623" progId="TCLayout.ActiveDocument.1">
                  <p:embed/>
                  <p:pic>
                    <p:nvPicPr>
                      <p:cNvPr id="5" name="Object 4" hidden="1">
                        <a:extLst>
                          <a:ext uri="{FF2B5EF4-FFF2-40B4-BE49-F238E27FC236}">
                            <a16:creationId xmlns:a16="http://schemas.microsoft.com/office/drawing/2014/main" id="{37450E7C-E15E-4B81-9884-EEDEED184C9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ED005D-7F99-42F3-8DD9-8E271910DEEB}"/>
              </a:ext>
            </a:extLst>
          </p:cNvPr>
          <p:cNvSpPr>
            <a:spLocks noGrp="1"/>
          </p:cNvSpPr>
          <p:nvPr>
            <p:ph type="title"/>
          </p:nvPr>
        </p:nvSpPr>
        <p:spPr/>
        <p:txBody>
          <a:bodyPr vert="horz"/>
          <a:lstStyle/>
          <a:p>
            <a:r>
              <a:rPr lang="en-US"/>
              <a:t>This initiative aims to mobilize private capital to bridge the gap in road safety funding by creating a </a:t>
            </a:r>
            <a:r>
              <a:rPr lang="en-US" b="1"/>
              <a:t>platform</a:t>
            </a:r>
            <a:r>
              <a:rPr lang="en-US"/>
              <a:t> and an </a:t>
            </a:r>
            <a:r>
              <a:rPr lang="en-US" b="1"/>
              <a:t>asset class </a:t>
            </a:r>
            <a:r>
              <a:rPr lang="en-US"/>
              <a:t>for saving lives on the world’s roads</a:t>
            </a:r>
          </a:p>
        </p:txBody>
      </p:sp>
      <p:sp>
        <p:nvSpPr>
          <p:cNvPr id="25" name="Rectangle 24">
            <a:extLst>
              <a:ext uri="{FF2B5EF4-FFF2-40B4-BE49-F238E27FC236}">
                <a16:creationId xmlns:a16="http://schemas.microsoft.com/office/drawing/2014/main" id="{D29FA16E-38C0-4728-A9F4-793C043A6F1B}"/>
              </a:ext>
            </a:extLst>
          </p:cNvPr>
          <p:cNvSpPr/>
          <p:nvPr/>
        </p:nvSpPr>
        <p:spPr>
          <a:xfrm>
            <a:off x="9742805" y="1623184"/>
            <a:ext cx="1623658" cy="116623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r>
              <a:rPr lang="en-US" sz="1400" b="1" i="1" kern="1200">
                <a:latin typeface="+mj-lt"/>
                <a:ea typeface="+mn-ea"/>
                <a:cs typeface="Arial" pitchFamily="34" charset="0"/>
              </a:rPr>
              <a:t>Investible </a:t>
            </a:r>
            <a:br>
              <a:rPr lang="en-US" sz="1400" b="1" i="1" kern="1200">
                <a:latin typeface="+mj-lt"/>
                <a:ea typeface="+mn-ea"/>
                <a:cs typeface="Arial" pitchFamily="34" charset="0"/>
              </a:rPr>
            </a:br>
            <a:r>
              <a:rPr lang="en-US" sz="1400" b="0" i="1" kern="1200">
                <a:latin typeface="+mj-lt"/>
                <a:ea typeface="+mn-ea"/>
                <a:cs typeface="Arial" pitchFamily="34" charset="0"/>
              </a:rPr>
              <a:t>road safety programs</a:t>
            </a:r>
          </a:p>
        </p:txBody>
      </p:sp>
      <p:sp>
        <p:nvSpPr>
          <p:cNvPr id="26" name="Rectangle 25">
            <a:extLst>
              <a:ext uri="{FF2B5EF4-FFF2-40B4-BE49-F238E27FC236}">
                <a16:creationId xmlns:a16="http://schemas.microsoft.com/office/drawing/2014/main" id="{4C69779D-3D26-48D4-8E5A-E512FD81A87F}"/>
              </a:ext>
            </a:extLst>
          </p:cNvPr>
          <p:cNvSpPr/>
          <p:nvPr/>
        </p:nvSpPr>
        <p:spPr>
          <a:xfrm>
            <a:off x="9742805" y="3251634"/>
            <a:ext cx="1623658" cy="116623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r>
              <a:rPr lang="en-US" sz="1400" b="1" i="1" kern="1200">
                <a:latin typeface="+mj-lt"/>
                <a:ea typeface="+mn-ea"/>
                <a:cs typeface="Arial" pitchFamily="34" charset="0"/>
              </a:rPr>
              <a:t>Proven &amp; Viable</a:t>
            </a:r>
            <a:br>
              <a:rPr lang="en-US" sz="1400" b="1" i="1" kern="1200">
                <a:latin typeface="+mj-lt"/>
                <a:ea typeface="+mn-ea"/>
                <a:cs typeface="Arial" pitchFamily="34" charset="0"/>
              </a:rPr>
            </a:br>
            <a:r>
              <a:rPr lang="en-US" sz="1400" b="0" i="1" kern="1200">
                <a:latin typeface="+mj-lt"/>
                <a:ea typeface="+mn-ea"/>
                <a:cs typeface="Arial" pitchFamily="34" charset="0"/>
              </a:rPr>
              <a:t>road safety investments</a:t>
            </a:r>
          </a:p>
        </p:txBody>
      </p:sp>
      <p:sp>
        <p:nvSpPr>
          <p:cNvPr id="27" name="Rectangle 26">
            <a:extLst>
              <a:ext uri="{FF2B5EF4-FFF2-40B4-BE49-F238E27FC236}">
                <a16:creationId xmlns:a16="http://schemas.microsoft.com/office/drawing/2014/main" id="{393106A3-AC39-40DB-913D-33A545981B0E}"/>
              </a:ext>
            </a:extLst>
          </p:cNvPr>
          <p:cNvSpPr/>
          <p:nvPr/>
        </p:nvSpPr>
        <p:spPr>
          <a:xfrm>
            <a:off x="9742805" y="4880084"/>
            <a:ext cx="1623658" cy="1166232"/>
          </a:xfrm>
          <a:prstGeom prst="rect">
            <a:avLst/>
          </a:prstGeom>
          <a:solidFill>
            <a:schemeClr val="bg1"/>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defTabSz="914400"/>
            <a:r>
              <a:rPr lang="en-US" sz="1400" b="1" i="1" kern="1200">
                <a:latin typeface="+mj-lt"/>
                <a:ea typeface="+mn-ea"/>
                <a:cs typeface="Arial" pitchFamily="34" charset="0"/>
              </a:rPr>
              <a:t>Scalable </a:t>
            </a:r>
            <a:br>
              <a:rPr lang="en-US" sz="1400" b="1" i="1" kern="1200">
                <a:latin typeface="+mj-lt"/>
                <a:ea typeface="+mn-ea"/>
                <a:cs typeface="Arial" pitchFamily="34" charset="0"/>
              </a:rPr>
            </a:br>
            <a:r>
              <a:rPr lang="en-US" sz="1400" b="0" i="1" kern="1200">
                <a:latin typeface="+mj-lt"/>
                <a:ea typeface="+mn-ea"/>
                <a:cs typeface="Arial" pitchFamily="34" charset="0"/>
              </a:rPr>
              <a:t>access to capital for road safety</a:t>
            </a:r>
          </a:p>
        </p:txBody>
      </p:sp>
      <p:sp>
        <p:nvSpPr>
          <p:cNvPr id="28" name="Flowchart: Extract 27">
            <a:extLst>
              <a:ext uri="{FF2B5EF4-FFF2-40B4-BE49-F238E27FC236}">
                <a16:creationId xmlns:a16="http://schemas.microsoft.com/office/drawing/2014/main" id="{B3E29BC6-42C4-48BC-8B9A-349469CCF7E5}"/>
              </a:ext>
            </a:extLst>
          </p:cNvPr>
          <p:cNvSpPr/>
          <p:nvPr/>
        </p:nvSpPr>
        <p:spPr>
          <a:xfrm rot="5400000">
            <a:off x="6535725" y="3752657"/>
            <a:ext cx="4441698" cy="380632"/>
          </a:xfrm>
          <a:prstGeom prst="flowChartExtract">
            <a:avLst/>
          </a:prstGeom>
          <a:solidFill>
            <a:schemeClr val="bg1">
              <a:lumMod val="85000"/>
            </a:schemeClr>
          </a:solidFill>
          <a:ln w="9525">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400"/>
            <a:endParaRPr lang="en-US" sz="1400" kern="1200">
              <a:solidFill>
                <a:schemeClr val="accent3"/>
              </a:solidFill>
              <a:latin typeface="+mj-lt"/>
              <a:ea typeface="+mn-ea"/>
              <a:cs typeface="Arial" pitchFamily="34" charset="0"/>
            </a:endParaRPr>
          </a:p>
        </p:txBody>
      </p:sp>
      <p:sp>
        <p:nvSpPr>
          <p:cNvPr id="24" name="Arrow: Chevron 23">
            <a:extLst>
              <a:ext uri="{FF2B5EF4-FFF2-40B4-BE49-F238E27FC236}">
                <a16:creationId xmlns:a16="http://schemas.microsoft.com/office/drawing/2014/main" id="{ACE774E5-B2F6-46B7-BBC5-4174623AB104}"/>
              </a:ext>
            </a:extLst>
          </p:cNvPr>
          <p:cNvSpPr/>
          <p:nvPr/>
        </p:nvSpPr>
        <p:spPr>
          <a:xfrm rot="5400000">
            <a:off x="697332" y="3345596"/>
            <a:ext cx="1636399" cy="1354580"/>
          </a:xfrm>
          <a:prstGeom prst="chevron">
            <a:avLst>
              <a:gd name="adj" fmla="val 31552"/>
            </a:avLst>
          </a:prstGeom>
          <a:solidFill>
            <a:schemeClr val="tx1">
              <a:lumMod val="25000"/>
              <a:lumOff val="75000"/>
            </a:schemeClr>
          </a:solidFill>
          <a:ln>
            <a:solidFill>
              <a:schemeClr val="tx1">
                <a:lumMod val="25000"/>
                <a:lumOff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39572" rIns="8889" bIns="639571" numCol="1" spcCol="1270" anchor="ctr" anchorCtr="0">
            <a:noAutofit/>
          </a:bodyPr>
          <a:lstStyle/>
          <a:p>
            <a:pPr algn="ctr" defTabSz="622300">
              <a:lnSpc>
                <a:spcPct val="90000"/>
              </a:lnSpc>
              <a:spcBef>
                <a:spcPct val="0"/>
              </a:spcBef>
              <a:spcAft>
                <a:spcPct val="35000"/>
              </a:spcAft>
            </a:pPr>
            <a:endParaRPr lang="en-US" sz="1600" b="1" cap="small">
              <a:solidFill>
                <a:schemeClr val="tx1"/>
              </a:solidFill>
              <a:latin typeface="+mj-lt"/>
              <a:cs typeface="Arial" pitchFamily="34" charset="0"/>
            </a:endParaRPr>
          </a:p>
        </p:txBody>
      </p:sp>
      <p:sp>
        <p:nvSpPr>
          <p:cNvPr id="29" name="Arrow: Chevron 28">
            <a:extLst>
              <a:ext uri="{FF2B5EF4-FFF2-40B4-BE49-F238E27FC236}">
                <a16:creationId xmlns:a16="http://schemas.microsoft.com/office/drawing/2014/main" id="{8ADB5342-11FB-4B0B-942F-7222F8CAD88B}"/>
              </a:ext>
            </a:extLst>
          </p:cNvPr>
          <p:cNvSpPr/>
          <p:nvPr/>
        </p:nvSpPr>
        <p:spPr>
          <a:xfrm rot="5400000">
            <a:off x="697332" y="1803952"/>
            <a:ext cx="1636399" cy="1354580"/>
          </a:xfrm>
          <a:prstGeom prst="chevron">
            <a:avLst>
              <a:gd name="adj" fmla="val 31552"/>
            </a:avLst>
          </a:prstGeom>
          <a:solidFill>
            <a:schemeClr val="tx1">
              <a:lumMod val="25000"/>
              <a:lumOff val="75000"/>
            </a:schemeClr>
          </a:solidFill>
          <a:ln>
            <a:solidFill>
              <a:schemeClr val="tx1">
                <a:lumMod val="25000"/>
                <a:lumOff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39572" rIns="8889" bIns="639571" numCol="1" spcCol="1270" anchor="ctr" anchorCtr="0">
            <a:noAutofit/>
          </a:bodyPr>
          <a:lstStyle/>
          <a:p>
            <a:pPr algn="ctr" defTabSz="622300">
              <a:lnSpc>
                <a:spcPct val="90000"/>
              </a:lnSpc>
              <a:spcBef>
                <a:spcPct val="0"/>
              </a:spcBef>
              <a:spcAft>
                <a:spcPct val="35000"/>
              </a:spcAft>
            </a:pPr>
            <a:endParaRPr lang="en-US" sz="1600" b="1" cap="small">
              <a:solidFill>
                <a:schemeClr val="tx1"/>
              </a:solidFill>
              <a:latin typeface="+mj-lt"/>
              <a:cs typeface="Arial" pitchFamily="34" charset="0"/>
            </a:endParaRPr>
          </a:p>
        </p:txBody>
      </p:sp>
      <p:sp>
        <p:nvSpPr>
          <p:cNvPr id="30" name="Freeform: Shape 29">
            <a:extLst>
              <a:ext uri="{FF2B5EF4-FFF2-40B4-BE49-F238E27FC236}">
                <a16:creationId xmlns:a16="http://schemas.microsoft.com/office/drawing/2014/main" id="{379543F2-7430-458E-BF39-3F57B1952192}"/>
              </a:ext>
            </a:extLst>
          </p:cNvPr>
          <p:cNvSpPr/>
          <p:nvPr/>
        </p:nvSpPr>
        <p:spPr>
          <a:xfrm>
            <a:off x="881571" y="1980095"/>
            <a:ext cx="1267920" cy="1012896"/>
          </a:xfrm>
          <a:custGeom>
            <a:avLst/>
            <a:gdLst>
              <a:gd name="connsiteX0" fmla="*/ 0 w 1801947"/>
              <a:gd name="connsiteY0" fmla="*/ 0 h 1261363"/>
              <a:gd name="connsiteX1" fmla="*/ 1171266 w 1801947"/>
              <a:gd name="connsiteY1" fmla="*/ 0 h 1261363"/>
              <a:gd name="connsiteX2" fmla="*/ 1801947 w 1801947"/>
              <a:gd name="connsiteY2" fmla="*/ 630682 h 1261363"/>
              <a:gd name="connsiteX3" fmla="*/ 1171266 w 1801947"/>
              <a:gd name="connsiteY3" fmla="*/ 1261363 h 1261363"/>
              <a:gd name="connsiteX4" fmla="*/ 0 w 1801947"/>
              <a:gd name="connsiteY4" fmla="*/ 1261363 h 1261363"/>
              <a:gd name="connsiteX5" fmla="*/ 630682 w 1801947"/>
              <a:gd name="connsiteY5" fmla="*/ 630682 h 1261363"/>
              <a:gd name="connsiteX6" fmla="*/ 0 w 1801947"/>
              <a:gd name="connsiteY6" fmla="*/ 0 h 126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947" h="1261363">
                <a:moveTo>
                  <a:pt x="1801947" y="0"/>
                </a:moveTo>
                <a:lnTo>
                  <a:pt x="1801947" y="819886"/>
                </a:lnTo>
                <a:lnTo>
                  <a:pt x="900973" y="1261363"/>
                </a:lnTo>
                <a:lnTo>
                  <a:pt x="0" y="819886"/>
                </a:lnTo>
                <a:lnTo>
                  <a:pt x="0" y="0"/>
                </a:lnTo>
                <a:lnTo>
                  <a:pt x="900973" y="441477"/>
                </a:lnTo>
                <a:lnTo>
                  <a:pt x="1801947"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39572" rIns="8889" bIns="639571" numCol="1" spcCol="1270" anchor="ctr" anchorCtr="0">
            <a:noAutofit/>
          </a:bodyPr>
          <a:lstStyle/>
          <a:p>
            <a:pPr marL="0" lvl="0" indent="0" algn="ctr" defTabSz="622300">
              <a:lnSpc>
                <a:spcPct val="90000"/>
              </a:lnSpc>
              <a:spcBef>
                <a:spcPct val="0"/>
              </a:spcBef>
              <a:spcAft>
                <a:spcPct val="35000"/>
              </a:spcAft>
              <a:buNone/>
            </a:pPr>
            <a:r>
              <a:rPr lang="en-US" sz="1600" b="1" cap="small">
                <a:solidFill>
                  <a:schemeClr val="tx1"/>
                </a:solidFill>
                <a:latin typeface="+mj-lt"/>
                <a:cs typeface="Arial" pitchFamily="34" charset="0"/>
              </a:rPr>
              <a:t>Projectize</a:t>
            </a:r>
          </a:p>
        </p:txBody>
      </p:sp>
      <p:sp>
        <p:nvSpPr>
          <p:cNvPr id="31" name="Freeform: Shape 30">
            <a:extLst>
              <a:ext uri="{FF2B5EF4-FFF2-40B4-BE49-F238E27FC236}">
                <a16:creationId xmlns:a16="http://schemas.microsoft.com/office/drawing/2014/main" id="{E31C2BB2-12B9-432B-85E6-258D4FFC18C9}"/>
              </a:ext>
            </a:extLst>
          </p:cNvPr>
          <p:cNvSpPr/>
          <p:nvPr/>
        </p:nvSpPr>
        <p:spPr>
          <a:xfrm>
            <a:off x="2203567" y="1641085"/>
            <a:ext cx="5967598" cy="1247524"/>
          </a:xfrm>
          <a:custGeom>
            <a:avLst/>
            <a:gdLst>
              <a:gd name="connsiteX0" fmla="*/ 195215 w 1171265"/>
              <a:gd name="connsiteY0" fmla="*/ 0 h 7274537"/>
              <a:gd name="connsiteX1" fmla="*/ 976050 w 1171265"/>
              <a:gd name="connsiteY1" fmla="*/ 0 h 7274537"/>
              <a:gd name="connsiteX2" fmla="*/ 1171265 w 1171265"/>
              <a:gd name="connsiteY2" fmla="*/ 195215 h 7274537"/>
              <a:gd name="connsiteX3" fmla="*/ 1171265 w 1171265"/>
              <a:gd name="connsiteY3" fmla="*/ 7274537 h 7274537"/>
              <a:gd name="connsiteX4" fmla="*/ 1171265 w 1171265"/>
              <a:gd name="connsiteY4" fmla="*/ 7274537 h 7274537"/>
              <a:gd name="connsiteX5" fmla="*/ 0 w 1171265"/>
              <a:gd name="connsiteY5" fmla="*/ 7274537 h 7274537"/>
              <a:gd name="connsiteX6" fmla="*/ 0 w 1171265"/>
              <a:gd name="connsiteY6" fmla="*/ 7274537 h 7274537"/>
              <a:gd name="connsiteX7" fmla="*/ 0 w 1171265"/>
              <a:gd name="connsiteY7" fmla="*/ 195215 h 7274537"/>
              <a:gd name="connsiteX8" fmla="*/ 195215 w 1171265"/>
              <a:gd name="connsiteY8" fmla="*/ 0 h 727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65" h="7274537">
                <a:moveTo>
                  <a:pt x="1171265" y="1212449"/>
                </a:moveTo>
                <a:lnTo>
                  <a:pt x="1171265" y="6062088"/>
                </a:lnTo>
                <a:cubicBezTo>
                  <a:pt x="1171265" y="6731704"/>
                  <a:pt x="1157193" y="7274537"/>
                  <a:pt x="1139834" y="7274537"/>
                </a:cubicBezTo>
                <a:lnTo>
                  <a:pt x="0" y="7274537"/>
                </a:lnTo>
                <a:lnTo>
                  <a:pt x="0" y="7274537"/>
                </a:lnTo>
                <a:lnTo>
                  <a:pt x="0" y="0"/>
                </a:lnTo>
                <a:lnTo>
                  <a:pt x="0" y="0"/>
                </a:lnTo>
                <a:lnTo>
                  <a:pt x="1139834" y="0"/>
                </a:lnTo>
                <a:cubicBezTo>
                  <a:pt x="1157193" y="0"/>
                  <a:pt x="1171265" y="542833"/>
                  <a:pt x="1171265" y="1212449"/>
                </a:cubicBezTo>
                <a:close/>
              </a:path>
            </a:pathLst>
          </a:custGeom>
          <a:ln>
            <a:solidFill>
              <a:schemeClr val="tx1">
                <a:lumMod val="25000"/>
                <a:lumOff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66066" rIns="66066" bIns="66066" numCol="1" spcCol="1270" anchor="ctr" anchorCtr="0">
            <a:noAutofit/>
          </a:bodyPr>
          <a:lstStyle/>
          <a:p>
            <a:pPr marL="0" lvl="1">
              <a:spcBef>
                <a:spcPts val="1200"/>
              </a:spcBef>
            </a:pPr>
            <a:r>
              <a:rPr lang="en-US" sz="1300" b="0">
                <a:solidFill>
                  <a:schemeClr val="tx1"/>
                </a:solidFill>
                <a:latin typeface="+mj-lt"/>
                <a:cs typeface="Arial" pitchFamily="34" charset="0"/>
              </a:rPr>
              <a:t>Work with governments and sponsors to </a:t>
            </a:r>
            <a:r>
              <a:rPr lang="en-US" sz="1300">
                <a:solidFill>
                  <a:schemeClr val="tx1"/>
                </a:solidFill>
                <a:latin typeface="+mj-lt"/>
                <a:cs typeface="Arial" pitchFamily="34" charset="0"/>
              </a:rPr>
              <a:t>create Road Safety projects</a:t>
            </a:r>
            <a:r>
              <a:rPr lang="en-US" sz="1300" b="0">
                <a:solidFill>
                  <a:schemeClr val="tx1"/>
                </a:solidFill>
                <a:latin typeface="+mj-lt"/>
                <a:cs typeface="Arial" pitchFamily="34" charset="0"/>
              </a:rPr>
              <a:t>,</a:t>
            </a:r>
            <a:r>
              <a:rPr lang="en-US" sz="1300">
                <a:solidFill>
                  <a:schemeClr val="tx1"/>
                </a:solidFill>
                <a:latin typeface="+mj-lt"/>
                <a:cs typeface="Arial" pitchFamily="34" charset="0"/>
              </a:rPr>
              <a:t> funding streams </a:t>
            </a:r>
            <a:r>
              <a:rPr lang="en-US" sz="1300" b="0">
                <a:solidFill>
                  <a:schemeClr val="tx1"/>
                </a:solidFill>
                <a:latin typeface="+mj-lt"/>
                <a:cs typeface="Arial" pitchFamily="34" charset="0"/>
              </a:rPr>
              <a:t>to repay for the investment, and </a:t>
            </a:r>
            <a:r>
              <a:rPr lang="en-US" sz="1300">
                <a:solidFill>
                  <a:schemeClr val="tx1"/>
                </a:solidFill>
                <a:latin typeface="+mj-lt"/>
                <a:cs typeface="Arial" pitchFamily="34" charset="0"/>
              </a:rPr>
              <a:t>business models </a:t>
            </a:r>
            <a:r>
              <a:rPr lang="en-US" sz="1300" b="0">
                <a:solidFill>
                  <a:schemeClr val="tx1"/>
                </a:solidFill>
                <a:latin typeface="+mj-lt"/>
                <a:cs typeface="Arial" pitchFamily="34" charset="0"/>
              </a:rPr>
              <a:t>to provide the economic incentives </a:t>
            </a:r>
            <a:r>
              <a:rPr lang="en-US" sz="1300">
                <a:solidFill>
                  <a:schemeClr val="tx1"/>
                </a:solidFill>
                <a:latin typeface="+mj-lt"/>
                <a:cs typeface="Arial" pitchFamily="34" charset="0"/>
              </a:rPr>
              <a:t>to generate investible opportunities </a:t>
            </a:r>
            <a:r>
              <a:rPr lang="en-US" sz="1300" b="0">
                <a:solidFill>
                  <a:schemeClr val="tx1"/>
                </a:solidFill>
                <a:latin typeface="+mj-lt"/>
                <a:cs typeface="Arial" pitchFamily="34" charset="0"/>
              </a:rPr>
              <a:t>for private investors</a:t>
            </a:r>
            <a:endParaRPr lang="en-US" sz="1300" b="0" strike="sngStrike">
              <a:solidFill>
                <a:schemeClr val="tx1"/>
              </a:solidFill>
              <a:latin typeface="+mj-lt"/>
              <a:cs typeface="Arial" pitchFamily="34" charset="0"/>
            </a:endParaRPr>
          </a:p>
        </p:txBody>
      </p:sp>
      <p:sp>
        <p:nvSpPr>
          <p:cNvPr id="32" name="Freeform: Shape 31">
            <a:extLst>
              <a:ext uri="{FF2B5EF4-FFF2-40B4-BE49-F238E27FC236}">
                <a16:creationId xmlns:a16="http://schemas.microsoft.com/office/drawing/2014/main" id="{86E022B4-34D1-49DB-B745-D6F31C774EA9}"/>
              </a:ext>
            </a:extLst>
          </p:cNvPr>
          <p:cNvSpPr/>
          <p:nvPr/>
        </p:nvSpPr>
        <p:spPr>
          <a:xfrm>
            <a:off x="881571" y="3713761"/>
            <a:ext cx="1267920" cy="791905"/>
          </a:xfrm>
          <a:custGeom>
            <a:avLst/>
            <a:gdLst>
              <a:gd name="connsiteX0" fmla="*/ 0 w 1801947"/>
              <a:gd name="connsiteY0" fmla="*/ 0 h 1261363"/>
              <a:gd name="connsiteX1" fmla="*/ 1171266 w 1801947"/>
              <a:gd name="connsiteY1" fmla="*/ 0 h 1261363"/>
              <a:gd name="connsiteX2" fmla="*/ 1801947 w 1801947"/>
              <a:gd name="connsiteY2" fmla="*/ 630682 h 1261363"/>
              <a:gd name="connsiteX3" fmla="*/ 1171266 w 1801947"/>
              <a:gd name="connsiteY3" fmla="*/ 1261363 h 1261363"/>
              <a:gd name="connsiteX4" fmla="*/ 0 w 1801947"/>
              <a:gd name="connsiteY4" fmla="*/ 1261363 h 1261363"/>
              <a:gd name="connsiteX5" fmla="*/ 630682 w 1801947"/>
              <a:gd name="connsiteY5" fmla="*/ 630682 h 1261363"/>
              <a:gd name="connsiteX6" fmla="*/ 0 w 1801947"/>
              <a:gd name="connsiteY6" fmla="*/ 0 h 126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947" h="1261363">
                <a:moveTo>
                  <a:pt x="1801947" y="0"/>
                </a:moveTo>
                <a:lnTo>
                  <a:pt x="1801947" y="819886"/>
                </a:lnTo>
                <a:lnTo>
                  <a:pt x="900973" y="1261363"/>
                </a:lnTo>
                <a:lnTo>
                  <a:pt x="0" y="819886"/>
                </a:lnTo>
                <a:lnTo>
                  <a:pt x="0" y="0"/>
                </a:lnTo>
                <a:lnTo>
                  <a:pt x="900973" y="441477"/>
                </a:lnTo>
                <a:lnTo>
                  <a:pt x="1801947"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39572" rIns="8889" bIns="639571" numCol="1" spcCol="1270" anchor="ctr" anchorCtr="0">
            <a:noAutofit/>
          </a:bodyPr>
          <a:lstStyle/>
          <a:p>
            <a:pPr marL="0" lvl="0" indent="0" algn="ctr" defTabSz="622300">
              <a:lnSpc>
                <a:spcPct val="90000"/>
              </a:lnSpc>
              <a:spcBef>
                <a:spcPct val="0"/>
              </a:spcBef>
              <a:spcAft>
                <a:spcPct val="35000"/>
              </a:spcAft>
              <a:buNone/>
            </a:pPr>
            <a:r>
              <a:rPr lang="en-US" sz="1600" b="1" cap="small">
                <a:solidFill>
                  <a:schemeClr val="tx1"/>
                </a:solidFill>
                <a:latin typeface="+mj-lt"/>
                <a:cs typeface="Arial" pitchFamily="34" charset="0"/>
              </a:rPr>
              <a:t>Pilot</a:t>
            </a:r>
          </a:p>
        </p:txBody>
      </p:sp>
      <p:sp>
        <p:nvSpPr>
          <p:cNvPr id="33" name="Freeform: Shape 32">
            <a:extLst>
              <a:ext uri="{FF2B5EF4-FFF2-40B4-BE49-F238E27FC236}">
                <a16:creationId xmlns:a16="http://schemas.microsoft.com/office/drawing/2014/main" id="{5B289323-5F43-44CB-B406-2B3FA9C39E97}"/>
              </a:ext>
            </a:extLst>
          </p:cNvPr>
          <p:cNvSpPr/>
          <p:nvPr/>
        </p:nvSpPr>
        <p:spPr>
          <a:xfrm>
            <a:off x="2203567" y="3184993"/>
            <a:ext cx="5967598" cy="1247524"/>
          </a:xfrm>
          <a:custGeom>
            <a:avLst/>
            <a:gdLst>
              <a:gd name="connsiteX0" fmla="*/ 195215 w 1171265"/>
              <a:gd name="connsiteY0" fmla="*/ 0 h 7274537"/>
              <a:gd name="connsiteX1" fmla="*/ 976050 w 1171265"/>
              <a:gd name="connsiteY1" fmla="*/ 0 h 7274537"/>
              <a:gd name="connsiteX2" fmla="*/ 1171265 w 1171265"/>
              <a:gd name="connsiteY2" fmla="*/ 195215 h 7274537"/>
              <a:gd name="connsiteX3" fmla="*/ 1171265 w 1171265"/>
              <a:gd name="connsiteY3" fmla="*/ 7274537 h 7274537"/>
              <a:gd name="connsiteX4" fmla="*/ 1171265 w 1171265"/>
              <a:gd name="connsiteY4" fmla="*/ 7274537 h 7274537"/>
              <a:gd name="connsiteX5" fmla="*/ 0 w 1171265"/>
              <a:gd name="connsiteY5" fmla="*/ 7274537 h 7274537"/>
              <a:gd name="connsiteX6" fmla="*/ 0 w 1171265"/>
              <a:gd name="connsiteY6" fmla="*/ 7274537 h 7274537"/>
              <a:gd name="connsiteX7" fmla="*/ 0 w 1171265"/>
              <a:gd name="connsiteY7" fmla="*/ 195215 h 7274537"/>
              <a:gd name="connsiteX8" fmla="*/ 195215 w 1171265"/>
              <a:gd name="connsiteY8" fmla="*/ 0 h 727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65" h="7274537">
                <a:moveTo>
                  <a:pt x="1171265" y="1212449"/>
                </a:moveTo>
                <a:lnTo>
                  <a:pt x="1171265" y="6062088"/>
                </a:lnTo>
                <a:cubicBezTo>
                  <a:pt x="1171265" y="6731704"/>
                  <a:pt x="1157193" y="7274537"/>
                  <a:pt x="1139834" y="7274537"/>
                </a:cubicBezTo>
                <a:lnTo>
                  <a:pt x="0" y="7274537"/>
                </a:lnTo>
                <a:lnTo>
                  <a:pt x="0" y="7274537"/>
                </a:lnTo>
                <a:lnTo>
                  <a:pt x="0" y="0"/>
                </a:lnTo>
                <a:lnTo>
                  <a:pt x="0" y="0"/>
                </a:lnTo>
                <a:lnTo>
                  <a:pt x="1139834" y="0"/>
                </a:lnTo>
                <a:cubicBezTo>
                  <a:pt x="1157193" y="0"/>
                  <a:pt x="1171265" y="542833"/>
                  <a:pt x="1171265" y="1212449"/>
                </a:cubicBezTo>
                <a:close/>
              </a:path>
            </a:pathLst>
          </a:custGeom>
          <a:ln>
            <a:solidFill>
              <a:schemeClr val="tx1">
                <a:lumMod val="25000"/>
                <a:lumOff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66066" rIns="66066" bIns="66066" numCol="1" spcCol="1270" anchor="ctr" anchorCtr="0">
            <a:noAutofit/>
          </a:bodyPr>
          <a:lstStyle/>
          <a:p>
            <a:pPr marL="0" lvl="1">
              <a:spcBef>
                <a:spcPts val="1200"/>
              </a:spcBef>
              <a:spcAft>
                <a:spcPct val="15000"/>
              </a:spcAft>
            </a:pPr>
            <a:r>
              <a:rPr lang="en-US" sz="1300" b="0">
                <a:solidFill>
                  <a:schemeClr val="tx1"/>
                </a:solidFill>
                <a:latin typeface="+mj-lt"/>
                <a:cs typeface="Arial" pitchFamily="34" charset="0"/>
              </a:rPr>
              <a:t>Identify opportunities, scope out transactions, and generate data and </a:t>
            </a:r>
            <a:r>
              <a:rPr lang="en-US" sz="1300">
                <a:solidFill>
                  <a:schemeClr val="tx1"/>
                </a:solidFill>
                <a:latin typeface="+mj-lt"/>
                <a:cs typeface="Arial" pitchFamily="34" charset="0"/>
              </a:rPr>
              <a:t>develop proofs-of concept demonstrating impact to entice </a:t>
            </a:r>
            <a:r>
              <a:rPr lang="en-US" sz="1300" b="0">
                <a:solidFill>
                  <a:schemeClr val="tx1"/>
                </a:solidFill>
                <a:latin typeface="+mj-lt"/>
                <a:cs typeface="Arial" pitchFamily="34" charset="0"/>
              </a:rPr>
              <a:t>road safety beneficiaries to contribute as investors or funders and governments and corporates to scale use</a:t>
            </a:r>
          </a:p>
        </p:txBody>
      </p:sp>
      <p:sp>
        <p:nvSpPr>
          <p:cNvPr id="34" name="Arrow: Chevron 33">
            <a:extLst>
              <a:ext uri="{FF2B5EF4-FFF2-40B4-BE49-F238E27FC236}">
                <a16:creationId xmlns:a16="http://schemas.microsoft.com/office/drawing/2014/main" id="{B50347B6-2F2D-437C-9799-E9302157CC49}"/>
              </a:ext>
            </a:extLst>
          </p:cNvPr>
          <p:cNvSpPr/>
          <p:nvPr/>
        </p:nvSpPr>
        <p:spPr>
          <a:xfrm rot="5400000">
            <a:off x="697332" y="4900894"/>
            <a:ext cx="1636399" cy="1354580"/>
          </a:xfrm>
          <a:prstGeom prst="chevron">
            <a:avLst>
              <a:gd name="adj" fmla="val 31552"/>
            </a:avLst>
          </a:prstGeom>
          <a:solidFill>
            <a:schemeClr val="tx1">
              <a:lumMod val="25000"/>
              <a:lumOff val="75000"/>
            </a:schemeClr>
          </a:solidFill>
          <a:ln>
            <a:solidFill>
              <a:schemeClr val="tx1">
                <a:lumMod val="25000"/>
                <a:lumOff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39572" rIns="8889" bIns="639571" numCol="1" spcCol="1270" anchor="ctr" anchorCtr="0">
            <a:noAutofit/>
          </a:bodyPr>
          <a:lstStyle/>
          <a:p>
            <a:pPr algn="ctr" defTabSz="622300">
              <a:lnSpc>
                <a:spcPct val="90000"/>
              </a:lnSpc>
              <a:spcBef>
                <a:spcPct val="0"/>
              </a:spcBef>
              <a:spcAft>
                <a:spcPct val="35000"/>
              </a:spcAft>
            </a:pPr>
            <a:endParaRPr lang="en-US" sz="1600" b="1" cap="small">
              <a:solidFill>
                <a:schemeClr val="tx1"/>
              </a:solidFill>
              <a:latin typeface="+mj-lt"/>
              <a:cs typeface="Arial" pitchFamily="34" charset="0"/>
            </a:endParaRPr>
          </a:p>
        </p:txBody>
      </p:sp>
      <p:sp>
        <p:nvSpPr>
          <p:cNvPr id="35" name="Freeform: Shape 34">
            <a:extLst>
              <a:ext uri="{FF2B5EF4-FFF2-40B4-BE49-F238E27FC236}">
                <a16:creationId xmlns:a16="http://schemas.microsoft.com/office/drawing/2014/main" id="{65E3B0D3-A890-4091-B905-7DC16CCB6ED4}"/>
              </a:ext>
            </a:extLst>
          </p:cNvPr>
          <p:cNvSpPr/>
          <p:nvPr/>
        </p:nvSpPr>
        <p:spPr>
          <a:xfrm>
            <a:off x="881571" y="5238451"/>
            <a:ext cx="1267920" cy="753470"/>
          </a:xfrm>
          <a:custGeom>
            <a:avLst/>
            <a:gdLst>
              <a:gd name="connsiteX0" fmla="*/ 0 w 1801947"/>
              <a:gd name="connsiteY0" fmla="*/ 0 h 1261363"/>
              <a:gd name="connsiteX1" fmla="*/ 1171266 w 1801947"/>
              <a:gd name="connsiteY1" fmla="*/ 0 h 1261363"/>
              <a:gd name="connsiteX2" fmla="*/ 1801947 w 1801947"/>
              <a:gd name="connsiteY2" fmla="*/ 630682 h 1261363"/>
              <a:gd name="connsiteX3" fmla="*/ 1171266 w 1801947"/>
              <a:gd name="connsiteY3" fmla="*/ 1261363 h 1261363"/>
              <a:gd name="connsiteX4" fmla="*/ 0 w 1801947"/>
              <a:gd name="connsiteY4" fmla="*/ 1261363 h 1261363"/>
              <a:gd name="connsiteX5" fmla="*/ 630682 w 1801947"/>
              <a:gd name="connsiteY5" fmla="*/ 630682 h 1261363"/>
              <a:gd name="connsiteX6" fmla="*/ 0 w 1801947"/>
              <a:gd name="connsiteY6" fmla="*/ 0 h 126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1947" h="1261363">
                <a:moveTo>
                  <a:pt x="1801947" y="0"/>
                </a:moveTo>
                <a:lnTo>
                  <a:pt x="1801947" y="819886"/>
                </a:lnTo>
                <a:lnTo>
                  <a:pt x="900973" y="1261363"/>
                </a:lnTo>
                <a:lnTo>
                  <a:pt x="0" y="819886"/>
                </a:lnTo>
                <a:lnTo>
                  <a:pt x="0" y="0"/>
                </a:lnTo>
                <a:lnTo>
                  <a:pt x="900973" y="441477"/>
                </a:lnTo>
                <a:lnTo>
                  <a:pt x="1801947" y="0"/>
                </a:lnTo>
                <a:close/>
              </a:path>
            </a:pathLst>
          </a:custGeom>
          <a:no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1" tIns="639572" rIns="8889" bIns="639571" numCol="1" spcCol="1270" anchor="ctr" anchorCtr="0">
            <a:noAutofit/>
          </a:bodyPr>
          <a:lstStyle/>
          <a:p>
            <a:pPr marL="0" lvl="0" indent="0" algn="ctr" defTabSz="622300">
              <a:lnSpc>
                <a:spcPct val="90000"/>
              </a:lnSpc>
              <a:spcBef>
                <a:spcPct val="0"/>
              </a:spcBef>
              <a:spcAft>
                <a:spcPct val="35000"/>
              </a:spcAft>
              <a:buNone/>
            </a:pPr>
            <a:r>
              <a:rPr lang="en-US" sz="1600" b="1" cap="small">
                <a:solidFill>
                  <a:schemeClr val="tx1"/>
                </a:solidFill>
                <a:latin typeface="+mj-lt"/>
                <a:cs typeface="Arial" pitchFamily="34" charset="0"/>
              </a:rPr>
              <a:t>Mobilize</a:t>
            </a:r>
          </a:p>
        </p:txBody>
      </p:sp>
      <p:sp>
        <p:nvSpPr>
          <p:cNvPr id="36" name="Freeform: Shape 35">
            <a:extLst>
              <a:ext uri="{FF2B5EF4-FFF2-40B4-BE49-F238E27FC236}">
                <a16:creationId xmlns:a16="http://schemas.microsoft.com/office/drawing/2014/main" id="{5D8F29F9-003C-416A-BA5D-970EE313B49A}"/>
              </a:ext>
            </a:extLst>
          </p:cNvPr>
          <p:cNvSpPr/>
          <p:nvPr/>
        </p:nvSpPr>
        <p:spPr>
          <a:xfrm>
            <a:off x="2203567" y="4742682"/>
            <a:ext cx="5967598" cy="1247524"/>
          </a:xfrm>
          <a:custGeom>
            <a:avLst/>
            <a:gdLst>
              <a:gd name="connsiteX0" fmla="*/ 195215 w 1171265"/>
              <a:gd name="connsiteY0" fmla="*/ 0 h 7274537"/>
              <a:gd name="connsiteX1" fmla="*/ 976050 w 1171265"/>
              <a:gd name="connsiteY1" fmla="*/ 0 h 7274537"/>
              <a:gd name="connsiteX2" fmla="*/ 1171265 w 1171265"/>
              <a:gd name="connsiteY2" fmla="*/ 195215 h 7274537"/>
              <a:gd name="connsiteX3" fmla="*/ 1171265 w 1171265"/>
              <a:gd name="connsiteY3" fmla="*/ 7274537 h 7274537"/>
              <a:gd name="connsiteX4" fmla="*/ 1171265 w 1171265"/>
              <a:gd name="connsiteY4" fmla="*/ 7274537 h 7274537"/>
              <a:gd name="connsiteX5" fmla="*/ 0 w 1171265"/>
              <a:gd name="connsiteY5" fmla="*/ 7274537 h 7274537"/>
              <a:gd name="connsiteX6" fmla="*/ 0 w 1171265"/>
              <a:gd name="connsiteY6" fmla="*/ 7274537 h 7274537"/>
              <a:gd name="connsiteX7" fmla="*/ 0 w 1171265"/>
              <a:gd name="connsiteY7" fmla="*/ 195215 h 7274537"/>
              <a:gd name="connsiteX8" fmla="*/ 195215 w 1171265"/>
              <a:gd name="connsiteY8" fmla="*/ 0 h 7274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65" h="7274537">
                <a:moveTo>
                  <a:pt x="1171265" y="1212449"/>
                </a:moveTo>
                <a:lnTo>
                  <a:pt x="1171265" y="6062088"/>
                </a:lnTo>
                <a:cubicBezTo>
                  <a:pt x="1171265" y="6731704"/>
                  <a:pt x="1157193" y="7274537"/>
                  <a:pt x="1139834" y="7274537"/>
                </a:cubicBezTo>
                <a:lnTo>
                  <a:pt x="0" y="7274537"/>
                </a:lnTo>
                <a:lnTo>
                  <a:pt x="0" y="7274537"/>
                </a:lnTo>
                <a:lnTo>
                  <a:pt x="0" y="0"/>
                </a:lnTo>
                <a:lnTo>
                  <a:pt x="0" y="0"/>
                </a:lnTo>
                <a:lnTo>
                  <a:pt x="1139834" y="0"/>
                </a:lnTo>
                <a:cubicBezTo>
                  <a:pt x="1157193" y="0"/>
                  <a:pt x="1171265" y="542833"/>
                  <a:pt x="1171265" y="1212449"/>
                </a:cubicBezTo>
                <a:close/>
              </a:path>
            </a:pathLst>
          </a:custGeom>
          <a:ln>
            <a:solidFill>
              <a:schemeClr val="tx1">
                <a:lumMod val="25000"/>
                <a:lumOff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44000" tIns="66066" rIns="66066" bIns="66066" numCol="1" spcCol="1270" anchor="ctr" anchorCtr="0">
            <a:noAutofit/>
          </a:bodyPr>
          <a:lstStyle/>
          <a:p>
            <a:pPr marL="0" lvl="1">
              <a:spcBef>
                <a:spcPts val="1200"/>
              </a:spcBef>
              <a:spcAft>
                <a:spcPct val="15000"/>
              </a:spcAft>
            </a:pPr>
            <a:r>
              <a:rPr lang="en-US" sz="1300" b="0">
                <a:solidFill>
                  <a:schemeClr val="tx1"/>
                </a:solidFill>
                <a:latin typeface="+mj-lt"/>
                <a:cs typeface="Arial" pitchFamily="34" charset="0"/>
              </a:rPr>
              <a:t>Develop a </a:t>
            </a:r>
            <a:r>
              <a:rPr lang="en-US" sz="1300">
                <a:solidFill>
                  <a:schemeClr val="tx1"/>
                </a:solidFill>
                <a:latin typeface="+mj-lt"/>
                <a:cs typeface="Arial" pitchFamily="34" charset="0"/>
              </a:rPr>
              <a:t>platform to build upon pilots to create a pipeline of projects and deploy structured financial products</a:t>
            </a:r>
            <a:r>
              <a:rPr lang="en-US" sz="1300" b="0">
                <a:solidFill>
                  <a:schemeClr val="tx1"/>
                </a:solidFill>
                <a:latin typeface="+mj-lt"/>
                <a:cs typeface="Arial" pitchFamily="34" charset="0"/>
              </a:rPr>
              <a:t> that are attractive to issuers and can leverage sustainable debt market and blended finance in LICs and MICs </a:t>
            </a:r>
          </a:p>
        </p:txBody>
      </p:sp>
      <p:sp>
        <p:nvSpPr>
          <p:cNvPr id="21" name="Recycle3" descr="{&quot;Key&quot;:&quot;POWER_USER_SHAPE_ICON&quot;,&quot;Value&quot;:&quot;POWER_USER_SHAPE_ICON_STYLE_1&quot;}">
            <a:extLst>
              <a:ext uri="{FF2B5EF4-FFF2-40B4-BE49-F238E27FC236}">
                <a16:creationId xmlns:a16="http://schemas.microsoft.com/office/drawing/2014/main" id="{88E45BCC-3250-4683-99CC-6568E8788038}"/>
              </a:ext>
            </a:extLst>
          </p:cNvPr>
          <p:cNvSpPr>
            <a:spLocks noChangeAspect="1" noEditPoints="1"/>
          </p:cNvSpPr>
          <p:nvPr>
            <p:custDataLst>
              <p:tags r:id="rId2"/>
            </p:custDataLst>
          </p:nvPr>
        </p:nvSpPr>
        <p:spPr bwMode="auto">
          <a:xfrm>
            <a:off x="9064228" y="5180714"/>
            <a:ext cx="592150" cy="564971"/>
          </a:xfrm>
          <a:custGeom>
            <a:avLst/>
            <a:gdLst>
              <a:gd name="T0" fmla="*/ 19 w 168"/>
              <a:gd name="T1" fmla="*/ 99 h 160"/>
              <a:gd name="T2" fmla="*/ 20 w 168"/>
              <a:gd name="T3" fmla="*/ 129 h 160"/>
              <a:gd name="T4" fmla="*/ 35 w 168"/>
              <a:gd name="T5" fmla="*/ 135 h 160"/>
              <a:gd name="T6" fmla="*/ 34 w 168"/>
              <a:gd name="T7" fmla="*/ 141 h 160"/>
              <a:gd name="T8" fmla="*/ 2 w 168"/>
              <a:gd name="T9" fmla="*/ 121 h 160"/>
              <a:gd name="T10" fmla="*/ 8 w 168"/>
              <a:gd name="T11" fmla="*/ 92 h 160"/>
              <a:gd name="T12" fmla="*/ 17 w 168"/>
              <a:gd name="T13" fmla="*/ 76 h 160"/>
              <a:gd name="T14" fmla="*/ 1 w 168"/>
              <a:gd name="T15" fmla="*/ 67 h 160"/>
              <a:gd name="T16" fmla="*/ 44 w 168"/>
              <a:gd name="T17" fmla="*/ 41 h 160"/>
              <a:gd name="T18" fmla="*/ 44 w 168"/>
              <a:gd name="T19" fmla="*/ 91 h 160"/>
              <a:gd name="T20" fmla="*/ 28 w 168"/>
              <a:gd name="T21" fmla="*/ 82 h 160"/>
              <a:gd name="T22" fmla="*/ 19 w 168"/>
              <a:gd name="T23" fmla="*/ 99 h 160"/>
              <a:gd name="T24" fmla="*/ 72 w 168"/>
              <a:gd name="T25" fmla="*/ 16 h 160"/>
              <a:gd name="T26" fmla="*/ 99 w 168"/>
              <a:gd name="T27" fmla="*/ 29 h 160"/>
              <a:gd name="T28" fmla="*/ 109 w 168"/>
              <a:gd name="T29" fmla="*/ 45 h 160"/>
              <a:gd name="T30" fmla="*/ 93 w 168"/>
              <a:gd name="T31" fmla="*/ 55 h 160"/>
              <a:gd name="T32" fmla="*/ 138 w 168"/>
              <a:gd name="T33" fmla="*/ 78 h 160"/>
              <a:gd name="T34" fmla="*/ 136 w 168"/>
              <a:gd name="T35" fmla="*/ 28 h 160"/>
              <a:gd name="T36" fmla="*/ 120 w 168"/>
              <a:gd name="T37" fmla="*/ 38 h 160"/>
              <a:gd name="T38" fmla="*/ 110 w 168"/>
              <a:gd name="T39" fmla="*/ 23 h 160"/>
              <a:gd name="T40" fmla="*/ 87 w 168"/>
              <a:gd name="T41" fmla="*/ 4 h 160"/>
              <a:gd name="T42" fmla="*/ 54 w 168"/>
              <a:gd name="T43" fmla="*/ 24 h 160"/>
              <a:gd name="T44" fmla="*/ 60 w 168"/>
              <a:gd name="T45" fmla="*/ 26 h 160"/>
              <a:gd name="T46" fmla="*/ 72 w 168"/>
              <a:gd name="T47" fmla="*/ 16 h 160"/>
              <a:gd name="T48" fmla="*/ 154 w 168"/>
              <a:gd name="T49" fmla="*/ 94 h 160"/>
              <a:gd name="T50" fmla="*/ 149 w 168"/>
              <a:gd name="T51" fmla="*/ 97 h 160"/>
              <a:gd name="T52" fmla="*/ 151 w 168"/>
              <a:gd name="T53" fmla="*/ 112 h 160"/>
              <a:gd name="T54" fmla="*/ 126 w 168"/>
              <a:gd name="T55" fmla="*/ 129 h 160"/>
              <a:gd name="T56" fmla="*/ 107 w 168"/>
              <a:gd name="T57" fmla="*/ 129 h 160"/>
              <a:gd name="T58" fmla="*/ 107 w 168"/>
              <a:gd name="T59" fmla="*/ 110 h 160"/>
              <a:gd name="T60" fmla="*/ 63 w 168"/>
              <a:gd name="T61" fmla="*/ 135 h 160"/>
              <a:gd name="T62" fmla="*/ 107 w 168"/>
              <a:gd name="T63" fmla="*/ 160 h 160"/>
              <a:gd name="T64" fmla="*/ 107 w 168"/>
              <a:gd name="T65" fmla="*/ 141 h 160"/>
              <a:gd name="T66" fmla="*/ 126 w 168"/>
              <a:gd name="T67" fmla="*/ 141 h 160"/>
              <a:gd name="T68" fmla="*/ 153 w 168"/>
              <a:gd name="T69" fmla="*/ 132 h 160"/>
              <a:gd name="T70" fmla="*/ 154 w 168"/>
              <a:gd name="T71" fmla="*/ 9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0">
                <a:moveTo>
                  <a:pt x="19" y="99"/>
                </a:moveTo>
                <a:cubicBezTo>
                  <a:pt x="14" y="106"/>
                  <a:pt x="7" y="120"/>
                  <a:pt x="20" y="129"/>
                </a:cubicBezTo>
                <a:cubicBezTo>
                  <a:pt x="25" y="132"/>
                  <a:pt x="30" y="134"/>
                  <a:pt x="35" y="135"/>
                </a:cubicBezTo>
                <a:cubicBezTo>
                  <a:pt x="38" y="135"/>
                  <a:pt x="39" y="141"/>
                  <a:pt x="34" y="141"/>
                </a:cubicBezTo>
                <a:cubicBezTo>
                  <a:pt x="29" y="141"/>
                  <a:pt x="6" y="139"/>
                  <a:pt x="2" y="121"/>
                </a:cubicBezTo>
                <a:cubicBezTo>
                  <a:pt x="0" y="111"/>
                  <a:pt x="2" y="102"/>
                  <a:pt x="8" y="92"/>
                </a:cubicBezTo>
                <a:lnTo>
                  <a:pt x="17" y="76"/>
                </a:lnTo>
                <a:lnTo>
                  <a:pt x="1" y="67"/>
                </a:lnTo>
                <a:lnTo>
                  <a:pt x="44" y="41"/>
                </a:lnTo>
                <a:lnTo>
                  <a:pt x="44" y="91"/>
                </a:lnTo>
                <a:lnTo>
                  <a:pt x="28" y="82"/>
                </a:lnTo>
                <a:lnTo>
                  <a:pt x="19" y="99"/>
                </a:lnTo>
                <a:close/>
                <a:moveTo>
                  <a:pt x="72" y="16"/>
                </a:moveTo>
                <a:cubicBezTo>
                  <a:pt x="86" y="9"/>
                  <a:pt x="95" y="22"/>
                  <a:pt x="99" y="29"/>
                </a:cubicBezTo>
                <a:lnTo>
                  <a:pt x="109" y="45"/>
                </a:lnTo>
                <a:lnTo>
                  <a:pt x="93" y="55"/>
                </a:lnTo>
                <a:lnTo>
                  <a:pt x="138" y="78"/>
                </a:lnTo>
                <a:lnTo>
                  <a:pt x="136" y="28"/>
                </a:lnTo>
                <a:lnTo>
                  <a:pt x="120" y="38"/>
                </a:lnTo>
                <a:lnTo>
                  <a:pt x="110" y="23"/>
                </a:lnTo>
                <a:cubicBezTo>
                  <a:pt x="104" y="14"/>
                  <a:pt x="99" y="7"/>
                  <a:pt x="87" y="4"/>
                </a:cubicBezTo>
                <a:cubicBezTo>
                  <a:pt x="67" y="0"/>
                  <a:pt x="54" y="24"/>
                  <a:pt x="54" y="24"/>
                </a:cubicBezTo>
                <a:cubicBezTo>
                  <a:pt x="52" y="27"/>
                  <a:pt x="57" y="30"/>
                  <a:pt x="60" y="26"/>
                </a:cubicBezTo>
                <a:cubicBezTo>
                  <a:pt x="63" y="22"/>
                  <a:pt x="67" y="19"/>
                  <a:pt x="72" y="16"/>
                </a:cubicBezTo>
                <a:close/>
                <a:moveTo>
                  <a:pt x="154" y="94"/>
                </a:moveTo>
                <a:cubicBezTo>
                  <a:pt x="153" y="91"/>
                  <a:pt x="147" y="92"/>
                  <a:pt x="149" y="97"/>
                </a:cubicBezTo>
                <a:cubicBezTo>
                  <a:pt x="151" y="102"/>
                  <a:pt x="151" y="107"/>
                  <a:pt x="151" y="112"/>
                </a:cubicBezTo>
                <a:cubicBezTo>
                  <a:pt x="150" y="129"/>
                  <a:pt x="134" y="129"/>
                  <a:pt x="126" y="129"/>
                </a:cubicBezTo>
                <a:lnTo>
                  <a:pt x="107" y="129"/>
                </a:lnTo>
                <a:lnTo>
                  <a:pt x="107" y="110"/>
                </a:lnTo>
                <a:lnTo>
                  <a:pt x="63" y="135"/>
                </a:lnTo>
                <a:lnTo>
                  <a:pt x="107" y="160"/>
                </a:lnTo>
                <a:lnTo>
                  <a:pt x="107" y="141"/>
                </a:lnTo>
                <a:lnTo>
                  <a:pt x="126" y="141"/>
                </a:lnTo>
                <a:cubicBezTo>
                  <a:pt x="137" y="141"/>
                  <a:pt x="145" y="139"/>
                  <a:pt x="153" y="132"/>
                </a:cubicBezTo>
                <a:cubicBezTo>
                  <a:pt x="168" y="119"/>
                  <a:pt x="154" y="94"/>
                  <a:pt x="154" y="94"/>
                </a:cubicBez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4775" name="Picture 23" descr="Accessibility Icon 410856">
            <a:extLst>
              <a:ext uri="{FF2B5EF4-FFF2-40B4-BE49-F238E27FC236}">
                <a16:creationId xmlns:a16="http://schemas.microsoft.com/office/drawing/2014/main" id="{AC77C9CD-C8C0-47C7-83B0-6F430CE8110C}"/>
              </a:ext>
            </a:extLst>
          </p:cNvPr>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19860" y="1819839"/>
            <a:ext cx="830741" cy="830741"/>
          </a:xfrm>
          <a:prstGeom prst="rect">
            <a:avLst/>
          </a:prstGeom>
          <a:noFill/>
          <a:extLst>
            <a:ext uri="{909E8E84-426E-40DD-AFC4-6F175D3DCCD1}">
              <a14:hiddenFill xmlns:a14="http://schemas.microsoft.com/office/drawing/2010/main">
                <a:solidFill>
                  <a:srgbClr val="FFFFFF"/>
                </a:solidFill>
              </a14:hiddenFill>
            </a:ext>
          </a:extLst>
        </p:spPr>
      </p:pic>
      <p:pic>
        <p:nvPicPr>
          <p:cNvPr id="74777" name="Picture 25" descr="receive money Icon 2764052">
            <a:extLst>
              <a:ext uri="{FF2B5EF4-FFF2-40B4-BE49-F238E27FC236}">
                <a16:creationId xmlns:a16="http://schemas.microsoft.com/office/drawing/2014/main" id="{3D5B8F79-1211-4F04-9DB6-0A7999A3FF8A}"/>
              </a:ext>
            </a:extLst>
          </p:cNvPr>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46890" y="3453204"/>
            <a:ext cx="817668" cy="81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17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A7111B8-CB3A-4151-8729-388DDC62935C}"/>
              </a:ext>
            </a:extLst>
          </p:cNvPr>
          <p:cNvGraphicFramePr>
            <a:graphicFrameLocks noChangeAspect="1"/>
          </p:cNvGraphicFramePr>
          <p:nvPr>
            <p:custDataLst>
              <p:tags r:id="rId1"/>
            </p:custDataLst>
            <p:extLst>
              <p:ext uri="{D42A27DB-BD31-4B8C-83A1-F6EECF244321}">
                <p14:modId xmlns:p14="http://schemas.microsoft.com/office/powerpoint/2010/main" val="2989489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624" imgH="623" progId="TCLayout.ActiveDocument.1">
                  <p:embed/>
                </p:oleObj>
              </mc:Choice>
              <mc:Fallback>
                <p:oleObj name="think-cell Slide" r:id="rId18" imgW="624" imgH="623" progId="TCLayout.ActiveDocument.1">
                  <p:embed/>
                  <p:pic>
                    <p:nvPicPr>
                      <p:cNvPr id="5" name="Object 4" hidden="1">
                        <a:extLst>
                          <a:ext uri="{FF2B5EF4-FFF2-40B4-BE49-F238E27FC236}">
                            <a16:creationId xmlns:a16="http://schemas.microsoft.com/office/drawing/2014/main" id="{AA7111B8-CB3A-4151-8729-388DDC62935C}"/>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97F4A9-3645-4048-AF6A-B734C06A9E59}"/>
              </a:ext>
            </a:extLst>
          </p:cNvPr>
          <p:cNvSpPr>
            <a:spLocks noGrp="1"/>
          </p:cNvSpPr>
          <p:nvPr>
            <p:ph type="title"/>
          </p:nvPr>
        </p:nvSpPr>
        <p:spPr/>
        <p:txBody>
          <a:bodyPr vert="horz"/>
          <a:lstStyle/>
          <a:p>
            <a:r>
              <a:rPr lang="en-US" b="1"/>
              <a:t>Investible projects: </a:t>
            </a:r>
            <a:r>
              <a:rPr lang="en-US"/>
              <a:t>We have identified eight high-impact road safety project types </a:t>
            </a:r>
            <a:br>
              <a:rPr lang="en-US"/>
            </a:br>
            <a:r>
              <a:rPr lang="en-US"/>
              <a:t>that have potential for private sector participation under different business models</a:t>
            </a:r>
          </a:p>
        </p:txBody>
      </p:sp>
      <p:graphicFrame>
        <p:nvGraphicFramePr>
          <p:cNvPr id="8" name="Table 20">
            <a:extLst>
              <a:ext uri="{FF2B5EF4-FFF2-40B4-BE49-F238E27FC236}">
                <a16:creationId xmlns:a16="http://schemas.microsoft.com/office/drawing/2014/main" id="{D0F8A2B4-F013-43E1-85F9-FE5416E71932}"/>
              </a:ext>
            </a:extLst>
          </p:cNvPr>
          <p:cNvGraphicFramePr>
            <a:graphicFrameLocks noGrp="1"/>
          </p:cNvGraphicFramePr>
          <p:nvPr>
            <p:extLst>
              <p:ext uri="{D42A27DB-BD31-4B8C-83A1-F6EECF244321}">
                <p14:modId xmlns:p14="http://schemas.microsoft.com/office/powerpoint/2010/main" val="2909287978"/>
              </p:ext>
            </p:extLst>
          </p:nvPr>
        </p:nvGraphicFramePr>
        <p:xfrm>
          <a:off x="2541000" y="1089000"/>
          <a:ext cx="3240000" cy="5180814"/>
        </p:xfrm>
        <a:graphic>
          <a:graphicData uri="http://schemas.openxmlformats.org/drawingml/2006/table">
            <a:tbl>
              <a:tblPr firstRow="1" bandRow="1">
                <a:tableStyleId>{2D5ABB26-0587-4C30-8999-92F81FD0307C}</a:tableStyleId>
              </a:tblPr>
              <a:tblGrid>
                <a:gridCol w="3240000">
                  <a:extLst>
                    <a:ext uri="{9D8B030D-6E8A-4147-A177-3AD203B41FA5}">
                      <a16:colId xmlns:a16="http://schemas.microsoft.com/office/drawing/2014/main" val="449985112"/>
                    </a:ext>
                  </a:extLst>
                </a:gridCol>
              </a:tblGrid>
              <a:tr h="388479">
                <a:tc>
                  <a:txBody>
                    <a:bodyPr/>
                    <a:lstStyle/>
                    <a:p>
                      <a:pPr algn="ctr" rtl="0"/>
                      <a:endParaRPr lang="en-US" sz="1200" b="1" baseline="3000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813934045"/>
                  </a:ext>
                </a:extLst>
              </a:tr>
              <a:tr h="1165437">
                <a:tc>
                  <a:txBody>
                    <a:bodyPr/>
                    <a:lstStyle/>
                    <a:p>
                      <a:pPr marL="0" marR="0" lvl="0" indent="0" algn="l" defTabSz="1072866" rtl="0" eaLnBrk="1" fontAlgn="auto" latinLnBrk="0" hangingPunct="1">
                        <a:lnSpc>
                          <a:spcPct val="100000"/>
                        </a:lnSpc>
                        <a:spcBef>
                          <a:spcPts val="0"/>
                        </a:spcBef>
                        <a:spcAft>
                          <a:spcPts val="600"/>
                        </a:spcAft>
                        <a:buClrTx/>
                        <a:buSzTx/>
                        <a:buFontTx/>
                        <a:buNone/>
                        <a:tabLst/>
                        <a:defRPr/>
                      </a:pPr>
                      <a:r>
                        <a:rPr lang="en-US" sz="1200" b="0"/>
                        <a:t>Developing or upgrading a </a:t>
                      </a:r>
                      <a:r>
                        <a:rPr lang="en-US" sz="1200" b="1"/>
                        <a:t>vehicle inspection center network </a:t>
                      </a:r>
                      <a:r>
                        <a:rPr lang="en-US" sz="1200" b="0"/>
                        <a:t>[PPP/Corporate]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74575629"/>
                  </a:ext>
                </a:extLst>
              </a:tr>
              <a:tr h="1165437">
                <a:tc>
                  <a:txBody>
                    <a:bodyPr/>
                    <a:lstStyle/>
                    <a:p>
                      <a:pPr marL="0" marR="0" lvl="0" indent="0" algn="l" defTabSz="1072866" rtl="0" eaLnBrk="1" fontAlgn="auto" latinLnBrk="0" hangingPunct="1">
                        <a:lnSpc>
                          <a:spcPct val="100000"/>
                        </a:lnSpc>
                        <a:spcBef>
                          <a:spcPts val="0"/>
                        </a:spcBef>
                        <a:spcAft>
                          <a:spcPts val="600"/>
                        </a:spcAft>
                        <a:buClrTx/>
                        <a:buSzTx/>
                        <a:buFontTx/>
                        <a:buNone/>
                        <a:tabLst/>
                        <a:defRPr/>
                      </a:pPr>
                      <a:r>
                        <a:rPr lang="en-US" sz="1200" b="1"/>
                        <a:t>Upgrading commercial fleet </a:t>
                      </a:r>
                      <a:r>
                        <a:rPr lang="en-US" sz="1200" b="0"/>
                        <a:t>to vehicles that adhere with international roadworthy standards [Corporate]</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27836694"/>
                  </a:ext>
                </a:extLst>
              </a:tr>
              <a:tr h="1165437">
                <a:tc>
                  <a:txBody>
                    <a:bodyPr/>
                    <a:lstStyle/>
                    <a:p>
                      <a:pPr marL="0" marR="0" lvl="0" indent="0" algn="l" defTabSz="1072866" rtl="0" eaLnBrk="1" fontAlgn="auto" latinLnBrk="0" hangingPunct="1">
                        <a:lnSpc>
                          <a:spcPct val="100000"/>
                        </a:lnSpc>
                        <a:spcBef>
                          <a:spcPts val="0"/>
                        </a:spcBef>
                        <a:spcAft>
                          <a:spcPts val="600"/>
                        </a:spcAft>
                        <a:buClrTx/>
                        <a:buSzTx/>
                        <a:buFontTx/>
                        <a:buNone/>
                        <a:tabLst/>
                        <a:defRPr/>
                      </a:pPr>
                      <a:r>
                        <a:rPr lang="en-US" sz="1200" b="0"/>
                        <a:t>Designing new road projects adhering to </a:t>
                      </a:r>
                      <a:r>
                        <a:rPr lang="en-US" sz="1200" b="1"/>
                        <a:t>iRAP 3-star or better rating </a:t>
                      </a:r>
                      <a:r>
                        <a:rPr lang="en-US" sz="1200" b="0"/>
                        <a:t>[PPP]</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50203452"/>
                  </a:ext>
                </a:extLst>
              </a:tr>
              <a:tr h="1296024">
                <a:tc>
                  <a:txBody>
                    <a:bodyPr/>
                    <a:lstStyle/>
                    <a:p>
                      <a:pPr marL="0" marR="0" lvl="0" indent="0" algn="l" defTabSz="1072866" rtl="0" eaLnBrk="1" fontAlgn="auto" latinLnBrk="0" hangingPunct="1">
                        <a:lnSpc>
                          <a:spcPct val="100000"/>
                        </a:lnSpc>
                        <a:spcBef>
                          <a:spcPts val="0"/>
                        </a:spcBef>
                        <a:spcAft>
                          <a:spcPts val="600"/>
                        </a:spcAft>
                        <a:buClrTx/>
                        <a:buSzTx/>
                        <a:buFontTx/>
                        <a:buNone/>
                        <a:tabLst/>
                        <a:defRPr/>
                      </a:pPr>
                      <a:r>
                        <a:rPr lang="en-US" sz="1200" b="0"/>
                        <a:t>Upgrading highway infrastructure for </a:t>
                      </a:r>
                      <a:r>
                        <a:rPr lang="en-US" sz="1200" b="1"/>
                        <a:t>protective infrastructure, </a:t>
                      </a:r>
                      <a:r>
                        <a:rPr lang="en-US" sz="1200" b="0"/>
                        <a:t>such as guard rails, crash cushions, and dividers [PPP]</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082652973"/>
                  </a:ext>
                </a:extLst>
              </a:tr>
            </a:tbl>
          </a:graphicData>
        </a:graphic>
      </p:graphicFrame>
      <p:sp>
        <p:nvSpPr>
          <p:cNvPr id="9" name="Rectangle: Rounded Corners 8">
            <a:extLst>
              <a:ext uri="{FF2B5EF4-FFF2-40B4-BE49-F238E27FC236}">
                <a16:creationId xmlns:a16="http://schemas.microsoft.com/office/drawing/2014/main" id="{C2126F22-DD10-4706-87FF-3FF7EDC57765}"/>
              </a:ext>
            </a:extLst>
          </p:cNvPr>
          <p:cNvSpPr/>
          <p:nvPr/>
        </p:nvSpPr>
        <p:spPr>
          <a:xfrm>
            <a:off x="907513" y="5067797"/>
            <a:ext cx="1614305" cy="1080000"/>
          </a:xfrm>
          <a:prstGeom prst="roundRect">
            <a:avLst/>
          </a:prstGeom>
          <a:solidFill>
            <a:schemeClr val="accent6">
              <a:lumMod val="20000"/>
              <a:lumOff val="80000"/>
            </a:schemeClr>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horz" wrap="square" lIns="252000" tIns="36000" rIns="36000" bIns="36000" numCol="1" spcCol="0" rtlCol="0" fromWordArt="0" anchor="ctr" anchorCtr="0" forceAA="0" compatLnSpc="1">
            <a:prstTxWarp prst="textNoShape">
              <a:avLst/>
            </a:prstTxWarp>
            <a:noAutofit/>
          </a:bodyPr>
          <a:ls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defTabSz="914400">
              <a:spcAft>
                <a:spcPts val="600"/>
              </a:spcAft>
            </a:pPr>
            <a:r>
              <a:rPr lang="en-US" sz="1200" b="1">
                <a:solidFill>
                  <a:srgbClr val="000000"/>
                </a:solidFill>
                <a:cs typeface="Arial" pitchFamily="34" charset="0"/>
              </a:rPr>
              <a:t>P4. </a:t>
            </a:r>
            <a:r>
              <a:rPr lang="en-US" sz="1200">
                <a:solidFill>
                  <a:srgbClr val="000000"/>
                </a:solidFill>
                <a:cs typeface="Arial" pitchFamily="34" charset="0"/>
              </a:rPr>
              <a:t>Upgrade of </a:t>
            </a:r>
            <a:r>
              <a:rPr lang="en-US" sz="1200" b="1">
                <a:solidFill>
                  <a:srgbClr val="000000"/>
                </a:solidFill>
                <a:cs typeface="Arial" pitchFamily="34" charset="0"/>
              </a:rPr>
              <a:t>highway</a:t>
            </a:r>
            <a:r>
              <a:rPr lang="en-US" sz="1200">
                <a:solidFill>
                  <a:srgbClr val="000000"/>
                </a:solidFill>
                <a:cs typeface="Arial" pitchFamily="34" charset="0"/>
              </a:rPr>
              <a:t> </a:t>
            </a:r>
            <a:r>
              <a:rPr lang="en-US" sz="1200" b="1">
                <a:solidFill>
                  <a:srgbClr val="000000"/>
                </a:solidFill>
                <a:cs typeface="Arial" pitchFamily="34" charset="0"/>
              </a:rPr>
              <a:t>protective infrastructure</a:t>
            </a:r>
          </a:p>
        </p:txBody>
      </p:sp>
      <p:sp>
        <p:nvSpPr>
          <p:cNvPr id="10" name="Rectangle: Rounded Corners 9">
            <a:extLst>
              <a:ext uri="{FF2B5EF4-FFF2-40B4-BE49-F238E27FC236}">
                <a16:creationId xmlns:a16="http://schemas.microsoft.com/office/drawing/2014/main" id="{239DB762-3EE8-4FFA-A59A-1720E9A868BC}"/>
              </a:ext>
            </a:extLst>
          </p:cNvPr>
          <p:cNvSpPr/>
          <p:nvPr/>
        </p:nvSpPr>
        <p:spPr>
          <a:xfrm>
            <a:off x="907513" y="1480527"/>
            <a:ext cx="1614305" cy="1080000"/>
          </a:xfrm>
          <a:prstGeom prst="roundRect">
            <a:avLst/>
          </a:prstGeom>
          <a:solidFill>
            <a:schemeClr val="accent6">
              <a:lumMod val="20000"/>
              <a:lumOff val="80000"/>
            </a:schemeClr>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horz" wrap="square" lIns="252000" tIns="36000" rIns="36000" bIns="36000" numCol="1" spcCol="0" rtlCol="0" fromWordArt="0" anchor="ctr" anchorCtr="0" forceAA="0" compatLnSpc="1">
            <a:prstTxWarp prst="textNoShape">
              <a:avLst/>
            </a:prstTxWarp>
            <a:noAutofit/>
          </a:bodyPr>
          <a:ls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defTabSz="914400">
              <a:spcAft>
                <a:spcPts val="600"/>
              </a:spcAft>
            </a:pPr>
            <a:r>
              <a:rPr lang="en-US" sz="1200" b="1">
                <a:solidFill>
                  <a:srgbClr val="000000"/>
                </a:solidFill>
                <a:cs typeface="Arial" pitchFamily="34" charset="0"/>
              </a:rPr>
              <a:t>P1. Vehicle inspection and certification</a:t>
            </a:r>
            <a:endParaRPr lang="en-US" sz="1200">
              <a:solidFill>
                <a:srgbClr val="000000"/>
              </a:solidFill>
              <a:cs typeface="Arial" pitchFamily="34" charset="0"/>
            </a:endParaRPr>
          </a:p>
        </p:txBody>
      </p:sp>
      <p:sp>
        <p:nvSpPr>
          <p:cNvPr id="11" name="Rectangle: Rounded Corners 10">
            <a:extLst>
              <a:ext uri="{FF2B5EF4-FFF2-40B4-BE49-F238E27FC236}">
                <a16:creationId xmlns:a16="http://schemas.microsoft.com/office/drawing/2014/main" id="{0D0B3CD6-455D-4B2B-B4CC-9C0815E33647}"/>
              </a:ext>
            </a:extLst>
          </p:cNvPr>
          <p:cNvSpPr/>
          <p:nvPr/>
        </p:nvSpPr>
        <p:spPr>
          <a:xfrm>
            <a:off x="907513" y="2678024"/>
            <a:ext cx="1614305" cy="1080000"/>
          </a:xfrm>
          <a:prstGeom prst="roundRect">
            <a:avLst/>
          </a:prstGeom>
          <a:solidFill>
            <a:schemeClr val="accent6">
              <a:lumMod val="20000"/>
              <a:lumOff val="80000"/>
            </a:schemeClr>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horz" wrap="square" lIns="252000" tIns="36000" rIns="36000" bIns="36000" numCol="1" spcCol="0" rtlCol="0" fromWordArt="0" anchor="ctr" anchorCtr="0" forceAA="0" compatLnSpc="1">
            <a:prstTxWarp prst="textNoShape">
              <a:avLst/>
            </a:prstTxWarp>
            <a:noAutofit/>
          </a:bodyPr>
          <a:ls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defTabSz="914400">
              <a:spcAft>
                <a:spcPts val="600"/>
              </a:spcAft>
            </a:pPr>
            <a:r>
              <a:rPr lang="en-US" sz="1200" b="1">
                <a:solidFill>
                  <a:srgbClr val="000000"/>
                </a:solidFill>
                <a:cs typeface="Arial" pitchFamily="34" charset="0"/>
              </a:rPr>
              <a:t>P2. Commercial vehicle fleet upgrade</a:t>
            </a:r>
          </a:p>
        </p:txBody>
      </p:sp>
      <p:sp>
        <p:nvSpPr>
          <p:cNvPr id="12" name="Rectangle: Rounded Corners 11">
            <a:extLst>
              <a:ext uri="{FF2B5EF4-FFF2-40B4-BE49-F238E27FC236}">
                <a16:creationId xmlns:a16="http://schemas.microsoft.com/office/drawing/2014/main" id="{F6887B0C-1B5D-4DF4-A0A8-6B1320405115}"/>
              </a:ext>
            </a:extLst>
          </p:cNvPr>
          <p:cNvSpPr/>
          <p:nvPr/>
        </p:nvSpPr>
        <p:spPr>
          <a:xfrm>
            <a:off x="907513" y="3875520"/>
            <a:ext cx="1614305" cy="1080000"/>
          </a:xfrm>
          <a:prstGeom prst="roundRect">
            <a:avLst/>
          </a:prstGeom>
          <a:solidFill>
            <a:schemeClr val="accent6">
              <a:lumMod val="20000"/>
              <a:lumOff val="80000"/>
            </a:schemeClr>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horz" wrap="square" lIns="252000" tIns="36000" rIns="36000" bIns="36000" numCol="1" spcCol="0" rtlCol="0" fromWordArt="0" anchor="ctr" anchorCtr="0" forceAA="0" compatLnSpc="1">
            <a:prstTxWarp prst="textNoShape">
              <a:avLst/>
            </a:prstTxWarp>
            <a:noAutofit/>
          </a:bodyPr>
          <a:ls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defTabSz="914400">
              <a:spcAft>
                <a:spcPts val="600"/>
              </a:spcAft>
            </a:pPr>
            <a:r>
              <a:rPr lang="en-US" sz="1200" b="1" kern="1200">
                <a:solidFill>
                  <a:srgbClr val="000000"/>
                </a:solidFill>
                <a:ea typeface="+mn-ea"/>
                <a:cs typeface="Arial" pitchFamily="34" charset="0"/>
              </a:rPr>
              <a:t>P3. New road concessions </a:t>
            </a:r>
            <a:r>
              <a:rPr lang="en-US" sz="1200" kern="1200">
                <a:solidFill>
                  <a:srgbClr val="000000"/>
                </a:solidFill>
                <a:ea typeface="+mn-ea"/>
                <a:cs typeface="Arial" pitchFamily="34" charset="0"/>
              </a:rPr>
              <a:t>with road safety requirements</a:t>
            </a:r>
          </a:p>
        </p:txBody>
      </p:sp>
      <p:pic>
        <p:nvPicPr>
          <p:cNvPr id="13" name="Picture 7" descr="car test ok Icon 863335">
            <a:extLst>
              <a:ext uri="{FF2B5EF4-FFF2-40B4-BE49-F238E27FC236}">
                <a16:creationId xmlns:a16="http://schemas.microsoft.com/office/drawing/2014/main" id="{4FD20516-10D3-4D74-9734-83A21152B017}"/>
              </a:ext>
            </a:extLst>
          </p:cNvPr>
          <p:cNvPicPr>
            <a:picLocks noChangeAspect="1" noChangeArrowheads="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879" y="1696523"/>
            <a:ext cx="388593" cy="38859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4" name="Picture 17" descr="Road Barrier Icon 89759">
            <a:extLst>
              <a:ext uri="{FF2B5EF4-FFF2-40B4-BE49-F238E27FC236}">
                <a16:creationId xmlns:a16="http://schemas.microsoft.com/office/drawing/2014/main" id="{0C80CED6-84A0-449B-930A-E137747002CC}"/>
              </a:ext>
            </a:extLst>
          </p:cNvPr>
          <p:cNvPicPr>
            <a:picLocks noChangeAspect="1" noChangeArrowheads="1"/>
          </p:cNvPicPr>
          <p:nvPr/>
        </p:nvPicPr>
        <p:blipFill rotWithShape="1">
          <a:blip r:embed="rId21" cstate="print">
            <a:duotone>
              <a:schemeClr val="accent2">
                <a:shade val="45000"/>
                <a:satMod val="135000"/>
              </a:schemeClr>
              <a:prstClr val="white"/>
            </a:duotone>
            <a:extLst>
              <a:ext uri="{28A0092B-C50C-407E-A947-70E740481C1C}">
                <a14:useLocalDpi xmlns:a14="http://schemas.microsoft.com/office/drawing/2010/main" val="0"/>
              </a:ext>
            </a:extLst>
          </a:blip>
          <a:srcRect b="21445"/>
          <a:stretch/>
        </p:blipFill>
        <p:spPr bwMode="auto">
          <a:xfrm>
            <a:off x="736981" y="5144814"/>
            <a:ext cx="401985" cy="4904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15" name="Rectangle: Rounded Corners 14">
            <a:extLst>
              <a:ext uri="{FF2B5EF4-FFF2-40B4-BE49-F238E27FC236}">
                <a16:creationId xmlns:a16="http://schemas.microsoft.com/office/drawing/2014/main" id="{205A7C5C-BA41-4B7B-8A74-284BE5E17BAD}"/>
              </a:ext>
            </a:extLst>
          </p:cNvPr>
          <p:cNvSpPr/>
          <p:nvPr/>
        </p:nvSpPr>
        <p:spPr>
          <a:xfrm>
            <a:off x="6329365" y="5067797"/>
            <a:ext cx="1614305" cy="1080000"/>
          </a:xfrm>
          <a:prstGeom prst="roundRect">
            <a:avLst/>
          </a:prstGeom>
          <a:solidFill>
            <a:schemeClr val="accent6">
              <a:lumMod val="20000"/>
              <a:lumOff val="80000"/>
            </a:schemeClr>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horz" wrap="square" lIns="252000" tIns="36000" rIns="36000" bIns="36000" numCol="1" spcCol="0" rtlCol="0" fromWordArt="0" anchor="ctr" anchorCtr="0" forceAA="0" compatLnSpc="1">
            <a:prstTxWarp prst="textNoShape">
              <a:avLst/>
            </a:prstTxWarp>
            <a:noAutofit/>
          </a:bodyPr>
          <a:ls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defTabSz="914400">
              <a:spcAft>
                <a:spcPts val="600"/>
              </a:spcAft>
            </a:pPr>
            <a:r>
              <a:rPr lang="en-US" sz="1200" b="1">
                <a:solidFill>
                  <a:srgbClr val="000000"/>
                </a:solidFill>
                <a:cs typeface="Arial" pitchFamily="34" charset="0"/>
              </a:rPr>
              <a:t>P8. </a:t>
            </a:r>
            <a:r>
              <a:rPr lang="en-US" sz="1200" b="0">
                <a:solidFill>
                  <a:srgbClr val="000000"/>
                </a:solidFill>
                <a:cs typeface="Arial" pitchFamily="34" charset="0"/>
              </a:rPr>
              <a:t>Regionalization of </a:t>
            </a:r>
            <a:r>
              <a:rPr lang="en-US" sz="1200" b="1">
                <a:solidFill>
                  <a:srgbClr val="000000"/>
                </a:solidFill>
                <a:cs typeface="Arial" pitchFamily="34" charset="0"/>
              </a:rPr>
              <a:t>specialist trauma centers</a:t>
            </a:r>
          </a:p>
        </p:txBody>
      </p:sp>
      <p:grpSp>
        <p:nvGrpSpPr>
          <p:cNvPr id="16" name="Infrastructure" descr="{&quot;Key&quot;:&quot;POWER_USER_SHAPE_ICON&quot;,&quot;Value&quot;:&quot;POWER_USER_SHAPE_ICON_STYLE_1&quot;}">
            <a:extLst>
              <a:ext uri="{FF2B5EF4-FFF2-40B4-BE49-F238E27FC236}">
                <a16:creationId xmlns:a16="http://schemas.microsoft.com/office/drawing/2014/main" id="{1BEB640C-900A-43B9-BC00-AE793B4C3CB1}"/>
              </a:ext>
            </a:extLst>
          </p:cNvPr>
          <p:cNvGrpSpPr>
            <a:grpSpLocks noChangeAspect="1"/>
          </p:cNvGrpSpPr>
          <p:nvPr>
            <p:custDataLst>
              <p:tags r:id="rId2"/>
            </p:custDataLst>
          </p:nvPr>
        </p:nvGrpSpPr>
        <p:grpSpPr bwMode="auto">
          <a:xfrm>
            <a:off x="725667" y="4126523"/>
            <a:ext cx="375333" cy="343291"/>
            <a:chOff x="8" y="8"/>
            <a:chExt cx="552" cy="463"/>
          </a:xfrm>
          <a:solidFill>
            <a:schemeClr val="accent2"/>
          </a:solidFill>
          <a:effectLst>
            <a:reflection blurRad="6350" stA="52000" endA="300" endPos="35000" dir="5400000" sy="-100000" algn="bl" rotWithShape="0"/>
          </a:effectLst>
        </p:grpSpPr>
        <p:sp>
          <p:nvSpPr>
            <p:cNvPr id="17" name="Infrastructure">
              <a:extLst>
                <a:ext uri="{FF2B5EF4-FFF2-40B4-BE49-F238E27FC236}">
                  <a16:creationId xmlns:a16="http://schemas.microsoft.com/office/drawing/2014/main" id="{6FEBFB96-4152-418A-8A73-9CF009D08002}"/>
                </a:ext>
              </a:extLst>
            </p:cNvPr>
            <p:cNvSpPr>
              <a:spLocks noEditPoints="1"/>
            </p:cNvSpPr>
            <p:nvPr>
              <p:custDataLst>
                <p:tags r:id="rId14"/>
              </p:custDataLst>
            </p:nvPr>
          </p:nvSpPr>
          <p:spPr bwMode="auto">
            <a:xfrm>
              <a:off x="69" y="149"/>
              <a:ext cx="430" cy="322"/>
            </a:xfrm>
            <a:custGeom>
              <a:avLst/>
              <a:gdLst>
                <a:gd name="T0" fmla="*/ 658 w 972"/>
                <a:gd name="T1" fmla="*/ 0 h 728"/>
                <a:gd name="T2" fmla="*/ 314 w 972"/>
                <a:gd name="T3" fmla="*/ 0 h 728"/>
                <a:gd name="T4" fmla="*/ 0 w 972"/>
                <a:gd name="T5" fmla="*/ 728 h 728"/>
                <a:gd name="T6" fmla="*/ 972 w 972"/>
                <a:gd name="T7" fmla="*/ 728 h 728"/>
                <a:gd name="T8" fmla="*/ 658 w 972"/>
                <a:gd name="T9" fmla="*/ 0 h 728"/>
                <a:gd name="T10" fmla="*/ 517 w 972"/>
                <a:gd name="T11" fmla="*/ 692 h 728"/>
                <a:gd name="T12" fmla="*/ 455 w 972"/>
                <a:gd name="T13" fmla="*/ 692 h 728"/>
                <a:gd name="T14" fmla="*/ 455 w 972"/>
                <a:gd name="T15" fmla="*/ 566 h 728"/>
                <a:gd name="T16" fmla="*/ 517 w 972"/>
                <a:gd name="T17" fmla="*/ 566 h 728"/>
                <a:gd name="T18" fmla="*/ 517 w 972"/>
                <a:gd name="T19" fmla="*/ 692 h 728"/>
                <a:gd name="T20" fmla="*/ 517 w 972"/>
                <a:gd name="T21" fmla="*/ 440 h 728"/>
                <a:gd name="T22" fmla="*/ 455 w 972"/>
                <a:gd name="T23" fmla="*/ 440 h 728"/>
                <a:gd name="T24" fmla="*/ 455 w 972"/>
                <a:gd name="T25" fmla="*/ 315 h 728"/>
                <a:gd name="T26" fmla="*/ 517 w 972"/>
                <a:gd name="T27" fmla="*/ 315 h 728"/>
                <a:gd name="T28" fmla="*/ 517 w 972"/>
                <a:gd name="T29" fmla="*/ 440 h 728"/>
                <a:gd name="T30" fmla="*/ 517 w 972"/>
                <a:gd name="T31" fmla="*/ 189 h 728"/>
                <a:gd name="T32" fmla="*/ 455 w 972"/>
                <a:gd name="T33" fmla="*/ 189 h 728"/>
                <a:gd name="T34" fmla="*/ 455 w 972"/>
                <a:gd name="T35" fmla="*/ 63 h 728"/>
                <a:gd name="T36" fmla="*/ 517 w 972"/>
                <a:gd name="T37" fmla="*/ 63 h 728"/>
                <a:gd name="T38" fmla="*/ 517 w 972"/>
                <a:gd name="T39" fmla="*/ 189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2" h="728">
                  <a:moveTo>
                    <a:pt x="658" y="0"/>
                  </a:moveTo>
                  <a:lnTo>
                    <a:pt x="314" y="0"/>
                  </a:lnTo>
                  <a:lnTo>
                    <a:pt x="0" y="728"/>
                  </a:lnTo>
                  <a:lnTo>
                    <a:pt x="972" y="728"/>
                  </a:lnTo>
                  <a:lnTo>
                    <a:pt x="658" y="0"/>
                  </a:lnTo>
                  <a:close/>
                  <a:moveTo>
                    <a:pt x="517" y="692"/>
                  </a:moveTo>
                  <a:lnTo>
                    <a:pt x="455" y="692"/>
                  </a:lnTo>
                  <a:lnTo>
                    <a:pt x="455" y="566"/>
                  </a:lnTo>
                  <a:lnTo>
                    <a:pt x="517" y="566"/>
                  </a:lnTo>
                  <a:lnTo>
                    <a:pt x="517" y="692"/>
                  </a:lnTo>
                  <a:close/>
                  <a:moveTo>
                    <a:pt x="517" y="440"/>
                  </a:moveTo>
                  <a:lnTo>
                    <a:pt x="455" y="440"/>
                  </a:lnTo>
                  <a:lnTo>
                    <a:pt x="455" y="315"/>
                  </a:lnTo>
                  <a:lnTo>
                    <a:pt x="517" y="315"/>
                  </a:lnTo>
                  <a:lnTo>
                    <a:pt x="517" y="440"/>
                  </a:lnTo>
                  <a:close/>
                  <a:moveTo>
                    <a:pt x="517" y="189"/>
                  </a:moveTo>
                  <a:lnTo>
                    <a:pt x="455" y="189"/>
                  </a:lnTo>
                  <a:lnTo>
                    <a:pt x="455" y="63"/>
                  </a:lnTo>
                  <a:lnTo>
                    <a:pt x="517" y="63"/>
                  </a:lnTo>
                  <a:lnTo>
                    <a:pt x="517" y="18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Infrastructure">
              <a:extLst>
                <a:ext uri="{FF2B5EF4-FFF2-40B4-BE49-F238E27FC236}">
                  <a16:creationId xmlns:a16="http://schemas.microsoft.com/office/drawing/2014/main" id="{BE62BBD2-8407-4CDD-9327-925645DB1240}"/>
                </a:ext>
              </a:extLst>
            </p:cNvPr>
            <p:cNvSpPr>
              <a:spLocks/>
            </p:cNvSpPr>
            <p:nvPr>
              <p:custDataLst>
                <p:tags r:id="rId15"/>
              </p:custDataLst>
            </p:nvPr>
          </p:nvSpPr>
          <p:spPr bwMode="auto">
            <a:xfrm>
              <a:off x="8" y="8"/>
              <a:ext cx="552" cy="235"/>
            </a:xfrm>
            <a:custGeom>
              <a:avLst/>
              <a:gdLst>
                <a:gd name="T0" fmla="*/ 1250 w 1250"/>
                <a:gd name="T1" fmla="*/ 0 h 532"/>
                <a:gd name="T2" fmla="*/ 1250 w 1250"/>
                <a:gd name="T3" fmla="*/ 532 h 532"/>
                <a:gd name="T4" fmla="*/ 996 w 1250"/>
                <a:gd name="T5" fmla="*/ 532 h 532"/>
                <a:gd name="T6" fmla="*/ 997 w 1250"/>
                <a:gd name="T7" fmla="*/ 500 h 532"/>
                <a:gd name="T8" fmla="*/ 621 w 1250"/>
                <a:gd name="T9" fmla="*/ 124 h 532"/>
                <a:gd name="T10" fmla="*/ 245 w 1250"/>
                <a:gd name="T11" fmla="*/ 500 h 532"/>
                <a:gd name="T12" fmla="*/ 247 w 1250"/>
                <a:gd name="T13" fmla="*/ 532 h 532"/>
                <a:gd name="T14" fmla="*/ 0 w 1250"/>
                <a:gd name="T15" fmla="*/ 532 h 532"/>
                <a:gd name="T16" fmla="*/ 0 w 1250"/>
                <a:gd name="T17" fmla="*/ 0 h 532"/>
                <a:gd name="T18" fmla="*/ 1250 w 1250"/>
                <a:gd name="T19" fmla="*/ 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0" h="532">
                  <a:moveTo>
                    <a:pt x="1250" y="0"/>
                  </a:moveTo>
                  <a:lnTo>
                    <a:pt x="1250" y="532"/>
                  </a:lnTo>
                  <a:lnTo>
                    <a:pt x="996" y="532"/>
                  </a:lnTo>
                  <a:cubicBezTo>
                    <a:pt x="996" y="521"/>
                    <a:pt x="997" y="511"/>
                    <a:pt x="997" y="500"/>
                  </a:cubicBezTo>
                  <a:cubicBezTo>
                    <a:pt x="997" y="293"/>
                    <a:pt x="829" y="124"/>
                    <a:pt x="621" y="124"/>
                  </a:cubicBezTo>
                  <a:cubicBezTo>
                    <a:pt x="414" y="124"/>
                    <a:pt x="245" y="293"/>
                    <a:pt x="245" y="500"/>
                  </a:cubicBezTo>
                  <a:cubicBezTo>
                    <a:pt x="245" y="511"/>
                    <a:pt x="246" y="521"/>
                    <a:pt x="247" y="532"/>
                  </a:cubicBezTo>
                  <a:lnTo>
                    <a:pt x="0" y="532"/>
                  </a:lnTo>
                  <a:lnTo>
                    <a:pt x="0" y="0"/>
                  </a:lnTo>
                  <a:lnTo>
                    <a:pt x="12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9" name="Rectangle: Rounded Corners 18">
            <a:extLst>
              <a:ext uri="{FF2B5EF4-FFF2-40B4-BE49-F238E27FC236}">
                <a16:creationId xmlns:a16="http://schemas.microsoft.com/office/drawing/2014/main" id="{B9069599-CA52-4FA5-B73E-5C472935E1FC}"/>
              </a:ext>
            </a:extLst>
          </p:cNvPr>
          <p:cNvSpPr/>
          <p:nvPr/>
        </p:nvSpPr>
        <p:spPr>
          <a:xfrm>
            <a:off x="6329365" y="1480527"/>
            <a:ext cx="1614305" cy="1080000"/>
          </a:xfrm>
          <a:prstGeom prst="roundRect">
            <a:avLst/>
          </a:prstGeom>
          <a:solidFill>
            <a:schemeClr val="accent6">
              <a:lumMod val="20000"/>
              <a:lumOff val="80000"/>
            </a:schemeClr>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horz" wrap="square" lIns="252000" tIns="36000" rIns="36000" bIns="36000" numCol="1" spcCol="0" rtlCol="0" fromWordArt="0" anchor="ctr" anchorCtr="0" forceAA="0" compatLnSpc="1">
            <a:prstTxWarp prst="textNoShape">
              <a:avLst/>
            </a:prstTxWarp>
            <a:noAutofit/>
          </a:bodyPr>
          <a:ls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defTabSz="914400">
              <a:spcAft>
                <a:spcPts val="600"/>
              </a:spcAft>
            </a:pPr>
            <a:r>
              <a:rPr lang="en-US" sz="1200" b="1">
                <a:solidFill>
                  <a:srgbClr val="000000"/>
                </a:solidFill>
                <a:cs typeface="Arial" pitchFamily="34" charset="0"/>
              </a:rPr>
              <a:t>P5. Speed management </a:t>
            </a:r>
            <a:r>
              <a:rPr lang="en-US" sz="1200">
                <a:solidFill>
                  <a:srgbClr val="000000"/>
                </a:solidFill>
                <a:cs typeface="Arial" pitchFamily="34" charset="0"/>
              </a:rPr>
              <a:t>&amp; automated enforcement</a:t>
            </a:r>
          </a:p>
        </p:txBody>
      </p:sp>
      <p:sp>
        <p:nvSpPr>
          <p:cNvPr id="20" name="Rectangle: Rounded Corners 19">
            <a:extLst>
              <a:ext uri="{FF2B5EF4-FFF2-40B4-BE49-F238E27FC236}">
                <a16:creationId xmlns:a16="http://schemas.microsoft.com/office/drawing/2014/main" id="{12AA9EC8-1975-4449-BCA5-192CA9BCF148}"/>
              </a:ext>
            </a:extLst>
          </p:cNvPr>
          <p:cNvSpPr/>
          <p:nvPr/>
        </p:nvSpPr>
        <p:spPr>
          <a:xfrm>
            <a:off x="6329365" y="2678025"/>
            <a:ext cx="1614305" cy="1080000"/>
          </a:xfrm>
          <a:prstGeom prst="roundRect">
            <a:avLst/>
          </a:prstGeom>
          <a:solidFill>
            <a:schemeClr val="accent6">
              <a:lumMod val="20000"/>
              <a:lumOff val="80000"/>
            </a:schemeClr>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horz" wrap="square" lIns="252000" tIns="36000" rIns="36000" bIns="36000" numCol="1" spcCol="0" rtlCol="0" fromWordArt="0" anchor="ctr" anchorCtr="0" forceAA="0" compatLnSpc="1">
            <a:prstTxWarp prst="textNoShape">
              <a:avLst/>
            </a:prstTxWarp>
            <a:noAutofit/>
          </a:bodyPr>
          <a:ls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defTabSz="914400">
              <a:spcAft>
                <a:spcPts val="600"/>
              </a:spcAft>
            </a:pPr>
            <a:r>
              <a:rPr lang="en-US" sz="1200" b="1">
                <a:solidFill>
                  <a:srgbClr val="000000"/>
                </a:solidFill>
                <a:cs typeface="Arial" pitchFamily="34" charset="0"/>
              </a:rPr>
              <a:t>P6.</a:t>
            </a:r>
            <a:r>
              <a:rPr lang="en-US" sz="1200">
                <a:solidFill>
                  <a:srgbClr val="000000"/>
                </a:solidFill>
                <a:cs typeface="Arial" pitchFamily="34" charset="0"/>
              </a:rPr>
              <a:t> </a:t>
            </a:r>
            <a:r>
              <a:rPr lang="en-US" sz="1200" b="0">
                <a:solidFill>
                  <a:srgbClr val="000000"/>
                </a:solidFill>
                <a:cs typeface="Arial" pitchFamily="34" charset="0"/>
              </a:rPr>
              <a:t>Road safety upgrades for </a:t>
            </a:r>
            <a:r>
              <a:rPr lang="en-US" sz="1200" b="1">
                <a:solidFill>
                  <a:srgbClr val="000000"/>
                </a:solidFill>
                <a:cs typeface="Arial" pitchFamily="34" charset="0"/>
              </a:rPr>
              <a:t>protection of vulnerable road users</a:t>
            </a:r>
          </a:p>
        </p:txBody>
      </p:sp>
      <p:grpSp>
        <p:nvGrpSpPr>
          <p:cNvPr id="21" name="Truck6" descr="{&quot;Key&quot;:&quot;POWER_USER_SHAPE_ICON&quot;,&quot;Value&quot;:&quot;POWER_USER_SHAPE_ICON_STYLE_1&quot;}">
            <a:extLst>
              <a:ext uri="{FF2B5EF4-FFF2-40B4-BE49-F238E27FC236}">
                <a16:creationId xmlns:a16="http://schemas.microsoft.com/office/drawing/2014/main" id="{6CBE00F0-0DC4-4A1E-B884-7B34504516A4}"/>
              </a:ext>
            </a:extLst>
          </p:cNvPr>
          <p:cNvGrpSpPr>
            <a:grpSpLocks noChangeAspect="1"/>
          </p:cNvGrpSpPr>
          <p:nvPr>
            <p:custDataLst>
              <p:tags r:id="rId3"/>
            </p:custDataLst>
          </p:nvPr>
        </p:nvGrpSpPr>
        <p:grpSpPr bwMode="auto">
          <a:xfrm flipH="1">
            <a:off x="727227" y="3053208"/>
            <a:ext cx="393653" cy="201606"/>
            <a:chOff x="8" y="8"/>
            <a:chExt cx="906" cy="464"/>
          </a:xfrm>
          <a:solidFill>
            <a:schemeClr val="accent2"/>
          </a:solidFill>
          <a:effectLst>
            <a:reflection blurRad="6350" stA="52000" endA="300" endPos="35000" dir="5400000" sy="-100000" algn="bl" rotWithShape="0"/>
          </a:effectLst>
        </p:grpSpPr>
        <p:sp>
          <p:nvSpPr>
            <p:cNvPr id="22" name="Truck6">
              <a:extLst>
                <a:ext uri="{FF2B5EF4-FFF2-40B4-BE49-F238E27FC236}">
                  <a16:creationId xmlns:a16="http://schemas.microsoft.com/office/drawing/2014/main" id="{5D1464A3-9776-4702-984C-A2ED3911E712}"/>
                </a:ext>
              </a:extLst>
            </p:cNvPr>
            <p:cNvSpPr>
              <a:spLocks noChangeArrowheads="1"/>
            </p:cNvSpPr>
            <p:nvPr>
              <p:custDataLst>
                <p:tags r:id="rId9"/>
              </p:custDataLst>
            </p:nvPr>
          </p:nvSpPr>
          <p:spPr bwMode="auto">
            <a:xfrm>
              <a:off x="59" y="322"/>
              <a:ext cx="150" cy="1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ruck6">
              <a:extLst>
                <a:ext uri="{FF2B5EF4-FFF2-40B4-BE49-F238E27FC236}">
                  <a16:creationId xmlns:a16="http://schemas.microsoft.com/office/drawing/2014/main" id="{5861C355-2C39-47EB-BD5E-2D831B133282}"/>
                </a:ext>
              </a:extLst>
            </p:cNvPr>
            <p:cNvSpPr>
              <a:spLocks noChangeArrowheads="1"/>
            </p:cNvSpPr>
            <p:nvPr>
              <p:custDataLst>
                <p:tags r:id="rId10"/>
              </p:custDataLst>
            </p:nvPr>
          </p:nvSpPr>
          <p:spPr bwMode="auto">
            <a:xfrm>
              <a:off x="626" y="322"/>
              <a:ext cx="150" cy="15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Truck6">
              <a:extLst>
                <a:ext uri="{FF2B5EF4-FFF2-40B4-BE49-F238E27FC236}">
                  <a16:creationId xmlns:a16="http://schemas.microsoft.com/office/drawing/2014/main" id="{89AB3D38-412E-4B4F-AFD5-E56399032718}"/>
                </a:ext>
              </a:extLst>
            </p:cNvPr>
            <p:cNvSpPr>
              <a:spLocks noChangeArrowheads="1"/>
            </p:cNvSpPr>
            <p:nvPr>
              <p:custDataLst>
                <p:tags r:id="rId11"/>
              </p:custDataLst>
            </p:nvPr>
          </p:nvSpPr>
          <p:spPr bwMode="auto">
            <a:xfrm>
              <a:off x="301" y="8"/>
              <a:ext cx="613" cy="29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ruck6">
              <a:extLst>
                <a:ext uri="{FF2B5EF4-FFF2-40B4-BE49-F238E27FC236}">
                  <a16:creationId xmlns:a16="http://schemas.microsoft.com/office/drawing/2014/main" id="{EBB43574-687E-47D1-9642-BB8339006F27}"/>
                </a:ext>
              </a:extLst>
            </p:cNvPr>
            <p:cNvSpPr>
              <a:spLocks noEditPoints="1"/>
            </p:cNvSpPr>
            <p:nvPr>
              <p:custDataLst>
                <p:tags r:id="rId12"/>
              </p:custDataLst>
            </p:nvPr>
          </p:nvSpPr>
          <p:spPr bwMode="auto">
            <a:xfrm>
              <a:off x="8" y="81"/>
              <a:ext cx="635" cy="316"/>
            </a:xfrm>
            <a:custGeom>
              <a:avLst/>
              <a:gdLst>
                <a:gd name="T0" fmla="*/ 877 w 877"/>
                <a:gd name="T1" fmla="*/ 332 h 435"/>
                <a:gd name="T2" fmla="*/ 351 w 877"/>
                <a:gd name="T3" fmla="*/ 332 h 435"/>
                <a:gd name="T4" fmla="*/ 351 w 877"/>
                <a:gd name="T5" fmla="*/ 0 h 435"/>
                <a:gd name="T6" fmla="*/ 80 w 877"/>
                <a:gd name="T7" fmla="*/ 21 h 435"/>
                <a:gd name="T8" fmla="*/ 0 w 877"/>
                <a:gd name="T9" fmla="*/ 219 h 435"/>
                <a:gd name="T10" fmla="*/ 0 w 877"/>
                <a:gd name="T11" fmla="*/ 359 h 435"/>
                <a:gd name="T12" fmla="*/ 0 w 877"/>
                <a:gd name="T13" fmla="*/ 409 h 435"/>
                <a:gd name="T14" fmla="*/ 26 w 877"/>
                <a:gd name="T15" fmla="*/ 435 h 435"/>
                <a:gd name="T16" fmla="*/ 44 w 877"/>
                <a:gd name="T17" fmla="*/ 435 h 435"/>
                <a:gd name="T18" fmla="*/ 174 w 877"/>
                <a:gd name="T19" fmla="*/ 305 h 435"/>
                <a:gd name="T20" fmla="*/ 305 w 877"/>
                <a:gd name="T21" fmla="*/ 435 h 435"/>
                <a:gd name="T22" fmla="*/ 826 w 877"/>
                <a:gd name="T23" fmla="*/ 435 h 435"/>
                <a:gd name="T24" fmla="*/ 877 w 877"/>
                <a:gd name="T25" fmla="*/ 332 h 435"/>
                <a:gd name="T26" fmla="*/ 247 w 877"/>
                <a:gd name="T27" fmla="*/ 196 h 435"/>
                <a:gd name="T28" fmla="*/ 39 w 877"/>
                <a:gd name="T29" fmla="*/ 222 h 435"/>
                <a:gd name="T30" fmla="*/ 99 w 877"/>
                <a:gd name="T31" fmla="*/ 66 h 435"/>
                <a:gd name="T32" fmla="*/ 247 w 877"/>
                <a:gd name="T33" fmla="*/ 55 h 435"/>
                <a:gd name="T34" fmla="*/ 247 w 877"/>
                <a:gd name="T35" fmla="*/ 196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7" h="435">
                  <a:moveTo>
                    <a:pt x="877" y="332"/>
                  </a:moveTo>
                  <a:lnTo>
                    <a:pt x="351" y="332"/>
                  </a:lnTo>
                  <a:lnTo>
                    <a:pt x="351" y="0"/>
                  </a:lnTo>
                  <a:lnTo>
                    <a:pt x="80" y="21"/>
                  </a:lnTo>
                  <a:cubicBezTo>
                    <a:pt x="80" y="21"/>
                    <a:pt x="21" y="167"/>
                    <a:pt x="0" y="219"/>
                  </a:cubicBezTo>
                  <a:lnTo>
                    <a:pt x="0" y="359"/>
                  </a:lnTo>
                  <a:lnTo>
                    <a:pt x="0" y="409"/>
                  </a:lnTo>
                  <a:cubicBezTo>
                    <a:pt x="0" y="424"/>
                    <a:pt x="12" y="435"/>
                    <a:pt x="26" y="435"/>
                  </a:cubicBezTo>
                  <a:lnTo>
                    <a:pt x="44" y="435"/>
                  </a:lnTo>
                  <a:cubicBezTo>
                    <a:pt x="44" y="363"/>
                    <a:pt x="102" y="305"/>
                    <a:pt x="174" y="305"/>
                  </a:cubicBezTo>
                  <a:cubicBezTo>
                    <a:pt x="247" y="305"/>
                    <a:pt x="305" y="363"/>
                    <a:pt x="305" y="435"/>
                  </a:cubicBezTo>
                  <a:lnTo>
                    <a:pt x="826" y="435"/>
                  </a:lnTo>
                  <a:cubicBezTo>
                    <a:pt x="826" y="393"/>
                    <a:pt x="846" y="356"/>
                    <a:pt x="877" y="332"/>
                  </a:cubicBezTo>
                  <a:close/>
                  <a:moveTo>
                    <a:pt x="247" y="196"/>
                  </a:moveTo>
                  <a:lnTo>
                    <a:pt x="39" y="222"/>
                  </a:lnTo>
                  <a:lnTo>
                    <a:pt x="99" y="66"/>
                  </a:lnTo>
                  <a:lnTo>
                    <a:pt x="247" y="55"/>
                  </a:lnTo>
                  <a:lnTo>
                    <a:pt x="247" y="19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Truck6">
              <a:extLst>
                <a:ext uri="{FF2B5EF4-FFF2-40B4-BE49-F238E27FC236}">
                  <a16:creationId xmlns:a16="http://schemas.microsoft.com/office/drawing/2014/main" id="{81CAA4F9-844E-4CBB-9307-551A33336134}"/>
                </a:ext>
              </a:extLst>
            </p:cNvPr>
            <p:cNvSpPr>
              <a:spLocks/>
            </p:cNvSpPr>
            <p:nvPr>
              <p:custDataLst>
                <p:tags r:id="rId13"/>
              </p:custDataLst>
            </p:nvPr>
          </p:nvSpPr>
          <p:spPr bwMode="auto">
            <a:xfrm>
              <a:off x="759" y="322"/>
              <a:ext cx="155" cy="75"/>
            </a:xfrm>
            <a:custGeom>
              <a:avLst/>
              <a:gdLst>
                <a:gd name="T0" fmla="*/ 213 w 214"/>
                <a:gd name="T1" fmla="*/ 0 h 103"/>
                <a:gd name="T2" fmla="*/ 0 w 214"/>
                <a:gd name="T3" fmla="*/ 0 h 103"/>
                <a:gd name="T4" fmla="*/ 51 w 214"/>
                <a:gd name="T5" fmla="*/ 103 h 103"/>
                <a:gd name="T6" fmla="*/ 81 w 214"/>
                <a:gd name="T7" fmla="*/ 103 h 103"/>
                <a:gd name="T8" fmla="*/ 136 w 214"/>
                <a:gd name="T9" fmla="*/ 103 h 103"/>
                <a:gd name="T10" fmla="*/ 214 w 214"/>
                <a:gd name="T11" fmla="*/ 76 h 103"/>
                <a:gd name="T12" fmla="*/ 213 w 214"/>
                <a:gd name="T13" fmla="*/ 0 h 103"/>
              </a:gdLst>
              <a:ahLst/>
              <a:cxnLst>
                <a:cxn ang="0">
                  <a:pos x="T0" y="T1"/>
                </a:cxn>
                <a:cxn ang="0">
                  <a:pos x="T2" y="T3"/>
                </a:cxn>
                <a:cxn ang="0">
                  <a:pos x="T4" y="T5"/>
                </a:cxn>
                <a:cxn ang="0">
                  <a:pos x="T6" y="T7"/>
                </a:cxn>
                <a:cxn ang="0">
                  <a:pos x="T8" y="T9"/>
                </a:cxn>
                <a:cxn ang="0">
                  <a:pos x="T10" y="T11"/>
                </a:cxn>
                <a:cxn ang="0">
                  <a:pos x="T12" y="T13"/>
                </a:cxn>
              </a:cxnLst>
              <a:rect l="0" t="0" r="r" b="b"/>
              <a:pathLst>
                <a:path w="214" h="103">
                  <a:moveTo>
                    <a:pt x="213" y="0"/>
                  </a:moveTo>
                  <a:lnTo>
                    <a:pt x="0" y="0"/>
                  </a:lnTo>
                  <a:cubicBezTo>
                    <a:pt x="31" y="24"/>
                    <a:pt x="51" y="62"/>
                    <a:pt x="51" y="103"/>
                  </a:cubicBezTo>
                  <a:lnTo>
                    <a:pt x="81" y="103"/>
                  </a:lnTo>
                  <a:lnTo>
                    <a:pt x="136" y="103"/>
                  </a:lnTo>
                  <a:lnTo>
                    <a:pt x="214" y="76"/>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7" name="Rectangle: Rounded Corners 26">
            <a:extLst>
              <a:ext uri="{FF2B5EF4-FFF2-40B4-BE49-F238E27FC236}">
                <a16:creationId xmlns:a16="http://schemas.microsoft.com/office/drawing/2014/main" id="{3B2F0C8C-E2DC-4CE8-B70F-09B4E4B26476}"/>
              </a:ext>
            </a:extLst>
          </p:cNvPr>
          <p:cNvSpPr/>
          <p:nvPr/>
        </p:nvSpPr>
        <p:spPr>
          <a:xfrm>
            <a:off x="6329365" y="3875521"/>
            <a:ext cx="1614305" cy="1080000"/>
          </a:xfrm>
          <a:prstGeom prst="roundRect">
            <a:avLst/>
          </a:prstGeom>
          <a:solidFill>
            <a:schemeClr val="accent6">
              <a:lumMod val="20000"/>
              <a:lumOff val="80000"/>
            </a:schemeClr>
          </a:solidFill>
          <a:ln w="12700" cap="flat" cmpd="sng" algn="ctr">
            <a:noFill/>
            <a:prstDash val="solid"/>
            <a:miter lim="800000"/>
          </a:ln>
          <a:effectLst/>
        </p:spPr>
        <p:style>
          <a:lnRef idx="1">
            <a:schemeClr val="accent1"/>
          </a:lnRef>
          <a:fillRef idx="0">
            <a:schemeClr val="accent1"/>
          </a:fillRef>
          <a:effectRef idx="0">
            <a:schemeClr val="accent1"/>
          </a:effectRef>
          <a:fontRef idx="minor">
            <a:schemeClr val="tx1"/>
          </a:fontRef>
        </p:style>
        <p:txBody>
          <a:bodyPr rot="0" spcFirstLastPara="0" vert="horz" wrap="square" lIns="252000" tIns="36000" rIns="36000" bIns="36000" numCol="1" spcCol="0" rtlCol="0" fromWordArt="0" anchor="ctr" anchorCtr="0" forceAA="0" compatLnSpc="1">
            <a:prstTxWarp prst="textNoShape">
              <a:avLst/>
            </a:prstTxWarp>
            <a:noAutofit/>
          </a:bodyPr>
          <a:lstStyle>
            <a:defPPr>
              <a:defRPr lang="en-U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a:lstStyle>
          <a:p>
            <a:pPr defTabSz="914400">
              <a:spcAft>
                <a:spcPts val="600"/>
              </a:spcAft>
            </a:pPr>
            <a:r>
              <a:rPr lang="en-US" sz="1200" b="1">
                <a:solidFill>
                  <a:srgbClr val="000000"/>
                </a:solidFill>
                <a:cs typeface="Arial" pitchFamily="34" charset="0"/>
              </a:rPr>
              <a:t>P7. Emergency medical services</a:t>
            </a:r>
          </a:p>
        </p:txBody>
      </p:sp>
      <p:pic>
        <p:nvPicPr>
          <p:cNvPr id="28" name="Picture 7" descr="Security Camera Icon 2221929">
            <a:extLst>
              <a:ext uri="{FF2B5EF4-FFF2-40B4-BE49-F238E27FC236}">
                <a16:creationId xmlns:a16="http://schemas.microsoft.com/office/drawing/2014/main" id="{F2001CFA-FAA6-4A04-B646-1EC0E24B34C0}"/>
              </a:ext>
            </a:extLst>
          </p:cNvPr>
          <p:cNvPicPr>
            <a:picLocks noChangeAspect="1" noChangeArrowheads="1"/>
          </p:cNvPicPr>
          <p:nvPr/>
        </p:nvPicPr>
        <p:blipFill rotWithShape="1">
          <a:blip r:embed="rId22" cstate="print">
            <a:duotone>
              <a:schemeClr val="accent2">
                <a:shade val="45000"/>
                <a:satMod val="135000"/>
              </a:schemeClr>
              <a:prstClr val="white"/>
            </a:duotone>
            <a:extLst>
              <a:ext uri="{28A0092B-C50C-407E-A947-70E740481C1C}">
                <a14:useLocalDpi xmlns:a14="http://schemas.microsoft.com/office/drawing/2010/main" val="0"/>
              </a:ext>
            </a:extLst>
          </a:blip>
          <a:srcRect b="9101"/>
          <a:stretch/>
        </p:blipFill>
        <p:spPr bwMode="auto">
          <a:xfrm>
            <a:off x="6141000" y="1634814"/>
            <a:ext cx="502603" cy="45686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29" name="Hospital_bed5" descr="{&quot;Key&quot;:&quot;POWER_USER_SHAPE_ICON&quot;,&quot;Value&quot;:&quot;POWER_USER_SHAPE_ICON_STYLE_1&quot;}">
            <a:extLst>
              <a:ext uri="{FF2B5EF4-FFF2-40B4-BE49-F238E27FC236}">
                <a16:creationId xmlns:a16="http://schemas.microsoft.com/office/drawing/2014/main" id="{7534A40C-8F27-4866-B77D-F2759DD51ACD}"/>
              </a:ext>
            </a:extLst>
          </p:cNvPr>
          <p:cNvGrpSpPr>
            <a:grpSpLocks noChangeAspect="1"/>
          </p:cNvGrpSpPr>
          <p:nvPr/>
        </p:nvGrpSpPr>
        <p:grpSpPr bwMode="auto">
          <a:xfrm>
            <a:off x="6166817" y="5339781"/>
            <a:ext cx="382075" cy="388151"/>
            <a:chOff x="5143" y="2394"/>
            <a:chExt cx="503" cy="511"/>
          </a:xfrm>
          <a:solidFill>
            <a:schemeClr val="accent2"/>
          </a:solidFill>
          <a:effectLst>
            <a:reflection blurRad="6350" stA="52000" endA="300" endPos="35000" dir="5400000" sy="-100000" algn="bl" rotWithShape="0"/>
          </a:effectLst>
        </p:grpSpPr>
        <p:sp>
          <p:nvSpPr>
            <p:cNvPr id="30" name="Freeform 99">
              <a:extLst>
                <a:ext uri="{FF2B5EF4-FFF2-40B4-BE49-F238E27FC236}">
                  <a16:creationId xmlns:a16="http://schemas.microsoft.com/office/drawing/2014/main" id="{3E6DB760-2251-48F7-AA45-2CF3211CBEA5}"/>
                </a:ext>
              </a:extLst>
            </p:cNvPr>
            <p:cNvSpPr>
              <a:spLocks/>
            </p:cNvSpPr>
            <p:nvPr/>
          </p:nvSpPr>
          <p:spPr bwMode="auto">
            <a:xfrm>
              <a:off x="5143" y="2591"/>
              <a:ext cx="503" cy="314"/>
            </a:xfrm>
            <a:custGeom>
              <a:avLst/>
              <a:gdLst>
                <a:gd name="T0" fmla="*/ 1231 w 1231"/>
                <a:gd name="T1" fmla="*/ 769 h 769"/>
                <a:gd name="T2" fmla="*/ 1119 w 1231"/>
                <a:gd name="T3" fmla="*/ 769 h 769"/>
                <a:gd name="T4" fmla="*/ 1119 w 1231"/>
                <a:gd name="T5" fmla="*/ 580 h 769"/>
                <a:gd name="T6" fmla="*/ 113 w 1231"/>
                <a:gd name="T7" fmla="*/ 580 h 769"/>
                <a:gd name="T8" fmla="*/ 113 w 1231"/>
                <a:gd name="T9" fmla="*/ 769 h 769"/>
                <a:gd name="T10" fmla="*/ 0 w 1231"/>
                <a:gd name="T11" fmla="*/ 769 h 769"/>
                <a:gd name="T12" fmla="*/ 0 w 1231"/>
                <a:gd name="T13" fmla="*/ 56 h 769"/>
                <a:gd name="T14" fmla="*/ 55 w 1231"/>
                <a:gd name="T15" fmla="*/ 0 h 769"/>
                <a:gd name="T16" fmla="*/ 55 w 1231"/>
                <a:gd name="T17" fmla="*/ 0 h 769"/>
                <a:gd name="T18" fmla="*/ 113 w 1231"/>
                <a:gd name="T19" fmla="*/ 56 h 769"/>
                <a:gd name="T20" fmla="*/ 113 w 1231"/>
                <a:gd name="T21" fmla="*/ 444 h 769"/>
                <a:gd name="T22" fmla="*/ 1119 w 1231"/>
                <a:gd name="T23" fmla="*/ 444 h 769"/>
                <a:gd name="T24" fmla="*/ 1119 w 1231"/>
                <a:gd name="T25" fmla="*/ 169 h 769"/>
                <a:gd name="T26" fmla="*/ 1175 w 1231"/>
                <a:gd name="T27" fmla="*/ 113 h 769"/>
                <a:gd name="T28" fmla="*/ 1231 w 1231"/>
                <a:gd name="T29" fmla="*/ 169 h 769"/>
                <a:gd name="T30" fmla="*/ 1231 w 1231"/>
                <a:gd name="T31" fmla="*/ 769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31" h="769">
                  <a:moveTo>
                    <a:pt x="1231" y="769"/>
                  </a:moveTo>
                  <a:lnTo>
                    <a:pt x="1119" y="769"/>
                  </a:lnTo>
                  <a:lnTo>
                    <a:pt x="1119" y="580"/>
                  </a:lnTo>
                  <a:lnTo>
                    <a:pt x="113" y="580"/>
                  </a:lnTo>
                  <a:lnTo>
                    <a:pt x="113" y="769"/>
                  </a:lnTo>
                  <a:lnTo>
                    <a:pt x="0" y="769"/>
                  </a:lnTo>
                  <a:lnTo>
                    <a:pt x="0" y="56"/>
                  </a:lnTo>
                  <a:cubicBezTo>
                    <a:pt x="0" y="25"/>
                    <a:pt x="24" y="0"/>
                    <a:pt x="55" y="0"/>
                  </a:cubicBezTo>
                  <a:lnTo>
                    <a:pt x="55" y="0"/>
                  </a:lnTo>
                  <a:cubicBezTo>
                    <a:pt x="86" y="0"/>
                    <a:pt x="113" y="25"/>
                    <a:pt x="113" y="56"/>
                  </a:cubicBezTo>
                  <a:lnTo>
                    <a:pt x="113" y="444"/>
                  </a:lnTo>
                  <a:lnTo>
                    <a:pt x="1119" y="444"/>
                  </a:lnTo>
                  <a:lnTo>
                    <a:pt x="1119" y="169"/>
                  </a:lnTo>
                  <a:cubicBezTo>
                    <a:pt x="1119" y="138"/>
                    <a:pt x="1144" y="113"/>
                    <a:pt x="1175" y="113"/>
                  </a:cubicBezTo>
                  <a:cubicBezTo>
                    <a:pt x="1206" y="113"/>
                    <a:pt x="1231" y="138"/>
                    <a:pt x="1231" y="169"/>
                  </a:cubicBezTo>
                  <a:lnTo>
                    <a:pt x="1231" y="7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100">
              <a:extLst>
                <a:ext uri="{FF2B5EF4-FFF2-40B4-BE49-F238E27FC236}">
                  <a16:creationId xmlns:a16="http://schemas.microsoft.com/office/drawing/2014/main" id="{A400B1A3-4BA4-43CE-B485-5DDE0BED6405}"/>
                </a:ext>
              </a:extLst>
            </p:cNvPr>
            <p:cNvSpPr>
              <a:spLocks noEditPoints="1"/>
            </p:cNvSpPr>
            <p:nvPr/>
          </p:nvSpPr>
          <p:spPr bwMode="auto">
            <a:xfrm>
              <a:off x="5201" y="2445"/>
              <a:ext cx="382" cy="310"/>
            </a:xfrm>
            <a:custGeom>
              <a:avLst/>
              <a:gdLst>
                <a:gd name="T0" fmla="*/ 121 w 935"/>
                <a:gd name="T1" fmla="*/ 475 h 757"/>
                <a:gd name="T2" fmla="*/ 207 w 935"/>
                <a:gd name="T3" fmla="*/ 561 h 757"/>
                <a:gd name="T4" fmla="*/ 121 w 935"/>
                <a:gd name="T5" fmla="*/ 647 h 757"/>
                <a:gd name="T6" fmla="*/ 35 w 935"/>
                <a:gd name="T7" fmla="*/ 561 h 757"/>
                <a:gd name="T8" fmla="*/ 121 w 935"/>
                <a:gd name="T9" fmla="*/ 475 h 757"/>
                <a:gd name="T10" fmla="*/ 207 w 935"/>
                <a:gd name="T11" fmla="*/ 714 h 757"/>
                <a:gd name="T12" fmla="*/ 165 w 935"/>
                <a:gd name="T13" fmla="*/ 757 h 757"/>
                <a:gd name="T14" fmla="*/ 43 w 935"/>
                <a:gd name="T15" fmla="*/ 757 h 757"/>
                <a:gd name="T16" fmla="*/ 0 w 935"/>
                <a:gd name="T17" fmla="*/ 714 h 757"/>
                <a:gd name="T18" fmla="*/ 43 w 935"/>
                <a:gd name="T19" fmla="*/ 672 h 757"/>
                <a:gd name="T20" fmla="*/ 165 w 935"/>
                <a:gd name="T21" fmla="*/ 672 h 757"/>
                <a:gd name="T22" fmla="*/ 207 w 935"/>
                <a:gd name="T23" fmla="*/ 714 h 757"/>
                <a:gd name="T24" fmla="*/ 866 w 935"/>
                <a:gd name="T25" fmla="*/ 508 h 757"/>
                <a:gd name="T26" fmla="*/ 935 w 935"/>
                <a:gd name="T27" fmla="*/ 575 h 757"/>
                <a:gd name="T28" fmla="*/ 935 w 935"/>
                <a:gd name="T29" fmla="*/ 757 h 757"/>
                <a:gd name="T30" fmla="*/ 245 w 935"/>
                <a:gd name="T31" fmla="*/ 757 h 757"/>
                <a:gd name="T32" fmla="*/ 245 w 935"/>
                <a:gd name="T33" fmla="*/ 508 h 757"/>
                <a:gd name="T34" fmla="*/ 866 w 935"/>
                <a:gd name="T35" fmla="*/ 508 h 757"/>
                <a:gd name="T36" fmla="*/ 457 w 935"/>
                <a:gd name="T37" fmla="*/ 469 h 757"/>
                <a:gd name="T38" fmla="*/ 457 w 935"/>
                <a:gd name="T39" fmla="*/ 76 h 757"/>
                <a:gd name="T40" fmla="*/ 380 w 935"/>
                <a:gd name="T41" fmla="*/ 0 h 757"/>
                <a:gd name="T42" fmla="*/ 304 w 935"/>
                <a:gd name="T43" fmla="*/ 76 h 757"/>
                <a:gd name="T44" fmla="*/ 291 w 935"/>
                <a:gd name="T45" fmla="*/ 89 h 757"/>
                <a:gd name="T46" fmla="*/ 279 w 935"/>
                <a:gd name="T47" fmla="*/ 76 h 757"/>
                <a:gd name="T48" fmla="*/ 245 w 935"/>
                <a:gd name="T49" fmla="*/ 76 h 757"/>
                <a:gd name="T50" fmla="*/ 338 w 935"/>
                <a:gd name="T51" fmla="*/ 76 h 757"/>
                <a:gd name="T52" fmla="*/ 380 w 935"/>
                <a:gd name="T53" fmla="*/ 34 h 757"/>
                <a:gd name="T54" fmla="*/ 423 w 935"/>
                <a:gd name="T55" fmla="*/ 76 h 757"/>
                <a:gd name="T56" fmla="*/ 423 w 935"/>
                <a:gd name="T57" fmla="*/ 469 h 757"/>
                <a:gd name="T58" fmla="*/ 457 w 935"/>
                <a:gd name="T59" fmla="*/ 46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5" h="757">
                  <a:moveTo>
                    <a:pt x="121" y="475"/>
                  </a:moveTo>
                  <a:cubicBezTo>
                    <a:pt x="169" y="475"/>
                    <a:pt x="207" y="513"/>
                    <a:pt x="207" y="561"/>
                  </a:cubicBezTo>
                  <a:cubicBezTo>
                    <a:pt x="207" y="608"/>
                    <a:pt x="169" y="647"/>
                    <a:pt x="121" y="647"/>
                  </a:cubicBezTo>
                  <a:cubicBezTo>
                    <a:pt x="74" y="647"/>
                    <a:pt x="35" y="608"/>
                    <a:pt x="35" y="561"/>
                  </a:cubicBezTo>
                  <a:cubicBezTo>
                    <a:pt x="35" y="513"/>
                    <a:pt x="74" y="475"/>
                    <a:pt x="121" y="475"/>
                  </a:cubicBezTo>
                  <a:close/>
                  <a:moveTo>
                    <a:pt x="207" y="714"/>
                  </a:moveTo>
                  <a:cubicBezTo>
                    <a:pt x="207" y="738"/>
                    <a:pt x="188" y="757"/>
                    <a:pt x="165" y="757"/>
                  </a:cubicBezTo>
                  <a:lnTo>
                    <a:pt x="43" y="757"/>
                  </a:lnTo>
                  <a:cubicBezTo>
                    <a:pt x="19" y="757"/>
                    <a:pt x="0" y="738"/>
                    <a:pt x="0" y="714"/>
                  </a:cubicBezTo>
                  <a:cubicBezTo>
                    <a:pt x="1" y="691"/>
                    <a:pt x="19" y="672"/>
                    <a:pt x="43" y="672"/>
                  </a:cubicBezTo>
                  <a:lnTo>
                    <a:pt x="165" y="672"/>
                  </a:lnTo>
                  <a:cubicBezTo>
                    <a:pt x="188" y="672"/>
                    <a:pt x="207" y="691"/>
                    <a:pt x="207" y="714"/>
                  </a:cubicBezTo>
                  <a:moveTo>
                    <a:pt x="866" y="508"/>
                  </a:moveTo>
                  <a:cubicBezTo>
                    <a:pt x="904" y="508"/>
                    <a:pt x="934" y="538"/>
                    <a:pt x="935" y="575"/>
                  </a:cubicBezTo>
                  <a:lnTo>
                    <a:pt x="935" y="757"/>
                  </a:lnTo>
                  <a:lnTo>
                    <a:pt x="245" y="757"/>
                  </a:lnTo>
                  <a:lnTo>
                    <a:pt x="245" y="508"/>
                  </a:lnTo>
                  <a:lnTo>
                    <a:pt x="866" y="508"/>
                  </a:lnTo>
                  <a:close/>
                  <a:moveTo>
                    <a:pt x="457" y="469"/>
                  </a:moveTo>
                  <a:lnTo>
                    <a:pt x="457" y="76"/>
                  </a:lnTo>
                  <a:cubicBezTo>
                    <a:pt x="457" y="34"/>
                    <a:pt x="423" y="0"/>
                    <a:pt x="380" y="0"/>
                  </a:cubicBezTo>
                  <a:cubicBezTo>
                    <a:pt x="338" y="0"/>
                    <a:pt x="304" y="34"/>
                    <a:pt x="304" y="76"/>
                  </a:cubicBezTo>
                  <a:cubicBezTo>
                    <a:pt x="304" y="83"/>
                    <a:pt x="299" y="89"/>
                    <a:pt x="291" y="89"/>
                  </a:cubicBezTo>
                  <a:cubicBezTo>
                    <a:pt x="284" y="89"/>
                    <a:pt x="279" y="83"/>
                    <a:pt x="279" y="76"/>
                  </a:cubicBezTo>
                  <a:cubicBezTo>
                    <a:pt x="279" y="53"/>
                    <a:pt x="245" y="53"/>
                    <a:pt x="245" y="76"/>
                  </a:cubicBezTo>
                  <a:cubicBezTo>
                    <a:pt x="246" y="137"/>
                    <a:pt x="337" y="137"/>
                    <a:pt x="338" y="76"/>
                  </a:cubicBezTo>
                  <a:cubicBezTo>
                    <a:pt x="338" y="53"/>
                    <a:pt x="357" y="34"/>
                    <a:pt x="380" y="34"/>
                  </a:cubicBezTo>
                  <a:cubicBezTo>
                    <a:pt x="404" y="34"/>
                    <a:pt x="423" y="53"/>
                    <a:pt x="423" y="76"/>
                  </a:cubicBezTo>
                  <a:lnTo>
                    <a:pt x="423" y="469"/>
                  </a:lnTo>
                  <a:lnTo>
                    <a:pt x="457" y="46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101">
              <a:extLst>
                <a:ext uri="{FF2B5EF4-FFF2-40B4-BE49-F238E27FC236}">
                  <a16:creationId xmlns:a16="http://schemas.microsoft.com/office/drawing/2014/main" id="{1E5AD5B0-0D64-499F-9984-A1AF5BF8C6FD}"/>
                </a:ext>
              </a:extLst>
            </p:cNvPr>
            <p:cNvSpPr>
              <a:spLocks noEditPoints="1"/>
            </p:cNvSpPr>
            <p:nvPr/>
          </p:nvSpPr>
          <p:spPr bwMode="auto">
            <a:xfrm>
              <a:off x="5298" y="2394"/>
              <a:ext cx="348" cy="243"/>
            </a:xfrm>
            <a:custGeom>
              <a:avLst/>
              <a:gdLst>
                <a:gd name="T0" fmla="*/ 121 w 851"/>
                <a:gd name="T1" fmla="*/ 476 h 595"/>
                <a:gd name="T2" fmla="*/ 121 w 851"/>
                <a:gd name="T3" fmla="*/ 285 h 595"/>
                <a:gd name="T4" fmla="*/ 0 w 851"/>
                <a:gd name="T5" fmla="*/ 380 h 595"/>
                <a:gd name="T6" fmla="*/ 54 w 851"/>
                <a:gd name="T7" fmla="*/ 476 h 595"/>
                <a:gd name="T8" fmla="*/ 9 w 851"/>
                <a:gd name="T9" fmla="*/ 595 h 595"/>
                <a:gd name="T10" fmla="*/ 77 w 851"/>
                <a:gd name="T11" fmla="*/ 476 h 595"/>
                <a:gd name="T12" fmla="*/ 851 w 851"/>
                <a:gd name="T13" fmla="*/ 445 h 595"/>
                <a:gd name="T14" fmla="*/ 384 w 851"/>
                <a:gd name="T15" fmla="*/ 0 h 595"/>
                <a:gd name="T16" fmla="*/ 424 w 851"/>
                <a:gd name="T17" fmla="*/ 101 h 595"/>
                <a:gd name="T18" fmla="*/ 752 w 851"/>
                <a:gd name="T19" fmla="*/ 42 h 595"/>
                <a:gd name="T20" fmla="*/ 811 w 851"/>
                <a:gd name="T21" fmla="*/ 262 h 595"/>
                <a:gd name="T22" fmla="*/ 753 w 851"/>
                <a:gd name="T23" fmla="*/ 202 h 595"/>
                <a:gd name="T24" fmla="*/ 723 w 851"/>
                <a:gd name="T25" fmla="*/ 237 h 595"/>
                <a:gd name="T26" fmla="*/ 683 w 851"/>
                <a:gd name="T27" fmla="*/ 107 h 595"/>
                <a:gd name="T28" fmla="*/ 655 w 851"/>
                <a:gd name="T29" fmla="*/ 291 h 595"/>
                <a:gd name="T30" fmla="*/ 631 w 851"/>
                <a:gd name="T31" fmla="*/ 262 h 595"/>
                <a:gd name="T32" fmla="*/ 573 w 851"/>
                <a:gd name="T33" fmla="*/ 202 h 595"/>
                <a:gd name="T34" fmla="*/ 555 w 851"/>
                <a:gd name="T35" fmla="*/ 202 h 595"/>
                <a:gd name="T36" fmla="*/ 513 w 851"/>
                <a:gd name="T37" fmla="*/ 114 h 595"/>
                <a:gd name="T38" fmla="*/ 475 w 851"/>
                <a:gd name="T39" fmla="*/ 290 h 595"/>
                <a:gd name="T40" fmla="*/ 451 w 851"/>
                <a:gd name="T41" fmla="*/ 262 h 595"/>
                <a:gd name="T42" fmla="*/ 424 w 851"/>
                <a:gd name="T43" fmla="*/ 101 h 595"/>
                <a:gd name="T44" fmla="*/ 483 w 851"/>
                <a:gd name="T45" fmla="*/ 408 h 595"/>
                <a:gd name="T46" fmla="*/ 424 w 851"/>
                <a:gd name="T47" fmla="*/ 281 h 595"/>
                <a:gd name="T48" fmla="*/ 473 w 851"/>
                <a:gd name="T49" fmla="*/ 322 h 595"/>
                <a:gd name="T50" fmla="*/ 507 w 851"/>
                <a:gd name="T51" fmla="*/ 171 h 595"/>
                <a:gd name="T52" fmla="*/ 540 w 851"/>
                <a:gd name="T53" fmla="*/ 280 h 595"/>
                <a:gd name="T54" fmla="*/ 564 w 851"/>
                <a:gd name="T55" fmla="*/ 233 h 595"/>
                <a:gd name="T56" fmla="*/ 588 w 851"/>
                <a:gd name="T57" fmla="*/ 281 h 595"/>
                <a:gd name="T58" fmla="*/ 653 w 851"/>
                <a:gd name="T59" fmla="*/ 322 h 595"/>
                <a:gd name="T60" fmla="*/ 671 w 851"/>
                <a:gd name="T61" fmla="*/ 318 h 595"/>
                <a:gd name="T62" fmla="*/ 712 w 851"/>
                <a:gd name="T63" fmla="*/ 273 h 595"/>
                <a:gd name="T64" fmla="*/ 730 w 851"/>
                <a:gd name="T65" fmla="*/ 274 h 595"/>
                <a:gd name="T66" fmla="*/ 760 w 851"/>
                <a:gd name="T67" fmla="*/ 275 h 595"/>
                <a:gd name="T68" fmla="*/ 811 w 851"/>
                <a:gd name="T69" fmla="*/ 281 h 595"/>
                <a:gd name="T70" fmla="*/ 752 w 851"/>
                <a:gd name="T71" fmla="*/ 408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1" h="595">
                  <a:moveTo>
                    <a:pt x="77" y="476"/>
                  </a:moveTo>
                  <a:lnTo>
                    <a:pt x="121" y="476"/>
                  </a:lnTo>
                  <a:cubicBezTo>
                    <a:pt x="121" y="476"/>
                    <a:pt x="129" y="439"/>
                    <a:pt x="129" y="380"/>
                  </a:cubicBezTo>
                  <a:cubicBezTo>
                    <a:pt x="129" y="322"/>
                    <a:pt x="121" y="285"/>
                    <a:pt x="121" y="285"/>
                  </a:cubicBezTo>
                  <a:lnTo>
                    <a:pt x="10" y="285"/>
                  </a:lnTo>
                  <a:cubicBezTo>
                    <a:pt x="10" y="285"/>
                    <a:pt x="0" y="315"/>
                    <a:pt x="0" y="380"/>
                  </a:cubicBezTo>
                  <a:cubicBezTo>
                    <a:pt x="0" y="446"/>
                    <a:pt x="10" y="476"/>
                    <a:pt x="10" y="476"/>
                  </a:cubicBezTo>
                  <a:lnTo>
                    <a:pt x="54" y="476"/>
                  </a:lnTo>
                  <a:cubicBezTo>
                    <a:pt x="54" y="476"/>
                    <a:pt x="54" y="476"/>
                    <a:pt x="54" y="476"/>
                  </a:cubicBezTo>
                  <a:cubicBezTo>
                    <a:pt x="54" y="477"/>
                    <a:pt x="55" y="548"/>
                    <a:pt x="9" y="595"/>
                  </a:cubicBezTo>
                  <a:lnTo>
                    <a:pt x="40" y="595"/>
                  </a:lnTo>
                  <a:cubicBezTo>
                    <a:pt x="78" y="543"/>
                    <a:pt x="77" y="481"/>
                    <a:pt x="77" y="476"/>
                  </a:cubicBezTo>
                  <a:moveTo>
                    <a:pt x="384" y="445"/>
                  </a:moveTo>
                  <a:lnTo>
                    <a:pt x="851" y="445"/>
                  </a:lnTo>
                  <a:lnTo>
                    <a:pt x="851" y="0"/>
                  </a:lnTo>
                  <a:lnTo>
                    <a:pt x="384" y="0"/>
                  </a:lnTo>
                  <a:lnTo>
                    <a:pt x="384" y="445"/>
                  </a:lnTo>
                  <a:close/>
                  <a:moveTo>
                    <a:pt x="424" y="101"/>
                  </a:moveTo>
                  <a:cubicBezTo>
                    <a:pt x="424" y="68"/>
                    <a:pt x="450" y="42"/>
                    <a:pt x="483" y="42"/>
                  </a:cubicBezTo>
                  <a:lnTo>
                    <a:pt x="752" y="42"/>
                  </a:lnTo>
                  <a:cubicBezTo>
                    <a:pt x="784" y="42"/>
                    <a:pt x="811" y="68"/>
                    <a:pt x="811" y="101"/>
                  </a:cubicBezTo>
                  <a:lnTo>
                    <a:pt x="811" y="262"/>
                  </a:lnTo>
                  <a:lnTo>
                    <a:pt x="775" y="262"/>
                  </a:lnTo>
                  <a:lnTo>
                    <a:pt x="753" y="202"/>
                  </a:lnTo>
                  <a:cubicBezTo>
                    <a:pt x="750" y="194"/>
                    <a:pt x="738" y="194"/>
                    <a:pt x="735" y="202"/>
                  </a:cubicBezTo>
                  <a:cubicBezTo>
                    <a:pt x="735" y="202"/>
                    <a:pt x="729" y="220"/>
                    <a:pt x="723" y="237"/>
                  </a:cubicBezTo>
                  <a:cubicBezTo>
                    <a:pt x="713" y="198"/>
                    <a:pt x="693" y="114"/>
                    <a:pt x="693" y="114"/>
                  </a:cubicBezTo>
                  <a:cubicBezTo>
                    <a:pt x="692" y="109"/>
                    <a:pt x="688" y="106"/>
                    <a:pt x="683" y="107"/>
                  </a:cubicBezTo>
                  <a:cubicBezTo>
                    <a:pt x="679" y="107"/>
                    <a:pt x="675" y="110"/>
                    <a:pt x="675" y="115"/>
                  </a:cubicBezTo>
                  <a:cubicBezTo>
                    <a:pt x="675" y="115"/>
                    <a:pt x="659" y="251"/>
                    <a:pt x="655" y="291"/>
                  </a:cubicBezTo>
                  <a:cubicBezTo>
                    <a:pt x="647" y="278"/>
                    <a:pt x="639" y="267"/>
                    <a:pt x="639" y="267"/>
                  </a:cubicBezTo>
                  <a:cubicBezTo>
                    <a:pt x="637" y="264"/>
                    <a:pt x="634" y="262"/>
                    <a:pt x="631" y="262"/>
                  </a:cubicBezTo>
                  <a:lnTo>
                    <a:pt x="595" y="262"/>
                  </a:lnTo>
                  <a:lnTo>
                    <a:pt x="573" y="202"/>
                  </a:lnTo>
                  <a:cubicBezTo>
                    <a:pt x="571" y="198"/>
                    <a:pt x="568" y="196"/>
                    <a:pt x="564" y="196"/>
                  </a:cubicBezTo>
                  <a:cubicBezTo>
                    <a:pt x="560" y="196"/>
                    <a:pt x="556" y="198"/>
                    <a:pt x="555" y="202"/>
                  </a:cubicBezTo>
                  <a:lnTo>
                    <a:pt x="542" y="237"/>
                  </a:lnTo>
                  <a:cubicBezTo>
                    <a:pt x="533" y="198"/>
                    <a:pt x="513" y="114"/>
                    <a:pt x="513" y="114"/>
                  </a:cubicBezTo>
                  <a:cubicBezTo>
                    <a:pt x="510" y="104"/>
                    <a:pt x="496" y="105"/>
                    <a:pt x="494" y="115"/>
                  </a:cubicBezTo>
                  <a:cubicBezTo>
                    <a:pt x="494" y="115"/>
                    <a:pt x="479" y="251"/>
                    <a:pt x="475" y="290"/>
                  </a:cubicBezTo>
                  <a:lnTo>
                    <a:pt x="459" y="266"/>
                  </a:lnTo>
                  <a:cubicBezTo>
                    <a:pt x="457" y="264"/>
                    <a:pt x="454" y="262"/>
                    <a:pt x="451" y="262"/>
                  </a:cubicBezTo>
                  <a:lnTo>
                    <a:pt x="424" y="262"/>
                  </a:lnTo>
                  <a:lnTo>
                    <a:pt x="424" y="101"/>
                  </a:lnTo>
                  <a:close/>
                  <a:moveTo>
                    <a:pt x="752" y="408"/>
                  </a:moveTo>
                  <a:lnTo>
                    <a:pt x="483" y="408"/>
                  </a:lnTo>
                  <a:cubicBezTo>
                    <a:pt x="450" y="408"/>
                    <a:pt x="424" y="381"/>
                    <a:pt x="424" y="348"/>
                  </a:cubicBezTo>
                  <a:lnTo>
                    <a:pt x="424" y="281"/>
                  </a:lnTo>
                  <a:lnTo>
                    <a:pt x="446" y="281"/>
                  </a:lnTo>
                  <a:cubicBezTo>
                    <a:pt x="450" y="288"/>
                    <a:pt x="473" y="322"/>
                    <a:pt x="473" y="322"/>
                  </a:cubicBezTo>
                  <a:cubicBezTo>
                    <a:pt x="478" y="330"/>
                    <a:pt x="489" y="327"/>
                    <a:pt x="490" y="318"/>
                  </a:cubicBezTo>
                  <a:cubicBezTo>
                    <a:pt x="490" y="318"/>
                    <a:pt x="501" y="228"/>
                    <a:pt x="507" y="171"/>
                  </a:cubicBezTo>
                  <a:cubicBezTo>
                    <a:pt x="518" y="216"/>
                    <a:pt x="531" y="273"/>
                    <a:pt x="531" y="273"/>
                  </a:cubicBezTo>
                  <a:cubicBezTo>
                    <a:pt x="532" y="277"/>
                    <a:pt x="536" y="280"/>
                    <a:pt x="540" y="280"/>
                  </a:cubicBezTo>
                  <a:cubicBezTo>
                    <a:pt x="544" y="280"/>
                    <a:pt x="548" y="278"/>
                    <a:pt x="549" y="274"/>
                  </a:cubicBezTo>
                  <a:cubicBezTo>
                    <a:pt x="549" y="274"/>
                    <a:pt x="557" y="252"/>
                    <a:pt x="564" y="233"/>
                  </a:cubicBezTo>
                  <a:cubicBezTo>
                    <a:pt x="571" y="252"/>
                    <a:pt x="579" y="275"/>
                    <a:pt x="579" y="275"/>
                  </a:cubicBezTo>
                  <a:cubicBezTo>
                    <a:pt x="581" y="279"/>
                    <a:pt x="584" y="281"/>
                    <a:pt x="588" y="281"/>
                  </a:cubicBezTo>
                  <a:lnTo>
                    <a:pt x="626" y="281"/>
                  </a:lnTo>
                  <a:cubicBezTo>
                    <a:pt x="631" y="288"/>
                    <a:pt x="653" y="322"/>
                    <a:pt x="653" y="322"/>
                  </a:cubicBezTo>
                  <a:cubicBezTo>
                    <a:pt x="656" y="326"/>
                    <a:pt x="660" y="327"/>
                    <a:pt x="663" y="326"/>
                  </a:cubicBezTo>
                  <a:cubicBezTo>
                    <a:pt x="667" y="325"/>
                    <a:pt x="670" y="322"/>
                    <a:pt x="671" y="318"/>
                  </a:cubicBezTo>
                  <a:cubicBezTo>
                    <a:pt x="671" y="318"/>
                    <a:pt x="681" y="228"/>
                    <a:pt x="687" y="171"/>
                  </a:cubicBezTo>
                  <a:cubicBezTo>
                    <a:pt x="698" y="216"/>
                    <a:pt x="712" y="273"/>
                    <a:pt x="712" y="273"/>
                  </a:cubicBezTo>
                  <a:cubicBezTo>
                    <a:pt x="712" y="277"/>
                    <a:pt x="716" y="280"/>
                    <a:pt x="720" y="280"/>
                  </a:cubicBezTo>
                  <a:cubicBezTo>
                    <a:pt x="724" y="280"/>
                    <a:pt x="728" y="278"/>
                    <a:pt x="730" y="274"/>
                  </a:cubicBezTo>
                  <a:cubicBezTo>
                    <a:pt x="730" y="274"/>
                    <a:pt x="737" y="252"/>
                    <a:pt x="744" y="233"/>
                  </a:cubicBezTo>
                  <a:cubicBezTo>
                    <a:pt x="751" y="252"/>
                    <a:pt x="760" y="275"/>
                    <a:pt x="760" y="275"/>
                  </a:cubicBezTo>
                  <a:cubicBezTo>
                    <a:pt x="761" y="279"/>
                    <a:pt x="764" y="281"/>
                    <a:pt x="768" y="281"/>
                  </a:cubicBezTo>
                  <a:lnTo>
                    <a:pt x="811" y="281"/>
                  </a:lnTo>
                  <a:lnTo>
                    <a:pt x="811" y="348"/>
                  </a:lnTo>
                  <a:cubicBezTo>
                    <a:pt x="811" y="381"/>
                    <a:pt x="784" y="408"/>
                    <a:pt x="752" y="408"/>
                  </a:cubicBezTo>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aphicFrame>
        <p:nvGraphicFramePr>
          <p:cNvPr id="33" name="Table 20">
            <a:extLst>
              <a:ext uri="{FF2B5EF4-FFF2-40B4-BE49-F238E27FC236}">
                <a16:creationId xmlns:a16="http://schemas.microsoft.com/office/drawing/2014/main" id="{312A2729-7753-4EBF-BFA6-CF4607F7FBBB}"/>
              </a:ext>
            </a:extLst>
          </p:cNvPr>
          <p:cNvGraphicFramePr>
            <a:graphicFrameLocks noGrp="1"/>
          </p:cNvGraphicFramePr>
          <p:nvPr>
            <p:extLst>
              <p:ext uri="{D42A27DB-BD31-4B8C-83A1-F6EECF244321}">
                <p14:modId xmlns:p14="http://schemas.microsoft.com/office/powerpoint/2010/main" val="50130198"/>
              </p:ext>
            </p:extLst>
          </p:nvPr>
        </p:nvGraphicFramePr>
        <p:xfrm>
          <a:off x="7986000" y="1089000"/>
          <a:ext cx="3240000" cy="5180814"/>
        </p:xfrm>
        <a:graphic>
          <a:graphicData uri="http://schemas.openxmlformats.org/drawingml/2006/table">
            <a:tbl>
              <a:tblPr firstRow="1" bandRow="1">
                <a:tableStyleId>{2D5ABB26-0587-4C30-8999-92F81FD0307C}</a:tableStyleId>
              </a:tblPr>
              <a:tblGrid>
                <a:gridCol w="3240000">
                  <a:extLst>
                    <a:ext uri="{9D8B030D-6E8A-4147-A177-3AD203B41FA5}">
                      <a16:colId xmlns:a16="http://schemas.microsoft.com/office/drawing/2014/main" val="449985112"/>
                    </a:ext>
                  </a:extLst>
                </a:gridCol>
              </a:tblGrid>
              <a:tr h="388479">
                <a:tc>
                  <a:txBody>
                    <a:bodyPr/>
                    <a:lstStyle/>
                    <a:p>
                      <a:pPr algn="ctr" rtl="0"/>
                      <a:endParaRPr lang="en-US" sz="1200" b="1" baseline="30000"/>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813934045"/>
                  </a:ext>
                </a:extLst>
              </a:tr>
              <a:tr h="1165437">
                <a:tc>
                  <a:txBody>
                    <a:bodyPr/>
                    <a:lstStyle/>
                    <a:p>
                      <a:pPr marL="0" marR="0" lvl="0" indent="0" algn="l" defTabSz="1072866" rtl="0" eaLnBrk="1" fontAlgn="auto" latinLnBrk="0" hangingPunct="1">
                        <a:lnSpc>
                          <a:spcPct val="100000"/>
                        </a:lnSpc>
                        <a:spcBef>
                          <a:spcPts val="0"/>
                        </a:spcBef>
                        <a:spcAft>
                          <a:spcPts val="600"/>
                        </a:spcAft>
                        <a:buClrTx/>
                        <a:buSzTx/>
                        <a:buFontTx/>
                        <a:buNone/>
                        <a:tabLst/>
                        <a:defRPr/>
                      </a:pPr>
                      <a:r>
                        <a:rPr lang="en-US" sz="1200" b="0"/>
                        <a:t>Upgrading roads with </a:t>
                      </a:r>
                      <a:r>
                        <a:rPr lang="en-US" sz="1200" b="1"/>
                        <a:t>speed reducing infrastructure and installing automated speed enforcement devices </a:t>
                      </a:r>
                      <a:r>
                        <a:rPr lang="en-US" sz="1200" b="0"/>
                        <a:t>on high-speeding networks [PPP, Subnational]</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274575629"/>
                  </a:ext>
                </a:extLst>
              </a:tr>
              <a:tr h="1165437">
                <a:tc>
                  <a:txBody>
                    <a:bodyPr/>
                    <a:lstStyle/>
                    <a:p>
                      <a:pPr marL="0" marR="0" lvl="0" indent="0" algn="l" defTabSz="1072866" rtl="0" eaLnBrk="1" fontAlgn="auto" latinLnBrk="0" hangingPunct="1">
                        <a:lnSpc>
                          <a:spcPct val="100000"/>
                        </a:lnSpc>
                        <a:spcBef>
                          <a:spcPts val="0"/>
                        </a:spcBef>
                        <a:spcAft>
                          <a:spcPts val="600"/>
                        </a:spcAft>
                        <a:buClrTx/>
                        <a:buSzTx/>
                        <a:buFontTx/>
                        <a:buNone/>
                        <a:tabLst/>
                        <a:defRPr/>
                      </a:pPr>
                      <a:r>
                        <a:rPr lang="en-US" sz="1200" b="1"/>
                        <a:t>Upgrading roads for vulnerable users </a:t>
                      </a:r>
                      <a:r>
                        <a:rPr lang="en-US" sz="1200" b="0"/>
                        <a:t>to an </a:t>
                      </a:r>
                      <a:r>
                        <a:rPr lang="en-US" sz="1200" b="1"/>
                        <a:t>iRAP 3-star or better rating </a:t>
                      </a:r>
                      <a:r>
                        <a:rPr lang="en-US" sz="1200" b="0"/>
                        <a:t>[PPP, Subnational]</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27836694"/>
                  </a:ext>
                </a:extLst>
              </a:tr>
              <a:tr h="1165437">
                <a:tc>
                  <a:txBody>
                    <a:bodyPr/>
                    <a:lstStyle/>
                    <a:p>
                      <a:pPr marL="0" marR="0" lvl="0" indent="0" algn="l" defTabSz="1072866" rtl="0" eaLnBrk="1" fontAlgn="auto" latinLnBrk="0" hangingPunct="1">
                        <a:lnSpc>
                          <a:spcPct val="100000"/>
                        </a:lnSpc>
                        <a:spcBef>
                          <a:spcPts val="0"/>
                        </a:spcBef>
                        <a:spcAft>
                          <a:spcPts val="600"/>
                        </a:spcAft>
                        <a:buClrTx/>
                        <a:buSzTx/>
                        <a:buFontTx/>
                        <a:buNone/>
                        <a:tabLst/>
                        <a:defRPr/>
                      </a:pPr>
                      <a:r>
                        <a:rPr lang="en-US" sz="1200" b="0"/>
                        <a:t>Develop or upgrade </a:t>
                      </a:r>
                      <a:r>
                        <a:rPr lang="en-US" sz="1200" b="1"/>
                        <a:t>emergency medical services </a:t>
                      </a:r>
                      <a:r>
                        <a:rPr lang="en-US" sz="1200" b="0"/>
                        <a:t>for road crash victims [PPP, Corporate, Subnational]</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50203452"/>
                  </a:ext>
                </a:extLst>
              </a:tr>
              <a:tr h="1296024">
                <a:tc>
                  <a:txBody>
                    <a:bodyPr/>
                    <a:lstStyle/>
                    <a:p>
                      <a:pPr marL="0" marR="0" lvl="0" indent="0" algn="l" defTabSz="1072866" rtl="0" eaLnBrk="1" fontAlgn="auto" latinLnBrk="0" hangingPunct="1">
                        <a:lnSpc>
                          <a:spcPct val="100000"/>
                        </a:lnSpc>
                        <a:spcBef>
                          <a:spcPts val="0"/>
                        </a:spcBef>
                        <a:spcAft>
                          <a:spcPts val="600"/>
                        </a:spcAft>
                        <a:buClrTx/>
                        <a:buSzTx/>
                        <a:buFontTx/>
                        <a:buNone/>
                        <a:tabLst/>
                        <a:defRPr/>
                      </a:pPr>
                      <a:r>
                        <a:rPr lang="en-US" sz="1200" b="0"/>
                        <a:t>Building a </a:t>
                      </a:r>
                      <a:r>
                        <a:rPr lang="en-US" sz="1200" b="1"/>
                        <a:t>network of trauma centers </a:t>
                      </a:r>
                      <a:r>
                        <a:rPr lang="en-US" sz="1200" b="0"/>
                        <a:t>for post-crash care  [PPP, Corporate, Subnational]</a:t>
                      </a:r>
                    </a:p>
                  </a:txBody>
                  <a:tcPr marL="36000" marR="36000" marT="36000" marB="3600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082652973"/>
                  </a:ext>
                </a:extLst>
              </a:tr>
            </a:tbl>
          </a:graphicData>
        </a:graphic>
      </p:graphicFrame>
      <p:pic>
        <p:nvPicPr>
          <p:cNvPr id="34" name="Picture 9" descr="Ambulance Icon 512855">
            <a:extLst>
              <a:ext uri="{FF2B5EF4-FFF2-40B4-BE49-F238E27FC236}">
                <a16:creationId xmlns:a16="http://schemas.microsoft.com/office/drawing/2014/main" id="{47F111BB-FBBC-4C6F-BCCD-02695A6F7007}"/>
              </a:ext>
            </a:extLst>
          </p:cNvPr>
          <p:cNvPicPr>
            <a:picLocks noChangeAspect="1" noChangeArrowheads="1"/>
          </p:cNvPicPr>
          <p:nvPr/>
        </p:nvPicPr>
        <p:blipFill rotWithShape="1">
          <a:blip r:embed="rId23" cstate="print">
            <a:duotone>
              <a:schemeClr val="accent2">
                <a:shade val="45000"/>
                <a:satMod val="135000"/>
              </a:schemeClr>
              <a:prstClr val="white"/>
            </a:duotone>
            <a:extLst>
              <a:ext uri="{28A0092B-C50C-407E-A947-70E740481C1C}">
                <a14:useLocalDpi xmlns:a14="http://schemas.microsoft.com/office/drawing/2010/main" val="0"/>
              </a:ext>
            </a:extLst>
          </a:blip>
          <a:srcRect b="8502"/>
          <a:stretch/>
        </p:blipFill>
        <p:spPr bwMode="auto">
          <a:xfrm>
            <a:off x="6164859" y="4150881"/>
            <a:ext cx="426270" cy="390033"/>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35" name="Picture 9" descr="Pedestrian Crossing Icon 220481">
            <a:extLst>
              <a:ext uri="{FF2B5EF4-FFF2-40B4-BE49-F238E27FC236}">
                <a16:creationId xmlns:a16="http://schemas.microsoft.com/office/drawing/2014/main" id="{BD803B5F-1309-44BE-9957-A6EE066C1C9E}"/>
              </a:ext>
            </a:extLst>
          </p:cNvPr>
          <p:cNvPicPr>
            <a:picLocks noChangeAspect="1" noChangeArrowheads="1"/>
          </p:cNvPicPr>
          <p:nvPr/>
        </p:nvPicPr>
        <p:blipFill rotWithShape="1">
          <a:blip r:embed="rId24" cstate="print">
            <a:duotone>
              <a:schemeClr val="accent2">
                <a:shade val="45000"/>
                <a:satMod val="135000"/>
              </a:schemeClr>
              <a:prstClr val="white"/>
            </a:duotone>
            <a:extLst>
              <a:ext uri="{28A0092B-C50C-407E-A947-70E740481C1C}">
                <a14:useLocalDpi xmlns:a14="http://schemas.microsoft.com/office/drawing/2010/main" val="0"/>
              </a:ext>
            </a:extLst>
          </a:blip>
          <a:srcRect/>
          <a:stretch/>
        </p:blipFill>
        <p:spPr bwMode="auto">
          <a:xfrm>
            <a:off x="6164287" y="2984814"/>
            <a:ext cx="382475" cy="3824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55" name="Group 54">
            <a:extLst>
              <a:ext uri="{FF2B5EF4-FFF2-40B4-BE49-F238E27FC236}">
                <a16:creationId xmlns:a16="http://schemas.microsoft.com/office/drawing/2014/main" id="{796F7295-64FD-43CC-A624-C843CB7B2A7F}"/>
              </a:ext>
            </a:extLst>
          </p:cNvPr>
          <p:cNvGrpSpPr/>
          <p:nvPr/>
        </p:nvGrpSpPr>
        <p:grpSpPr>
          <a:xfrm>
            <a:off x="11001000" y="-24564"/>
            <a:ext cx="1032756" cy="686804"/>
            <a:chOff x="11001000" y="-24564"/>
            <a:chExt cx="1032756" cy="686804"/>
          </a:xfrm>
        </p:grpSpPr>
        <p:sp>
          <p:nvSpPr>
            <p:cNvPr id="46" name="Arc 45">
              <a:extLst>
                <a:ext uri="{FF2B5EF4-FFF2-40B4-BE49-F238E27FC236}">
                  <a16:creationId xmlns:a16="http://schemas.microsoft.com/office/drawing/2014/main" id="{D2AA0050-1F72-4CDB-B179-DFCFF25A2DA4}"/>
                </a:ext>
              </a:extLst>
            </p:cNvPr>
            <p:cNvSpPr>
              <a:spLocks noChangeAspect="1"/>
            </p:cNvSpPr>
            <p:nvPr/>
          </p:nvSpPr>
          <p:spPr>
            <a:xfrm flipH="1" flipV="1">
              <a:off x="11357726" y="-24564"/>
              <a:ext cx="323766" cy="329000"/>
            </a:xfrm>
            <a:prstGeom prst="arc">
              <a:avLst>
                <a:gd name="adj1" fmla="val 10793746"/>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Oval 46">
              <a:extLst>
                <a:ext uri="{FF2B5EF4-FFF2-40B4-BE49-F238E27FC236}">
                  <a16:creationId xmlns:a16="http://schemas.microsoft.com/office/drawing/2014/main" id="{0DEF4C8C-DD5C-43F3-9175-A2776E2B60F0}"/>
                </a:ext>
              </a:extLst>
            </p:cNvPr>
            <p:cNvSpPr>
              <a:spLocks noChangeAspect="1"/>
            </p:cNvSpPr>
            <p:nvPr>
              <p:custDataLst>
                <p:tags r:id="rId4"/>
              </p:custDataLst>
            </p:nvPr>
          </p:nvSpPr>
          <p:spPr>
            <a:xfrm flipH="1">
              <a:off x="11001000" y="89736"/>
              <a:ext cx="245708" cy="249680"/>
            </a:xfrm>
            <a:prstGeom prst="ellipse">
              <a:avLst/>
            </a:prstGeom>
            <a:solidFill>
              <a:schemeClr val="tx1">
                <a:lumMod val="10000"/>
                <a:lumOff val="90000"/>
              </a:schemeClr>
            </a:solidFill>
            <a:ln w="317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latin typeface="Calibri"/>
              </a:endParaRPr>
            </a:p>
          </p:txBody>
        </p:sp>
        <p:sp>
          <p:nvSpPr>
            <p:cNvPr id="48" name="Oval 47">
              <a:extLst>
                <a:ext uri="{FF2B5EF4-FFF2-40B4-BE49-F238E27FC236}">
                  <a16:creationId xmlns:a16="http://schemas.microsoft.com/office/drawing/2014/main" id="{A3ACE2D0-9733-4600-890C-079553479387}"/>
                </a:ext>
              </a:extLst>
            </p:cNvPr>
            <p:cNvSpPr>
              <a:spLocks noChangeAspect="1"/>
            </p:cNvSpPr>
            <p:nvPr>
              <p:custDataLst>
                <p:tags r:id="rId5"/>
              </p:custDataLst>
            </p:nvPr>
          </p:nvSpPr>
          <p:spPr>
            <a:xfrm flipH="1">
              <a:off x="11148157" y="319470"/>
              <a:ext cx="245708" cy="2496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solidFill>
                  <a:prstClr val="white"/>
                </a:solidFill>
                <a:latin typeface="Calibri"/>
              </a:endParaRPr>
            </a:p>
          </p:txBody>
        </p:sp>
        <p:sp>
          <p:nvSpPr>
            <p:cNvPr id="49" name="Oval 48">
              <a:extLst>
                <a:ext uri="{FF2B5EF4-FFF2-40B4-BE49-F238E27FC236}">
                  <a16:creationId xmlns:a16="http://schemas.microsoft.com/office/drawing/2014/main" id="{AA0A0BE4-06F0-4EF8-9AA3-003E7387B9FA}"/>
                </a:ext>
              </a:extLst>
            </p:cNvPr>
            <p:cNvSpPr>
              <a:spLocks noChangeAspect="1"/>
            </p:cNvSpPr>
            <p:nvPr>
              <p:custDataLst>
                <p:tags r:id="rId6"/>
              </p:custDataLst>
            </p:nvPr>
          </p:nvSpPr>
          <p:spPr>
            <a:xfrm flipH="1">
              <a:off x="11659917" y="328995"/>
              <a:ext cx="245708" cy="2496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1800">
                <a:solidFill>
                  <a:prstClr val="white"/>
                </a:solidFill>
                <a:latin typeface="Calibri"/>
              </a:endParaRPr>
            </a:p>
          </p:txBody>
        </p:sp>
        <p:sp>
          <p:nvSpPr>
            <p:cNvPr id="50" name="Oval 49">
              <a:extLst>
                <a:ext uri="{FF2B5EF4-FFF2-40B4-BE49-F238E27FC236}">
                  <a16:creationId xmlns:a16="http://schemas.microsoft.com/office/drawing/2014/main" id="{A4EC2CC7-CC5A-48ED-8E97-20C77DA513A3}"/>
                </a:ext>
              </a:extLst>
            </p:cNvPr>
            <p:cNvSpPr>
              <a:spLocks noChangeAspect="1"/>
            </p:cNvSpPr>
            <p:nvPr>
              <p:custDataLst>
                <p:tags r:id="rId7"/>
              </p:custDataLst>
            </p:nvPr>
          </p:nvSpPr>
          <p:spPr>
            <a:xfrm flipH="1">
              <a:off x="11788048" y="89736"/>
              <a:ext cx="245708" cy="2496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1800">
                <a:solidFill>
                  <a:prstClr val="white"/>
                </a:solidFill>
                <a:latin typeface="Calibri"/>
              </a:endParaRPr>
            </a:p>
          </p:txBody>
        </p:sp>
        <p:sp>
          <p:nvSpPr>
            <p:cNvPr id="54" name="Oval 53">
              <a:extLst>
                <a:ext uri="{FF2B5EF4-FFF2-40B4-BE49-F238E27FC236}">
                  <a16:creationId xmlns:a16="http://schemas.microsoft.com/office/drawing/2014/main" id="{E93FB402-1E6A-44E5-9A3C-88B620638677}"/>
                </a:ext>
              </a:extLst>
            </p:cNvPr>
            <p:cNvSpPr>
              <a:spLocks noChangeAspect="1"/>
            </p:cNvSpPr>
            <p:nvPr>
              <p:custDataLst>
                <p:tags r:id="rId8"/>
              </p:custDataLst>
            </p:nvPr>
          </p:nvSpPr>
          <p:spPr>
            <a:xfrm flipH="1">
              <a:off x="11404772" y="412560"/>
              <a:ext cx="245708" cy="24968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en-US" sz="1800">
                <a:solidFill>
                  <a:prstClr val="white"/>
                </a:solidFill>
                <a:latin typeface="Calibri"/>
              </a:endParaRPr>
            </a:p>
          </p:txBody>
        </p:sp>
      </p:grpSp>
    </p:spTree>
    <p:extLst>
      <p:ext uri="{BB962C8B-B14F-4D97-AF65-F5344CB8AC3E}">
        <p14:creationId xmlns:p14="http://schemas.microsoft.com/office/powerpoint/2010/main" val="1807271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78C1-33EF-4E7D-95E2-1F383811C984}"/>
              </a:ext>
            </a:extLst>
          </p:cNvPr>
          <p:cNvSpPr>
            <a:spLocks noGrp="1"/>
          </p:cNvSpPr>
          <p:nvPr>
            <p:ph type="title"/>
          </p:nvPr>
        </p:nvSpPr>
        <p:spPr>
          <a:xfrm>
            <a:off x="256674" y="195133"/>
            <a:ext cx="11730566" cy="756707"/>
          </a:xfrm>
        </p:spPr>
        <p:txBody>
          <a:bodyPr/>
          <a:lstStyle/>
          <a:p>
            <a:r>
              <a:rPr lang="en-US" sz="2800" b="1"/>
              <a:t>Overarching investment structure opportunities for road safety projects</a:t>
            </a:r>
            <a:endParaRPr lang="en-US" sz="2800"/>
          </a:p>
        </p:txBody>
      </p:sp>
      <p:pic>
        <p:nvPicPr>
          <p:cNvPr id="5" name="Picture 4">
            <a:extLst>
              <a:ext uri="{FF2B5EF4-FFF2-40B4-BE49-F238E27FC236}">
                <a16:creationId xmlns:a16="http://schemas.microsoft.com/office/drawing/2014/main" id="{1CA655DF-DE22-4769-908D-4C06C0FEA6CF}"/>
              </a:ext>
            </a:extLst>
          </p:cNvPr>
          <p:cNvPicPr/>
          <p:nvPr/>
        </p:nvPicPr>
        <p:blipFill>
          <a:blip r:embed="rId3"/>
          <a:stretch>
            <a:fillRect/>
          </a:stretch>
        </p:blipFill>
        <p:spPr>
          <a:xfrm>
            <a:off x="718108" y="1124739"/>
            <a:ext cx="11269132" cy="5113864"/>
          </a:xfrm>
          <a:prstGeom prst="rect">
            <a:avLst/>
          </a:prstGeom>
        </p:spPr>
      </p:pic>
    </p:spTree>
    <p:extLst>
      <p:ext uri="{BB962C8B-B14F-4D97-AF65-F5344CB8AC3E}">
        <p14:creationId xmlns:p14="http://schemas.microsoft.com/office/powerpoint/2010/main" val="38018507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BTQDjN3T20qlnTfeoGH6A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Cb2SL9n2RhM.vVtpLev5P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QY3Z9CJQgxTSydVd7Os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uyDGtIn4BSwBVYxjms14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XA7CREAXPs8xPsJRoLZI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WLFk_EonltfY8ZbMdiMU9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sVgsDVT.at1aMCn7F6rhP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4jLqEr8Fjpblf9aL89x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BSH5REVykAhAMuxynAU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PzJFvFAWomK2PyKCe4Ml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Qs8o2XYcw.lRT8iGrK1FO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6d0aRh3cYEhV4RUXntuaV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ln9ZwV0AV36dq6Yr8cHb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2vA9Jg19uVLRtBaNpvh7U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oewroRd.HLsDnh0gjaDO_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3r1RjmSSA42fkwgkNiYUj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xIoJSgpVaoP_2BZLDFjA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kx3fHA98eiYVj73BdbMY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2.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3.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4.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5.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6.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7.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8.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59.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61.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62.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63.xml><?xml version="1.0" encoding="utf-8"?>
<p:tagLst xmlns:a="http://schemas.openxmlformats.org/drawingml/2006/main" xmlns:r="http://schemas.openxmlformats.org/officeDocument/2006/relationships" xmlns:p="http://schemas.openxmlformats.org/presentationml/2006/main">
  <p:tag name="POWER_USER_STICKY_NOTES" val="POWER_USER_STICKY_NOTES"/>
  <p:tag name="POWER_USER_CONTEXTUAL_SHAPES_TAG" val="POWER_USER_CONTEXTUAL_SHAPES_STICKY_NOTES"/>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POWER_USER_TAGS_ICONS" val="recycle*logic*environment*energy*sustainability*planet*reuse*was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POWER_USER_TAGS_ICONS" val="infrastructure_POWER_USER_SEPARATOR_ICONS_bridge_POWER_USER_SEPARATOR_ICONS_humanitarian_POWER_USER_SEPARATOR_ICONS_road_POWER_USER_SEPARATOR_ICONS_street_POWER_USER_SEPARATOR_ICONS_travel_POWER_USER_SEPARATOR_ICONS_tunnel"/>
</p:tagLst>
</file>

<file path=ppt/tags/tag69.xml><?xml version="1.0" encoding="utf-8"?>
<p:tagLst xmlns:a="http://schemas.openxmlformats.org/drawingml/2006/main" xmlns:r="http://schemas.openxmlformats.org/officeDocument/2006/relationships" xmlns:p="http://schemas.openxmlformats.org/presentationml/2006/main">
  <p:tag name="POWER_USER_TAGS_ICONS" val="truck_POWER_USER_SEPARATOR_ICONS_lorry"/>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2"/>
</p:tagLst>
</file>

<file path=ppt/tags/tag71.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72.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4"/>
</p:tagLst>
</file>

<file path=ppt/tags/tag73.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5"/>
</p:tagLst>
</file>

<file path=ppt/tags/tag74.xml><?xml version="1.0" encoding="utf-8"?>
<p:tagLst xmlns:a="http://schemas.openxmlformats.org/drawingml/2006/main" xmlns:r="http://schemas.openxmlformats.org/officeDocument/2006/relationships" xmlns:p="http://schemas.openxmlformats.org/presentationml/2006/main">
  <p:tag name="POWER_USER_DIAGRAM_RELATIONSHIP_CIRCLES_KEY" val="POWER_USER_DIAGRAM_RELATIONSHIP_CIRCLES_VALUE_3"/>
</p:tagLst>
</file>

<file path=ppt/tags/tag75.xml><?xml version="1.0" encoding="utf-8"?>
<p:tagLst xmlns:a="http://schemas.openxmlformats.org/drawingml/2006/main" xmlns:r="http://schemas.openxmlformats.org/officeDocument/2006/relationships" xmlns:p="http://schemas.openxmlformats.org/presentationml/2006/main">
  <p:tag name="POWER_USER_TAGS_ICONS" val="truck_POWER_USER_SEPARATOR_ICONS_lorry"/>
</p:tagLst>
</file>

<file path=ppt/tags/tag76.xml><?xml version="1.0" encoding="utf-8"?>
<p:tagLst xmlns:a="http://schemas.openxmlformats.org/drawingml/2006/main" xmlns:r="http://schemas.openxmlformats.org/officeDocument/2006/relationships" xmlns:p="http://schemas.openxmlformats.org/presentationml/2006/main">
  <p:tag name="POWER_USER_TAGS_ICONS" val="truck_POWER_USER_SEPARATOR_ICONS_lorry"/>
</p:tagLst>
</file>

<file path=ppt/tags/tag77.xml><?xml version="1.0" encoding="utf-8"?>
<p:tagLst xmlns:a="http://schemas.openxmlformats.org/drawingml/2006/main" xmlns:r="http://schemas.openxmlformats.org/officeDocument/2006/relationships" xmlns:p="http://schemas.openxmlformats.org/presentationml/2006/main">
  <p:tag name="POWER_USER_TAGS_ICONS" val="truck_POWER_USER_SEPARATOR_ICONS_lorry"/>
</p:tagLst>
</file>

<file path=ppt/tags/tag78.xml><?xml version="1.0" encoding="utf-8"?>
<p:tagLst xmlns:a="http://schemas.openxmlformats.org/drawingml/2006/main" xmlns:r="http://schemas.openxmlformats.org/officeDocument/2006/relationships" xmlns:p="http://schemas.openxmlformats.org/presentationml/2006/main">
  <p:tag name="POWER_USER_TAGS_ICONS" val="truck_POWER_USER_SEPARATOR_ICONS_lorry"/>
</p:tagLst>
</file>

<file path=ppt/tags/tag79.xml><?xml version="1.0" encoding="utf-8"?>
<p:tagLst xmlns:a="http://schemas.openxmlformats.org/drawingml/2006/main" xmlns:r="http://schemas.openxmlformats.org/officeDocument/2006/relationships" xmlns:p="http://schemas.openxmlformats.org/presentationml/2006/main">
  <p:tag name="POWER_USER_TAGS_ICONS" val="truck_POWER_USER_SEPARATOR_ICONS_lorry"/>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POWER_USER_TAGS_ICONS" val="infrastructure_POWER_USER_SEPARATOR_ICONS_bridge_POWER_USER_SEPARATOR_ICONS_humanitarian_POWER_USER_SEPARATOR_ICONS_road_POWER_USER_SEPARATOR_ICONS_street_POWER_USER_SEPARATOR_ICONS_travel_POWER_USER_SEPARATOR_ICONS_tunnel"/>
</p:tagLst>
</file>

<file path=ppt/tags/tag81.xml><?xml version="1.0" encoding="utf-8"?>
<p:tagLst xmlns:a="http://schemas.openxmlformats.org/drawingml/2006/main" xmlns:r="http://schemas.openxmlformats.org/officeDocument/2006/relationships" xmlns:p="http://schemas.openxmlformats.org/presentationml/2006/main">
  <p:tag name="POWER_USER_TAGS_ICONS" val="infrastructure_POWER_USER_SEPARATOR_ICONS_bridge_POWER_USER_SEPARATOR_ICONS_humanitarian_POWER_USER_SEPARATOR_ICONS_road_POWER_USER_SEPARATOR_ICONS_street_POWER_USER_SEPARATOR_ICONS_travel_POWER_USER_SEPARATOR_ICONS_tunnel"/>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genda Slide">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sz="1300" b="0" i="0" u="none" strike="noStrike" cap="none" normalizeH="0" baseline="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Highlight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omb Ston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hart ">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D135C35F46F242ABD78D63C2151323" ma:contentTypeVersion="13" ma:contentTypeDescription="Create a new document." ma:contentTypeScope="" ma:versionID="fdf6e6bb6a494414c200072107e68758">
  <xsd:schema xmlns:xsd="http://www.w3.org/2001/XMLSchema" xmlns:xs="http://www.w3.org/2001/XMLSchema" xmlns:p="http://schemas.microsoft.com/office/2006/metadata/properties" xmlns:ns3="0c867391-8214-4b58-86b3-de07547409f9" xmlns:ns4="fddef6a8-5936-4909-96e0-2ad7a6b1720b" targetNamespace="http://schemas.microsoft.com/office/2006/metadata/properties" ma:root="true" ma:fieldsID="ca2797acc13c0b23ef2e0413a8639e9f" ns3:_="" ns4:_="">
    <xsd:import namespace="0c867391-8214-4b58-86b3-de07547409f9"/>
    <xsd:import namespace="fddef6a8-5936-4909-96e0-2ad7a6b172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867391-8214-4b58-86b3-de07547409f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def6a8-5936-4909-96e0-2ad7a6b172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0D043A-00EF-47C6-9E33-4A0F30F07822}">
  <ds:schemaRefs>
    <ds:schemaRef ds:uri="0c867391-8214-4b58-86b3-de07547409f9"/>
    <ds:schemaRef ds:uri="fddef6a8-5936-4909-96e0-2ad7a6b1720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A43B7A5-1B55-4121-8BDC-B5AA7B11E3E2}">
  <ds:schemaRefs>
    <ds:schemaRef ds:uri="0c867391-8214-4b58-86b3-de07547409f9"/>
    <ds:schemaRef ds:uri="fddef6a8-5936-4909-96e0-2ad7a6b1720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A3BDBB8-CC0C-4ACB-8EB5-C649A1C10F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WBG-Fixed_Logo (1)</Template>
  <TotalTime>9</TotalTime>
  <Words>3585</Words>
  <Application>Microsoft Office PowerPoint</Application>
  <PresentationFormat>Widescreen</PresentationFormat>
  <Paragraphs>258</Paragraphs>
  <Slides>12</Slides>
  <Notes>10</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1</vt:i4>
      </vt:variant>
      <vt:variant>
        <vt:lpstr>Slide Titles</vt:lpstr>
      </vt:variant>
      <vt:variant>
        <vt:i4>12</vt:i4>
      </vt:variant>
    </vt:vector>
  </HeadingPairs>
  <TitlesOfParts>
    <vt:vector size="28" baseType="lpstr">
      <vt:lpstr>Andes ExtraLight</vt:lpstr>
      <vt:lpstr>Arial</vt:lpstr>
      <vt:lpstr>Arial Bold</vt:lpstr>
      <vt:lpstr>Calibri</vt:lpstr>
      <vt:lpstr>Homebase 12 Light</vt:lpstr>
      <vt:lpstr>Lato</vt:lpstr>
      <vt:lpstr>Trebuchet MS</vt:lpstr>
      <vt:lpstr>Wingdings</vt:lpstr>
      <vt:lpstr>WBG-Fixed_Logo</vt:lpstr>
      <vt:lpstr>Agenda Slide</vt:lpstr>
      <vt:lpstr>Full Page Interior</vt:lpstr>
      <vt:lpstr>Highlight Slides</vt:lpstr>
      <vt:lpstr>Tomb Stone</vt:lpstr>
      <vt:lpstr>Chart </vt:lpstr>
      <vt:lpstr>Divider Options</vt:lpstr>
      <vt:lpstr>think-cell Slide</vt:lpstr>
      <vt:lpstr>Mobilizing Private Capital for Road Safety </vt:lpstr>
      <vt:lpstr>Despite the significant burden, only ~$40m in ODA is earmarked as road safety, while the funding need to meet the SDG targets of halving road FSIs by 2030 is ~$26b p.a.</vt:lpstr>
      <vt:lpstr>PowerPoint Presentation</vt:lpstr>
      <vt:lpstr>Three actors have a key role influencing road safety investment: governments, investors, and development actors; they each see several challenges to investing in road safety</vt:lpstr>
      <vt:lpstr>Growing sustainable debt market provides opportunity for channeling private capital into road safety using a new asset class: “Saving Lives” Bond and Loans</vt:lpstr>
      <vt:lpstr>Projectizing Process for Road Safety</vt:lpstr>
      <vt:lpstr>This initiative aims to mobilize private capital to bridge the gap in road safety funding by creating a platform and an asset class for saving lives on the world’s roads</vt:lpstr>
      <vt:lpstr>Investible projects: We have identified eight high-impact road safety project types  that have potential for private sector participation under different business models</vt:lpstr>
      <vt:lpstr>Overarching investment structure opportunities for road safety projects</vt:lpstr>
      <vt:lpstr>How can the private sector finance road safety? We need to create the business models for road safety investments / projects to be financed by the private sector (“projectize”)</vt:lpstr>
      <vt:lpstr>What are the financing options? Sustainable debt market instruments that could potentially benefit from blended finance to make private sector financing viable or maximize outcomes</vt:lpstr>
      <vt:lpstr>PowerPoint Presentation</vt:lpstr>
    </vt:vector>
  </TitlesOfParts>
  <Company>The World Bank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Pulido</dc:creator>
  <cp:lastModifiedBy>Veronica Ines Raffo</cp:lastModifiedBy>
  <cp:revision>1</cp:revision>
  <dcterms:created xsi:type="dcterms:W3CDTF">2021-02-03T15:41:48Z</dcterms:created>
  <dcterms:modified xsi:type="dcterms:W3CDTF">2023-09-24T21:28:30Z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0x01010000D135C35F46F242ABD78D63C2151323</vt:lpwstr>
  </property>
</Properties>
</file>