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0"/>
  </p:notesMasterIdLst>
  <p:handoutMasterIdLst>
    <p:handoutMasterId r:id="rId31"/>
  </p:handoutMasterIdLst>
  <p:sldIdLst>
    <p:sldId id="256" r:id="rId3"/>
    <p:sldId id="258" r:id="rId4"/>
    <p:sldId id="381" r:id="rId5"/>
    <p:sldId id="372" r:id="rId6"/>
    <p:sldId id="259" r:id="rId7"/>
    <p:sldId id="379" r:id="rId8"/>
    <p:sldId id="380" r:id="rId9"/>
    <p:sldId id="394" r:id="rId10"/>
    <p:sldId id="382" r:id="rId11"/>
    <p:sldId id="364" r:id="rId12"/>
    <p:sldId id="395" r:id="rId13"/>
    <p:sldId id="397" r:id="rId14"/>
    <p:sldId id="398" r:id="rId15"/>
    <p:sldId id="424" r:id="rId16"/>
    <p:sldId id="435" r:id="rId17"/>
    <p:sldId id="425" r:id="rId18"/>
    <p:sldId id="437" r:id="rId19"/>
    <p:sldId id="427" r:id="rId20"/>
    <p:sldId id="428" r:id="rId21"/>
    <p:sldId id="436" r:id="rId22"/>
    <p:sldId id="429" r:id="rId23"/>
    <p:sldId id="430" r:id="rId24"/>
    <p:sldId id="431" r:id="rId25"/>
    <p:sldId id="432" r:id="rId26"/>
    <p:sldId id="433" r:id="rId27"/>
    <p:sldId id="434" r:id="rId28"/>
    <p:sldId id="388" r:id="rId2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DDDDDD"/>
    <a:srgbClr val="C0C0C0"/>
    <a:srgbClr val="C5C5C5"/>
    <a:srgbClr val="357DA9"/>
    <a:srgbClr val="CB2353"/>
    <a:srgbClr val="333333"/>
    <a:srgbClr val="70A8DA"/>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327" autoAdjust="0"/>
    <p:restoredTop sz="95501" autoAdjust="0"/>
  </p:normalViewPr>
  <p:slideViewPr>
    <p:cSldViewPr>
      <p:cViewPr varScale="1">
        <p:scale>
          <a:sx n="111" d="100"/>
          <a:sy n="111" d="100"/>
        </p:scale>
        <p:origin x="-1530"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3300"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2018\Strat&#233;gie%202018\Tu&#233;s_1996-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0846785872998239"/>
          <c:y val="4.1883322059583727E-2"/>
          <c:w val="0.86476814834893834"/>
          <c:h val="0.7851758023358536"/>
        </c:manualLayout>
      </c:layout>
      <c:lineChart>
        <c:grouping val="standard"/>
        <c:ser>
          <c:idx val="0"/>
          <c:order val="0"/>
          <c:tx>
            <c:strRef>
              <c:f>Feuil1!$B$5</c:f>
              <c:strCache>
                <c:ptCount val="1"/>
                <c:pt idx="0">
                  <c:v>Tués en présence de la stratégie</c:v>
                </c:pt>
              </c:strCache>
            </c:strRef>
          </c:tx>
          <c:spPr>
            <a:ln>
              <a:solidFill>
                <a:srgbClr val="00B050"/>
              </a:solidFill>
            </a:ln>
          </c:spPr>
          <c:marker>
            <c:spPr>
              <a:solidFill>
                <a:srgbClr val="00B050"/>
              </a:solidFill>
              <a:ln>
                <a:solidFill>
                  <a:srgbClr val="00B050"/>
                </a:solidFill>
              </a:ln>
            </c:spPr>
          </c:marker>
          <c:dLbls>
            <c:dLbl>
              <c:idx val="0"/>
              <c:delete val="1"/>
              <c:extLst xmlns:c16r2="http://schemas.microsoft.com/office/drawing/2015/06/chart">
                <c:ext xmlns:c16="http://schemas.microsoft.com/office/drawing/2014/chart" uri="{C3380CC4-5D6E-409C-BE32-E72D297353CC}">
                  <c16:uniqueId val="{00000000-5737-4335-AD25-A3DB0A6F2A22}"/>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5737-4335-AD25-A3DB0A6F2A22}"/>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5737-4335-AD25-A3DB0A6F2A22}"/>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5737-4335-AD25-A3DB0A6F2A22}"/>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5737-4335-AD25-A3DB0A6F2A22}"/>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5737-4335-AD25-A3DB0A6F2A22}"/>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5737-4335-AD25-A3DB0A6F2A22}"/>
                </c:ext>
                <c:ext xmlns:c15="http://schemas.microsoft.com/office/drawing/2012/chart" uri="{CE6537A1-D6FC-4f65-9D91-7224C49458BB}"/>
              </c:extLst>
            </c:dLbl>
            <c:dLbl>
              <c:idx val="7"/>
              <c:layout>
                <c:manualLayout>
                  <c:x val="-4.0955624061769516E-2"/>
                  <c:y val="3.5955064662494242E-2"/>
                </c:manualLayout>
              </c:layout>
              <c:showVal val="1"/>
              <c:extLst xmlns:c16r2="http://schemas.microsoft.com/office/drawing/2015/06/chart">
                <c:ext xmlns:c16="http://schemas.microsoft.com/office/drawing/2014/chart" uri="{C3380CC4-5D6E-409C-BE32-E72D297353CC}">
                  <c16:uniqueId val="{00000007-5737-4335-AD25-A3DB0A6F2A22}"/>
                </c:ext>
                <c:ext xmlns:c15="http://schemas.microsoft.com/office/drawing/2012/chart" uri="{CE6537A1-D6FC-4f65-9D91-7224C49458BB}">
                  <c15:layout/>
                </c:ext>
              </c:extLst>
            </c:dLbl>
            <c:dLbl>
              <c:idx val="8"/>
              <c:layout>
                <c:manualLayout>
                  <c:x val="-6.8259373436282559E-3"/>
                  <c:y val="-2.9962553885411877E-3"/>
                </c:manualLayout>
              </c:layout>
              <c:showVal val="1"/>
              <c:extLst xmlns:c16r2="http://schemas.microsoft.com/office/drawing/2015/06/chart">
                <c:ext xmlns:c16="http://schemas.microsoft.com/office/drawing/2014/chart" uri="{C3380CC4-5D6E-409C-BE32-E72D297353CC}">
                  <c16:uniqueId val="{00000008-5737-4335-AD25-A3DB0A6F2A22}"/>
                </c:ext>
                <c:ext xmlns:c15="http://schemas.microsoft.com/office/drawing/2012/chart" uri="{CE6537A1-D6FC-4f65-9D91-7224C49458BB}">
                  <c15:layout/>
                </c:ext>
              </c:extLst>
            </c:dLbl>
            <c:dLbl>
              <c:idx val="9"/>
              <c:layout>
                <c:manualLayout>
                  <c:x val="-5.6882811196902132E-2"/>
                  <c:y val="2.6966298496870714E-2"/>
                </c:manualLayout>
              </c:layout>
              <c:showVal val="1"/>
              <c:extLst xmlns:c16r2="http://schemas.microsoft.com/office/drawing/2015/06/chart">
                <c:ext xmlns:c16="http://schemas.microsoft.com/office/drawing/2014/chart" uri="{C3380CC4-5D6E-409C-BE32-E72D297353CC}">
                  <c16:uniqueId val="{00000009-5737-4335-AD25-A3DB0A6F2A22}"/>
                </c:ext>
                <c:ext xmlns:c15="http://schemas.microsoft.com/office/drawing/2012/chart" uri="{CE6537A1-D6FC-4f65-9D91-7224C49458BB}">
                  <c15:layout/>
                </c:ext>
              </c:extLst>
            </c:dLbl>
            <c:dLbl>
              <c:idx val="10"/>
              <c:layout>
                <c:manualLayout>
                  <c:x val="-2.7303749374513086E-2"/>
                  <c:y val="2.3970043108329543E-2"/>
                </c:manualLayout>
              </c:layout>
              <c:showVal val="1"/>
              <c:extLst xmlns:c16r2="http://schemas.microsoft.com/office/drawing/2015/06/chart">
                <c:ext xmlns:c16="http://schemas.microsoft.com/office/drawing/2014/chart" uri="{C3380CC4-5D6E-409C-BE32-E72D297353CC}">
                  <c16:uniqueId val="{0000000A-5737-4335-AD25-A3DB0A6F2A22}"/>
                </c:ext>
                <c:ext xmlns:c15="http://schemas.microsoft.com/office/drawing/2012/chart" uri="{CE6537A1-D6FC-4f65-9D91-7224C49458BB}">
                  <c15:layout/>
                </c:ext>
              </c:extLst>
            </c:dLbl>
            <c:dLbl>
              <c:idx val="11"/>
              <c:layout>
                <c:manualLayout>
                  <c:x val="-6.1433436092654371E-2"/>
                  <c:y val="-3.2958809273953109E-2"/>
                </c:manualLayout>
              </c:layout>
              <c:showVal val="1"/>
              <c:extLst xmlns:c16r2="http://schemas.microsoft.com/office/drawing/2015/06/chart">
                <c:ext xmlns:c16="http://schemas.microsoft.com/office/drawing/2014/chart" uri="{C3380CC4-5D6E-409C-BE32-E72D297353CC}">
                  <c16:uniqueId val="{0000000B-5737-4335-AD25-A3DB0A6F2A22}"/>
                </c:ext>
                <c:ext xmlns:c15="http://schemas.microsoft.com/office/drawing/2012/chart" uri="{CE6537A1-D6FC-4f65-9D91-7224C49458BB}">
                  <c15:layout/>
                </c:ext>
              </c:extLst>
            </c:dLbl>
            <c:dLbl>
              <c:idx val="12"/>
              <c:layout>
                <c:manualLayout>
                  <c:x val="-2.2753124478760899E-2"/>
                  <c:y val="-2.6966298496870714E-2"/>
                </c:manualLayout>
              </c:layout>
              <c:showVal val="1"/>
              <c:extLst xmlns:c16r2="http://schemas.microsoft.com/office/drawing/2015/06/chart">
                <c:ext xmlns:c16="http://schemas.microsoft.com/office/drawing/2014/chart" uri="{C3380CC4-5D6E-409C-BE32-E72D297353CC}">
                  <c16:uniqueId val="{0000000C-5737-4335-AD25-A3DB0A6F2A22}"/>
                </c:ext>
                <c:ext xmlns:c15="http://schemas.microsoft.com/office/drawing/2012/chart" uri="{CE6537A1-D6FC-4f65-9D91-7224C49458BB}">
                  <c15:layout/>
                </c:ext>
              </c:extLst>
            </c:dLbl>
            <c:dLbl>
              <c:idx val="13"/>
              <c:layout>
                <c:manualLayout>
                  <c:x val="-6.1433436092654371E-2"/>
                  <c:y val="2.0973787719788348E-2"/>
                </c:manualLayout>
              </c:layout>
              <c:showVal val="1"/>
              <c:extLst xmlns:c16r2="http://schemas.microsoft.com/office/drawing/2015/06/chart">
                <c:ext xmlns:c16="http://schemas.microsoft.com/office/drawing/2014/chart" uri="{C3380CC4-5D6E-409C-BE32-E72D297353CC}">
                  <c16:uniqueId val="{0000000D-5737-4335-AD25-A3DB0A6F2A22}"/>
                </c:ext>
                <c:ext xmlns:c15="http://schemas.microsoft.com/office/drawing/2012/chart" uri="{CE6537A1-D6FC-4f65-9D91-7224C49458BB}">
                  <c15:layout/>
                </c:ext>
              </c:extLst>
            </c:dLbl>
            <c:dLbl>
              <c:idx val="14"/>
              <c:layout>
                <c:manualLayout>
                  <c:x val="-2.0310615288777457E-2"/>
                  <c:y val="3.7267411807834071E-2"/>
                </c:manualLayout>
              </c:layout>
              <c:showVal val="1"/>
              <c:extLst xmlns:c16r2="http://schemas.microsoft.com/office/drawing/2015/06/chart">
                <c:ext xmlns:c16="http://schemas.microsoft.com/office/drawing/2014/chart" uri="{C3380CC4-5D6E-409C-BE32-E72D297353CC}">
                  <c16:uniqueId val="{0000000E-5737-4335-AD25-A3DB0A6F2A22}"/>
                </c:ext>
                <c:ext xmlns:c15="http://schemas.microsoft.com/office/drawing/2012/chart" uri="{CE6537A1-D6FC-4f65-9D91-7224C49458BB}">
                  <c15:layout/>
                </c:ext>
              </c:extLst>
            </c:dLbl>
            <c:dLbl>
              <c:idx val="15"/>
              <c:layout>
                <c:manualLayout>
                  <c:x val="-5.2332186301149955E-2"/>
                  <c:y val="-2.6966298496870714E-2"/>
                </c:manualLayout>
              </c:layout>
              <c:showVal val="1"/>
              <c:extLst xmlns:c16r2="http://schemas.microsoft.com/office/drawing/2015/06/chart">
                <c:ext xmlns:c16="http://schemas.microsoft.com/office/drawing/2014/chart" uri="{C3380CC4-5D6E-409C-BE32-E72D297353CC}">
                  <c16:uniqueId val="{0000000F-5737-4335-AD25-A3DB0A6F2A22}"/>
                </c:ext>
                <c:ext xmlns:c15="http://schemas.microsoft.com/office/drawing/2012/chart" uri="{CE6537A1-D6FC-4f65-9D91-7224C49458BB}">
                  <c15:layout/>
                </c:ext>
              </c:extLst>
            </c:dLbl>
            <c:dLbl>
              <c:idx val="16"/>
              <c:layout>
                <c:manualLayout>
                  <c:x val="-4.5506248957521856E-3"/>
                  <c:y val="-2.0973787719788348E-2"/>
                </c:manualLayout>
              </c:layout>
              <c:showVal val="1"/>
              <c:extLst xmlns:c16r2="http://schemas.microsoft.com/office/drawing/2015/06/chart">
                <c:ext xmlns:c16="http://schemas.microsoft.com/office/drawing/2014/chart" uri="{C3380CC4-5D6E-409C-BE32-E72D297353CC}">
                  <c16:uniqueId val="{00000010-5737-4335-AD25-A3DB0A6F2A22}"/>
                </c:ext>
                <c:ext xmlns:c15="http://schemas.microsoft.com/office/drawing/2012/chart" uri="{CE6537A1-D6FC-4f65-9D91-7224C49458BB}">
                  <c15:layout/>
                </c:ext>
              </c:extLst>
            </c:dLbl>
            <c:dLbl>
              <c:idx val="17"/>
              <c:layout>
                <c:manualLayout>
                  <c:x val="-8.1911248123539171E-2"/>
                  <c:y val="1.4981276942705941E-2"/>
                </c:manualLayout>
              </c:layout>
              <c:showVal val="1"/>
              <c:extLst xmlns:c16r2="http://schemas.microsoft.com/office/drawing/2015/06/chart">
                <c:ext xmlns:c16="http://schemas.microsoft.com/office/drawing/2014/chart" uri="{C3380CC4-5D6E-409C-BE32-E72D297353CC}">
                  <c16:uniqueId val="{00000011-5737-4335-AD25-A3DB0A6F2A22}"/>
                </c:ext>
                <c:ext xmlns:c15="http://schemas.microsoft.com/office/drawing/2012/chart" uri="{CE6537A1-D6FC-4f65-9D91-7224C49458BB}">
                  <c15:layout/>
                </c:ext>
              </c:extLst>
            </c:dLbl>
            <c:dLbl>
              <c:idx val="18"/>
              <c:layout>
                <c:manualLayout>
                  <c:x val="-4.3230936509645698E-2"/>
                  <c:y val="4.4943830828117898E-2"/>
                </c:manualLayout>
              </c:layout>
              <c:showVal val="1"/>
              <c:extLst xmlns:c16r2="http://schemas.microsoft.com/office/drawing/2015/06/chart">
                <c:ext xmlns:c16="http://schemas.microsoft.com/office/drawing/2014/chart" uri="{C3380CC4-5D6E-409C-BE32-E72D297353CC}">
                  <c16:uniqueId val="{00000012-5737-4335-AD25-A3DB0A6F2A22}"/>
                </c:ext>
                <c:ext xmlns:c15="http://schemas.microsoft.com/office/drawing/2012/chart" uri="{CE6537A1-D6FC-4f65-9D91-7224C49458BB}">
                  <c15:layout/>
                </c:ext>
              </c:extLst>
            </c:dLbl>
            <c:dLbl>
              <c:idx val="19"/>
              <c:layout>
                <c:manualLayout>
                  <c:x val="-5.2332186301150031E-2"/>
                  <c:y val="-5.0936341605200192E-2"/>
                </c:manualLayout>
              </c:layout>
              <c:showVal val="1"/>
              <c:extLst xmlns:c16r2="http://schemas.microsoft.com/office/drawing/2015/06/chart">
                <c:ext xmlns:c16="http://schemas.microsoft.com/office/drawing/2014/chart" uri="{C3380CC4-5D6E-409C-BE32-E72D297353CC}">
                  <c16:uniqueId val="{00000013-5737-4335-AD25-A3DB0A6F2A22}"/>
                </c:ext>
                <c:ext xmlns:c15="http://schemas.microsoft.com/office/drawing/2012/chart" uri="{CE6537A1-D6FC-4f65-9D91-7224C49458BB}">
                  <c15:layout/>
                </c:ext>
              </c:extLst>
            </c:dLbl>
            <c:dLbl>
              <c:idx val="20"/>
              <c:layout>
                <c:manualLayout>
                  <c:x val="-3.4129686718141275E-2"/>
                  <c:y val="-3.2958809273953109E-2"/>
                </c:manualLayout>
              </c:layout>
              <c:showVal val="1"/>
              <c:extLst xmlns:c16r2="http://schemas.microsoft.com/office/drawing/2015/06/chart">
                <c:ext xmlns:c16="http://schemas.microsoft.com/office/drawing/2014/chart" uri="{C3380CC4-5D6E-409C-BE32-E72D297353CC}">
                  <c16:uniqueId val="{00000014-5737-4335-AD25-A3DB0A6F2A22}"/>
                </c:ext>
                <c:ext xmlns:c15="http://schemas.microsoft.com/office/drawing/2012/chart" uri="{CE6537A1-D6FC-4f65-9D91-7224C49458BB}">
                  <c15:layout/>
                </c:ext>
              </c:extLst>
            </c:dLbl>
            <c:dLbl>
              <c:idx val="21"/>
              <c:layout>
                <c:manualLayout>
                  <c:x val="-6.8259373436282559E-3"/>
                  <c:y val="2.6966298496870714E-2"/>
                </c:manualLayout>
              </c:layout>
              <c:showVal val="1"/>
              <c:extLst xmlns:c16r2="http://schemas.microsoft.com/office/drawing/2015/06/chart">
                <c:ext xmlns:c16="http://schemas.microsoft.com/office/drawing/2014/chart" uri="{C3380CC4-5D6E-409C-BE32-E72D297353CC}">
                  <c16:uniqueId val="{00000015-5737-4335-AD25-A3DB0A6F2A22}"/>
                </c:ext>
                <c:ext xmlns:c15="http://schemas.microsoft.com/office/drawing/2012/chart" uri="{CE6537A1-D6FC-4f65-9D91-7224C49458BB}">
                  <c15:layout/>
                </c:ext>
              </c:extLst>
            </c:dLbl>
            <c:spPr>
              <a:noFill/>
              <a:ln>
                <a:noFill/>
              </a:ln>
              <a:effectLst/>
            </c:spPr>
            <c:txPr>
              <a:bodyPr/>
              <a:lstStyle/>
              <a:p>
                <a:pPr>
                  <a:defRPr b="1">
                    <a:solidFill>
                      <a:srgbClr val="00B050"/>
                    </a:solidFill>
                  </a:defRPr>
                </a:pPr>
                <a:endParaRPr lang="fr-FR"/>
              </a:p>
            </c:txPr>
            <c:showVal val="1"/>
            <c:extLst xmlns:c16r2="http://schemas.microsoft.com/office/drawing/2015/06/chart">
              <c:ext xmlns:c15="http://schemas.microsoft.com/office/drawing/2012/chart" uri="{CE6537A1-D6FC-4f65-9D91-7224C49458BB}">
                <c15:showLeaderLines val="0"/>
              </c:ext>
            </c:extLst>
          </c:dLbls>
          <c:cat>
            <c:numRef>
              <c:f>Feuil1!$A$6:$A$27</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Feuil1!$B$6:$B$27</c:f>
              <c:numCache>
                <c:formatCode>General</c:formatCode>
                <c:ptCount val="22"/>
                <c:pt idx="0">
                  <c:v>2807</c:v>
                </c:pt>
                <c:pt idx="1">
                  <c:v>3081</c:v>
                </c:pt>
                <c:pt idx="2">
                  <c:v>3242</c:v>
                </c:pt>
                <c:pt idx="3">
                  <c:v>3394</c:v>
                </c:pt>
                <c:pt idx="4">
                  <c:v>3627</c:v>
                </c:pt>
                <c:pt idx="5">
                  <c:v>3644</c:v>
                </c:pt>
                <c:pt idx="6">
                  <c:v>3761</c:v>
                </c:pt>
                <c:pt idx="7">
                  <c:v>3878</c:v>
                </c:pt>
                <c:pt idx="8">
                  <c:v>3894</c:v>
                </c:pt>
                <c:pt idx="9">
                  <c:v>3617</c:v>
                </c:pt>
                <c:pt idx="10">
                  <c:v>3754</c:v>
                </c:pt>
                <c:pt idx="11">
                  <c:v>3838</c:v>
                </c:pt>
                <c:pt idx="12">
                  <c:v>4162</c:v>
                </c:pt>
                <c:pt idx="13">
                  <c:v>4042</c:v>
                </c:pt>
                <c:pt idx="14">
                  <c:v>3778</c:v>
                </c:pt>
                <c:pt idx="15">
                  <c:v>4222</c:v>
                </c:pt>
                <c:pt idx="16">
                  <c:v>4167</c:v>
                </c:pt>
                <c:pt idx="17">
                  <c:v>3832</c:v>
                </c:pt>
                <c:pt idx="18">
                  <c:v>3489</c:v>
                </c:pt>
                <c:pt idx="19">
                  <c:v>3776</c:v>
                </c:pt>
                <c:pt idx="20">
                  <c:v>3785</c:v>
                </c:pt>
                <c:pt idx="21">
                  <c:v>3726</c:v>
                </c:pt>
              </c:numCache>
            </c:numRef>
          </c:val>
          <c:extLst xmlns:c16r2="http://schemas.microsoft.com/office/drawing/2015/06/chart">
            <c:ext xmlns:c16="http://schemas.microsoft.com/office/drawing/2014/chart" uri="{C3380CC4-5D6E-409C-BE32-E72D297353CC}">
              <c16:uniqueId val="{00000016-5737-4335-AD25-A3DB0A6F2A22}"/>
            </c:ext>
          </c:extLst>
        </c:ser>
        <c:ser>
          <c:idx val="1"/>
          <c:order val="1"/>
          <c:tx>
            <c:strRef>
              <c:f>Feuil1!$C$5</c:f>
              <c:strCache>
                <c:ptCount val="1"/>
                <c:pt idx="0">
                  <c:v>Tués en absence de la stratégie</c:v>
                </c:pt>
              </c:strCache>
            </c:strRef>
          </c:tx>
          <c:spPr>
            <a:ln>
              <a:solidFill>
                <a:srgbClr val="FF0066"/>
              </a:solidFill>
            </a:ln>
          </c:spPr>
          <c:marker>
            <c:symbol val="star"/>
            <c:size val="5"/>
            <c:spPr>
              <a:solidFill>
                <a:srgbClr val="FF0066"/>
              </a:solidFill>
              <a:ln w="3175" cap="rnd">
                <a:solidFill>
                  <a:srgbClr val="FF0066"/>
                </a:solidFill>
              </a:ln>
            </c:spPr>
          </c:marker>
          <c:dPt>
            <c:idx val="7"/>
            <c:marker>
              <c:spPr>
                <a:solidFill>
                  <a:srgbClr val="FF0066"/>
                </a:solidFill>
                <a:ln>
                  <a:noFill/>
                </a:ln>
              </c:spPr>
            </c:marker>
            <c:extLst xmlns:c16r2="http://schemas.microsoft.com/office/drawing/2015/06/chart">
              <c:ext xmlns:c16="http://schemas.microsoft.com/office/drawing/2014/chart" uri="{C3380CC4-5D6E-409C-BE32-E72D297353CC}">
                <c16:uniqueId val="{00000017-5737-4335-AD25-A3DB0A6F2A22}"/>
              </c:ext>
            </c:extLst>
          </c:dPt>
          <c:dLbls>
            <c:dLbl>
              <c:idx val="0"/>
              <c:layout>
                <c:manualLayout>
                  <c:x val="-3.8680311613893535E-2"/>
                  <c:y val="-5.0936341605200192E-2"/>
                </c:manualLayout>
              </c:layout>
              <c:showVal val="1"/>
              <c:extLst xmlns:c16r2="http://schemas.microsoft.com/office/drawing/2015/06/chart">
                <c:ext xmlns:c16="http://schemas.microsoft.com/office/drawing/2014/chart" uri="{C3380CC4-5D6E-409C-BE32-E72D297353CC}">
                  <c16:uniqueId val="{00000018-5737-4335-AD25-A3DB0A6F2A22}"/>
                </c:ext>
                <c:ext xmlns:c15="http://schemas.microsoft.com/office/drawing/2012/chart" uri="{CE6537A1-D6FC-4f65-9D91-7224C49458BB}">
                  <c15:layout/>
                </c:ext>
              </c:extLst>
            </c:dLbl>
            <c:dLbl>
              <c:idx val="1"/>
              <c:layout>
                <c:manualLayout>
                  <c:x val="-6.8259552594743006E-2"/>
                  <c:y val="-3.2958809273953109E-2"/>
                </c:manualLayout>
              </c:layout>
              <c:showVal val="1"/>
              <c:extLst xmlns:c16r2="http://schemas.microsoft.com/office/drawing/2015/06/chart">
                <c:ext xmlns:c16="http://schemas.microsoft.com/office/drawing/2014/chart" uri="{C3380CC4-5D6E-409C-BE32-E72D297353CC}">
                  <c16:uniqueId val="{00000019-5737-4335-AD25-A3DB0A6F2A22}"/>
                </c:ext>
                <c:ext xmlns:c15="http://schemas.microsoft.com/office/drawing/2012/chart" uri="{CE6537A1-D6FC-4f65-9D91-7224C49458BB}">
                  <c15:layout/>
                </c:ext>
              </c:extLst>
            </c:dLbl>
            <c:dLbl>
              <c:idx val="2"/>
              <c:layout>
                <c:manualLayout>
                  <c:x val="-2.7303749374513086E-2"/>
                  <c:y val="2.3970043108329644E-2"/>
                </c:manualLayout>
              </c:layout>
              <c:showVal val="1"/>
              <c:extLst xmlns:c16r2="http://schemas.microsoft.com/office/drawing/2015/06/chart">
                <c:ext xmlns:c16="http://schemas.microsoft.com/office/drawing/2014/chart" uri="{C3380CC4-5D6E-409C-BE32-E72D297353CC}">
                  <c16:uniqueId val="{0000001A-5737-4335-AD25-A3DB0A6F2A22}"/>
                </c:ext>
                <c:ext xmlns:c15="http://schemas.microsoft.com/office/drawing/2012/chart" uri="{CE6537A1-D6FC-4f65-9D91-7224C49458BB}">
                  <c15:layout/>
                </c:ext>
              </c:extLst>
            </c:dLbl>
            <c:dLbl>
              <c:idx val="3"/>
              <c:layout>
                <c:manualLayout>
                  <c:x val="-7.5085310779910819E-2"/>
                  <c:y val="-2.3970043108329543E-2"/>
                </c:manualLayout>
              </c:layout>
              <c:showVal val="1"/>
              <c:extLst xmlns:c16r2="http://schemas.microsoft.com/office/drawing/2015/06/chart">
                <c:ext xmlns:c16="http://schemas.microsoft.com/office/drawing/2014/chart" uri="{C3380CC4-5D6E-409C-BE32-E72D297353CC}">
                  <c16:uniqueId val="{0000001B-5737-4335-AD25-A3DB0A6F2A22}"/>
                </c:ext>
                <c:ext xmlns:c15="http://schemas.microsoft.com/office/drawing/2012/chart" uri="{CE6537A1-D6FC-4f65-9D91-7224C49458BB}">
                  <c15:layout/>
                </c:ext>
              </c:extLst>
            </c:dLbl>
            <c:dLbl>
              <c:idx val="4"/>
              <c:layout>
                <c:manualLayout>
                  <c:x val="-8.6461873019291244E-2"/>
                  <c:y val="-2.3970043108329543E-2"/>
                </c:manualLayout>
              </c:layout>
              <c:showVal val="1"/>
              <c:extLst xmlns:c16r2="http://schemas.microsoft.com/office/drawing/2015/06/chart">
                <c:ext xmlns:c16="http://schemas.microsoft.com/office/drawing/2014/chart" uri="{C3380CC4-5D6E-409C-BE32-E72D297353CC}">
                  <c16:uniqueId val="{0000001C-5737-4335-AD25-A3DB0A6F2A22}"/>
                </c:ext>
                <c:ext xmlns:c15="http://schemas.microsoft.com/office/drawing/2012/chart" uri="{CE6537A1-D6FC-4f65-9D91-7224C49458BB}">
                  <c15:layout/>
                </c:ext>
              </c:extLst>
            </c:dLbl>
            <c:dLbl>
              <c:idx val="5"/>
              <c:layout>
                <c:manualLayout>
                  <c:x val="-7.5085310779910819E-2"/>
                  <c:y val="-3.2958809273953109E-2"/>
                </c:manualLayout>
              </c:layout>
              <c:showVal val="1"/>
              <c:extLst xmlns:c16r2="http://schemas.microsoft.com/office/drawing/2015/06/chart">
                <c:ext xmlns:c16="http://schemas.microsoft.com/office/drawing/2014/chart" uri="{C3380CC4-5D6E-409C-BE32-E72D297353CC}">
                  <c16:uniqueId val="{0000001D-5737-4335-AD25-A3DB0A6F2A22}"/>
                </c:ext>
                <c:ext xmlns:c15="http://schemas.microsoft.com/office/drawing/2012/chart" uri="{CE6537A1-D6FC-4f65-9D91-7224C49458BB}">
                  <c15:layout/>
                </c:ext>
              </c:extLst>
            </c:dLbl>
            <c:dLbl>
              <c:idx val="6"/>
              <c:layout>
                <c:manualLayout>
                  <c:x val="-6.143343609265433E-2"/>
                  <c:y val="-2.9962553885411868E-2"/>
                </c:manualLayout>
              </c:layout>
              <c:showVal val="1"/>
              <c:extLst xmlns:c16r2="http://schemas.microsoft.com/office/drawing/2015/06/chart">
                <c:ext xmlns:c16="http://schemas.microsoft.com/office/drawing/2014/chart" uri="{C3380CC4-5D6E-409C-BE32-E72D297353CC}">
                  <c16:uniqueId val="{0000001E-5737-4335-AD25-A3DB0A6F2A22}"/>
                </c:ext>
                <c:ext xmlns:c15="http://schemas.microsoft.com/office/drawing/2012/chart" uri="{CE6537A1-D6FC-4f65-9D91-7224C49458BB}">
                  <c15:layout/>
                </c:ext>
              </c:extLst>
            </c:dLbl>
            <c:dLbl>
              <c:idx val="7"/>
              <c:layout>
                <c:manualLayout>
                  <c:x val="-6.5984060988406534E-2"/>
                  <c:y val="-3.2958809273953109E-2"/>
                </c:manualLayout>
              </c:layout>
              <c:showVal val="1"/>
              <c:extLst xmlns:c16r2="http://schemas.microsoft.com/office/drawing/2015/06/chart">
                <c:ext xmlns:c16="http://schemas.microsoft.com/office/drawing/2014/chart" uri="{C3380CC4-5D6E-409C-BE32-E72D297353CC}">
                  <c16:uniqueId val="{00000017-5737-4335-AD25-A3DB0A6F2A22}"/>
                </c:ext>
                <c:ext xmlns:c15="http://schemas.microsoft.com/office/drawing/2012/chart" uri="{CE6537A1-D6FC-4f65-9D91-7224C49458BB}">
                  <c15:layout/>
                </c:ext>
              </c:extLst>
            </c:dLbl>
            <c:spPr>
              <a:noFill/>
              <a:ln>
                <a:noFill/>
              </a:ln>
              <a:effectLst/>
            </c:spPr>
            <c:txPr>
              <a:bodyPr/>
              <a:lstStyle/>
              <a:p>
                <a:pPr>
                  <a:defRPr b="0">
                    <a:solidFill>
                      <a:srgbClr val="FF0066"/>
                    </a:solidFill>
                  </a:defRPr>
                </a:pPr>
                <a:endParaRPr lang="fr-FR"/>
              </a:p>
            </c:txPr>
            <c:showVal val="1"/>
            <c:extLst xmlns:c16r2="http://schemas.microsoft.com/office/drawing/2015/06/chart">
              <c:ext xmlns:c15="http://schemas.microsoft.com/office/drawing/2012/chart" uri="{CE6537A1-D6FC-4f65-9D91-7224C49458BB}">
                <c15:layout/>
                <c15:showLeaderLines val="0"/>
              </c:ext>
            </c:extLst>
          </c:dLbls>
          <c:cat>
            <c:numRef>
              <c:f>Feuil1!$A$6:$A$27</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Feuil1!$C$6:$C$27</c:f>
              <c:numCache>
                <c:formatCode>General</c:formatCode>
                <c:ptCount val="22"/>
                <c:pt idx="0">
                  <c:v>2807</c:v>
                </c:pt>
                <c:pt idx="1">
                  <c:v>3081</c:v>
                </c:pt>
                <c:pt idx="2">
                  <c:v>3242</c:v>
                </c:pt>
                <c:pt idx="3">
                  <c:v>3394</c:v>
                </c:pt>
                <c:pt idx="4">
                  <c:v>3627</c:v>
                </c:pt>
                <c:pt idx="5">
                  <c:v>3644</c:v>
                </c:pt>
                <c:pt idx="6">
                  <c:v>3761</c:v>
                </c:pt>
                <c:pt idx="7">
                  <c:v>3922</c:v>
                </c:pt>
                <c:pt idx="8">
                  <c:v>4089</c:v>
                </c:pt>
                <c:pt idx="9">
                  <c:v>4263</c:v>
                </c:pt>
                <c:pt idx="10">
                  <c:v>4445</c:v>
                </c:pt>
                <c:pt idx="11">
                  <c:v>4635</c:v>
                </c:pt>
                <c:pt idx="12">
                  <c:v>4833</c:v>
                </c:pt>
                <c:pt idx="13">
                  <c:v>5039</c:v>
                </c:pt>
                <c:pt idx="14">
                  <c:v>5254</c:v>
                </c:pt>
                <c:pt idx="15">
                  <c:v>5479</c:v>
                </c:pt>
                <c:pt idx="16">
                  <c:v>5712</c:v>
                </c:pt>
                <c:pt idx="17">
                  <c:v>5956</c:v>
                </c:pt>
                <c:pt idx="18">
                  <c:v>6210</c:v>
                </c:pt>
              </c:numCache>
            </c:numRef>
          </c:val>
          <c:extLst xmlns:c16r2="http://schemas.microsoft.com/office/drawing/2015/06/chart">
            <c:ext xmlns:c16="http://schemas.microsoft.com/office/drawing/2014/chart" uri="{C3380CC4-5D6E-409C-BE32-E72D297353CC}">
              <c16:uniqueId val="{0000001F-5737-4335-AD25-A3DB0A6F2A22}"/>
            </c:ext>
          </c:extLst>
        </c:ser>
        <c:marker val="1"/>
        <c:axId val="190687872"/>
        <c:axId val="190694144"/>
      </c:lineChart>
      <c:catAx>
        <c:axId val="190687872"/>
        <c:scaling>
          <c:orientation val="minMax"/>
        </c:scaling>
        <c:axPos val="b"/>
        <c:numFmt formatCode="General" sourceLinked="1"/>
        <c:majorTickMark val="none"/>
        <c:tickLblPos val="nextTo"/>
        <c:txPr>
          <a:bodyPr rot="3600000"/>
          <a:lstStyle/>
          <a:p>
            <a:pPr>
              <a:defRPr/>
            </a:pPr>
            <a:endParaRPr lang="fr-FR"/>
          </a:p>
        </c:txPr>
        <c:crossAx val="190694144"/>
        <c:crosses val="autoZero"/>
        <c:auto val="1"/>
        <c:lblAlgn val="ctr"/>
        <c:lblOffset val="100"/>
      </c:catAx>
      <c:valAx>
        <c:axId val="190694144"/>
        <c:scaling>
          <c:orientation val="minMax"/>
          <c:min val="2700"/>
        </c:scaling>
        <c:axPos val="l"/>
        <c:title>
          <c:tx>
            <c:rich>
              <a:bodyPr rot="-5400000" vert="horz"/>
              <a:lstStyle/>
              <a:p>
                <a:pPr>
                  <a:defRPr sz="1100" b="0" i="1"/>
                </a:pPr>
                <a:r>
                  <a:rPr lang="fr-FR" sz="1100" b="0" i="1">
                    <a:latin typeface="Times New Roman" pitchFamily="18" charset="0"/>
                    <a:cs typeface="Times New Roman" pitchFamily="18" charset="0"/>
                  </a:rPr>
                  <a:t>Nombre de tués</a:t>
                </a:r>
              </a:p>
            </c:rich>
          </c:tx>
          <c:layout>
            <c:manualLayout>
              <c:xMode val="edge"/>
              <c:yMode val="edge"/>
              <c:x val="1.1376562239380453E-3"/>
              <c:y val="0.31617595710306023"/>
            </c:manualLayout>
          </c:layout>
        </c:title>
        <c:numFmt formatCode="General" sourceLinked="1"/>
        <c:majorTickMark val="none"/>
        <c:tickLblPos val="nextTo"/>
        <c:crossAx val="190687872"/>
        <c:crosses val="autoZero"/>
        <c:crossBetween val="between"/>
      </c:valAx>
    </c:plotArea>
    <c:legend>
      <c:legendPos val="b"/>
      <c:layout>
        <c:manualLayout>
          <c:xMode val="edge"/>
          <c:yMode val="edge"/>
          <c:x val="0.10032461721451244"/>
          <c:y val="0.93083769638448843"/>
          <c:w val="0.83505794253349186"/>
          <c:h val="5.4181026672807026E-2"/>
        </c:manualLayout>
      </c:layout>
    </c:legend>
    <c:plotVisOnly val="1"/>
    <c:dispBlanksAs val="gap"/>
  </c:chart>
  <c:spPr>
    <a:ln>
      <a:solidFill>
        <a:schemeClr val="bg1"/>
      </a:solidFill>
    </a:ln>
    <a:scene3d>
      <a:camera prst="orthographicFront"/>
      <a:lightRig rig="threePt" dir="t"/>
    </a:scene3d>
    <a:sp3d>
      <a:bevelB w="165100" prst="coolSlant"/>
    </a:sp3d>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AF887-0590-4EE3-8677-B887FC6B513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68F8FD0D-7268-486C-AE98-7F8389409EB6}">
      <dgm:prSet phldrT="[Texte]" custT="1"/>
      <dgm:spPr/>
      <dgm:t>
        <a:bodyPr/>
        <a:lstStyle/>
        <a:p>
          <a:endParaRPr lang="fr-MA" sz="1200" dirty="0" smtClean="0"/>
        </a:p>
        <a:p>
          <a:r>
            <a:rPr lang="fr-MA" sz="2000" dirty="0" smtClean="0"/>
            <a:t>Volet Stratégique </a:t>
          </a:r>
        </a:p>
        <a:p>
          <a:endParaRPr lang="fr-FR" sz="1200" dirty="0"/>
        </a:p>
      </dgm:t>
    </dgm:pt>
    <dgm:pt modelId="{044B452B-EC29-4069-87A8-0E5E4A7EF883}" type="parTrans" cxnId="{4B0C754E-E1E5-407C-9EC1-B47645A97F99}">
      <dgm:prSet/>
      <dgm:spPr/>
      <dgm:t>
        <a:bodyPr/>
        <a:lstStyle/>
        <a:p>
          <a:endParaRPr lang="fr-FR"/>
        </a:p>
      </dgm:t>
    </dgm:pt>
    <dgm:pt modelId="{F3B90182-F56C-48D0-8ED1-820C59A7A4F3}" type="sibTrans" cxnId="{4B0C754E-E1E5-407C-9EC1-B47645A97F99}">
      <dgm:prSet/>
      <dgm:spPr>
        <a:noFill/>
      </dgm:spPr>
      <dgm:t>
        <a:bodyPr/>
        <a:lstStyle/>
        <a:p>
          <a:endParaRPr lang="fr-FR"/>
        </a:p>
      </dgm:t>
    </dgm:pt>
    <dgm:pt modelId="{295CF226-6D5C-4A08-8D92-12026331A964}">
      <dgm:prSet phldrT="[Texte]" custT="1"/>
      <dgm:spPr/>
      <dgm:t>
        <a:bodyPr/>
        <a:lstStyle/>
        <a:p>
          <a:r>
            <a:rPr lang="fr-MA" sz="2000" dirty="0" smtClean="0"/>
            <a:t>Volet Opérationnel</a:t>
          </a:r>
          <a:endParaRPr lang="fr-FR" sz="2000" dirty="0"/>
        </a:p>
      </dgm:t>
    </dgm:pt>
    <dgm:pt modelId="{A1CDCC67-AF83-4350-92BB-145EE6114DEC}" type="parTrans" cxnId="{B3FE0A1D-7E34-473C-80C9-BBA1E8E54925}">
      <dgm:prSet/>
      <dgm:spPr/>
      <dgm:t>
        <a:bodyPr/>
        <a:lstStyle/>
        <a:p>
          <a:endParaRPr lang="fr-FR"/>
        </a:p>
      </dgm:t>
    </dgm:pt>
    <dgm:pt modelId="{1ED41D96-E3F8-4542-82B2-3CAB5F89EEA6}" type="sibTrans" cxnId="{B3FE0A1D-7E34-473C-80C9-BBA1E8E54925}">
      <dgm:prSet/>
      <dgm:spPr>
        <a:noFill/>
      </dgm:spPr>
      <dgm:t>
        <a:bodyPr/>
        <a:lstStyle/>
        <a:p>
          <a:endParaRPr lang="fr-FR"/>
        </a:p>
      </dgm:t>
    </dgm:pt>
    <dgm:pt modelId="{99975469-0D61-4CC3-B5B4-ADE0283A2C39}">
      <dgm:prSet phldrT="[Texte]" custT="1"/>
      <dgm:spPr/>
      <dgm:t>
        <a:bodyPr/>
        <a:lstStyle/>
        <a:p>
          <a:r>
            <a:rPr lang="fr-MA" sz="2000" dirty="0" smtClean="0"/>
            <a:t>Volet Données</a:t>
          </a:r>
          <a:endParaRPr lang="fr-FR" sz="2000" dirty="0"/>
        </a:p>
      </dgm:t>
    </dgm:pt>
    <dgm:pt modelId="{5DBA1392-ED2F-4EC2-AEC2-D2CD4DDE8449}" type="parTrans" cxnId="{22D398C4-1540-4937-84AA-C7CBD6312391}">
      <dgm:prSet/>
      <dgm:spPr/>
      <dgm:t>
        <a:bodyPr/>
        <a:lstStyle/>
        <a:p>
          <a:endParaRPr lang="fr-FR"/>
        </a:p>
      </dgm:t>
    </dgm:pt>
    <dgm:pt modelId="{7D31B04B-5CA3-4A2D-96BE-A362CB644FB1}" type="sibTrans" cxnId="{22D398C4-1540-4937-84AA-C7CBD6312391}">
      <dgm:prSet/>
      <dgm:spPr>
        <a:noFill/>
      </dgm:spPr>
      <dgm:t>
        <a:bodyPr/>
        <a:lstStyle/>
        <a:p>
          <a:endParaRPr lang="fr-FR"/>
        </a:p>
      </dgm:t>
    </dgm:pt>
    <dgm:pt modelId="{0A34D250-46F2-417E-B1F8-2B3F2925EDF3}" type="pres">
      <dgm:prSet presAssocID="{FBEAF887-0590-4EE3-8677-B887FC6B513B}" presName="Name0" presStyleCnt="0">
        <dgm:presLayoutVars>
          <dgm:dir/>
          <dgm:resizeHandles val="exact"/>
        </dgm:presLayoutVars>
      </dgm:prSet>
      <dgm:spPr/>
      <dgm:t>
        <a:bodyPr/>
        <a:lstStyle/>
        <a:p>
          <a:endParaRPr lang="fr-FR"/>
        </a:p>
      </dgm:t>
    </dgm:pt>
    <dgm:pt modelId="{17DDEF3C-F68E-4225-B053-65692C41DD99}" type="pres">
      <dgm:prSet presAssocID="{68F8FD0D-7268-486C-AE98-7F8389409EB6}" presName="node" presStyleLbl="node1" presStyleIdx="0" presStyleCnt="3" custScaleX="130026" custScaleY="61876">
        <dgm:presLayoutVars>
          <dgm:bulletEnabled val="1"/>
        </dgm:presLayoutVars>
      </dgm:prSet>
      <dgm:spPr/>
      <dgm:t>
        <a:bodyPr/>
        <a:lstStyle/>
        <a:p>
          <a:endParaRPr lang="fr-FR"/>
        </a:p>
      </dgm:t>
    </dgm:pt>
    <dgm:pt modelId="{4E7C497C-7678-4C89-A351-30034EAD441A}" type="pres">
      <dgm:prSet presAssocID="{F3B90182-F56C-48D0-8ED1-820C59A7A4F3}" presName="sibTrans" presStyleLbl="sibTrans2D1" presStyleIdx="0" presStyleCnt="3"/>
      <dgm:spPr/>
      <dgm:t>
        <a:bodyPr/>
        <a:lstStyle/>
        <a:p>
          <a:endParaRPr lang="fr-FR"/>
        </a:p>
      </dgm:t>
    </dgm:pt>
    <dgm:pt modelId="{D99315FA-AFA4-4B6E-B01E-BEF9E0B60FB2}" type="pres">
      <dgm:prSet presAssocID="{F3B90182-F56C-48D0-8ED1-820C59A7A4F3}" presName="connectorText" presStyleLbl="sibTrans2D1" presStyleIdx="0" presStyleCnt="3"/>
      <dgm:spPr/>
      <dgm:t>
        <a:bodyPr/>
        <a:lstStyle/>
        <a:p>
          <a:endParaRPr lang="fr-FR"/>
        </a:p>
      </dgm:t>
    </dgm:pt>
    <dgm:pt modelId="{4CB4CFEF-C771-4FD7-B361-069B46C53693}" type="pres">
      <dgm:prSet presAssocID="{295CF226-6D5C-4A08-8D92-12026331A964}" presName="node" presStyleLbl="node1" presStyleIdx="1" presStyleCnt="3" custRadScaleRad="103725" custRadScaleInc="-58483">
        <dgm:presLayoutVars>
          <dgm:bulletEnabled val="1"/>
        </dgm:presLayoutVars>
      </dgm:prSet>
      <dgm:spPr/>
      <dgm:t>
        <a:bodyPr/>
        <a:lstStyle/>
        <a:p>
          <a:endParaRPr lang="fr-FR"/>
        </a:p>
      </dgm:t>
    </dgm:pt>
    <dgm:pt modelId="{DC69DD96-9B5B-4F8F-B2B3-E98752DB7FCF}" type="pres">
      <dgm:prSet presAssocID="{1ED41D96-E3F8-4542-82B2-3CAB5F89EEA6}" presName="sibTrans" presStyleLbl="sibTrans2D1" presStyleIdx="1" presStyleCnt="3"/>
      <dgm:spPr/>
      <dgm:t>
        <a:bodyPr/>
        <a:lstStyle/>
        <a:p>
          <a:endParaRPr lang="fr-FR"/>
        </a:p>
      </dgm:t>
    </dgm:pt>
    <dgm:pt modelId="{48890FC2-E7D6-45C0-8B73-7B28913DF656}" type="pres">
      <dgm:prSet presAssocID="{1ED41D96-E3F8-4542-82B2-3CAB5F89EEA6}" presName="connectorText" presStyleLbl="sibTrans2D1" presStyleIdx="1" presStyleCnt="3"/>
      <dgm:spPr/>
      <dgm:t>
        <a:bodyPr/>
        <a:lstStyle/>
        <a:p>
          <a:endParaRPr lang="fr-FR"/>
        </a:p>
      </dgm:t>
    </dgm:pt>
    <dgm:pt modelId="{D058CECE-454E-449C-961A-352B364C185A}" type="pres">
      <dgm:prSet presAssocID="{99975469-0D61-4CC3-B5B4-ADE0283A2C39}" presName="node" presStyleLbl="node1" presStyleIdx="2" presStyleCnt="3" custRadScaleRad="95117" custRadScaleInc="58857">
        <dgm:presLayoutVars>
          <dgm:bulletEnabled val="1"/>
        </dgm:presLayoutVars>
      </dgm:prSet>
      <dgm:spPr/>
      <dgm:t>
        <a:bodyPr/>
        <a:lstStyle/>
        <a:p>
          <a:endParaRPr lang="fr-FR"/>
        </a:p>
      </dgm:t>
    </dgm:pt>
    <dgm:pt modelId="{79F54421-7405-4A4C-8567-853BB4437010}" type="pres">
      <dgm:prSet presAssocID="{7D31B04B-5CA3-4A2D-96BE-A362CB644FB1}" presName="sibTrans" presStyleLbl="sibTrans2D1" presStyleIdx="2" presStyleCnt="3"/>
      <dgm:spPr/>
      <dgm:t>
        <a:bodyPr/>
        <a:lstStyle/>
        <a:p>
          <a:endParaRPr lang="fr-FR"/>
        </a:p>
      </dgm:t>
    </dgm:pt>
    <dgm:pt modelId="{8538C13A-BF4C-41CE-9744-33872B2C0301}" type="pres">
      <dgm:prSet presAssocID="{7D31B04B-5CA3-4A2D-96BE-A362CB644FB1}" presName="connectorText" presStyleLbl="sibTrans2D1" presStyleIdx="2" presStyleCnt="3"/>
      <dgm:spPr/>
      <dgm:t>
        <a:bodyPr/>
        <a:lstStyle/>
        <a:p>
          <a:endParaRPr lang="fr-FR"/>
        </a:p>
      </dgm:t>
    </dgm:pt>
  </dgm:ptLst>
  <dgm:cxnLst>
    <dgm:cxn modelId="{B3FE0A1D-7E34-473C-80C9-BBA1E8E54925}" srcId="{FBEAF887-0590-4EE3-8677-B887FC6B513B}" destId="{295CF226-6D5C-4A08-8D92-12026331A964}" srcOrd="1" destOrd="0" parTransId="{A1CDCC67-AF83-4350-92BB-145EE6114DEC}" sibTransId="{1ED41D96-E3F8-4542-82B2-3CAB5F89EEA6}"/>
    <dgm:cxn modelId="{80BFDDBE-B515-4DE3-A33C-1D0AAC96652E}" type="presOf" srcId="{7D31B04B-5CA3-4A2D-96BE-A362CB644FB1}" destId="{79F54421-7405-4A4C-8567-853BB4437010}" srcOrd="0" destOrd="0" presId="urn:microsoft.com/office/officeart/2005/8/layout/cycle7"/>
    <dgm:cxn modelId="{AD43B072-EDA4-473F-8CFB-B9EDF137F1BB}" type="presOf" srcId="{295CF226-6D5C-4A08-8D92-12026331A964}" destId="{4CB4CFEF-C771-4FD7-B361-069B46C53693}" srcOrd="0" destOrd="0" presId="urn:microsoft.com/office/officeart/2005/8/layout/cycle7"/>
    <dgm:cxn modelId="{1D51B898-EC2F-4B38-A3E5-E107FFA275F5}" type="presOf" srcId="{F3B90182-F56C-48D0-8ED1-820C59A7A4F3}" destId="{D99315FA-AFA4-4B6E-B01E-BEF9E0B60FB2}" srcOrd="1" destOrd="0" presId="urn:microsoft.com/office/officeart/2005/8/layout/cycle7"/>
    <dgm:cxn modelId="{93F56E80-1D8E-4D24-90C3-33477E70B836}" type="presOf" srcId="{1ED41D96-E3F8-4542-82B2-3CAB5F89EEA6}" destId="{DC69DD96-9B5B-4F8F-B2B3-E98752DB7FCF}" srcOrd="0" destOrd="0" presId="urn:microsoft.com/office/officeart/2005/8/layout/cycle7"/>
    <dgm:cxn modelId="{4B0C754E-E1E5-407C-9EC1-B47645A97F99}" srcId="{FBEAF887-0590-4EE3-8677-B887FC6B513B}" destId="{68F8FD0D-7268-486C-AE98-7F8389409EB6}" srcOrd="0" destOrd="0" parTransId="{044B452B-EC29-4069-87A8-0E5E4A7EF883}" sibTransId="{F3B90182-F56C-48D0-8ED1-820C59A7A4F3}"/>
    <dgm:cxn modelId="{980B77D5-25E9-45C5-8A8A-01445A95D380}" type="presOf" srcId="{1ED41D96-E3F8-4542-82B2-3CAB5F89EEA6}" destId="{48890FC2-E7D6-45C0-8B73-7B28913DF656}" srcOrd="1" destOrd="0" presId="urn:microsoft.com/office/officeart/2005/8/layout/cycle7"/>
    <dgm:cxn modelId="{D0DD2153-7B03-4414-885E-FA2E024F3C36}" type="presOf" srcId="{F3B90182-F56C-48D0-8ED1-820C59A7A4F3}" destId="{4E7C497C-7678-4C89-A351-30034EAD441A}" srcOrd="0" destOrd="0" presId="urn:microsoft.com/office/officeart/2005/8/layout/cycle7"/>
    <dgm:cxn modelId="{A995B210-57A4-4764-BF3F-6B156A7C2767}" type="presOf" srcId="{7D31B04B-5CA3-4A2D-96BE-A362CB644FB1}" destId="{8538C13A-BF4C-41CE-9744-33872B2C0301}" srcOrd="1" destOrd="0" presId="urn:microsoft.com/office/officeart/2005/8/layout/cycle7"/>
    <dgm:cxn modelId="{621B6DE2-F7B5-418D-ABC0-BDF5CFD6E0E5}" type="presOf" srcId="{FBEAF887-0590-4EE3-8677-B887FC6B513B}" destId="{0A34D250-46F2-417E-B1F8-2B3F2925EDF3}" srcOrd="0" destOrd="0" presId="urn:microsoft.com/office/officeart/2005/8/layout/cycle7"/>
    <dgm:cxn modelId="{1284F1C5-4451-4FBF-BEC1-732898D20CE9}" type="presOf" srcId="{99975469-0D61-4CC3-B5B4-ADE0283A2C39}" destId="{D058CECE-454E-449C-961A-352B364C185A}" srcOrd="0" destOrd="0" presId="urn:microsoft.com/office/officeart/2005/8/layout/cycle7"/>
    <dgm:cxn modelId="{22D398C4-1540-4937-84AA-C7CBD6312391}" srcId="{FBEAF887-0590-4EE3-8677-B887FC6B513B}" destId="{99975469-0D61-4CC3-B5B4-ADE0283A2C39}" srcOrd="2" destOrd="0" parTransId="{5DBA1392-ED2F-4EC2-AEC2-D2CD4DDE8449}" sibTransId="{7D31B04B-5CA3-4A2D-96BE-A362CB644FB1}"/>
    <dgm:cxn modelId="{1D0725EB-2A69-4138-B3EA-4E6519D9367C}" type="presOf" srcId="{68F8FD0D-7268-486C-AE98-7F8389409EB6}" destId="{17DDEF3C-F68E-4225-B053-65692C41DD99}" srcOrd="0" destOrd="0" presId="urn:microsoft.com/office/officeart/2005/8/layout/cycle7"/>
    <dgm:cxn modelId="{72B4B726-DCD1-4649-B9EE-DFC171B3B3AE}" type="presParOf" srcId="{0A34D250-46F2-417E-B1F8-2B3F2925EDF3}" destId="{17DDEF3C-F68E-4225-B053-65692C41DD99}" srcOrd="0" destOrd="0" presId="urn:microsoft.com/office/officeart/2005/8/layout/cycle7"/>
    <dgm:cxn modelId="{0134A293-F723-4115-BBDE-25D0DDF413E2}" type="presParOf" srcId="{0A34D250-46F2-417E-B1F8-2B3F2925EDF3}" destId="{4E7C497C-7678-4C89-A351-30034EAD441A}" srcOrd="1" destOrd="0" presId="urn:microsoft.com/office/officeart/2005/8/layout/cycle7"/>
    <dgm:cxn modelId="{E4D576EE-EFA6-4D10-9AD4-D5D360BF7E54}" type="presParOf" srcId="{4E7C497C-7678-4C89-A351-30034EAD441A}" destId="{D99315FA-AFA4-4B6E-B01E-BEF9E0B60FB2}" srcOrd="0" destOrd="0" presId="urn:microsoft.com/office/officeart/2005/8/layout/cycle7"/>
    <dgm:cxn modelId="{7C4C0608-D07A-4313-973E-B4D930C6A81E}" type="presParOf" srcId="{0A34D250-46F2-417E-B1F8-2B3F2925EDF3}" destId="{4CB4CFEF-C771-4FD7-B361-069B46C53693}" srcOrd="2" destOrd="0" presId="urn:microsoft.com/office/officeart/2005/8/layout/cycle7"/>
    <dgm:cxn modelId="{E2AB408B-5B6F-4821-8A54-325F128DC168}" type="presParOf" srcId="{0A34D250-46F2-417E-B1F8-2B3F2925EDF3}" destId="{DC69DD96-9B5B-4F8F-B2B3-E98752DB7FCF}" srcOrd="3" destOrd="0" presId="urn:microsoft.com/office/officeart/2005/8/layout/cycle7"/>
    <dgm:cxn modelId="{6FC20C76-2790-4181-8240-4E33D12A0894}" type="presParOf" srcId="{DC69DD96-9B5B-4F8F-B2B3-E98752DB7FCF}" destId="{48890FC2-E7D6-45C0-8B73-7B28913DF656}" srcOrd="0" destOrd="0" presId="urn:microsoft.com/office/officeart/2005/8/layout/cycle7"/>
    <dgm:cxn modelId="{146C6B59-6AF3-40FE-AEC1-18BFAE52E3CC}" type="presParOf" srcId="{0A34D250-46F2-417E-B1F8-2B3F2925EDF3}" destId="{D058CECE-454E-449C-961A-352B364C185A}" srcOrd="4" destOrd="0" presId="urn:microsoft.com/office/officeart/2005/8/layout/cycle7"/>
    <dgm:cxn modelId="{FC1C67A7-68BA-4801-9DD6-E1EABCFF5D65}" type="presParOf" srcId="{0A34D250-46F2-417E-B1F8-2B3F2925EDF3}" destId="{79F54421-7405-4A4C-8567-853BB4437010}" srcOrd="5" destOrd="0" presId="urn:microsoft.com/office/officeart/2005/8/layout/cycle7"/>
    <dgm:cxn modelId="{DA46E8CA-F5C4-4F91-8B73-D13360DD0009}" type="presParOf" srcId="{79F54421-7405-4A4C-8567-853BB4437010}" destId="{8538C13A-BF4C-41CE-9744-33872B2C0301}" srcOrd="0" destOrd="0" presId="urn:microsoft.com/office/officeart/2005/8/layout/cycle7"/>
  </dgm:cxnLst>
  <dgm:bg/>
  <dgm:whole/>
</dgm:dataModel>
</file>

<file path=ppt/diagrams/data2.xml><?xml version="1.0" encoding="utf-8"?>
<dgm:dataModel xmlns:dgm="http://schemas.openxmlformats.org/drawingml/2006/diagram" xmlns:a="http://schemas.openxmlformats.org/drawingml/2006/main">
  <dgm:ptLst>
    <dgm:pt modelId="{FBEAF887-0590-4EE3-8677-B887FC6B513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68F8FD0D-7268-486C-AE98-7F8389409EB6}">
      <dgm:prSet phldrT="[Texte]" custT="1"/>
      <dgm:spPr/>
      <dgm:t>
        <a:bodyPr/>
        <a:lstStyle/>
        <a:p>
          <a:endParaRPr lang="fr-MA" sz="1200" dirty="0" smtClean="0"/>
        </a:p>
        <a:p>
          <a:r>
            <a:rPr lang="fr-MA" sz="2000" dirty="0" smtClean="0"/>
            <a:t>Volet Stratégique </a:t>
          </a:r>
        </a:p>
        <a:p>
          <a:endParaRPr lang="fr-FR" sz="1200" dirty="0"/>
        </a:p>
      </dgm:t>
    </dgm:pt>
    <dgm:pt modelId="{044B452B-EC29-4069-87A8-0E5E4A7EF883}" type="parTrans" cxnId="{4B0C754E-E1E5-407C-9EC1-B47645A97F99}">
      <dgm:prSet/>
      <dgm:spPr/>
      <dgm:t>
        <a:bodyPr/>
        <a:lstStyle/>
        <a:p>
          <a:endParaRPr lang="fr-FR"/>
        </a:p>
      </dgm:t>
    </dgm:pt>
    <dgm:pt modelId="{F3B90182-F56C-48D0-8ED1-820C59A7A4F3}" type="sibTrans" cxnId="{4B0C754E-E1E5-407C-9EC1-B47645A97F99}">
      <dgm:prSet/>
      <dgm:spPr>
        <a:noFill/>
      </dgm:spPr>
      <dgm:t>
        <a:bodyPr/>
        <a:lstStyle/>
        <a:p>
          <a:endParaRPr lang="fr-FR"/>
        </a:p>
      </dgm:t>
    </dgm:pt>
    <dgm:pt modelId="{295CF226-6D5C-4A08-8D92-12026331A964}">
      <dgm:prSet phldrT="[Texte]" custT="1"/>
      <dgm:spPr>
        <a:solidFill>
          <a:schemeClr val="accent5">
            <a:lumMod val="40000"/>
            <a:lumOff val="60000"/>
          </a:schemeClr>
        </a:solidFill>
      </dgm:spPr>
      <dgm:t>
        <a:bodyPr/>
        <a:lstStyle/>
        <a:p>
          <a:r>
            <a:rPr lang="fr-MA" sz="2000" dirty="0" smtClean="0"/>
            <a:t>Volet Opérationnel</a:t>
          </a:r>
          <a:endParaRPr lang="fr-FR" sz="2000" dirty="0"/>
        </a:p>
      </dgm:t>
    </dgm:pt>
    <dgm:pt modelId="{A1CDCC67-AF83-4350-92BB-145EE6114DEC}" type="parTrans" cxnId="{B3FE0A1D-7E34-473C-80C9-BBA1E8E54925}">
      <dgm:prSet/>
      <dgm:spPr/>
      <dgm:t>
        <a:bodyPr/>
        <a:lstStyle/>
        <a:p>
          <a:endParaRPr lang="fr-FR"/>
        </a:p>
      </dgm:t>
    </dgm:pt>
    <dgm:pt modelId="{1ED41D96-E3F8-4542-82B2-3CAB5F89EEA6}" type="sibTrans" cxnId="{B3FE0A1D-7E34-473C-80C9-BBA1E8E54925}">
      <dgm:prSet/>
      <dgm:spPr>
        <a:noFill/>
      </dgm:spPr>
      <dgm:t>
        <a:bodyPr/>
        <a:lstStyle/>
        <a:p>
          <a:endParaRPr lang="fr-FR"/>
        </a:p>
      </dgm:t>
    </dgm:pt>
    <dgm:pt modelId="{99975469-0D61-4CC3-B5B4-ADE0283A2C39}">
      <dgm:prSet phldrT="[Texte]" custT="1"/>
      <dgm:spPr>
        <a:solidFill>
          <a:schemeClr val="accent5">
            <a:lumMod val="40000"/>
            <a:lumOff val="60000"/>
          </a:schemeClr>
        </a:solidFill>
      </dgm:spPr>
      <dgm:t>
        <a:bodyPr/>
        <a:lstStyle/>
        <a:p>
          <a:r>
            <a:rPr lang="fr-MA" sz="2000" dirty="0" smtClean="0"/>
            <a:t>Volet Données</a:t>
          </a:r>
          <a:endParaRPr lang="fr-FR" sz="2000" dirty="0"/>
        </a:p>
      </dgm:t>
    </dgm:pt>
    <dgm:pt modelId="{5DBA1392-ED2F-4EC2-AEC2-D2CD4DDE8449}" type="parTrans" cxnId="{22D398C4-1540-4937-84AA-C7CBD6312391}">
      <dgm:prSet/>
      <dgm:spPr/>
      <dgm:t>
        <a:bodyPr/>
        <a:lstStyle/>
        <a:p>
          <a:endParaRPr lang="fr-FR"/>
        </a:p>
      </dgm:t>
    </dgm:pt>
    <dgm:pt modelId="{7D31B04B-5CA3-4A2D-96BE-A362CB644FB1}" type="sibTrans" cxnId="{22D398C4-1540-4937-84AA-C7CBD6312391}">
      <dgm:prSet/>
      <dgm:spPr>
        <a:noFill/>
      </dgm:spPr>
      <dgm:t>
        <a:bodyPr/>
        <a:lstStyle/>
        <a:p>
          <a:endParaRPr lang="fr-FR"/>
        </a:p>
      </dgm:t>
    </dgm:pt>
    <dgm:pt modelId="{0A34D250-46F2-417E-B1F8-2B3F2925EDF3}" type="pres">
      <dgm:prSet presAssocID="{FBEAF887-0590-4EE3-8677-B887FC6B513B}" presName="Name0" presStyleCnt="0">
        <dgm:presLayoutVars>
          <dgm:dir/>
          <dgm:resizeHandles val="exact"/>
        </dgm:presLayoutVars>
      </dgm:prSet>
      <dgm:spPr/>
      <dgm:t>
        <a:bodyPr/>
        <a:lstStyle/>
        <a:p>
          <a:endParaRPr lang="fr-FR"/>
        </a:p>
      </dgm:t>
    </dgm:pt>
    <dgm:pt modelId="{17DDEF3C-F68E-4225-B053-65692C41DD99}" type="pres">
      <dgm:prSet presAssocID="{68F8FD0D-7268-486C-AE98-7F8389409EB6}" presName="node" presStyleLbl="node1" presStyleIdx="0" presStyleCnt="3" custScaleX="130026" custScaleY="61876">
        <dgm:presLayoutVars>
          <dgm:bulletEnabled val="1"/>
        </dgm:presLayoutVars>
      </dgm:prSet>
      <dgm:spPr/>
      <dgm:t>
        <a:bodyPr/>
        <a:lstStyle/>
        <a:p>
          <a:endParaRPr lang="fr-FR"/>
        </a:p>
      </dgm:t>
    </dgm:pt>
    <dgm:pt modelId="{4E7C497C-7678-4C89-A351-30034EAD441A}" type="pres">
      <dgm:prSet presAssocID="{F3B90182-F56C-48D0-8ED1-820C59A7A4F3}" presName="sibTrans" presStyleLbl="sibTrans2D1" presStyleIdx="0" presStyleCnt="3"/>
      <dgm:spPr/>
      <dgm:t>
        <a:bodyPr/>
        <a:lstStyle/>
        <a:p>
          <a:endParaRPr lang="fr-FR"/>
        </a:p>
      </dgm:t>
    </dgm:pt>
    <dgm:pt modelId="{D99315FA-AFA4-4B6E-B01E-BEF9E0B60FB2}" type="pres">
      <dgm:prSet presAssocID="{F3B90182-F56C-48D0-8ED1-820C59A7A4F3}" presName="connectorText" presStyleLbl="sibTrans2D1" presStyleIdx="0" presStyleCnt="3"/>
      <dgm:spPr/>
      <dgm:t>
        <a:bodyPr/>
        <a:lstStyle/>
        <a:p>
          <a:endParaRPr lang="fr-FR"/>
        </a:p>
      </dgm:t>
    </dgm:pt>
    <dgm:pt modelId="{4CB4CFEF-C771-4FD7-B361-069B46C53693}" type="pres">
      <dgm:prSet presAssocID="{295CF226-6D5C-4A08-8D92-12026331A964}" presName="node" presStyleLbl="node1" presStyleIdx="1" presStyleCnt="3" custRadScaleRad="103725" custRadScaleInc="-58483">
        <dgm:presLayoutVars>
          <dgm:bulletEnabled val="1"/>
        </dgm:presLayoutVars>
      </dgm:prSet>
      <dgm:spPr/>
      <dgm:t>
        <a:bodyPr/>
        <a:lstStyle/>
        <a:p>
          <a:endParaRPr lang="fr-FR"/>
        </a:p>
      </dgm:t>
    </dgm:pt>
    <dgm:pt modelId="{DC69DD96-9B5B-4F8F-B2B3-E98752DB7FCF}" type="pres">
      <dgm:prSet presAssocID="{1ED41D96-E3F8-4542-82B2-3CAB5F89EEA6}" presName="sibTrans" presStyleLbl="sibTrans2D1" presStyleIdx="1" presStyleCnt="3"/>
      <dgm:spPr/>
      <dgm:t>
        <a:bodyPr/>
        <a:lstStyle/>
        <a:p>
          <a:endParaRPr lang="fr-FR"/>
        </a:p>
      </dgm:t>
    </dgm:pt>
    <dgm:pt modelId="{48890FC2-E7D6-45C0-8B73-7B28913DF656}" type="pres">
      <dgm:prSet presAssocID="{1ED41D96-E3F8-4542-82B2-3CAB5F89EEA6}" presName="connectorText" presStyleLbl="sibTrans2D1" presStyleIdx="1" presStyleCnt="3"/>
      <dgm:spPr/>
      <dgm:t>
        <a:bodyPr/>
        <a:lstStyle/>
        <a:p>
          <a:endParaRPr lang="fr-FR"/>
        </a:p>
      </dgm:t>
    </dgm:pt>
    <dgm:pt modelId="{D058CECE-454E-449C-961A-352B364C185A}" type="pres">
      <dgm:prSet presAssocID="{99975469-0D61-4CC3-B5B4-ADE0283A2C39}" presName="node" presStyleLbl="node1" presStyleIdx="2" presStyleCnt="3" custRadScaleRad="95117" custRadScaleInc="58857">
        <dgm:presLayoutVars>
          <dgm:bulletEnabled val="1"/>
        </dgm:presLayoutVars>
      </dgm:prSet>
      <dgm:spPr/>
      <dgm:t>
        <a:bodyPr/>
        <a:lstStyle/>
        <a:p>
          <a:endParaRPr lang="fr-FR"/>
        </a:p>
      </dgm:t>
    </dgm:pt>
    <dgm:pt modelId="{79F54421-7405-4A4C-8567-853BB4437010}" type="pres">
      <dgm:prSet presAssocID="{7D31B04B-5CA3-4A2D-96BE-A362CB644FB1}" presName="sibTrans" presStyleLbl="sibTrans2D1" presStyleIdx="2" presStyleCnt="3"/>
      <dgm:spPr/>
      <dgm:t>
        <a:bodyPr/>
        <a:lstStyle/>
        <a:p>
          <a:endParaRPr lang="fr-FR"/>
        </a:p>
      </dgm:t>
    </dgm:pt>
    <dgm:pt modelId="{8538C13A-BF4C-41CE-9744-33872B2C0301}" type="pres">
      <dgm:prSet presAssocID="{7D31B04B-5CA3-4A2D-96BE-A362CB644FB1}" presName="connectorText" presStyleLbl="sibTrans2D1" presStyleIdx="2" presStyleCnt="3"/>
      <dgm:spPr/>
      <dgm:t>
        <a:bodyPr/>
        <a:lstStyle/>
        <a:p>
          <a:endParaRPr lang="fr-FR"/>
        </a:p>
      </dgm:t>
    </dgm:pt>
  </dgm:ptLst>
  <dgm:cxnLst>
    <dgm:cxn modelId="{49B4D51A-4593-43A4-AF9A-CC6B347736E1}" type="presOf" srcId="{7D31B04B-5CA3-4A2D-96BE-A362CB644FB1}" destId="{8538C13A-BF4C-41CE-9744-33872B2C0301}" srcOrd="1" destOrd="0" presId="urn:microsoft.com/office/officeart/2005/8/layout/cycle7"/>
    <dgm:cxn modelId="{B3FE0A1D-7E34-473C-80C9-BBA1E8E54925}" srcId="{FBEAF887-0590-4EE3-8677-B887FC6B513B}" destId="{295CF226-6D5C-4A08-8D92-12026331A964}" srcOrd="1" destOrd="0" parTransId="{A1CDCC67-AF83-4350-92BB-145EE6114DEC}" sibTransId="{1ED41D96-E3F8-4542-82B2-3CAB5F89EEA6}"/>
    <dgm:cxn modelId="{CF9FA61F-8A31-4499-BD95-4198045BB79E}" type="presOf" srcId="{F3B90182-F56C-48D0-8ED1-820C59A7A4F3}" destId="{4E7C497C-7678-4C89-A351-30034EAD441A}" srcOrd="0" destOrd="0" presId="urn:microsoft.com/office/officeart/2005/8/layout/cycle7"/>
    <dgm:cxn modelId="{4B0C754E-E1E5-407C-9EC1-B47645A97F99}" srcId="{FBEAF887-0590-4EE3-8677-B887FC6B513B}" destId="{68F8FD0D-7268-486C-AE98-7F8389409EB6}" srcOrd="0" destOrd="0" parTransId="{044B452B-EC29-4069-87A8-0E5E4A7EF883}" sibTransId="{F3B90182-F56C-48D0-8ED1-820C59A7A4F3}"/>
    <dgm:cxn modelId="{69CAC357-3380-4777-A4B2-3BAE16B85F5F}" type="presOf" srcId="{1ED41D96-E3F8-4542-82B2-3CAB5F89EEA6}" destId="{48890FC2-E7D6-45C0-8B73-7B28913DF656}" srcOrd="1" destOrd="0" presId="urn:microsoft.com/office/officeart/2005/8/layout/cycle7"/>
    <dgm:cxn modelId="{5626D7F6-813D-46A7-B3F5-8FA5F28D3319}" type="presOf" srcId="{FBEAF887-0590-4EE3-8677-B887FC6B513B}" destId="{0A34D250-46F2-417E-B1F8-2B3F2925EDF3}" srcOrd="0" destOrd="0" presId="urn:microsoft.com/office/officeart/2005/8/layout/cycle7"/>
    <dgm:cxn modelId="{86D37732-ECD3-438E-9D79-73930843D1F1}" type="presOf" srcId="{68F8FD0D-7268-486C-AE98-7F8389409EB6}" destId="{17DDEF3C-F68E-4225-B053-65692C41DD99}" srcOrd="0" destOrd="0" presId="urn:microsoft.com/office/officeart/2005/8/layout/cycle7"/>
    <dgm:cxn modelId="{7485F846-7F0E-4D6B-B55D-497F09E0ED93}" type="presOf" srcId="{1ED41D96-E3F8-4542-82B2-3CAB5F89EEA6}" destId="{DC69DD96-9B5B-4F8F-B2B3-E98752DB7FCF}" srcOrd="0" destOrd="0" presId="urn:microsoft.com/office/officeart/2005/8/layout/cycle7"/>
    <dgm:cxn modelId="{61DAC625-A9B2-45D2-9982-BF20095500F5}" type="presOf" srcId="{99975469-0D61-4CC3-B5B4-ADE0283A2C39}" destId="{D058CECE-454E-449C-961A-352B364C185A}" srcOrd="0" destOrd="0" presId="urn:microsoft.com/office/officeart/2005/8/layout/cycle7"/>
    <dgm:cxn modelId="{2B215EBA-9C65-4107-B495-634EBE61E3A5}" type="presOf" srcId="{7D31B04B-5CA3-4A2D-96BE-A362CB644FB1}" destId="{79F54421-7405-4A4C-8567-853BB4437010}" srcOrd="0" destOrd="0" presId="urn:microsoft.com/office/officeart/2005/8/layout/cycle7"/>
    <dgm:cxn modelId="{22D398C4-1540-4937-84AA-C7CBD6312391}" srcId="{FBEAF887-0590-4EE3-8677-B887FC6B513B}" destId="{99975469-0D61-4CC3-B5B4-ADE0283A2C39}" srcOrd="2" destOrd="0" parTransId="{5DBA1392-ED2F-4EC2-AEC2-D2CD4DDE8449}" sibTransId="{7D31B04B-5CA3-4A2D-96BE-A362CB644FB1}"/>
    <dgm:cxn modelId="{DFF54C79-7798-4A9A-8A3B-B6E30732F0B9}" type="presOf" srcId="{295CF226-6D5C-4A08-8D92-12026331A964}" destId="{4CB4CFEF-C771-4FD7-B361-069B46C53693}" srcOrd="0" destOrd="0" presId="urn:microsoft.com/office/officeart/2005/8/layout/cycle7"/>
    <dgm:cxn modelId="{135F2890-51C7-4ED5-9C1D-849877D79A31}" type="presOf" srcId="{F3B90182-F56C-48D0-8ED1-820C59A7A4F3}" destId="{D99315FA-AFA4-4B6E-B01E-BEF9E0B60FB2}" srcOrd="1" destOrd="0" presId="urn:microsoft.com/office/officeart/2005/8/layout/cycle7"/>
    <dgm:cxn modelId="{C9B07B9F-E630-4AAF-B683-0DEF73EE6CB0}" type="presParOf" srcId="{0A34D250-46F2-417E-B1F8-2B3F2925EDF3}" destId="{17DDEF3C-F68E-4225-B053-65692C41DD99}" srcOrd="0" destOrd="0" presId="urn:microsoft.com/office/officeart/2005/8/layout/cycle7"/>
    <dgm:cxn modelId="{04FF92C4-AA0D-4C4B-B757-8AD19B37600B}" type="presParOf" srcId="{0A34D250-46F2-417E-B1F8-2B3F2925EDF3}" destId="{4E7C497C-7678-4C89-A351-30034EAD441A}" srcOrd="1" destOrd="0" presId="urn:microsoft.com/office/officeart/2005/8/layout/cycle7"/>
    <dgm:cxn modelId="{009BDB43-A3FF-4893-ACE3-4CE2ABD2510D}" type="presParOf" srcId="{4E7C497C-7678-4C89-A351-30034EAD441A}" destId="{D99315FA-AFA4-4B6E-B01E-BEF9E0B60FB2}" srcOrd="0" destOrd="0" presId="urn:microsoft.com/office/officeart/2005/8/layout/cycle7"/>
    <dgm:cxn modelId="{F740E06B-4618-46FB-8FE7-9AE098920970}" type="presParOf" srcId="{0A34D250-46F2-417E-B1F8-2B3F2925EDF3}" destId="{4CB4CFEF-C771-4FD7-B361-069B46C53693}" srcOrd="2" destOrd="0" presId="urn:microsoft.com/office/officeart/2005/8/layout/cycle7"/>
    <dgm:cxn modelId="{25BF9E2E-6A47-4E07-A54E-44CFD83C7227}" type="presParOf" srcId="{0A34D250-46F2-417E-B1F8-2B3F2925EDF3}" destId="{DC69DD96-9B5B-4F8F-B2B3-E98752DB7FCF}" srcOrd="3" destOrd="0" presId="urn:microsoft.com/office/officeart/2005/8/layout/cycle7"/>
    <dgm:cxn modelId="{2C9C3251-B498-405C-87A1-08ADCD28A3D7}" type="presParOf" srcId="{DC69DD96-9B5B-4F8F-B2B3-E98752DB7FCF}" destId="{48890FC2-E7D6-45C0-8B73-7B28913DF656}" srcOrd="0" destOrd="0" presId="urn:microsoft.com/office/officeart/2005/8/layout/cycle7"/>
    <dgm:cxn modelId="{849591AA-C24B-4D5C-946E-B382A9F621F5}" type="presParOf" srcId="{0A34D250-46F2-417E-B1F8-2B3F2925EDF3}" destId="{D058CECE-454E-449C-961A-352B364C185A}" srcOrd="4" destOrd="0" presId="urn:microsoft.com/office/officeart/2005/8/layout/cycle7"/>
    <dgm:cxn modelId="{417EC720-A4F1-49BB-BDEC-A26E08E9B494}" type="presParOf" srcId="{0A34D250-46F2-417E-B1F8-2B3F2925EDF3}" destId="{79F54421-7405-4A4C-8567-853BB4437010}" srcOrd="5" destOrd="0" presId="urn:microsoft.com/office/officeart/2005/8/layout/cycle7"/>
    <dgm:cxn modelId="{2020CD88-96FD-4CE0-9E46-4A022584E5AF}" type="presParOf" srcId="{79F54421-7405-4A4C-8567-853BB4437010}" destId="{8538C13A-BF4C-41CE-9744-33872B2C0301}" srcOrd="0" destOrd="0" presId="urn:microsoft.com/office/officeart/2005/8/layout/cycle7"/>
  </dgm:cxnLst>
  <dgm:bg/>
  <dgm:whole/>
</dgm:dataModel>
</file>

<file path=ppt/diagrams/data3.xml><?xml version="1.0" encoding="utf-8"?>
<dgm:dataModel xmlns:dgm="http://schemas.openxmlformats.org/drawingml/2006/diagram" xmlns:a="http://schemas.openxmlformats.org/drawingml/2006/main">
  <dgm:ptLst>
    <dgm:pt modelId="{FBEAF887-0590-4EE3-8677-B887FC6B513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68F8FD0D-7268-486C-AE98-7F8389409EB6}">
      <dgm:prSet phldrT="[Texte]" custT="1"/>
      <dgm:spPr>
        <a:solidFill>
          <a:schemeClr val="accent5">
            <a:lumMod val="40000"/>
            <a:lumOff val="60000"/>
          </a:schemeClr>
        </a:solidFill>
      </dgm:spPr>
      <dgm:t>
        <a:bodyPr/>
        <a:lstStyle/>
        <a:p>
          <a:endParaRPr lang="fr-MA" sz="1200" dirty="0" smtClean="0"/>
        </a:p>
        <a:p>
          <a:r>
            <a:rPr lang="fr-MA" sz="1800" dirty="0" smtClean="0"/>
            <a:t>Volet Stratégique: </a:t>
          </a:r>
        </a:p>
        <a:p>
          <a:endParaRPr lang="fr-FR" sz="1200" dirty="0"/>
        </a:p>
      </dgm:t>
    </dgm:pt>
    <dgm:pt modelId="{044B452B-EC29-4069-87A8-0E5E4A7EF883}" type="parTrans" cxnId="{4B0C754E-E1E5-407C-9EC1-B47645A97F99}">
      <dgm:prSet/>
      <dgm:spPr/>
      <dgm:t>
        <a:bodyPr/>
        <a:lstStyle/>
        <a:p>
          <a:endParaRPr lang="fr-FR"/>
        </a:p>
      </dgm:t>
    </dgm:pt>
    <dgm:pt modelId="{F3B90182-F56C-48D0-8ED1-820C59A7A4F3}" type="sibTrans" cxnId="{4B0C754E-E1E5-407C-9EC1-B47645A97F99}">
      <dgm:prSet/>
      <dgm:spPr>
        <a:noFill/>
      </dgm:spPr>
      <dgm:t>
        <a:bodyPr/>
        <a:lstStyle/>
        <a:p>
          <a:endParaRPr lang="fr-FR"/>
        </a:p>
      </dgm:t>
    </dgm:pt>
    <dgm:pt modelId="{295CF226-6D5C-4A08-8D92-12026331A964}">
      <dgm:prSet phldrT="[Texte]" custT="1"/>
      <dgm:spPr>
        <a:solidFill>
          <a:schemeClr val="accent5">
            <a:lumMod val="40000"/>
            <a:lumOff val="60000"/>
          </a:schemeClr>
        </a:solidFill>
      </dgm:spPr>
      <dgm:t>
        <a:bodyPr/>
        <a:lstStyle/>
        <a:p>
          <a:r>
            <a:rPr lang="fr-MA" sz="2000" dirty="0" smtClean="0"/>
            <a:t>Volet Opérationnel</a:t>
          </a:r>
          <a:endParaRPr lang="fr-FR" sz="2000" dirty="0"/>
        </a:p>
      </dgm:t>
    </dgm:pt>
    <dgm:pt modelId="{A1CDCC67-AF83-4350-92BB-145EE6114DEC}" type="parTrans" cxnId="{B3FE0A1D-7E34-473C-80C9-BBA1E8E54925}">
      <dgm:prSet/>
      <dgm:spPr/>
      <dgm:t>
        <a:bodyPr/>
        <a:lstStyle/>
        <a:p>
          <a:endParaRPr lang="fr-FR"/>
        </a:p>
      </dgm:t>
    </dgm:pt>
    <dgm:pt modelId="{1ED41D96-E3F8-4542-82B2-3CAB5F89EEA6}" type="sibTrans" cxnId="{B3FE0A1D-7E34-473C-80C9-BBA1E8E54925}">
      <dgm:prSet/>
      <dgm:spPr>
        <a:noFill/>
      </dgm:spPr>
      <dgm:t>
        <a:bodyPr/>
        <a:lstStyle/>
        <a:p>
          <a:endParaRPr lang="fr-FR"/>
        </a:p>
      </dgm:t>
    </dgm:pt>
    <dgm:pt modelId="{99975469-0D61-4CC3-B5B4-ADE0283A2C39}">
      <dgm:prSet phldrT="[Texte]" custT="1"/>
      <dgm:spPr/>
      <dgm:t>
        <a:bodyPr/>
        <a:lstStyle/>
        <a:p>
          <a:r>
            <a:rPr lang="fr-MA" sz="2000" dirty="0" smtClean="0"/>
            <a:t>Données</a:t>
          </a:r>
          <a:endParaRPr lang="fr-FR" sz="2000" dirty="0"/>
        </a:p>
      </dgm:t>
    </dgm:pt>
    <dgm:pt modelId="{5DBA1392-ED2F-4EC2-AEC2-D2CD4DDE8449}" type="parTrans" cxnId="{22D398C4-1540-4937-84AA-C7CBD6312391}">
      <dgm:prSet/>
      <dgm:spPr/>
      <dgm:t>
        <a:bodyPr/>
        <a:lstStyle/>
        <a:p>
          <a:endParaRPr lang="fr-FR"/>
        </a:p>
      </dgm:t>
    </dgm:pt>
    <dgm:pt modelId="{7D31B04B-5CA3-4A2D-96BE-A362CB644FB1}" type="sibTrans" cxnId="{22D398C4-1540-4937-84AA-C7CBD6312391}">
      <dgm:prSet/>
      <dgm:spPr>
        <a:noFill/>
      </dgm:spPr>
      <dgm:t>
        <a:bodyPr/>
        <a:lstStyle/>
        <a:p>
          <a:endParaRPr lang="fr-FR"/>
        </a:p>
      </dgm:t>
    </dgm:pt>
    <dgm:pt modelId="{0A34D250-46F2-417E-B1F8-2B3F2925EDF3}" type="pres">
      <dgm:prSet presAssocID="{FBEAF887-0590-4EE3-8677-B887FC6B513B}" presName="Name0" presStyleCnt="0">
        <dgm:presLayoutVars>
          <dgm:dir/>
          <dgm:resizeHandles val="exact"/>
        </dgm:presLayoutVars>
      </dgm:prSet>
      <dgm:spPr/>
      <dgm:t>
        <a:bodyPr/>
        <a:lstStyle/>
        <a:p>
          <a:endParaRPr lang="fr-FR"/>
        </a:p>
      </dgm:t>
    </dgm:pt>
    <dgm:pt modelId="{17DDEF3C-F68E-4225-B053-65692C41DD99}" type="pres">
      <dgm:prSet presAssocID="{68F8FD0D-7268-486C-AE98-7F8389409EB6}" presName="node" presStyleLbl="node1" presStyleIdx="0" presStyleCnt="3" custScaleX="130026" custScaleY="61876">
        <dgm:presLayoutVars>
          <dgm:bulletEnabled val="1"/>
        </dgm:presLayoutVars>
      </dgm:prSet>
      <dgm:spPr/>
      <dgm:t>
        <a:bodyPr/>
        <a:lstStyle/>
        <a:p>
          <a:endParaRPr lang="fr-FR"/>
        </a:p>
      </dgm:t>
    </dgm:pt>
    <dgm:pt modelId="{4E7C497C-7678-4C89-A351-30034EAD441A}" type="pres">
      <dgm:prSet presAssocID="{F3B90182-F56C-48D0-8ED1-820C59A7A4F3}" presName="sibTrans" presStyleLbl="sibTrans2D1" presStyleIdx="0" presStyleCnt="3"/>
      <dgm:spPr/>
      <dgm:t>
        <a:bodyPr/>
        <a:lstStyle/>
        <a:p>
          <a:endParaRPr lang="fr-FR"/>
        </a:p>
      </dgm:t>
    </dgm:pt>
    <dgm:pt modelId="{D99315FA-AFA4-4B6E-B01E-BEF9E0B60FB2}" type="pres">
      <dgm:prSet presAssocID="{F3B90182-F56C-48D0-8ED1-820C59A7A4F3}" presName="connectorText" presStyleLbl="sibTrans2D1" presStyleIdx="0" presStyleCnt="3"/>
      <dgm:spPr/>
      <dgm:t>
        <a:bodyPr/>
        <a:lstStyle/>
        <a:p>
          <a:endParaRPr lang="fr-FR"/>
        </a:p>
      </dgm:t>
    </dgm:pt>
    <dgm:pt modelId="{4CB4CFEF-C771-4FD7-B361-069B46C53693}" type="pres">
      <dgm:prSet presAssocID="{295CF226-6D5C-4A08-8D92-12026331A964}" presName="node" presStyleLbl="node1" presStyleIdx="1" presStyleCnt="3" custRadScaleRad="103725" custRadScaleInc="-58483">
        <dgm:presLayoutVars>
          <dgm:bulletEnabled val="1"/>
        </dgm:presLayoutVars>
      </dgm:prSet>
      <dgm:spPr/>
      <dgm:t>
        <a:bodyPr/>
        <a:lstStyle/>
        <a:p>
          <a:endParaRPr lang="fr-FR"/>
        </a:p>
      </dgm:t>
    </dgm:pt>
    <dgm:pt modelId="{DC69DD96-9B5B-4F8F-B2B3-E98752DB7FCF}" type="pres">
      <dgm:prSet presAssocID="{1ED41D96-E3F8-4542-82B2-3CAB5F89EEA6}" presName="sibTrans" presStyleLbl="sibTrans2D1" presStyleIdx="1" presStyleCnt="3"/>
      <dgm:spPr/>
      <dgm:t>
        <a:bodyPr/>
        <a:lstStyle/>
        <a:p>
          <a:endParaRPr lang="fr-FR"/>
        </a:p>
      </dgm:t>
    </dgm:pt>
    <dgm:pt modelId="{48890FC2-E7D6-45C0-8B73-7B28913DF656}" type="pres">
      <dgm:prSet presAssocID="{1ED41D96-E3F8-4542-82B2-3CAB5F89EEA6}" presName="connectorText" presStyleLbl="sibTrans2D1" presStyleIdx="1" presStyleCnt="3"/>
      <dgm:spPr/>
      <dgm:t>
        <a:bodyPr/>
        <a:lstStyle/>
        <a:p>
          <a:endParaRPr lang="fr-FR"/>
        </a:p>
      </dgm:t>
    </dgm:pt>
    <dgm:pt modelId="{D058CECE-454E-449C-961A-352B364C185A}" type="pres">
      <dgm:prSet presAssocID="{99975469-0D61-4CC3-B5B4-ADE0283A2C39}" presName="node" presStyleLbl="node1" presStyleIdx="2" presStyleCnt="3" custRadScaleRad="95117" custRadScaleInc="58857">
        <dgm:presLayoutVars>
          <dgm:bulletEnabled val="1"/>
        </dgm:presLayoutVars>
      </dgm:prSet>
      <dgm:spPr/>
      <dgm:t>
        <a:bodyPr/>
        <a:lstStyle/>
        <a:p>
          <a:endParaRPr lang="fr-FR"/>
        </a:p>
      </dgm:t>
    </dgm:pt>
    <dgm:pt modelId="{79F54421-7405-4A4C-8567-853BB4437010}" type="pres">
      <dgm:prSet presAssocID="{7D31B04B-5CA3-4A2D-96BE-A362CB644FB1}" presName="sibTrans" presStyleLbl="sibTrans2D1" presStyleIdx="2" presStyleCnt="3"/>
      <dgm:spPr/>
      <dgm:t>
        <a:bodyPr/>
        <a:lstStyle/>
        <a:p>
          <a:endParaRPr lang="fr-FR"/>
        </a:p>
      </dgm:t>
    </dgm:pt>
    <dgm:pt modelId="{8538C13A-BF4C-41CE-9744-33872B2C0301}" type="pres">
      <dgm:prSet presAssocID="{7D31B04B-5CA3-4A2D-96BE-A362CB644FB1}" presName="connectorText" presStyleLbl="sibTrans2D1" presStyleIdx="2" presStyleCnt="3"/>
      <dgm:spPr/>
      <dgm:t>
        <a:bodyPr/>
        <a:lstStyle/>
        <a:p>
          <a:endParaRPr lang="fr-FR"/>
        </a:p>
      </dgm:t>
    </dgm:pt>
  </dgm:ptLst>
  <dgm:cxnLst>
    <dgm:cxn modelId="{B3FE0A1D-7E34-473C-80C9-BBA1E8E54925}" srcId="{FBEAF887-0590-4EE3-8677-B887FC6B513B}" destId="{295CF226-6D5C-4A08-8D92-12026331A964}" srcOrd="1" destOrd="0" parTransId="{A1CDCC67-AF83-4350-92BB-145EE6114DEC}" sibTransId="{1ED41D96-E3F8-4542-82B2-3CAB5F89EEA6}"/>
    <dgm:cxn modelId="{4345C0AA-D003-46C5-A07B-31FD03B0F766}" type="presOf" srcId="{1ED41D96-E3F8-4542-82B2-3CAB5F89EEA6}" destId="{48890FC2-E7D6-45C0-8B73-7B28913DF656}" srcOrd="1" destOrd="0" presId="urn:microsoft.com/office/officeart/2005/8/layout/cycle7"/>
    <dgm:cxn modelId="{0ED9494B-C981-4FA8-B41F-0AEBEE20B11E}" type="presOf" srcId="{F3B90182-F56C-48D0-8ED1-820C59A7A4F3}" destId="{4E7C497C-7678-4C89-A351-30034EAD441A}" srcOrd="0" destOrd="0" presId="urn:microsoft.com/office/officeart/2005/8/layout/cycle7"/>
    <dgm:cxn modelId="{3B7F174A-E986-4070-8717-8DCC4F979CF0}" type="presOf" srcId="{F3B90182-F56C-48D0-8ED1-820C59A7A4F3}" destId="{D99315FA-AFA4-4B6E-B01E-BEF9E0B60FB2}" srcOrd="1" destOrd="0" presId="urn:microsoft.com/office/officeart/2005/8/layout/cycle7"/>
    <dgm:cxn modelId="{39840EE5-936E-4024-AE1E-043DA976CE26}" type="presOf" srcId="{7D31B04B-5CA3-4A2D-96BE-A362CB644FB1}" destId="{8538C13A-BF4C-41CE-9744-33872B2C0301}" srcOrd="1" destOrd="0" presId="urn:microsoft.com/office/officeart/2005/8/layout/cycle7"/>
    <dgm:cxn modelId="{4B0C754E-E1E5-407C-9EC1-B47645A97F99}" srcId="{FBEAF887-0590-4EE3-8677-B887FC6B513B}" destId="{68F8FD0D-7268-486C-AE98-7F8389409EB6}" srcOrd="0" destOrd="0" parTransId="{044B452B-EC29-4069-87A8-0E5E4A7EF883}" sibTransId="{F3B90182-F56C-48D0-8ED1-820C59A7A4F3}"/>
    <dgm:cxn modelId="{63B1C225-E098-462C-81EB-0A7E7533A0B0}" type="presOf" srcId="{FBEAF887-0590-4EE3-8677-B887FC6B513B}" destId="{0A34D250-46F2-417E-B1F8-2B3F2925EDF3}" srcOrd="0" destOrd="0" presId="urn:microsoft.com/office/officeart/2005/8/layout/cycle7"/>
    <dgm:cxn modelId="{BADABE5B-03F6-494D-A1D0-A98EA769B098}" type="presOf" srcId="{295CF226-6D5C-4A08-8D92-12026331A964}" destId="{4CB4CFEF-C771-4FD7-B361-069B46C53693}" srcOrd="0" destOrd="0" presId="urn:microsoft.com/office/officeart/2005/8/layout/cycle7"/>
    <dgm:cxn modelId="{614E3673-DB39-4D9C-AA13-7B7EFD32D6B0}" type="presOf" srcId="{1ED41D96-E3F8-4542-82B2-3CAB5F89EEA6}" destId="{DC69DD96-9B5B-4F8F-B2B3-E98752DB7FCF}" srcOrd="0" destOrd="0" presId="urn:microsoft.com/office/officeart/2005/8/layout/cycle7"/>
    <dgm:cxn modelId="{BA564760-54E2-4710-84FD-5CA889AB39E2}" type="presOf" srcId="{99975469-0D61-4CC3-B5B4-ADE0283A2C39}" destId="{D058CECE-454E-449C-961A-352B364C185A}" srcOrd="0" destOrd="0" presId="urn:microsoft.com/office/officeart/2005/8/layout/cycle7"/>
    <dgm:cxn modelId="{DB2B43B9-681D-4B7D-9EFC-85E12CD63DC8}" type="presOf" srcId="{7D31B04B-5CA3-4A2D-96BE-A362CB644FB1}" destId="{79F54421-7405-4A4C-8567-853BB4437010}" srcOrd="0" destOrd="0" presId="urn:microsoft.com/office/officeart/2005/8/layout/cycle7"/>
    <dgm:cxn modelId="{22D398C4-1540-4937-84AA-C7CBD6312391}" srcId="{FBEAF887-0590-4EE3-8677-B887FC6B513B}" destId="{99975469-0D61-4CC3-B5B4-ADE0283A2C39}" srcOrd="2" destOrd="0" parTransId="{5DBA1392-ED2F-4EC2-AEC2-D2CD4DDE8449}" sibTransId="{7D31B04B-5CA3-4A2D-96BE-A362CB644FB1}"/>
    <dgm:cxn modelId="{CF5726FB-3390-4839-A00B-AFCAFFBC6739}" type="presOf" srcId="{68F8FD0D-7268-486C-AE98-7F8389409EB6}" destId="{17DDEF3C-F68E-4225-B053-65692C41DD99}" srcOrd="0" destOrd="0" presId="urn:microsoft.com/office/officeart/2005/8/layout/cycle7"/>
    <dgm:cxn modelId="{B4B9B163-C425-442E-AEE6-82044A94A9E1}" type="presParOf" srcId="{0A34D250-46F2-417E-B1F8-2B3F2925EDF3}" destId="{17DDEF3C-F68E-4225-B053-65692C41DD99}" srcOrd="0" destOrd="0" presId="urn:microsoft.com/office/officeart/2005/8/layout/cycle7"/>
    <dgm:cxn modelId="{FD515A1A-F7CD-4536-A9AC-8854551A9EC7}" type="presParOf" srcId="{0A34D250-46F2-417E-B1F8-2B3F2925EDF3}" destId="{4E7C497C-7678-4C89-A351-30034EAD441A}" srcOrd="1" destOrd="0" presId="urn:microsoft.com/office/officeart/2005/8/layout/cycle7"/>
    <dgm:cxn modelId="{F726257C-DA4A-4FDD-8A9A-65093BEDD996}" type="presParOf" srcId="{4E7C497C-7678-4C89-A351-30034EAD441A}" destId="{D99315FA-AFA4-4B6E-B01E-BEF9E0B60FB2}" srcOrd="0" destOrd="0" presId="urn:microsoft.com/office/officeart/2005/8/layout/cycle7"/>
    <dgm:cxn modelId="{4D9EC751-44D2-498F-8813-22F337D721B3}" type="presParOf" srcId="{0A34D250-46F2-417E-B1F8-2B3F2925EDF3}" destId="{4CB4CFEF-C771-4FD7-B361-069B46C53693}" srcOrd="2" destOrd="0" presId="urn:microsoft.com/office/officeart/2005/8/layout/cycle7"/>
    <dgm:cxn modelId="{7354143F-97D0-4F05-A0FC-FC8C5C4E646E}" type="presParOf" srcId="{0A34D250-46F2-417E-B1F8-2B3F2925EDF3}" destId="{DC69DD96-9B5B-4F8F-B2B3-E98752DB7FCF}" srcOrd="3" destOrd="0" presId="urn:microsoft.com/office/officeart/2005/8/layout/cycle7"/>
    <dgm:cxn modelId="{1D0DE37A-D7BD-4AF7-92B5-A959A2499721}" type="presParOf" srcId="{DC69DD96-9B5B-4F8F-B2B3-E98752DB7FCF}" destId="{48890FC2-E7D6-45C0-8B73-7B28913DF656}" srcOrd="0" destOrd="0" presId="urn:microsoft.com/office/officeart/2005/8/layout/cycle7"/>
    <dgm:cxn modelId="{2BFE7C30-C1CB-4174-8B3A-E809D70E4E80}" type="presParOf" srcId="{0A34D250-46F2-417E-B1F8-2B3F2925EDF3}" destId="{D058CECE-454E-449C-961A-352B364C185A}" srcOrd="4" destOrd="0" presId="urn:microsoft.com/office/officeart/2005/8/layout/cycle7"/>
    <dgm:cxn modelId="{7EBFD060-DFD0-4541-A202-727ED2754C7E}" type="presParOf" srcId="{0A34D250-46F2-417E-B1F8-2B3F2925EDF3}" destId="{79F54421-7405-4A4C-8567-853BB4437010}" srcOrd="5" destOrd="0" presId="urn:microsoft.com/office/officeart/2005/8/layout/cycle7"/>
    <dgm:cxn modelId="{C81F053E-90E9-4783-9F13-856B54446EC7}" type="presParOf" srcId="{79F54421-7405-4A4C-8567-853BB4437010}" destId="{8538C13A-BF4C-41CE-9744-33872B2C0301}" srcOrd="0" destOrd="0" presId="urn:microsoft.com/office/officeart/2005/8/layout/cycle7"/>
  </dgm:cxnLst>
  <dgm:bg/>
  <dgm:whole/>
</dgm:dataModel>
</file>

<file path=ppt/diagrams/data4.xml><?xml version="1.0" encoding="utf-8"?>
<dgm:dataModel xmlns:dgm="http://schemas.openxmlformats.org/drawingml/2006/diagram" xmlns:a="http://schemas.openxmlformats.org/drawingml/2006/main">
  <dgm:ptLst>
    <dgm:pt modelId="{8281E3F6-1A2C-4BE9-BC82-607B3335E5F7}" type="doc">
      <dgm:prSet loTypeId="urn:microsoft.com/office/officeart/2005/8/layout/hProcess9" loCatId="process" qsTypeId="urn:microsoft.com/office/officeart/2005/8/quickstyle/simple1" qsCatId="simple" csTypeId="urn:microsoft.com/office/officeart/2005/8/colors/accent1_2" csCatId="accent1" phldr="1"/>
      <dgm:spPr/>
    </dgm:pt>
    <dgm:pt modelId="{33941A7F-927C-438F-A722-C6A091A9EB6C}">
      <dgm:prSet phldrT="[Texte]" custT="1"/>
      <dgm:spPr/>
      <dgm:t>
        <a:bodyPr/>
        <a:lstStyle/>
        <a:p>
          <a:r>
            <a:rPr lang="fr-FR" sz="1800" dirty="0" smtClean="0">
              <a:solidFill>
                <a:schemeClr val="tx1"/>
              </a:solidFill>
              <a:latin typeface="Calibri" panose="020F0502020204030204" pitchFamily="34" charset="0"/>
              <a:cs typeface="Calibri" panose="020F0502020204030204" pitchFamily="34" charset="0"/>
            </a:rPr>
            <a:t>Une base de données riches, alimentées mensuellement par les données des accidents recueillis par les corps de contrôle, notamment la Gendarmerie et la Sureté National;</a:t>
          </a:r>
          <a:endParaRPr lang="fr-FR" sz="1800" dirty="0">
            <a:solidFill>
              <a:schemeClr val="tx1"/>
            </a:solidFill>
          </a:endParaRPr>
        </a:p>
      </dgm:t>
    </dgm:pt>
    <dgm:pt modelId="{9050DE80-42C0-444F-8252-AD742D3C720E}" type="parTrans" cxnId="{8893B43F-D000-441A-8203-B959366B47FF}">
      <dgm:prSet/>
      <dgm:spPr/>
      <dgm:t>
        <a:bodyPr/>
        <a:lstStyle/>
        <a:p>
          <a:endParaRPr lang="fr-FR"/>
        </a:p>
      </dgm:t>
    </dgm:pt>
    <dgm:pt modelId="{5460E8DD-DD3E-47D8-BFCD-8ED7FC188421}" type="sibTrans" cxnId="{8893B43F-D000-441A-8203-B959366B47FF}">
      <dgm:prSet/>
      <dgm:spPr/>
      <dgm:t>
        <a:bodyPr/>
        <a:lstStyle/>
        <a:p>
          <a:endParaRPr lang="fr-FR"/>
        </a:p>
      </dgm:t>
    </dgm:pt>
    <dgm:pt modelId="{78112E38-25ED-4012-BD89-731FFC50E26C}">
      <dgm:prSet phldrT="[Texte]" custT="1"/>
      <dgm:spPr/>
      <dgm:t>
        <a:bodyPr/>
        <a:lstStyle/>
        <a:p>
          <a:r>
            <a:rPr lang="fr-FR" sz="2000" dirty="0" smtClean="0">
              <a:solidFill>
                <a:schemeClr val="tx1"/>
              </a:solidFill>
              <a:latin typeface="Calibri" panose="020F0502020204030204" pitchFamily="34" charset="0"/>
              <a:cs typeface="Calibri" panose="020F0502020204030204" pitchFamily="34" charset="0"/>
            </a:rPr>
            <a:t>L’élaboration d’un observatoire de Sécurité Routière est en perspective;</a:t>
          </a:r>
          <a:endParaRPr lang="fr-FR" sz="2000" dirty="0">
            <a:solidFill>
              <a:schemeClr val="tx1"/>
            </a:solidFill>
          </a:endParaRPr>
        </a:p>
      </dgm:t>
    </dgm:pt>
    <dgm:pt modelId="{306E45C5-3944-4872-A7EB-8F807512A082}" type="parTrans" cxnId="{613F02B2-7C44-46D9-AEFC-553BF868A6AE}">
      <dgm:prSet/>
      <dgm:spPr/>
      <dgm:t>
        <a:bodyPr/>
        <a:lstStyle/>
        <a:p>
          <a:endParaRPr lang="fr-FR"/>
        </a:p>
      </dgm:t>
    </dgm:pt>
    <dgm:pt modelId="{38998B0D-163D-41D5-B60E-6B595356C997}" type="sibTrans" cxnId="{613F02B2-7C44-46D9-AEFC-553BF868A6AE}">
      <dgm:prSet/>
      <dgm:spPr/>
      <dgm:t>
        <a:bodyPr/>
        <a:lstStyle/>
        <a:p>
          <a:endParaRPr lang="fr-FR"/>
        </a:p>
      </dgm:t>
    </dgm:pt>
    <dgm:pt modelId="{F2BEAC97-0CB6-47C0-97A3-221860938692}">
      <dgm:prSet phldrT="[Texte]" custT="1"/>
      <dgm:spPr/>
      <dgm:t>
        <a:bodyPr/>
        <a:lstStyle/>
        <a:p>
          <a:r>
            <a:rPr lang="fr-MA" sz="2000" dirty="0" smtClean="0">
              <a:solidFill>
                <a:schemeClr val="tx1"/>
              </a:solidFill>
              <a:latin typeface="Calibri" panose="020F0502020204030204" pitchFamily="34" charset="0"/>
              <a:cs typeface="Calibri" panose="020F0502020204030204" pitchFamily="34" charset="0"/>
            </a:rPr>
            <a:t>L’amélioration de la qualité des données en assurant l’interopérabilité avec les autres bases de données.</a:t>
          </a:r>
          <a:endParaRPr lang="fr-FR" sz="2000" dirty="0">
            <a:solidFill>
              <a:schemeClr val="tx1"/>
            </a:solidFill>
          </a:endParaRPr>
        </a:p>
      </dgm:t>
    </dgm:pt>
    <dgm:pt modelId="{902F45F6-BD71-43DB-A4E6-6AB67C7650A7}" type="parTrans" cxnId="{5A39C98A-5D4A-42E7-A50B-CF9283E91512}">
      <dgm:prSet/>
      <dgm:spPr/>
      <dgm:t>
        <a:bodyPr/>
        <a:lstStyle/>
        <a:p>
          <a:endParaRPr lang="fr-FR"/>
        </a:p>
      </dgm:t>
    </dgm:pt>
    <dgm:pt modelId="{C3DEE5BD-8DEF-4D0A-A24A-9E0F456603CE}" type="sibTrans" cxnId="{5A39C98A-5D4A-42E7-A50B-CF9283E91512}">
      <dgm:prSet/>
      <dgm:spPr/>
      <dgm:t>
        <a:bodyPr/>
        <a:lstStyle/>
        <a:p>
          <a:endParaRPr lang="fr-FR"/>
        </a:p>
      </dgm:t>
    </dgm:pt>
    <dgm:pt modelId="{31D39A37-B8C7-4895-A5D8-A839374EEE39}" type="pres">
      <dgm:prSet presAssocID="{8281E3F6-1A2C-4BE9-BC82-607B3335E5F7}" presName="CompostProcess" presStyleCnt="0">
        <dgm:presLayoutVars>
          <dgm:dir/>
          <dgm:resizeHandles val="exact"/>
        </dgm:presLayoutVars>
      </dgm:prSet>
      <dgm:spPr/>
    </dgm:pt>
    <dgm:pt modelId="{7AA80D7A-7708-496E-8E05-830B76E5A917}" type="pres">
      <dgm:prSet presAssocID="{8281E3F6-1A2C-4BE9-BC82-607B3335E5F7}" presName="arrow" presStyleLbl="bgShp" presStyleIdx="0" presStyleCnt="1"/>
      <dgm:spPr/>
    </dgm:pt>
    <dgm:pt modelId="{69C97EF8-2DA7-4822-99CB-D3D5AD6210F5}" type="pres">
      <dgm:prSet presAssocID="{8281E3F6-1A2C-4BE9-BC82-607B3335E5F7}" presName="linearProcess" presStyleCnt="0"/>
      <dgm:spPr/>
    </dgm:pt>
    <dgm:pt modelId="{2DA8202A-317D-4A5F-8C93-BD3072E45A08}" type="pres">
      <dgm:prSet presAssocID="{33941A7F-927C-438F-A722-C6A091A9EB6C}" presName="textNode" presStyleLbl="node1" presStyleIdx="0" presStyleCnt="3" custScaleX="110759" custScaleY="110065">
        <dgm:presLayoutVars>
          <dgm:bulletEnabled val="1"/>
        </dgm:presLayoutVars>
      </dgm:prSet>
      <dgm:spPr/>
      <dgm:t>
        <a:bodyPr/>
        <a:lstStyle/>
        <a:p>
          <a:endParaRPr lang="fr-FR"/>
        </a:p>
      </dgm:t>
    </dgm:pt>
    <dgm:pt modelId="{9713F43B-F09D-4BD6-8C6A-AB5B43824F53}" type="pres">
      <dgm:prSet presAssocID="{5460E8DD-DD3E-47D8-BFCD-8ED7FC188421}" presName="sibTrans" presStyleCnt="0"/>
      <dgm:spPr/>
    </dgm:pt>
    <dgm:pt modelId="{AEB9C3BF-CBBD-4527-9B91-62D8AF85ABB5}" type="pres">
      <dgm:prSet presAssocID="{78112E38-25ED-4012-BD89-731FFC50E26C}" presName="textNode" presStyleLbl="node1" presStyleIdx="1" presStyleCnt="3" custScaleY="110886">
        <dgm:presLayoutVars>
          <dgm:bulletEnabled val="1"/>
        </dgm:presLayoutVars>
      </dgm:prSet>
      <dgm:spPr/>
      <dgm:t>
        <a:bodyPr/>
        <a:lstStyle/>
        <a:p>
          <a:endParaRPr lang="fr-FR"/>
        </a:p>
      </dgm:t>
    </dgm:pt>
    <dgm:pt modelId="{41531013-C988-4FE2-8946-01AE35938060}" type="pres">
      <dgm:prSet presAssocID="{38998B0D-163D-41D5-B60E-6B595356C997}" presName="sibTrans" presStyleCnt="0"/>
      <dgm:spPr/>
    </dgm:pt>
    <dgm:pt modelId="{4B27BBF4-6F80-4C06-B858-AFE56CF33D84}" type="pres">
      <dgm:prSet presAssocID="{F2BEAC97-0CB6-47C0-97A3-221860938692}" presName="textNode" presStyleLbl="node1" presStyleIdx="2" presStyleCnt="3" custScaleY="110065">
        <dgm:presLayoutVars>
          <dgm:bulletEnabled val="1"/>
        </dgm:presLayoutVars>
      </dgm:prSet>
      <dgm:spPr/>
      <dgm:t>
        <a:bodyPr/>
        <a:lstStyle/>
        <a:p>
          <a:endParaRPr lang="fr-FR"/>
        </a:p>
      </dgm:t>
    </dgm:pt>
  </dgm:ptLst>
  <dgm:cxnLst>
    <dgm:cxn modelId="{CEE93D8D-6A6B-4834-9B57-24CE1D846D0B}" type="presOf" srcId="{8281E3F6-1A2C-4BE9-BC82-607B3335E5F7}" destId="{31D39A37-B8C7-4895-A5D8-A839374EEE39}" srcOrd="0" destOrd="0" presId="urn:microsoft.com/office/officeart/2005/8/layout/hProcess9"/>
    <dgm:cxn modelId="{5A39C98A-5D4A-42E7-A50B-CF9283E91512}" srcId="{8281E3F6-1A2C-4BE9-BC82-607B3335E5F7}" destId="{F2BEAC97-0CB6-47C0-97A3-221860938692}" srcOrd="2" destOrd="0" parTransId="{902F45F6-BD71-43DB-A4E6-6AB67C7650A7}" sibTransId="{C3DEE5BD-8DEF-4D0A-A24A-9E0F456603CE}"/>
    <dgm:cxn modelId="{0BC51149-AC3C-46FF-9A12-4DC65CD3A733}" type="presOf" srcId="{F2BEAC97-0CB6-47C0-97A3-221860938692}" destId="{4B27BBF4-6F80-4C06-B858-AFE56CF33D84}" srcOrd="0" destOrd="0" presId="urn:microsoft.com/office/officeart/2005/8/layout/hProcess9"/>
    <dgm:cxn modelId="{8893B43F-D000-441A-8203-B959366B47FF}" srcId="{8281E3F6-1A2C-4BE9-BC82-607B3335E5F7}" destId="{33941A7F-927C-438F-A722-C6A091A9EB6C}" srcOrd="0" destOrd="0" parTransId="{9050DE80-42C0-444F-8252-AD742D3C720E}" sibTransId="{5460E8DD-DD3E-47D8-BFCD-8ED7FC188421}"/>
    <dgm:cxn modelId="{45B47FEF-BA9C-431D-9CDF-D49DCB40CDCB}" type="presOf" srcId="{78112E38-25ED-4012-BD89-731FFC50E26C}" destId="{AEB9C3BF-CBBD-4527-9B91-62D8AF85ABB5}" srcOrd="0" destOrd="0" presId="urn:microsoft.com/office/officeart/2005/8/layout/hProcess9"/>
    <dgm:cxn modelId="{613F02B2-7C44-46D9-AEFC-553BF868A6AE}" srcId="{8281E3F6-1A2C-4BE9-BC82-607B3335E5F7}" destId="{78112E38-25ED-4012-BD89-731FFC50E26C}" srcOrd="1" destOrd="0" parTransId="{306E45C5-3944-4872-A7EB-8F807512A082}" sibTransId="{38998B0D-163D-41D5-B60E-6B595356C997}"/>
    <dgm:cxn modelId="{EE238242-4EC9-440D-80FB-F2B2206593BF}" type="presOf" srcId="{33941A7F-927C-438F-A722-C6A091A9EB6C}" destId="{2DA8202A-317D-4A5F-8C93-BD3072E45A08}" srcOrd="0" destOrd="0" presId="urn:microsoft.com/office/officeart/2005/8/layout/hProcess9"/>
    <dgm:cxn modelId="{B73122D4-B891-44E1-B359-AEFC67ABFB52}" type="presParOf" srcId="{31D39A37-B8C7-4895-A5D8-A839374EEE39}" destId="{7AA80D7A-7708-496E-8E05-830B76E5A917}" srcOrd="0" destOrd="0" presId="urn:microsoft.com/office/officeart/2005/8/layout/hProcess9"/>
    <dgm:cxn modelId="{71CAAAC6-3C97-4B05-B9E1-888CB640B848}" type="presParOf" srcId="{31D39A37-B8C7-4895-A5D8-A839374EEE39}" destId="{69C97EF8-2DA7-4822-99CB-D3D5AD6210F5}" srcOrd="1" destOrd="0" presId="urn:microsoft.com/office/officeart/2005/8/layout/hProcess9"/>
    <dgm:cxn modelId="{F708ECB5-00B5-4881-8DEA-C6B2822BB300}" type="presParOf" srcId="{69C97EF8-2DA7-4822-99CB-D3D5AD6210F5}" destId="{2DA8202A-317D-4A5F-8C93-BD3072E45A08}" srcOrd="0" destOrd="0" presId="urn:microsoft.com/office/officeart/2005/8/layout/hProcess9"/>
    <dgm:cxn modelId="{EA127212-5DB8-4266-8C86-1F2F691E8A35}" type="presParOf" srcId="{69C97EF8-2DA7-4822-99CB-D3D5AD6210F5}" destId="{9713F43B-F09D-4BD6-8C6A-AB5B43824F53}" srcOrd="1" destOrd="0" presId="urn:microsoft.com/office/officeart/2005/8/layout/hProcess9"/>
    <dgm:cxn modelId="{276D16DF-F126-4052-823D-DD8D7CE03DD5}" type="presParOf" srcId="{69C97EF8-2DA7-4822-99CB-D3D5AD6210F5}" destId="{AEB9C3BF-CBBD-4527-9B91-62D8AF85ABB5}" srcOrd="2" destOrd="0" presId="urn:microsoft.com/office/officeart/2005/8/layout/hProcess9"/>
    <dgm:cxn modelId="{D815D5E1-9B7A-497A-9C9F-0E54B3E9B17C}" type="presParOf" srcId="{69C97EF8-2DA7-4822-99CB-D3D5AD6210F5}" destId="{41531013-C988-4FE2-8946-01AE35938060}" srcOrd="3" destOrd="0" presId="urn:microsoft.com/office/officeart/2005/8/layout/hProcess9"/>
    <dgm:cxn modelId="{1D6B5BBF-F591-4B49-928D-A39C08A9720F}" type="presParOf" srcId="{69C97EF8-2DA7-4822-99CB-D3D5AD6210F5}" destId="{4B27BBF4-6F80-4C06-B858-AFE56CF33D84}" srcOrd="4" destOrd="0" presId="urn:microsoft.com/office/officeart/2005/8/layout/hProcess9"/>
  </dgm:cxnLst>
  <dgm:bg/>
  <dgm:whole/>
</dgm:dataModel>
</file>

<file path=ppt/diagrams/data5.xml><?xml version="1.0" encoding="utf-8"?>
<dgm:dataModel xmlns:dgm="http://schemas.openxmlformats.org/drawingml/2006/diagram" xmlns:a="http://schemas.openxmlformats.org/drawingml/2006/main">
  <dgm:ptLst>
    <dgm:pt modelId="{FBEAF887-0590-4EE3-8677-B887FC6B513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68F8FD0D-7268-486C-AE98-7F8389409EB6}">
      <dgm:prSet phldrT="[Texte]" custT="1"/>
      <dgm:spPr>
        <a:solidFill>
          <a:schemeClr val="accent5">
            <a:lumMod val="40000"/>
            <a:lumOff val="60000"/>
          </a:schemeClr>
        </a:solidFill>
      </dgm:spPr>
      <dgm:t>
        <a:bodyPr/>
        <a:lstStyle/>
        <a:p>
          <a:endParaRPr lang="fr-MA" sz="1200" dirty="0" smtClean="0"/>
        </a:p>
        <a:p>
          <a:r>
            <a:rPr lang="fr-MA" sz="2000" dirty="0" smtClean="0"/>
            <a:t>Volet Stratégique </a:t>
          </a:r>
        </a:p>
        <a:p>
          <a:endParaRPr lang="fr-FR" sz="1200" dirty="0"/>
        </a:p>
      </dgm:t>
    </dgm:pt>
    <dgm:pt modelId="{044B452B-EC29-4069-87A8-0E5E4A7EF883}" type="parTrans" cxnId="{4B0C754E-E1E5-407C-9EC1-B47645A97F99}">
      <dgm:prSet/>
      <dgm:spPr/>
      <dgm:t>
        <a:bodyPr/>
        <a:lstStyle/>
        <a:p>
          <a:endParaRPr lang="fr-FR"/>
        </a:p>
      </dgm:t>
    </dgm:pt>
    <dgm:pt modelId="{F3B90182-F56C-48D0-8ED1-820C59A7A4F3}" type="sibTrans" cxnId="{4B0C754E-E1E5-407C-9EC1-B47645A97F99}">
      <dgm:prSet/>
      <dgm:spPr>
        <a:noFill/>
      </dgm:spPr>
      <dgm:t>
        <a:bodyPr/>
        <a:lstStyle/>
        <a:p>
          <a:endParaRPr lang="fr-FR"/>
        </a:p>
      </dgm:t>
    </dgm:pt>
    <dgm:pt modelId="{295CF226-6D5C-4A08-8D92-12026331A964}">
      <dgm:prSet phldrT="[Texte]" custT="1"/>
      <dgm:spPr/>
      <dgm:t>
        <a:bodyPr/>
        <a:lstStyle/>
        <a:p>
          <a:r>
            <a:rPr lang="fr-MA" sz="2000" dirty="0" smtClean="0"/>
            <a:t>Volet Opérationnel</a:t>
          </a:r>
          <a:endParaRPr lang="fr-FR" sz="2000" dirty="0"/>
        </a:p>
      </dgm:t>
    </dgm:pt>
    <dgm:pt modelId="{A1CDCC67-AF83-4350-92BB-145EE6114DEC}" type="parTrans" cxnId="{B3FE0A1D-7E34-473C-80C9-BBA1E8E54925}">
      <dgm:prSet/>
      <dgm:spPr/>
      <dgm:t>
        <a:bodyPr/>
        <a:lstStyle/>
        <a:p>
          <a:endParaRPr lang="fr-FR"/>
        </a:p>
      </dgm:t>
    </dgm:pt>
    <dgm:pt modelId="{1ED41D96-E3F8-4542-82B2-3CAB5F89EEA6}" type="sibTrans" cxnId="{B3FE0A1D-7E34-473C-80C9-BBA1E8E54925}">
      <dgm:prSet/>
      <dgm:spPr>
        <a:noFill/>
      </dgm:spPr>
      <dgm:t>
        <a:bodyPr/>
        <a:lstStyle/>
        <a:p>
          <a:endParaRPr lang="fr-FR"/>
        </a:p>
      </dgm:t>
    </dgm:pt>
    <dgm:pt modelId="{99975469-0D61-4CC3-B5B4-ADE0283A2C39}">
      <dgm:prSet phldrT="[Texte]" custT="1"/>
      <dgm:spPr>
        <a:solidFill>
          <a:schemeClr val="accent5">
            <a:lumMod val="40000"/>
            <a:lumOff val="60000"/>
          </a:schemeClr>
        </a:solidFill>
      </dgm:spPr>
      <dgm:t>
        <a:bodyPr/>
        <a:lstStyle/>
        <a:p>
          <a:r>
            <a:rPr lang="fr-MA" sz="2000" dirty="0" smtClean="0"/>
            <a:t>Volet Données</a:t>
          </a:r>
          <a:endParaRPr lang="fr-FR" sz="2000" dirty="0"/>
        </a:p>
      </dgm:t>
    </dgm:pt>
    <dgm:pt modelId="{5DBA1392-ED2F-4EC2-AEC2-D2CD4DDE8449}" type="parTrans" cxnId="{22D398C4-1540-4937-84AA-C7CBD6312391}">
      <dgm:prSet/>
      <dgm:spPr/>
      <dgm:t>
        <a:bodyPr/>
        <a:lstStyle/>
        <a:p>
          <a:endParaRPr lang="fr-FR"/>
        </a:p>
      </dgm:t>
    </dgm:pt>
    <dgm:pt modelId="{7D31B04B-5CA3-4A2D-96BE-A362CB644FB1}" type="sibTrans" cxnId="{22D398C4-1540-4937-84AA-C7CBD6312391}">
      <dgm:prSet/>
      <dgm:spPr>
        <a:noFill/>
      </dgm:spPr>
      <dgm:t>
        <a:bodyPr/>
        <a:lstStyle/>
        <a:p>
          <a:endParaRPr lang="fr-FR"/>
        </a:p>
      </dgm:t>
    </dgm:pt>
    <dgm:pt modelId="{0A34D250-46F2-417E-B1F8-2B3F2925EDF3}" type="pres">
      <dgm:prSet presAssocID="{FBEAF887-0590-4EE3-8677-B887FC6B513B}" presName="Name0" presStyleCnt="0">
        <dgm:presLayoutVars>
          <dgm:dir/>
          <dgm:resizeHandles val="exact"/>
        </dgm:presLayoutVars>
      </dgm:prSet>
      <dgm:spPr/>
      <dgm:t>
        <a:bodyPr/>
        <a:lstStyle/>
        <a:p>
          <a:endParaRPr lang="fr-FR"/>
        </a:p>
      </dgm:t>
    </dgm:pt>
    <dgm:pt modelId="{17DDEF3C-F68E-4225-B053-65692C41DD99}" type="pres">
      <dgm:prSet presAssocID="{68F8FD0D-7268-486C-AE98-7F8389409EB6}" presName="node" presStyleLbl="node1" presStyleIdx="0" presStyleCnt="3" custScaleX="130026" custScaleY="61876">
        <dgm:presLayoutVars>
          <dgm:bulletEnabled val="1"/>
        </dgm:presLayoutVars>
      </dgm:prSet>
      <dgm:spPr/>
      <dgm:t>
        <a:bodyPr/>
        <a:lstStyle/>
        <a:p>
          <a:endParaRPr lang="fr-FR"/>
        </a:p>
      </dgm:t>
    </dgm:pt>
    <dgm:pt modelId="{4E7C497C-7678-4C89-A351-30034EAD441A}" type="pres">
      <dgm:prSet presAssocID="{F3B90182-F56C-48D0-8ED1-820C59A7A4F3}" presName="sibTrans" presStyleLbl="sibTrans2D1" presStyleIdx="0" presStyleCnt="3"/>
      <dgm:spPr/>
      <dgm:t>
        <a:bodyPr/>
        <a:lstStyle/>
        <a:p>
          <a:endParaRPr lang="fr-FR"/>
        </a:p>
      </dgm:t>
    </dgm:pt>
    <dgm:pt modelId="{D99315FA-AFA4-4B6E-B01E-BEF9E0B60FB2}" type="pres">
      <dgm:prSet presAssocID="{F3B90182-F56C-48D0-8ED1-820C59A7A4F3}" presName="connectorText" presStyleLbl="sibTrans2D1" presStyleIdx="0" presStyleCnt="3"/>
      <dgm:spPr/>
      <dgm:t>
        <a:bodyPr/>
        <a:lstStyle/>
        <a:p>
          <a:endParaRPr lang="fr-FR"/>
        </a:p>
      </dgm:t>
    </dgm:pt>
    <dgm:pt modelId="{4CB4CFEF-C771-4FD7-B361-069B46C53693}" type="pres">
      <dgm:prSet presAssocID="{295CF226-6D5C-4A08-8D92-12026331A964}" presName="node" presStyleLbl="node1" presStyleIdx="1" presStyleCnt="3" custRadScaleRad="103725" custRadScaleInc="-58483">
        <dgm:presLayoutVars>
          <dgm:bulletEnabled val="1"/>
        </dgm:presLayoutVars>
      </dgm:prSet>
      <dgm:spPr/>
      <dgm:t>
        <a:bodyPr/>
        <a:lstStyle/>
        <a:p>
          <a:endParaRPr lang="fr-FR"/>
        </a:p>
      </dgm:t>
    </dgm:pt>
    <dgm:pt modelId="{DC69DD96-9B5B-4F8F-B2B3-E98752DB7FCF}" type="pres">
      <dgm:prSet presAssocID="{1ED41D96-E3F8-4542-82B2-3CAB5F89EEA6}" presName="sibTrans" presStyleLbl="sibTrans2D1" presStyleIdx="1" presStyleCnt="3"/>
      <dgm:spPr/>
      <dgm:t>
        <a:bodyPr/>
        <a:lstStyle/>
        <a:p>
          <a:endParaRPr lang="fr-FR"/>
        </a:p>
      </dgm:t>
    </dgm:pt>
    <dgm:pt modelId="{48890FC2-E7D6-45C0-8B73-7B28913DF656}" type="pres">
      <dgm:prSet presAssocID="{1ED41D96-E3F8-4542-82B2-3CAB5F89EEA6}" presName="connectorText" presStyleLbl="sibTrans2D1" presStyleIdx="1" presStyleCnt="3"/>
      <dgm:spPr/>
      <dgm:t>
        <a:bodyPr/>
        <a:lstStyle/>
        <a:p>
          <a:endParaRPr lang="fr-FR"/>
        </a:p>
      </dgm:t>
    </dgm:pt>
    <dgm:pt modelId="{D058CECE-454E-449C-961A-352B364C185A}" type="pres">
      <dgm:prSet presAssocID="{99975469-0D61-4CC3-B5B4-ADE0283A2C39}" presName="node" presStyleLbl="node1" presStyleIdx="2" presStyleCnt="3" custRadScaleRad="95117" custRadScaleInc="58857">
        <dgm:presLayoutVars>
          <dgm:bulletEnabled val="1"/>
        </dgm:presLayoutVars>
      </dgm:prSet>
      <dgm:spPr/>
      <dgm:t>
        <a:bodyPr/>
        <a:lstStyle/>
        <a:p>
          <a:endParaRPr lang="fr-FR"/>
        </a:p>
      </dgm:t>
    </dgm:pt>
    <dgm:pt modelId="{79F54421-7405-4A4C-8567-853BB4437010}" type="pres">
      <dgm:prSet presAssocID="{7D31B04B-5CA3-4A2D-96BE-A362CB644FB1}" presName="sibTrans" presStyleLbl="sibTrans2D1" presStyleIdx="2" presStyleCnt="3"/>
      <dgm:spPr/>
      <dgm:t>
        <a:bodyPr/>
        <a:lstStyle/>
        <a:p>
          <a:endParaRPr lang="fr-FR"/>
        </a:p>
      </dgm:t>
    </dgm:pt>
    <dgm:pt modelId="{8538C13A-BF4C-41CE-9744-33872B2C0301}" type="pres">
      <dgm:prSet presAssocID="{7D31B04B-5CA3-4A2D-96BE-A362CB644FB1}" presName="connectorText" presStyleLbl="sibTrans2D1" presStyleIdx="2" presStyleCnt="3"/>
      <dgm:spPr/>
      <dgm:t>
        <a:bodyPr/>
        <a:lstStyle/>
        <a:p>
          <a:endParaRPr lang="fr-FR"/>
        </a:p>
      </dgm:t>
    </dgm:pt>
  </dgm:ptLst>
  <dgm:cxnLst>
    <dgm:cxn modelId="{B3FE0A1D-7E34-473C-80C9-BBA1E8E54925}" srcId="{FBEAF887-0590-4EE3-8677-B887FC6B513B}" destId="{295CF226-6D5C-4A08-8D92-12026331A964}" srcOrd="1" destOrd="0" parTransId="{A1CDCC67-AF83-4350-92BB-145EE6114DEC}" sibTransId="{1ED41D96-E3F8-4542-82B2-3CAB5F89EEA6}"/>
    <dgm:cxn modelId="{FA7BDA8B-9DA8-4ACC-87F0-E60F9598EC51}" type="presOf" srcId="{1ED41D96-E3F8-4542-82B2-3CAB5F89EEA6}" destId="{DC69DD96-9B5B-4F8F-B2B3-E98752DB7FCF}" srcOrd="0" destOrd="0" presId="urn:microsoft.com/office/officeart/2005/8/layout/cycle7"/>
    <dgm:cxn modelId="{4877A9CE-4428-490A-BF9E-FCC5F5B32E1E}" type="presOf" srcId="{295CF226-6D5C-4A08-8D92-12026331A964}" destId="{4CB4CFEF-C771-4FD7-B361-069B46C53693}" srcOrd="0" destOrd="0" presId="urn:microsoft.com/office/officeart/2005/8/layout/cycle7"/>
    <dgm:cxn modelId="{538B1E1F-56B4-488E-BE0A-54D0C08D8C61}" type="presOf" srcId="{7D31B04B-5CA3-4A2D-96BE-A362CB644FB1}" destId="{8538C13A-BF4C-41CE-9744-33872B2C0301}" srcOrd="1" destOrd="0" presId="urn:microsoft.com/office/officeart/2005/8/layout/cycle7"/>
    <dgm:cxn modelId="{F1A6B11C-020F-4B1C-9F56-962974BE50C4}" type="presOf" srcId="{1ED41D96-E3F8-4542-82B2-3CAB5F89EEA6}" destId="{48890FC2-E7D6-45C0-8B73-7B28913DF656}" srcOrd="1" destOrd="0" presId="urn:microsoft.com/office/officeart/2005/8/layout/cycle7"/>
    <dgm:cxn modelId="{D2EC8740-BB0C-483C-BB88-421E4C23237E}" type="presOf" srcId="{F3B90182-F56C-48D0-8ED1-820C59A7A4F3}" destId="{4E7C497C-7678-4C89-A351-30034EAD441A}" srcOrd="0" destOrd="0" presId="urn:microsoft.com/office/officeart/2005/8/layout/cycle7"/>
    <dgm:cxn modelId="{4B0C754E-E1E5-407C-9EC1-B47645A97F99}" srcId="{FBEAF887-0590-4EE3-8677-B887FC6B513B}" destId="{68F8FD0D-7268-486C-AE98-7F8389409EB6}" srcOrd="0" destOrd="0" parTransId="{044B452B-EC29-4069-87A8-0E5E4A7EF883}" sibTransId="{F3B90182-F56C-48D0-8ED1-820C59A7A4F3}"/>
    <dgm:cxn modelId="{20425098-1E3F-4AE4-BBEB-9F3F2C79F74D}" type="presOf" srcId="{99975469-0D61-4CC3-B5B4-ADE0283A2C39}" destId="{D058CECE-454E-449C-961A-352B364C185A}" srcOrd="0" destOrd="0" presId="urn:microsoft.com/office/officeart/2005/8/layout/cycle7"/>
    <dgm:cxn modelId="{79BA6BE2-DF3E-4936-8024-88C38DFDB57D}" type="presOf" srcId="{68F8FD0D-7268-486C-AE98-7F8389409EB6}" destId="{17DDEF3C-F68E-4225-B053-65692C41DD99}" srcOrd="0" destOrd="0" presId="urn:microsoft.com/office/officeart/2005/8/layout/cycle7"/>
    <dgm:cxn modelId="{5BFAF196-12AD-4E2D-85A1-A1E29555F69D}" type="presOf" srcId="{FBEAF887-0590-4EE3-8677-B887FC6B513B}" destId="{0A34D250-46F2-417E-B1F8-2B3F2925EDF3}" srcOrd="0" destOrd="0" presId="urn:microsoft.com/office/officeart/2005/8/layout/cycle7"/>
    <dgm:cxn modelId="{22D398C4-1540-4937-84AA-C7CBD6312391}" srcId="{FBEAF887-0590-4EE3-8677-B887FC6B513B}" destId="{99975469-0D61-4CC3-B5B4-ADE0283A2C39}" srcOrd="2" destOrd="0" parTransId="{5DBA1392-ED2F-4EC2-AEC2-D2CD4DDE8449}" sibTransId="{7D31B04B-5CA3-4A2D-96BE-A362CB644FB1}"/>
    <dgm:cxn modelId="{C5FBEF05-6770-4ECA-A838-2B17CCE6A00C}" type="presOf" srcId="{F3B90182-F56C-48D0-8ED1-820C59A7A4F3}" destId="{D99315FA-AFA4-4B6E-B01E-BEF9E0B60FB2}" srcOrd="1" destOrd="0" presId="urn:microsoft.com/office/officeart/2005/8/layout/cycle7"/>
    <dgm:cxn modelId="{DDA70944-CD21-4D73-BE0B-18B22C28BAF9}" type="presOf" srcId="{7D31B04B-5CA3-4A2D-96BE-A362CB644FB1}" destId="{79F54421-7405-4A4C-8567-853BB4437010}" srcOrd="0" destOrd="0" presId="urn:microsoft.com/office/officeart/2005/8/layout/cycle7"/>
    <dgm:cxn modelId="{800E33FA-C269-4BB0-AB5A-09CD2D81A19E}" type="presParOf" srcId="{0A34D250-46F2-417E-B1F8-2B3F2925EDF3}" destId="{17DDEF3C-F68E-4225-B053-65692C41DD99}" srcOrd="0" destOrd="0" presId="urn:microsoft.com/office/officeart/2005/8/layout/cycle7"/>
    <dgm:cxn modelId="{63EB5441-5264-4248-900B-D394D2215F91}" type="presParOf" srcId="{0A34D250-46F2-417E-B1F8-2B3F2925EDF3}" destId="{4E7C497C-7678-4C89-A351-30034EAD441A}" srcOrd="1" destOrd="0" presId="urn:microsoft.com/office/officeart/2005/8/layout/cycle7"/>
    <dgm:cxn modelId="{5F08DDAC-8DAA-445D-898E-466A34BCC0C0}" type="presParOf" srcId="{4E7C497C-7678-4C89-A351-30034EAD441A}" destId="{D99315FA-AFA4-4B6E-B01E-BEF9E0B60FB2}" srcOrd="0" destOrd="0" presId="urn:microsoft.com/office/officeart/2005/8/layout/cycle7"/>
    <dgm:cxn modelId="{D8BD0B3C-DE14-4433-BA02-A156BD79B229}" type="presParOf" srcId="{0A34D250-46F2-417E-B1F8-2B3F2925EDF3}" destId="{4CB4CFEF-C771-4FD7-B361-069B46C53693}" srcOrd="2" destOrd="0" presId="urn:microsoft.com/office/officeart/2005/8/layout/cycle7"/>
    <dgm:cxn modelId="{059D96F3-633A-4FC3-BB7B-3D7A20D4482B}" type="presParOf" srcId="{0A34D250-46F2-417E-B1F8-2B3F2925EDF3}" destId="{DC69DD96-9B5B-4F8F-B2B3-E98752DB7FCF}" srcOrd="3" destOrd="0" presId="urn:microsoft.com/office/officeart/2005/8/layout/cycle7"/>
    <dgm:cxn modelId="{1AD6CDA1-1A37-4124-B27E-9FB65CC367A1}" type="presParOf" srcId="{DC69DD96-9B5B-4F8F-B2B3-E98752DB7FCF}" destId="{48890FC2-E7D6-45C0-8B73-7B28913DF656}" srcOrd="0" destOrd="0" presId="urn:microsoft.com/office/officeart/2005/8/layout/cycle7"/>
    <dgm:cxn modelId="{90C01C99-7171-4542-98A7-015C82828192}" type="presParOf" srcId="{0A34D250-46F2-417E-B1F8-2B3F2925EDF3}" destId="{D058CECE-454E-449C-961A-352B364C185A}" srcOrd="4" destOrd="0" presId="urn:microsoft.com/office/officeart/2005/8/layout/cycle7"/>
    <dgm:cxn modelId="{0615BFD7-5084-4ABB-8C55-36F31FA2A47F}" type="presParOf" srcId="{0A34D250-46F2-417E-B1F8-2B3F2925EDF3}" destId="{79F54421-7405-4A4C-8567-853BB4437010}" srcOrd="5" destOrd="0" presId="urn:microsoft.com/office/officeart/2005/8/layout/cycle7"/>
    <dgm:cxn modelId="{0F07D233-E49B-412B-9D78-420C907C0388}" type="presParOf" srcId="{79F54421-7405-4A4C-8567-853BB4437010}" destId="{8538C13A-BF4C-41CE-9744-33872B2C0301}" srcOrd="0" destOrd="0" presId="urn:microsoft.com/office/officeart/2005/8/layout/cycle7"/>
  </dgm:cxnLst>
  <dgm:bg/>
  <dgm:whole/>
</dgm:dataModel>
</file>

<file path=ppt/diagrams/data6.xml><?xml version="1.0" encoding="utf-8"?>
<dgm:dataModel xmlns:dgm="http://schemas.openxmlformats.org/drawingml/2006/diagram" xmlns:a="http://schemas.openxmlformats.org/drawingml/2006/main">
  <dgm:ptLst>
    <dgm:pt modelId="{1B19ACF0-81C1-4FB8-817F-E01305944C3C}" type="doc">
      <dgm:prSet loTypeId="urn:microsoft.com/office/officeart/2005/8/layout/hProcess4" loCatId="process" qsTypeId="urn:microsoft.com/office/officeart/2005/8/quickstyle/3d5" qsCatId="3D" csTypeId="urn:microsoft.com/office/officeart/2005/8/colors/accent1_2" csCatId="accent1" phldr="1"/>
      <dgm:spPr/>
      <dgm:t>
        <a:bodyPr/>
        <a:lstStyle/>
        <a:p>
          <a:endParaRPr lang="fr-FR"/>
        </a:p>
      </dgm:t>
    </dgm:pt>
    <dgm:pt modelId="{74D5BA8B-55B6-4435-81C8-92413D922A69}">
      <dgm:prSet phldrT="[Texte]"/>
      <dgm:spPr/>
      <dgm:t>
        <a:bodyPr/>
        <a:lstStyle/>
        <a:p>
          <a:r>
            <a:rPr lang="fr-MA" dirty="0" smtClean="0"/>
            <a:t>Stratégique</a:t>
          </a:r>
          <a:endParaRPr lang="fr-FR" dirty="0"/>
        </a:p>
      </dgm:t>
    </dgm:pt>
    <dgm:pt modelId="{11438E1A-CC23-48BD-B58D-C91232C919F1}" type="parTrans" cxnId="{3DF217F8-B389-42B1-B22E-74B814ABCC08}">
      <dgm:prSet/>
      <dgm:spPr/>
      <dgm:t>
        <a:bodyPr/>
        <a:lstStyle/>
        <a:p>
          <a:endParaRPr lang="fr-FR"/>
        </a:p>
      </dgm:t>
    </dgm:pt>
    <dgm:pt modelId="{D4888448-5001-4D53-A59F-64FD3699A4A5}" type="sibTrans" cxnId="{3DF217F8-B389-42B1-B22E-74B814ABCC08}">
      <dgm:prSet/>
      <dgm:spPr/>
      <dgm:t>
        <a:bodyPr/>
        <a:lstStyle/>
        <a:p>
          <a:endParaRPr lang="fr-FR"/>
        </a:p>
      </dgm:t>
    </dgm:pt>
    <dgm:pt modelId="{C3BFB8BF-8380-4E27-BE69-5DF2C3976473}">
      <dgm:prSet phldrT="[Texte]" custT="1"/>
      <dgm:spPr/>
      <dgm:t>
        <a:bodyPr/>
        <a:lstStyle/>
        <a:p>
          <a:pPr algn="just"/>
          <a:r>
            <a:rPr lang="fr-FR" sz="1400" b="1" dirty="0" smtClean="0"/>
            <a:t>Les directives et les objectifs de la stratégie nationale de sécurité routière 2017-2026 ;</a:t>
          </a:r>
          <a:endParaRPr lang="fr-FR" sz="1400" b="1" dirty="0"/>
        </a:p>
      </dgm:t>
    </dgm:pt>
    <dgm:pt modelId="{DD46D511-5114-4F54-85CB-F3F2393400C1}" type="parTrans" cxnId="{C0D4D1D0-60D3-49FC-8E1D-E6439C0CD256}">
      <dgm:prSet/>
      <dgm:spPr/>
      <dgm:t>
        <a:bodyPr/>
        <a:lstStyle/>
        <a:p>
          <a:endParaRPr lang="fr-FR"/>
        </a:p>
      </dgm:t>
    </dgm:pt>
    <dgm:pt modelId="{F3262259-F708-4385-8B64-271B6C821352}" type="sibTrans" cxnId="{C0D4D1D0-60D3-49FC-8E1D-E6439C0CD256}">
      <dgm:prSet/>
      <dgm:spPr/>
      <dgm:t>
        <a:bodyPr/>
        <a:lstStyle/>
        <a:p>
          <a:endParaRPr lang="fr-FR"/>
        </a:p>
      </dgm:t>
    </dgm:pt>
    <dgm:pt modelId="{7B2A8956-5695-41A9-84A2-51C35FEC32FF}">
      <dgm:prSet phldrT="[Texte]"/>
      <dgm:spPr/>
      <dgm:t>
        <a:bodyPr/>
        <a:lstStyle/>
        <a:p>
          <a:r>
            <a:rPr lang="fr-MA" dirty="0" smtClean="0"/>
            <a:t>Analyse de données</a:t>
          </a:r>
          <a:endParaRPr lang="fr-FR" dirty="0"/>
        </a:p>
      </dgm:t>
    </dgm:pt>
    <dgm:pt modelId="{E9C229AC-1C52-4958-A041-D5EA999DBD46}" type="parTrans" cxnId="{E421AEB2-0F71-4990-A02C-174285B88EC0}">
      <dgm:prSet/>
      <dgm:spPr/>
      <dgm:t>
        <a:bodyPr/>
        <a:lstStyle/>
        <a:p>
          <a:endParaRPr lang="fr-FR"/>
        </a:p>
      </dgm:t>
    </dgm:pt>
    <dgm:pt modelId="{C227C4EF-7B74-4FF3-8FC5-B6AE156D14B1}" type="sibTrans" cxnId="{E421AEB2-0F71-4990-A02C-174285B88EC0}">
      <dgm:prSet/>
      <dgm:spPr/>
      <dgm:t>
        <a:bodyPr/>
        <a:lstStyle/>
        <a:p>
          <a:endParaRPr lang="fr-FR"/>
        </a:p>
      </dgm:t>
    </dgm:pt>
    <dgm:pt modelId="{A3A6E359-F1A3-4A31-9B85-5B8776233E00}">
      <dgm:prSet phldrT="[Texte]" custT="1"/>
      <dgm:spPr/>
      <dgm:t>
        <a:bodyPr/>
        <a:lstStyle/>
        <a:p>
          <a:r>
            <a:rPr lang="fr-FR" sz="1200" b="1" dirty="0" smtClean="0"/>
            <a:t>Le bilan des réalisations des différents organismes de contrôle routier 2018-2020 ;</a:t>
          </a:r>
          <a:endParaRPr lang="fr-FR" sz="1200" b="1" dirty="0"/>
        </a:p>
      </dgm:t>
    </dgm:pt>
    <dgm:pt modelId="{24C12D8F-4D56-43D0-B07E-63CE4B127EF3}" type="parTrans" cxnId="{E7A4ACC1-9B23-48C1-8121-7373BF22B7A6}">
      <dgm:prSet/>
      <dgm:spPr/>
      <dgm:t>
        <a:bodyPr/>
        <a:lstStyle/>
        <a:p>
          <a:endParaRPr lang="fr-FR"/>
        </a:p>
      </dgm:t>
    </dgm:pt>
    <dgm:pt modelId="{42E39059-88CC-4C98-836F-F039E990BE21}" type="sibTrans" cxnId="{E7A4ACC1-9B23-48C1-8121-7373BF22B7A6}">
      <dgm:prSet/>
      <dgm:spPr/>
      <dgm:t>
        <a:bodyPr/>
        <a:lstStyle/>
        <a:p>
          <a:endParaRPr lang="fr-FR"/>
        </a:p>
      </dgm:t>
    </dgm:pt>
    <dgm:pt modelId="{B49C2E40-29D5-4C0D-B9CC-CE4BB6B4AC99}">
      <dgm:prSet phldrT="[Texte]"/>
      <dgm:spPr/>
      <dgm:t>
        <a:bodyPr/>
        <a:lstStyle/>
        <a:p>
          <a:r>
            <a:rPr lang="fr-MA" dirty="0" smtClean="0"/>
            <a:t>Opérationnels</a:t>
          </a:r>
          <a:endParaRPr lang="fr-FR" dirty="0"/>
        </a:p>
      </dgm:t>
    </dgm:pt>
    <dgm:pt modelId="{C801CF8C-02BB-4A68-8417-A74BD83C2897}" type="parTrans" cxnId="{41D2E7C8-6D29-4AD9-9BB5-3CC76245EE0F}">
      <dgm:prSet/>
      <dgm:spPr/>
      <dgm:t>
        <a:bodyPr/>
        <a:lstStyle/>
        <a:p>
          <a:endParaRPr lang="fr-FR"/>
        </a:p>
      </dgm:t>
    </dgm:pt>
    <dgm:pt modelId="{9579E855-E998-4258-88A8-F56D3949274C}" type="sibTrans" cxnId="{41D2E7C8-6D29-4AD9-9BB5-3CC76245EE0F}">
      <dgm:prSet/>
      <dgm:spPr/>
      <dgm:t>
        <a:bodyPr/>
        <a:lstStyle/>
        <a:p>
          <a:endParaRPr lang="fr-FR"/>
        </a:p>
      </dgm:t>
    </dgm:pt>
    <dgm:pt modelId="{DAEE9EED-5AC6-4636-BD3A-E7EABE8F3449}">
      <dgm:prSet phldrT="[Texte]" custT="1"/>
      <dgm:spPr/>
      <dgm:t>
        <a:bodyPr/>
        <a:lstStyle/>
        <a:p>
          <a:r>
            <a:rPr lang="fr-FR" sz="1400" b="1" dirty="0" smtClean="0"/>
            <a:t>La capacité d’action des différents organismes de contrôle routier ;</a:t>
          </a:r>
          <a:endParaRPr lang="fr-FR" sz="1400" b="1" dirty="0"/>
        </a:p>
      </dgm:t>
    </dgm:pt>
    <dgm:pt modelId="{55B5F406-988D-4481-AF6E-EF77E1B396DA}" type="parTrans" cxnId="{E475246C-BF88-49CD-934B-8AF9F85F49A5}">
      <dgm:prSet/>
      <dgm:spPr/>
      <dgm:t>
        <a:bodyPr/>
        <a:lstStyle/>
        <a:p>
          <a:endParaRPr lang="fr-FR"/>
        </a:p>
      </dgm:t>
    </dgm:pt>
    <dgm:pt modelId="{1E48FF91-6A92-4E39-BAE3-5E0F4D2EBA9A}" type="sibTrans" cxnId="{E475246C-BF88-49CD-934B-8AF9F85F49A5}">
      <dgm:prSet/>
      <dgm:spPr/>
      <dgm:t>
        <a:bodyPr/>
        <a:lstStyle/>
        <a:p>
          <a:endParaRPr lang="fr-FR"/>
        </a:p>
      </dgm:t>
    </dgm:pt>
    <dgm:pt modelId="{D50AA876-D2B0-4E01-B2BC-F7BCB9A6E996}">
      <dgm:prSet custT="1"/>
      <dgm:spPr/>
      <dgm:t>
        <a:bodyPr/>
        <a:lstStyle/>
        <a:p>
          <a:r>
            <a:rPr lang="fr-FR" sz="1200" b="1" dirty="0" smtClean="0"/>
            <a:t> L’évolution des indicateurs de sécurité routière 2010-2019 ;</a:t>
          </a:r>
        </a:p>
      </dgm:t>
    </dgm:pt>
    <dgm:pt modelId="{BD0FD46A-CDBF-4A6A-AD79-805BFAEE2B95}" type="parTrans" cxnId="{E1B34AD7-094B-481B-95C7-A8B3710ABBF2}">
      <dgm:prSet/>
      <dgm:spPr/>
      <dgm:t>
        <a:bodyPr/>
        <a:lstStyle/>
        <a:p>
          <a:endParaRPr lang="fr-FR"/>
        </a:p>
      </dgm:t>
    </dgm:pt>
    <dgm:pt modelId="{D2559290-5983-4D88-8D83-979F11EBAD71}" type="sibTrans" cxnId="{E1B34AD7-094B-481B-95C7-A8B3710ABBF2}">
      <dgm:prSet/>
      <dgm:spPr/>
      <dgm:t>
        <a:bodyPr/>
        <a:lstStyle/>
        <a:p>
          <a:endParaRPr lang="fr-FR"/>
        </a:p>
      </dgm:t>
    </dgm:pt>
    <dgm:pt modelId="{09926418-843C-4A19-B4E8-F53EF37349C2}">
      <dgm:prSet custT="1"/>
      <dgm:spPr/>
      <dgm:t>
        <a:bodyPr/>
        <a:lstStyle/>
        <a:p>
          <a:r>
            <a:rPr lang="fr-FR" sz="1200" b="1" dirty="0" smtClean="0"/>
            <a:t> L’analyse des causes des accidents routiers au Maroc ;</a:t>
          </a:r>
          <a:endParaRPr lang="fr-FR" sz="1200" b="1" dirty="0"/>
        </a:p>
      </dgm:t>
    </dgm:pt>
    <dgm:pt modelId="{F714B031-9379-4625-A9F4-017F39AB7CAF}" type="parTrans" cxnId="{F4B68667-4D3A-4734-B158-A9AAD02A01AE}">
      <dgm:prSet/>
      <dgm:spPr/>
      <dgm:t>
        <a:bodyPr/>
        <a:lstStyle/>
        <a:p>
          <a:endParaRPr lang="fr-FR"/>
        </a:p>
      </dgm:t>
    </dgm:pt>
    <dgm:pt modelId="{0EF32F23-616C-4685-BC5A-D6EF42659560}" type="sibTrans" cxnId="{F4B68667-4D3A-4734-B158-A9AAD02A01AE}">
      <dgm:prSet/>
      <dgm:spPr/>
      <dgm:t>
        <a:bodyPr/>
        <a:lstStyle/>
        <a:p>
          <a:endParaRPr lang="fr-FR"/>
        </a:p>
      </dgm:t>
    </dgm:pt>
    <dgm:pt modelId="{3B54E229-4BC6-4CAB-8C59-83DD6B4BC40B}">
      <dgm:prSet phldrT="[Texte]" custT="1"/>
      <dgm:spPr/>
      <dgm:t>
        <a:bodyPr/>
        <a:lstStyle/>
        <a:p>
          <a:r>
            <a:rPr lang="fr-MA" sz="1400" b="1" dirty="0" smtClean="0"/>
            <a:t>Contraintes budgétaires</a:t>
          </a:r>
          <a:endParaRPr lang="fr-FR" sz="1400" b="1" dirty="0"/>
        </a:p>
      </dgm:t>
    </dgm:pt>
    <dgm:pt modelId="{B4EF9E60-0B93-43E6-8130-FC18B76703C9}" type="parTrans" cxnId="{3CF99D92-9CCF-43B5-A823-FF6500F9D427}">
      <dgm:prSet/>
      <dgm:spPr/>
      <dgm:t>
        <a:bodyPr/>
        <a:lstStyle/>
        <a:p>
          <a:endParaRPr lang="fr-FR"/>
        </a:p>
      </dgm:t>
    </dgm:pt>
    <dgm:pt modelId="{6A276BA4-EA6A-436B-93E1-086038B80480}" type="sibTrans" cxnId="{3CF99D92-9CCF-43B5-A823-FF6500F9D427}">
      <dgm:prSet/>
      <dgm:spPr/>
      <dgm:t>
        <a:bodyPr/>
        <a:lstStyle/>
        <a:p>
          <a:endParaRPr lang="fr-FR"/>
        </a:p>
      </dgm:t>
    </dgm:pt>
    <dgm:pt modelId="{DC9F49C1-8305-41DF-AC9A-7CD0F2AD87C8}">
      <dgm:prSet custT="1"/>
      <dgm:spPr/>
      <dgm:t>
        <a:bodyPr/>
        <a:lstStyle/>
        <a:p>
          <a:endParaRPr lang="fr-FR" sz="1200" b="1" dirty="0"/>
        </a:p>
      </dgm:t>
    </dgm:pt>
    <dgm:pt modelId="{AC47B003-BE25-4EB1-9E6F-42623C44540B}" type="parTrans" cxnId="{1236624E-D5AA-4D0C-8C32-AD8019CA628E}">
      <dgm:prSet/>
      <dgm:spPr/>
      <dgm:t>
        <a:bodyPr/>
        <a:lstStyle/>
        <a:p>
          <a:endParaRPr lang="fr-FR"/>
        </a:p>
      </dgm:t>
    </dgm:pt>
    <dgm:pt modelId="{0F30031D-2B5F-46B2-97EE-13946EAD321F}" type="sibTrans" cxnId="{1236624E-D5AA-4D0C-8C32-AD8019CA628E}">
      <dgm:prSet/>
      <dgm:spPr/>
      <dgm:t>
        <a:bodyPr/>
        <a:lstStyle/>
        <a:p>
          <a:endParaRPr lang="fr-FR"/>
        </a:p>
      </dgm:t>
    </dgm:pt>
    <dgm:pt modelId="{D925E145-BFF6-47B3-8A77-8DC808C57FC6}">
      <dgm:prSet custT="1"/>
      <dgm:spPr/>
      <dgm:t>
        <a:bodyPr/>
        <a:lstStyle/>
        <a:p>
          <a:r>
            <a:rPr lang="fr-MA" sz="1200" b="1" dirty="0" smtClean="0"/>
            <a:t>Les zones d’accumulation des accidents</a:t>
          </a:r>
          <a:endParaRPr lang="fr-FR" sz="1200" b="1" dirty="0"/>
        </a:p>
      </dgm:t>
    </dgm:pt>
    <dgm:pt modelId="{25CF458E-5B34-49B6-B11B-5040B481C1CB}" type="parTrans" cxnId="{5951003B-DCBF-4DA5-B13F-388ED81E6478}">
      <dgm:prSet/>
      <dgm:spPr/>
      <dgm:t>
        <a:bodyPr/>
        <a:lstStyle/>
        <a:p>
          <a:endParaRPr lang="fr-FR"/>
        </a:p>
      </dgm:t>
    </dgm:pt>
    <dgm:pt modelId="{460A34C5-8A7F-4BDE-9DEF-FDE534BD9639}" type="sibTrans" cxnId="{5951003B-DCBF-4DA5-B13F-388ED81E6478}">
      <dgm:prSet/>
      <dgm:spPr/>
      <dgm:t>
        <a:bodyPr/>
        <a:lstStyle/>
        <a:p>
          <a:endParaRPr lang="fr-FR"/>
        </a:p>
      </dgm:t>
    </dgm:pt>
    <dgm:pt modelId="{DE63F7C5-668D-44FD-AF42-96D6B7DEEA8F}" type="pres">
      <dgm:prSet presAssocID="{1B19ACF0-81C1-4FB8-817F-E01305944C3C}" presName="Name0" presStyleCnt="0">
        <dgm:presLayoutVars>
          <dgm:dir/>
          <dgm:animLvl val="lvl"/>
          <dgm:resizeHandles val="exact"/>
        </dgm:presLayoutVars>
      </dgm:prSet>
      <dgm:spPr/>
      <dgm:t>
        <a:bodyPr/>
        <a:lstStyle/>
        <a:p>
          <a:endParaRPr lang="fr-FR"/>
        </a:p>
      </dgm:t>
    </dgm:pt>
    <dgm:pt modelId="{D259BDB0-AFC0-4EAE-93AE-88EACF32C3F9}" type="pres">
      <dgm:prSet presAssocID="{1B19ACF0-81C1-4FB8-817F-E01305944C3C}" presName="tSp" presStyleCnt="0"/>
      <dgm:spPr/>
    </dgm:pt>
    <dgm:pt modelId="{800E5C69-812D-444B-B033-7ABA1E16E243}" type="pres">
      <dgm:prSet presAssocID="{1B19ACF0-81C1-4FB8-817F-E01305944C3C}" presName="bSp" presStyleCnt="0"/>
      <dgm:spPr/>
    </dgm:pt>
    <dgm:pt modelId="{90C98078-2D36-451A-B48B-37FDD68F8CFD}" type="pres">
      <dgm:prSet presAssocID="{1B19ACF0-81C1-4FB8-817F-E01305944C3C}" presName="process" presStyleCnt="0"/>
      <dgm:spPr/>
    </dgm:pt>
    <dgm:pt modelId="{3DA6B5F5-DB12-43EB-8CDB-369BAFA5930C}" type="pres">
      <dgm:prSet presAssocID="{74D5BA8B-55B6-4435-81C8-92413D922A69}" presName="composite1" presStyleCnt="0"/>
      <dgm:spPr/>
    </dgm:pt>
    <dgm:pt modelId="{39F33887-7A0E-4BBE-8BDC-BB0A6957D50B}" type="pres">
      <dgm:prSet presAssocID="{74D5BA8B-55B6-4435-81C8-92413D922A69}" presName="dummyNode1" presStyleLbl="node1" presStyleIdx="0" presStyleCnt="3"/>
      <dgm:spPr/>
    </dgm:pt>
    <dgm:pt modelId="{3D59E9C5-FFD3-4359-AE7B-C4C130E9070C}" type="pres">
      <dgm:prSet presAssocID="{74D5BA8B-55B6-4435-81C8-92413D922A69}" presName="childNode1" presStyleLbl="bgAcc1" presStyleIdx="0" presStyleCnt="3">
        <dgm:presLayoutVars>
          <dgm:bulletEnabled val="1"/>
        </dgm:presLayoutVars>
      </dgm:prSet>
      <dgm:spPr/>
      <dgm:t>
        <a:bodyPr/>
        <a:lstStyle/>
        <a:p>
          <a:endParaRPr lang="fr-FR"/>
        </a:p>
      </dgm:t>
    </dgm:pt>
    <dgm:pt modelId="{E98AA048-4AD4-48E6-8140-1A64D1A60AAF}" type="pres">
      <dgm:prSet presAssocID="{74D5BA8B-55B6-4435-81C8-92413D922A69}" presName="childNode1tx" presStyleLbl="bgAcc1" presStyleIdx="0" presStyleCnt="3">
        <dgm:presLayoutVars>
          <dgm:bulletEnabled val="1"/>
        </dgm:presLayoutVars>
      </dgm:prSet>
      <dgm:spPr/>
      <dgm:t>
        <a:bodyPr/>
        <a:lstStyle/>
        <a:p>
          <a:endParaRPr lang="fr-FR"/>
        </a:p>
      </dgm:t>
    </dgm:pt>
    <dgm:pt modelId="{D3FF2520-72E5-48D5-9C08-8FF57846FB03}" type="pres">
      <dgm:prSet presAssocID="{74D5BA8B-55B6-4435-81C8-92413D922A69}" presName="parentNode1" presStyleLbl="node1" presStyleIdx="0" presStyleCnt="3">
        <dgm:presLayoutVars>
          <dgm:chMax val="1"/>
          <dgm:bulletEnabled val="1"/>
        </dgm:presLayoutVars>
      </dgm:prSet>
      <dgm:spPr/>
      <dgm:t>
        <a:bodyPr/>
        <a:lstStyle/>
        <a:p>
          <a:endParaRPr lang="fr-FR"/>
        </a:p>
      </dgm:t>
    </dgm:pt>
    <dgm:pt modelId="{8FDF337E-E5E3-447D-B9F8-74C5E4D5586A}" type="pres">
      <dgm:prSet presAssocID="{74D5BA8B-55B6-4435-81C8-92413D922A69}" presName="connSite1" presStyleCnt="0"/>
      <dgm:spPr/>
    </dgm:pt>
    <dgm:pt modelId="{33A6AA8A-9FD9-46ED-A29E-3193B8C7B258}" type="pres">
      <dgm:prSet presAssocID="{D4888448-5001-4D53-A59F-64FD3699A4A5}" presName="Name9" presStyleLbl="sibTrans2D1" presStyleIdx="0" presStyleCnt="2"/>
      <dgm:spPr/>
      <dgm:t>
        <a:bodyPr/>
        <a:lstStyle/>
        <a:p>
          <a:endParaRPr lang="fr-FR"/>
        </a:p>
      </dgm:t>
    </dgm:pt>
    <dgm:pt modelId="{CBFA1195-D001-45D8-8844-E48238608261}" type="pres">
      <dgm:prSet presAssocID="{7B2A8956-5695-41A9-84A2-51C35FEC32FF}" presName="composite2" presStyleCnt="0"/>
      <dgm:spPr/>
    </dgm:pt>
    <dgm:pt modelId="{4775DFD5-9662-4F8B-A12E-F75C0437322E}" type="pres">
      <dgm:prSet presAssocID="{7B2A8956-5695-41A9-84A2-51C35FEC32FF}" presName="dummyNode2" presStyleLbl="node1" presStyleIdx="0" presStyleCnt="3"/>
      <dgm:spPr/>
    </dgm:pt>
    <dgm:pt modelId="{A70F1DAA-E074-4317-A526-FBDDFA30C1C7}" type="pres">
      <dgm:prSet presAssocID="{7B2A8956-5695-41A9-84A2-51C35FEC32FF}" presName="childNode2" presStyleLbl="bgAcc1" presStyleIdx="1" presStyleCnt="3" custScaleX="130659" custScaleY="128622" custLinFactNeighborX="1006" custLinFactNeighborY="11503">
        <dgm:presLayoutVars>
          <dgm:bulletEnabled val="1"/>
        </dgm:presLayoutVars>
      </dgm:prSet>
      <dgm:spPr/>
      <dgm:t>
        <a:bodyPr/>
        <a:lstStyle/>
        <a:p>
          <a:endParaRPr lang="fr-FR"/>
        </a:p>
      </dgm:t>
    </dgm:pt>
    <dgm:pt modelId="{EE17E417-8AC1-4D65-94E1-8FB53D8BE2DC}" type="pres">
      <dgm:prSet presAssocID="{7B2A8956-5695-41A9-84A2-51C35FEC32FF}" presName="childNode2tx" presStyleLbl="bgAcc1" presStyleIdx="1" presStyleCnt="3">
        <dgm:presLayoutVars>
          <dgm:bulletEnabled val="1"/>
        </dgm:presLayoutVars>
      </dgm:prSet>
      <dgm:spPr/>
      <dgm:t>
        <a:bodyPr/>
        <a:lstStyle/>
        <a:p>
          <a:endParaRPr lang="fr-FR"/>
        </a:p>
      </dgm:t>
    </dgm:pt>
    <dgm:pt modelId="{8A145E3A-3FA8-40FA-8037-0F545596E58D}" type="pres">
      <dgm:prSet presAssocID="{7B2A8956-5695-41A9-84A2-51C35FEC32FF}" presName="parentNode2" presStyleLbl="node1" presStyleIdx="1" presStyleCnt="3">
        <dgm:presLayoutVars>
          <dgm:chMax val="0"/>
          <dgm:bulletEnabled val="1"/>
        </dgm:presLayoutVars>
      </dgm:prSet>
      <dgm:spPr/>
      <dgm:t>
        <a:bodyPr/>
        <a:lstStyle/>
        <a:p>
          <a:endParaRPr lang="fr-FR"/>
        </a:p>
      </dgm:t>
    </dgm:pt>
    <dgm:pt modelId="{577A3E07-3AB6-49CE-B37B-68E4EF383A6E}" type="pres">
      <dgm:prSet presAssocID="{7B2A8956-5695-41A9-84A2-51C35FEC32FF}" presName="connSite2" presStyleCnt="0"/>
      <dgm:spPr/>
    </dgm:pt>
    <dgm:pt modelId="{EAC1BBAE-BA49-44C1-BABE-9BA94A5D00E5}" type="pres">
      <dgm:prSet presAssocID="{C227C4EF-7B74-4FF3-8FC5-B6AE156D14B1}" presName="Name18" presStyleLbl="sibTrans2D1" presStyleIdx="1" presStyleCnt="2"/>
      <dgm:spPr/>
      <dgm:t>
        <a:bodyPr/>
        <a:lstStyle/>
        <a:p>
          <a:endParaRPr lang="fr-FR"/>
        </a:p>
      </dgm:t>
    </dgm:pt>
    <dgm:pt modelId="{FD501680-9DB4-4438-A5F9-8F79B7550B73}" type="pres">
      <dgm:prSet presAssocID="{B49C2E40-29D5-4C0D-B9CC-CE4BB6B4AC99}" presName="composite1" presStyleCnt="0"/>
      <dgm:spPr/>
    </dgm:pt>
    <dgm:pt modelId="{F24DC42D-CAAE-4153-910D-25DE1F08EFAD}" type="pres">
      <dgm:prSet presAssocID="{B49C2E40-29D5-4C0D-B9CC-CE4BB6B4AC99}" presName="dummyNode1" presStyleLbl="node1" presStyleIdx="1" presStyleCnt="3"/>
      <dgm:spPr/>
    </dgm:pt>
    <dgm:pt modelId="{86E7F443-096E-4499-B668-1785F4B0767A}" type="pres">
      <dgm:prSet presAssocID="{B49C2E40-29D5-4C0D-B9CC-CE4BB6B4AC99}" presName="childNode1" presStyleLbl="bgAcc1" presStyleIdx="2" presStyleCnt="3">
        <dgm:presLayoutVars>
          <dgm:bulletEnabled val="1"/>
        </dgm:presLayoutVars>
      </dgm:prSet>
      <dgm:spPr/>
      <dgm:t>
        <a:bodyPr/>
        <a:lstStyle/>
        <a:p>
          <a:endParaRPr lang="fr-FR"/>
        </a:p>
      </dgm:t>
    </dgm:pt>
    <dgm:pt modelId="{3C6C5D30-DAB3-4A89-948D-7B0A4372931B}" type="pres">
      <dgm:prSet presAssocID="{B49C2E40-29D5-4C0D-B9CC-CE4BB6B4AC99}" presName="childNode1tx" presStyleLbl="bgAcc1" presStyleIdx="2" presStyleCnt="3">
        <dgm:presLayoutVars>
          <dgm:bulletEnabled val="1"/>
        </dgm:presLayoutVars>
      </dgm:prSet>
      <dgm:spPr/>
      <dgm:t>
        <a:bodyPr/>
        <a:lstStyle/>
        <a:p>
          <a:endParaRPr lang="fr-FR"/>
        </a:p>
      </dgm:t>
    </dgm:pt>
    <dgm:pt modelId="{3A2377BF-D267-4773-A426-9F2BD2271298}" type="pres">
      <dgm:prSet presAssocID="{B49C2E40-29D5-4C0D-B9CC-CE4BB6B4AC99}" presName="parentNode1" presStyleLbl="node1" presStyleIdx="2" presStyleCnt="3">
        <dgm:presLayoutVars>
          <dgm:chMax val="1"/>
          <dgm:bulletEnabled val="1"/>
        </dgm:presLayoutVars>
      </dgm:prSet>
      <dgm:spPr/>
      <dgm:t>
        <a:bodyPr/>
        <a:lstStyle/>
        <a:p>
          <a:endParaRPr lang="fr-FR"/>
        </a:p>
      </dgm:t>
    </dgm:pt>
    <dgm:pt modelId="{FA7E2D50-EBE9-491C-A85E-8046F0A74E01}" type="pres">
      <dgm:prSet presAssocID="{B49C2E40-29D5-4C0D-B9CC-CE4BB6B4AC99}" presName="connSite1" presStyleCnt="0"/>
      <dgm:spPr/>
    </dgm:pt>
  </dgm:ptLst>
  <dgm:cxnLst>
    <dgm:cxn modelId="{2BA0A7B9-830D-4E03-9203-8C4202BD7A0A}" type="presOf" srcId="{C227C4EF-7B74-4FF3-8FC5-B6AE156D14B1}" destId="{EAC1BBAE-BA49-44C1-BABE-9BA94A5D00E5}" srcOrd="0" destOrd="0" presId="urn:microsoft.com/office/officeart/2005/8/layout/hProcess4"/>
    <dgm:cxn modelId="{34E402E6-8D7D-47D8-99D5-B3C00244B0AE}" type="presOf" srcId="{D925E145-BFF6-47B3-8A77-8DC808C57FC6}" destId="{EE17E417-8AC1-4D65-94E1-8FB53D8BE2DC}" srcOrd="1" destOrd="3" presId="urn:microsoft.com/office/officeart/2005/8/layout/hProcess4"/>
    <dgm:cxn modelId="{B9D18368-9AA7-46A9-92C2-D7890ACF8BAA}" type="presOf" srcId="{A3A6E359-F1A3-4A31-9B85-5B8776233E00}" destId="{A70F1DAA-E074-4317-A526-FBDDFA30C1C7}" srcOrd="0" destOrd="0" presId="urn:microsoft.com/office/officeart/2005/8/layout/hProcess4"/>
    <dgm:cxn modelId="{6B6C7FEE-3ECF-4842-BB4C-B2D596D8807D}" type="presOf" srcId="{1B19ACF0-81C1-4FB8-817F-E01305944C3C}" destId="{DE63F7C5-668D-44FD-AF42-96D6B7DEEA8F}" srcOrd="0" destOrd="0" presId="urn:microsoft.com/office/officeart/2005/8/layout/hProcess4"/>
    <dgm:cxn modelId="{5951003B-DCBF-4DA5-B13F-388ED81E6478}" srcId="{7B2A8956-5695-41A9-84A2-51C35FEC32FF}" destId="{D925E145-BFF6-47B3-8A77-8DC808C57FC6}" srcOrd="3" destOrd="0" parTransId="{25CF458E-5B34-49B6-B11B-5040B481C1CB}" sibTransId="{460A34C5-8A7F-4BDE-9DEF-FDE534BD9639}"/>
    <dgm:cxn modelId="{1236624E-D5AA-4D0C-8C32-AD8019CA628E}" srcId="{7B2A8956-5695-41A9-84A2-51C35FEC32FF}" destId="{DC9F49C1-8305-41DF-AC9A-7CD0F2AD87C8}" srcOrd="4" destOrd="0" parTransId="{AC47B003-BE25-4EB1-9E6F-42623C44540B}" sibTransId="{0F30031D-2B5F-46B2-97EE-13946EAD321F}"/>
    <dgm:cxn modelId="{77E52DE9-1C4A-4F52-9AE8-60A76448E224}" type="presOf" srcId="{D50AA876-D2B0-4E01-B2BC-F7BCB9A6E996}" destId="{EE17E417-8AC1-4D65-94E1-8FB53D8BE2DC}" srcOrd="1" destOrd="1" presId="urn:microsoft.com/office/officeart/2005/8/layout/hProcess4"/>
    <dgm:cxn modelId="{41D2E7C8-6D29-4AD9-9BB5-3CC76245EE0F}" srcId="{1B19ACF0-81C1-4FB8-817F-E01305944C3C}" destId="{B49C2E40-29D5-4C0D-B9CC-CE4BB6B4AC99}" srcOrd="2" destOrd="0" parTransId="{C801CF8C-02BB-4A68-8417-A74BD83C2897}" sibTransId="{9579E855-E998-4258-88A8-F56D3949274C}"/>
    <dgm:cxn modelId="{C321A33D-D05F-4F4A-9F52-AC13BC95A4E5}" type="presOf" srcId="{A3A6E359-F1A3-4A31-9B85-5B8776233E00}" destId="{EE17E417-8AC1-4D65-94E1-8FB53D8BE2DC}" srcOrd="1" destOrd="0" presId="urn:microsoft.com/office/officeart/2005/8/layout/hProcess4"/>
    <dgm:cxn modelId="{085120DE-BCB5-4F7A-BB06-46DC01CB0696}" type="presOf" srcId="{DC9F49C1-8305-41DF-AC9A-7CD0F2AD87C8}" destId="{EE17E417-8AC1-4D65-94E1-8FB53D8BE2DC}" srcOrd="1" destOrd="4" presId="urn:microsoft.com/office/officeart/2005/8/layout/hProcess4"/>
    <dgm:cxn modelId="{E475246C-BF88-49CD-934B-8AF9F85F49A5}" srcId="{B49C2E40-29D5-4C0D-B9CC-CE4BB6B4AC99}" destId="{DAEE9EED-5AC6-4636-BD3A-E7EABE8F3449}" srcOrd="0" destOrd="0" parTransId="{55B5F406-988D-4481-AF6E-EF77E1B396DA}" sibTransId="{1E48FF91-6A92-4E39-BAE3-5E0F4D2EBA9A}"/>
    <dgm:cxn modelId="{E726B9A4-C6A2-4011-B4E0-FCC124C11F79}" type="presOf" srcId="{B49C2E40-29D5-4C0D-B9CC-CE4BB6B4AC99}" destId="{3A2377BF-D267-4773-A426-9F2BD2271298}" srcOrd="0" destOrd="0" presId="urn:microsoft.com/office/officeart/2005/8/layout/hProcess4"/>
    <dgm:cxn modelId="{E7A4ACC1-9B23-48C1-8121-7373BF22B7A6}" srcId="{7B2A8956-5695-41A9-84A2-51C35FEC32FF}" destId="{A3A6E359-F1A3-4A31-9B85-5B8776233E00}" srcOrd="0" destOrd="0" parTransId="{24C12D8F-4D56-43D0-B07E-63CE4B127EF3}" sibTransId="{42E39059-88CC-4C98-836F-F039E990BE21}"/>
    <dgm:cxn modelId="{D5BC1F77-E999-4E38-BFC5-F37435DA2FF2}" type="presOf" srcId="{C3BFB8BF-8380-4E27-BE69-5DF2C3976473}" destId="{E98AA048-4AD4-48E6-8140-1A64D1A60AAF}" srcOrd="1" destOrd="0" presId="urn:microsoft.com/office/officeart/2005/8/layout/hProcess4"/>
    <dgm:cxn modelId="{5416ADA5-E2D1-4667-BB5B-1F2F2840FE4B}" type="presOf" srcId="{09926418-843C-4A19-B4E8-F53EF37349C2}" destId="{EE17E417-8AC1-4D65-94E1-8FB53D8BE2DC}" srcOrd="1" destOrd="2" presId="urn:microsoft.com/office/officeart/2005/8/layout/hProcess4"/>
    <dgm:cxn modelId="{0274B2E3-041F-4E37-A98F-7AF9B7E907B4}" type="presOf" srcId="{DAEE9EED-5AC6-4636-BD3A-E7EABE8F3449}" destId="{3C6C5D30-DAB3-4A89-948D-7B0A4372931B}" srcOrd="1" destOrd="0" presId="urn:microsoft.com/office/officeart/2005/8/layout/hProcess4"/>
    <dgm:cxn modelId="{9ED004F0-CA61-425C-9018-EBCAEF7B00EA}" type="presOf" srcId="{C3BFB8BF-8380-4E27-BE69-5DF2C3976473}" destId="{3D59E9C5-FFD3-4359-AE7B-C4C130E9070C}" srcOrd="0" destOrd="0" presId="urn:microsoft.com/office/officeart/2005/8/layout/hProcess4"/>
    <dgm:cxn modelId="{E421AEB2-0F71-4990-A02C-174285B88EC0}" srcId="{1B19ACF0-81C1-4FB8-817F-E01305944C3C}" destId="{7B2A8956-5695-41A9-84A2-51C35FEC32FF}" srcOrd="1" destOrd="0" parTransId="{E9C229AC-1C52-4958-A041-D5EA999DBD46}" sibTransId="{C227C4EF-7B74-4FF3-8FC5-B6AE156D14B1}"/>
    <dgm:cxn modelId="{608BF888-A31C-4061-ACD0-23438AD2361C}" type="presOf" srcId="{3B54E229-4BC6-4CAB-8C59-83DD6B4BC40B}" destId="{3C6C5D30-DAB3-4A89-948D-7B0A4372931B}" srcOrd="1" destOrd="1" presId="urn:microsoft.com/office/officeart/2005/8/layout/hProcess4"/>
    <dgm:cxn modelId="{E1B34AD7-094B-481B-95C7-A8B3710ABBF2}" srcId="{7B2A8956-5695-41A9-84A2-51C35FEC32FF}" destId="{D50AA876-D2B0-4E01-B2BC-F7BCB9A6E996}" srcOrd="1" destOrd="0" parTransId="{BD0FD46A-CDBF-4A6A-AD79-805BFAEE2B95}" sibTransId="{D2559290-5983-4D88-8D83-979F11EBAD71}"/>
    <dgm:cxn modelId="{C0D4D1D0-60D3-49FC-8E1D-E6439C0CD256}" srcId="{74D5BA8B-55B6-4435-81C8-92413D922A69}" destId="{C3BFB8BF-8380-4E27-BE69-5DF2C3976473}" srcOrd="0" destOrd="0" parTransId="{DD46D511-5114-4F54-85CB-F3F2393400C1}" sibTransId="{F3262259-F708-4385-8B64-271B6C821352}"/>
    <dgm:cxn modelId="{BBB585D7-F5C9-4C95-BF51-3C266A03CA0B}" type="presOf" srcId="{DC9F49C1-8305-41DF-AC9A-7CD0F2AD87C8}" destId="{A70F1DAA-E074-4317-A526-FBDDFA30C1C7}" srcOrd="0" destOrd="4" presId="urn:microsoft.com/office/officeart/2005/8/layout/hProcess4"/>
    <dgm:cxn modelId="{9B239834-007F-4F83-B17A-E9061AF13204}" type="presOf" srcId="{09926418-843C-4A19-B4E8-F53EF37349C2}" destId="{A70F1DAA-E074-4317-A526-FBDDFA30C1C7}" srcOrd="0" destOrd="2" presId="urn:microsoft.com/office/officeart/2005/8/layout/hProcess4"/>
    <dgm:cxn modelId="{3DF217F8-B389-42B1-B22E-74B814ABCC08}" srcId="{1B19ACF0-81C1-4FB8-817F-E01305944C3C}" destId="{74D5BA8B-55B6-4435-81C8-92413D922A69}" srcOrd="0" destOrd="0" parTransId="{11438E1A-CC23-48BD-B58D-C91232C919F1}" sibTransId="{D4888448-5001-4D53-A59F-64FD3699A4A5}"/>
    <dgm:cxn modelId="{0169BE1F-1FEF-4597-92FB-C382858B4DE6}" type="presOf" srcId="{74D5BA8B-55B6-4435-81C8-92413D922A69}" destId="{D3FF2520-72E5-48D5-9C08-8FF57846FB03}" srcOrd="0" destOrd="0" presId="urn:microsoft.com/office/officeart/2005/8/layout/hProcess4"/>
    <dgm:cxn modelId="{8370FE09-D6EE-4E36-AFF0-5A0A675DC2F0}" type="presOf" srcId="{7B2A8956-5695-41A9-84A2-51C35FEC32FF}" destId="{8A145E3A-3FA8-40FA-8037-0F545596E58D}" srcOrd="0" destOrd="0" presId="urn:microsoft.com/office/officeart/2005/8/layout/hProcess4"/>
    <dgm:cxn modelId="{69D92596-E24E-471C-98AE-5683E9E5EA55}" type="presOf" srcId="{DAEE9EED-5AC6-4636-BD3A-E7EABE8F3449}" destId="{86E7F443-096E-4499-B668-1785F4B0767A}" srcOrd="0" destOrd="0" presId="urn:microsoft.com/office/officeart/2005/8/layout/hProcess4"/>
    <dgm:cxn modelId="{3CF99D92-9CCF-43B5-A823-FF6500F9D427}" srcId="{B49C2E40-29D5-4C0D-B9CC-CE4BB6B4AC99}" destId="{3B54E229-4BC6-4CAB-8C59-83DD6B4BC40B}" srcOrd="1" destOrd="0" parTransId="{B4EF9E60-0B93-43E6-8130-FC18B76703C9}" sibTransId="{6A276BA4-EA6A-436B-93E1-086038B80480}"/>
    <dgm:cxn modelId="{2FFC3FC1-F281-4EE4-8086-CE45E493287D}" type="presOf" srcId="{D925E145-BFF6-47B3-8A77-8DC808C57FC6}" destId="{A70F1DAA-E074-4317-A526-FBDDFA30C1C7}" srcOrd="0" destOrd="3" presId="urn:microsoft.com/office/officeart/2005/8/layout/hProcess4"/>
    <dgm:cxn modelId="{0E1C471C-B8EA-45BA-8DAE-8F8F39BA97AE}" type="presOf" srcId="{D50AA876-D2B0-4E01-B2BC-F7BCB9A6E996}" destId="{A70F1DAA-E074-4317-A526-FBDDFA30C1C7}" srcOrd="0" destOrd="1" presId="urn:microsoft.com/office/officeart/2005/8/layout/hProcess4"/>
    <dgm:cxn modelId="{AAC58592-4390-4272-BB9C-F0CAEAD2DC7A}" type="presOf" srcId="{D4888448-5001-4D53-A59F-64FD3699A4A5}" destId="{33A6AA8A-9FD9-46ED-A29E-3193B8C7B258}" srcOrd="0" destOrd="0" presId="urn:microsoft.com/office/officeart/2005/8/layout/hProcess4"/>
    <dgm:cxn modelId="{EFD2B069-BB10-48E9-80E7-AE2FD0E17F6E}" type="presOf" srcId="{3B54E229-4BC6-4CAB-8C59-83DD6B4BC40B}" destId="{86E7F443-096E-4499-B668-1785F4B0767A}" srcOrd="0" destOrd="1" presId="urn:microsoft.com/office/officeart/2005/8/layout/hProcess4"/>
    <dgm:cxn modelId="{F4B68667-4D3A-4734-B158-A9AAD02A01AE}" srcId="{7B2A8956-5695-41A9-84A2-51C35FEC32FF}" destId="{09926418-843C-4A19-B4E8-F53EF37349C2}" srcOrd="2" destOrd="0" parTransId="{F714B031-9379-4625-A9F4-017F39AB7CAF}" sibTransId="{0EF32F23-616C-4685-BC5A-D6EF42659560}"/>
    <dgm:cxn modelId="{B98093F0-5560-4FAB-9504-07A03DE730DC}" type="presParOf" srcId="{DE63F7C5-668D-44FD-AF42-96D6B7DEEA8F}" destId="{D259BDB0-AFC0-4EAE-93AE-88EACF32C3F9}" srcOrd="0" destOrd="0" presId="urn:microsoft.com/office/officeart/2005/8/layout/hProcess4"/>
    <dgm:cxn modelId="{FA2867C2-2221-4123-B260-B0580F22DFD5}" type="presParOf" srcId="{DE63F7C5-668D-44FD-AF42-96D6B7DEEA8F}" destId="{800E5C69-812D-444B-B033-7ABA1E16E243}" srcOrd="1" destOrd="0" presId="urn:microsoft.com/office/officeart/2005/8/layout/hProcess4"/>
    <dgm:cxn modelId="{C6185A62-C819-4371-8EF3-451A83F22FB6}" type="presParOf" srcId="{DE63F7C5-668D-44FD-AF42-96D6B7DEEA8F}" destId="{90C98078-2D36-451A-B48B-37FDD68F8CFD}" srcOrd="2" destOrd="0" presId="urn:microsoft.com/office/officeart/2005/8/layout/hProcess4"/>
    <dgm:cxn modelId="{CC59E0B5-0AD7-4220-AD91-C74340CA83BE}" type="presParOf" srcId="{90C98078-2D36-451A-B48B-37FDD68F8CFD}" destId="{3DA6B5F5-DB12-43EB-8CDB-369BAFA5930C}" srcOrd="0" destOrd="0" presId="urn:microsoft.com/office/officeart/2005/8/layout/hProcess4"/>
    <dgm:cxn modelId="{423E608B-17D3-4677-A493-07E8EA600571}" type="presParOf" srcId="{3DA6B5F5-DB12-43EB-8CDB-369BAFA5930C}" destId="{39F33887-7A0E-4BBE-8BDC-BB0A6957D50B}" srcOrd="0" destOrd="0" presId="urn:microsoft.com/office/officeart/2005/8/layout/hProcess4"/>
    <dgm:cxn modelId="{05BD0942-E326-488F-B7D5-B5A4D0987626}" type="presParOf" srcId="{3DA6B5F5-DB12-43EB-8CDB-369BAFA5930C}" destId="{3D59E9C5-FFD3-4359-AE7B-C4C130E9070C}" srcOrd="1" destOrd="0" presId="urn:microsoft.com/office/officeart/2005/8/layout/hProcess4"/>
    <dgm:cxn modelId="{751F3CC6-BDBB-48DE-8058-6C6B8B4740B0}" type="presParOf" srcId="{3DA6B5F5-DB12-43EB-8CDB-369BAFA5930C}" destId="{E98AA048-4AD4-48E6-8140-1A64D1A60AAF}" srcOrd="2" destOrd="0" presId="urn:microsoft.com/office/officeart/2005/8/layout/hProcess4"/>
    <dgm:cxn modelId="{0113ADBC-74DD-4941-80A6-6BF4A153C31E}" type="presParOf" srcId="{3DA6B5F5-DB12-43EB-8CDB-369BAFA5930C}" destId="{D3FF2520-72E5-48D5-9C08-8FF57846FB03}" srcOrd="3" destOrd="0" presId="urn:microsoft.com/office/officeart/2005/8/layout/hProcess4"/>
    <dgm:cxn modelId="{D871CD56-B8B9-4614-9DD7-D509AC9A9F73}" type="presParOf" srcId="{3DA6B5F5-DB12-43EB-8CDB-369BAFA5930C}" destId="{8FDF337E-E5E3-447D-B9F8-74C5E4D5586A}" srcOrd="4" destOrd="0" presId="urn:microsoft.com/office/officeart/2005/8/layout/hProcess4"/>
    <dgm:cxn modelId="{3E6E545B-63B4-4F91-82DB-87E2F5DF0EDE}" type="presParOf" srcId="{90C98078-2D36-451A-B48B-37FDD68F8CFD}" destId="{33A6AA8A-9FD9-46ED-A29E-3193B8C7B258}" srcOrd="1" destOrd="0" presId="urn:microsoft.com/office/officeart/2005/8/layout/hProcess4"/>
    <dgm:cxn modelId="{0FE321A5-7B3C-4F92-8B1A-ADD29B2571AA}" type="presParOf" srcId="{90C98078-2D36-451A-B48B-37FDD68F8CFD}" destId="{CBFA1195-D001-45D8-8844-E48238608261}" srcOrd="2" destOrd="0" presId="urn:microsoft.com/office/officeart/2005/8/layout/hProcess4"/>
    <dgm:cxn modelId="{3DE3D7AE-F48D-41C9-A35A-461D94EA2505}" type="presParOf" srcId="{CBFA1195-D001-45D8-8844-E48238608261}" destId="{4775DFD5-9662-4F8B-A12E-F75C0437322E}" srcOrd="0" destOrd="0" presId="urn:microsoft.com/office/officeart/2005/8/layout/hProcess4"/>
    <dgm:cxn modelId="{6A8DD807-93D0-4AF1-933A-EFCD3CC5EA2F}" type="presParOf" srcId="{CBFA1195-D001-45D8-8844-E48238608261}" destId="{A70F1DAA-E074-4317-A526-FBDDFA30C1C7}" srcOrd="1" destOrd="0" presId="urn:microsoft.com/office/officeart/2005/8/layout/hProcess4"/>
    <dgm:cxn modelId="{E3143641-F5E2-49A4-B3B2-268530822FD0}" type="presParOf" srcId="{CBFA1195-D001-45D8-8844-E48238608261}" destId="{EE17E417-8AC1-4D65-94E1-8FB53D8BE2DC}" srcOrd="2" destOrd="0" presId="urn:microsoft.com/office/officeart/2005/8/layout/hProcess4"/>
    <dgm:cxn modelId="{8186F284-F9EF-48F9-B0E1-A3BFF0BEB4D4}" type="presParOf" srcId="{CBFA1195-D001-45D8-8844-E48238608261}" destId="{8A145E3A-3FA8-40FA-8037-0F545596E58D}" srcOrd="3" destOrd="0" presId="urn:microsoft.com/office/officeart/2005/8/layout/hProcess4"/>
    <dgm:cxn modelId="{025C6920-1A23-4122-A4C0-FBFD6EC7F93D}" type="presParOf" srcId="{CBFA1195-D001-45D8-8844-E48238608261}" destId="{577A3E07-3AB6-49CE-B37B-68E4EF383A6E}" srcOrd="4" destOrd="0" presId="urn:microsoft.com/office/officeart/2005/8/layout/hProcess4"/>
    <dgm:cxn modelId="{5F831A0C-4AE2-48B5-AB3B-925AAFBFC7ED}" type="presParOf" srcId="{90C98078-2D36-451A-B48B-37FDD68F8CFD}" destId="{EAC1BBAE-BA49-44C1-BABE-9BA94A5D00E5}" srcOrd="3" destOrd="0" presId="urn:microsoft.com/office/officeart/2005/8/layout/hProcess4"/>
    <dgm:cxn modelId="{0D94EBC8-BF6D-4C76-8A71-98F89A155E87}" type="presParOf" srcId="{90C98078-2D36-451A-B48B-37FDD68F8CFD}" destId="{FD501680-9DB4-4438-A5F9-8F79B7550B73}" srcOrd="4" destOrd="0" presId="urn:microsoft.com/office/officeart/2005/8/layout/hProcess4"/>
    <dgm:cxn modelId="{F584E547-4CCE-455D-A0B4-F03611E2D8E3}" type="presParOf" srcId="{FD501680-9DB4-4438-A5F9-8F79B7550B73}" destId="{F24DC42D-CAAE-4153-910D-25DE1F08EFAD}" srcOrd="0" destOrd="0" presId="urn:microsoft.com/office/officeart/2005/8/layout/hProcess4"/>
    <dgm:cxn modelId="{AE451E20-0CC7-451D-9D69-6F3F490C0BA4}" type="presParOf" srcId="{FD501680-9DB4-4438-A5F9-8F79B7550B73}" destId="{86E7F443-096E-4499-B668-1785F4B0767A}" srcOrd="1" destOrd="0" presId="urn:microsoft.com/office/officeart/2005/8/layout/hProcess4"/>
    <dgm:cxn modelId="{08063A0E-D521-49FD-8116-FC71C3071E58}" type="presParOf" srcId="{FD501680-9DB4-4438-A5F9-8F79B7550B73}" destId="{3C6C5D30-DAB3-4A89-948D-7B0A4372931B}" srcOrd="2" destOrd="0" presId="urn:microsoft.com/office/officeart/2005/8/layout/hProcess4"/>
    <dgm:cxn modelId="{10F94420-44B9-42D3-9164-D4DA878D0447}" type="presParOf" srcId="{FD501680-9DB4-4438-A5F9-8F79B7550B73}" destId="{3A2377BF-D267-4773-A426-9F2BD2271298}" srcOrd="3" destOrd="0" presId="urn:microsoft.com/office/officeart/2005/8/layout/hProcess4"/>
    <dgm:cxn modelId="{A86B289A-3F75-4CB0-AB30-73372ABF7E25}" type="presParOf" srcId="{FD501680-9DB4-4438-A5F9-8F79B7550B73}" destId="{FA7E2D50-EBE9-491C-A85E-8046F0A74E01}" srcOrd="4" destOrd="0" presId="urn:microsoft.com/office/officeart/2005/8/layout/hProcess4"/>
  </dgm:cxnLst>
  <dgm:bg/>
  <dgm:whole/>
</dgm:dataModel>
</file>

<file path=ppt/diagrams/data7.xml><?xml version="1.0" encoding="utf-8"?>
<dgm:dataModel xmlns:dgm="http://schemas.openxmlformats.org/drawingml/2006/diagram" xmlns:a="http://schemas.openxmlformats.org/drawingml/2006/main">
  <dgm:ptLst>
    <dgm:pt modelId="{1DE71301-134E-4D3A-912C-FCFF8319594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fr-FR"/>
        </a:p>
      </dgm:t>
    </dgm:pt>
    <dgm:pt modelId="{6472E43A-8462-4C49-84DA-1EE96DB5FD8E}">
      <dgm:prSet phldrT="[Texte]" custT="1"/>
      <dgm:spPr/>
      <dgm:t>
        <a:bodyPr/>
        <a:lstStyle/>
        <a:p>
          <a:r>
            <a:rPr lang="fr-MA" sz="2400" dirty="0" smtClean="0"/>
            <a:t>Sureté National</a:t>
          </a:r>
          <a:endParaRPr lang="fr-FR" sz="2400" dirty="0"/>
        </a:p>
      </dgm:t>
    </dgm:pt>
    <dgm:pt modelId="{11FCC89B-7316-4866-BF50-F60C8419B6D2}" type="parTrans" cxnId="{BC249CE0-268E-45E2-8FF3-1CDED752A5A8}">
      <dgm:prSet/>
      <dgm:spPr/>
      <dgm:t>
        <a:bodyPr/>
        <a:lstStyle/>
        <a:p>
          <a:endParaRPr lang="fr-FR"/>
        </a:p>
      </dgm:t>
    </dgm:pt>
    <dgm:pt modelId="{1B18AB83-C680-45BC-BCCF-1F114E1B0AB5}" type="sibTrans" cxnId="{BC249CE0-268E-45E2-8FF3-1CDED752A5A8}">
      <dgm:prSet/>
      <dgm:spPr/>
      <dgm:t>
        <a:bodyPr/>
        <a:lstStyle/>
        <a:p>
          <a:endParaRPr lang="fr-FR"/>
        </a:p>
      </dgm:t>
    </dgm:pt>
    <dgm:pt modelId="{FD5142AC-48A6-4AE6-A0B3-D7FA92DC7142}">
      <dgm:prSet phldrT="[Texte]" custT="1"/>
      <dgm:spPr/>
      <dgm:t>
        <a:bodyPr/>
        <a:lstStyle/>
        <a:p>
          <a:r>
            <a:rPr lang="fr-FR" sz="1200" dirty="0" smtClean="0"/>
            <a:t>Contrôle des grands excès de vitesse ;</a:t>
          </a:r>
          <a:endParaRPr lang="fr-FR" sz="1200" dirty="0"/>
        </a:p>
      </dgm:t>
    </dgm:pt>
    <dgm:pt modelId="{FE6709AC-1D3C-47C6-B1CC-0DCB1EEF90D1}" type="parTrans" cxnId="{E573F84E-87EC-40BC-BD05-148A07D90B69}">
      <dgm:prSet/>
      <dgm:spPr/>
      <dgm:t>
        <a:bodyPr/>
        <a:lstStyle/>
        <a:p>
          <a:endParaRPr lang="fr-FR"/>
        </a:p>
      </dgm:t>
    </dgm:pt>
    <dgm:pt modelId="{CEEBF699-496D-4E54-A703-3BED5C86BBD7}" type="sibTrans" cxnId="{E573F84E-87EC-40BC-BD05-148A07D90B69}">
      <dgm:prSet/>
      <dgm:spPr/>
      <dgm:t>
        <a:bodyPr/>
        <a:lstStyle/>
        <a:p>
          <a:endParaRPr lang="fr-FR"/>
        </a:p>
      </dgm:t>
    </dgm:pt>
    <dgm:pt modelId="{13A874D3-9EA0-42AA-A1AE-62D2AB674BD7}">
      <dgm:prSet phldrT="[Texte]" custT="1"/>
      <dgm:spPr/>
      <dgm:t>
        <a:bodyPr/>
        <a:lstStyle/>
        <a:p>
          <a:r>
            <a:rPr lang="fr-MA" sz="2400" dirty="0" smtClean="0"/>
            <a:t>Gendarmerie Royale</a:t>
          </a:r>
          <a:endParaRPr lang="fr-FR" sz="2400" dirty="0"/>
        </a:p>
      </dgm:t>
    </dgm:pt>
    <dgm:pt modelId="{BB4BA0D1-0944-4BC2-A452-17876FB73E3F}" type="parTrans" cxnId="{2B088335-93AF-4D82-98E6-A6AA7A721674}">
      <dgm:prSet/>
      <dgm:spPr/>
      <dgm:t>
        <a:bodyPr/>
        <a:lstStyle/>
        <a:p>
          <a:endParaRPr lang="fr-FR"/>
        </a:p>
      </dgm:t>
    </dgm:pt>
    <dgm:pt modelId="{6958B9BD-E596-473D-A471-9B2F4E890A90}" type="sibTrans" cxnId="{2B088335-93AF-4D82-98E6-A6AA7A721674}">
      <dgm:prSet/>
      <dgm:spPr/>
      <dgm:t>
        <a:bodyPr/>
        <a:lstStyle/>
        <a:p>
          <a:endParaRPr lang="fr-FR"/>
        </a:p>
      </dgm:t>
    </dgm:pt>
    <dgm:pt modelId="{858F1900-9F28-40A1-946E-C558408FD049}">
      <dgm:prSet phldrT="[Texte]" custT="1"/>
      <dgm:spPr/>
      <dgm:t>
        <a:bodyPr/>
        <a:lstStyle/>
        <a:p>
          <a:r>
            <a:rPr lang="fr-FR" sz="1200" dirty="0" smtClean="0"/>
            <a:t>Contrôle des grands excès de vitesse ;</a:t>
          </a:r>
          <a:endParaRPr lang="fr-FR" sz="1200" dirty="0"/>
        </a:p>
      </dgm:t>
    </dgm:pt>
    <dgm:pt modelId="{015A73C6-3F8E-4770-BCDA-75C406B306AF}" type="parTrans" cxnId="{DCC6F931-08A2-4DE1-89C4-1A3C617AD2B1}">
      <dgm:prSet/>
      <dgm:spPr/>
      <dgm:t>
        <a:bodyPr/>
        <a:lstStyle/>
        <a:p>
          <a:endParaRPr lang="fr-FR"/>
        </a:p>
      </dgm:t>
    </dgm:pt>
    <dgm:pt modelId="{07B0CD12-6E7F-4B7E-807B-6C9F02207FEA}" type="sibTrans" cxnId="{DCC6F931-08A2-4DE1-89C4-1A3C617AD2B1}">
      <dgm:prSet/>
      <dgm:spPr/>
      <dgm:t>
        <a:bodyPr/>
        <a:lstStyle/>
        <a:p>
          <a:endParaRPr lang="fr-FR"/>
        </a:p>
      </dgm:t>
    </dgm:pt>
    <dgm:pt modelId="{947E82FB-A8E8-41F4-A5A7-9BF3C397CA81}">
      <dgm:prSet phldrT="[Texte]" custT="1"/>
      <dgm:spPr/>
      <dgm:t>
        <a:bodyPr/>
        <a:lstStyle/>
        <a:p>
          <a:r>
            <a:rPr lang="fr-MA" sz="2400" dirty="0" smtClean="0"/>
            <a:t>Ministère du Transport et de la Logistique</a:t>
          </a:r>
          <a:endParaRPr lang="fr-FR" sz="2400" dirty="0"/>
        </a:p>
      </dgm:t>
    </dgm:pt>
    <dgm:pt modelId="{9F8A024F-C6E1-4C2D-8484-1DFDE6CCBEBB}" type="parTrans" cxnId="{D20E1007-A540-4A76-ABA3-041FD36C3038}">
      <dgm:prSet/>
      <dgm:spPr/>
      <dgm:t>
        <a:bodyPr/>
        <a:lstStyle/>
        <a:p>
          <a:endParaRPr lang="fr-FR"/>
        </a:p>
      </dgm:t>
    </dgm:pt>
    <dgm:pt modelId="{EF5E9D00-29CB-470F-8C96-3633FC926305}" type="sibTrans" cxnId="{D20E1007-A540-4A76-ABA3-041FD36C3038}">
      <dgm:prSet/>
      <dgm:spPr/>
      <dgm:t>
        <a:bodyPr/>
        <a:lstStyle/>
        <a:p>
          <a:endParaRPr lang="fr-FR"/>
        </a:p>
      </dgm:t>
    </dgm:pt>
    <dgm:pt modelId="{347BBD6A-95A3-47E9-96FA-FD3A169BFA36}">
      <dgm:prSet custT="1"/>
      <dgm:spPr/>
      <dgm:t>
        <a:bodyPr/>
        <a:lstStyle/>
        <a:p>
          <a:r>
            <a:rPr lang="fr-FR" sz="1200" dirty="0" smtClean="0"/>
            <a:t>Contrôle de l’utilisation ou la communication par le téléphone; </a:t>
          </a:r>
        </a:p>
      </dgm:t>
    </dgm:pt>
    <dgm:pt modelId="{B0BE017B-FC18-4ADE-B78B-D50AF0CF17F6}" type="parTrans" cxnId="{6125B724-76E7-4541-BF52-B98DDEE7A2FA}">
      <dgm:prSet/>
      <dgm:spPr/>
      <dgm:t>
        <a:bodyPr/>
        <a:lstStyle/>
        <a:p>
          <a:endParaRPr lang="fr-FR"/>
        </a:p>
      </dgm:t>
    </dgm:pt>
    <dgm:pt modelId="{3BB4FAD7-92E3-4F93-AC12-063B0D817BA8}" type="sibTrans" cxnId="{6125B724-76E7-4541-BF52-B98DDEE7A2FA}">
      <dgm:prSet/>
      <dgm:spPr/>
      <dgm:t>
        <a:bodyPr/>
        <a:lstStyle/>
        <a:p>
          <a:endParaRPr lang="fr-FR"/>
        </a:p>
      </dgm:t>
    </dgm:pt>
    <dgm:pt modelId="{C9ACACFF-BB24-4534-96F9-FE03C687EEF6}">
      <dgm:prSet custT="1"/>
      <dgm:spPr/>
      <dgm:t>
        <a:bodyPr/>
        <a:lstStyle/>
        <a:p>
          <a:r>
            <a:rPr lang="fr-FR" sz="1200" dirty="0" smtClean="0"/>
            <a:t>Non port de la ceinture de sécurité ;</a:t>
          </a:r>
        </a:p>
      </dgm:t>
    </dgm:pt>
    <dgm:pt modelId="{90DFDE97-B9D5-413C-89B8-F8F9D2B33822}" type="parTrans" cxnId="{55B4DA4F-B497-499C-B5C1-7F4BB4AA7034}">
      <dgm:prSet/>
      <dgm:spPr/>
      <dgm:t>
        <a:bodyPr/>
        <a:lstStyle/>
        <a:p>
          <a:endParaRPr lang="fr-FR"/>
        </a:p>
      </dgm:t>
    </dgm:pt>
    <dgm:pt modelId="{616F6DCD-F410-4BF4-8473-FF5956F05933}" type="sibTrans" cxnId="{55B4DA4F-B497-499C-B5C1-7F4BB4AA7034}">
      <dgm:prSet/>
      <dgm:spPr/>
      <dgm:t>
        <a:bodyPr/>
        <a:lstStyle/>
        <a:p>
          <a:endParaRPr lang="fr-FR"/>
        </a:p>
      </dgm:t>
    </dgm:pt>
    <dgm:pt modelId="{187B3640-8C4D-48DB-A4AC-FF64CF376851}">
      <dgm:prSet custT="1"/>
      <dgm:spPr/>
      <dgm:t>
        <a:bodyPr/>
        <a:lstStyle/>
        <a:p>
          <a:r>
            <a:rPr lang="fr-FR" sz="1200" dirty="0" smtClean="0"/>
            <a:t>Non port de casque ;</a:t>
          </a:r>
        </a:p>
      </dgm:t>
    </dgm:pt>
    <dgm:pt modelId="{D5ECEEFA-0AC8-4F7A-B1DE-1F0F46984847}" type="parTrans" cxnId="{61EA48CC-CD3E-428C-AD54-01A1CB59204F}">
      <dgm:prSet/>
      <dgm:spPr/>
      <dgm:t>
        <a:bodyPr/>
        <a:lstStyle/>
        <a:p>
          <a:endParaRPr lang="fr-FR"/>
        </a:p>
      </dgm:t>
    </dgm:pt>
    <dgm:pt modelId="{A3B867C4-24F5-4AB5-807A-841E26EBF1A0}" type="sibTrans" cxnId="{61EA48CC-CD3E-428C-AD54-01A1CB59204F}">
      <dgm:prSet/>
      <dgm:spPr/>
      <dgm:t>
        <a:bodyPr/>
        <a:lstStyle/>
        <a:p>
          <a:endParaRPr lang="fr-FR"/>
        </a:p>
      </dgm:t>
    </dgm:pt>
    <dgm:pt modelId="{D11C0100-5D3C-4411-BD88-E0DC00627492}">
      <dgm:prSet custT="1"/>
      <dgm:spPr/>
      <dgm:t>
        <a:bodyPr/>
        <a:lstStyle/>
        <a:p>
          <a:r>
            <a:rPr lang="fr-FR" sz="1200" dirty="0" smtClean="0"/>
            <a:t>Contrôle de l’alcoolémie ;</a:t>
          </a:r>
        </a:p>
      </dgm:t>
    </dgm:pt>
    <dgm:pt modelId="{AD361A4B-77EB-49E7-90B4-03C75C06B19C}" type="parTrans" cxnId="{E5B1384A-8A30-47F2-B33F-55678440C6AE}">
      <dgm:prSet/>
      <dgm:spPr/>
      <dgm:t>
        <a:bodyPr/>
        <a:lstStyle/>
        <a:p>
          <a:endParaRPr lang="fr-FR"/>
        </a:p>
      </dgm:t>
    </dgm:pt>
    <dgm:pt modelId="{A0AA075B-E5A2-4D60-966E-D913F312DAAA}" type="sibTrans" cxnId="{E5B1384A-8A30-47F2-B33F-55678440C6AE}">
      <dgm:prSet/>
      <dgm:spPr/>
      <dgm:t>
        <a:bodyPr/>
        <a:lstStyle/>
        <a:p>
          <a:endParaRPr lang="fr-FR"/>
        </a:p>
      </dgm:t>
    </dgm:pt>
    <dgm:pt modelId="{CF3C1D22-64D9-4F0E-B3B8-CE49D7DA9E70}">
      <dgm:prSet custT="1"/>
      <dgm:spPr/>
      <dgm:t>
        <a:bodyPr/>
        <a:lstStyle/>
        <a:p>
          <a:r>
            <a:rPr lang="fr-FR" sz="1200" dirty="0" smtClean="0"/>
            <a:t>Contrôle du respect des passages piétons par les conducteurs.</a:t>
          </a:r>
          <a:endParaRPr lang="fr-FR" sz="1200" dirty="0"/>
        </a:p>
      </dgm:t>
    </dgm:pt>
    <dgm:pt modelId="{EBBD11FF-CE50-41BE-8691-524C3A501182}" type="parTrans" cxnId="{15695F8A-8753-450E-BEC6-3344EF9F34D2}">
      <dgm:prSet/>
      <dgm:spPr/>
      <dgm:t>
        <a:bodyPr/>
        <a:lstStyle/>
        <a:p>
          <a:endParaRPr lang="fr-FR"/>
        </a:p>
      </dgm:t>
    </dgm:pt>
    <dgm:pt modelId="{2A23CBE8-70ED-4393-A7D7-1319AB66391A}" type="sibTrans" cxnId="{15695F8A-8753-450E-BEC6-3344EF9F34D2}">
      <dgm:prSet/>
      <dgm:spPr/>
      <dgm:t>
        <a:bodyPr/>
        <a:lstStyle/>
        <a:p>
          <a:endParaRPr lang="fr-FR"/>
        </a:p>
      </dgm:t>
    </dgm:pt>
    <dgm:pt modelId="{FD16BCC9-479D-4C0B-9A3D-1388706ACD86}">
      <dgm:prSet custT="1"/>
      <dgm:spPr/>
      <dgm:t>
        <a:bodyPr/>
        <a:lstStyle/>
        <a:p>
          <a:r>
            <a:rPr lang="fr-FR" sz="1200" dirty="0" smtClean="0"/>
            <a:t>Contrôle des professionnels : Vitesse, respect du temps de conduite et repos ... ;</a:t>
          </a:r>
          <a:endParaRPr lang="fr-FR" sz="1200" dirty="0"/>
        </a:p>
      </dgm:t>
    </dgm:pt>
    <dgm:pt modelId="{B2CC122C-2D32-41CE-88BB-A59E76B18751}" type="parTrans" cxnId="{F3D6EA2D-9CD6-4FB3-8947-96D927D49C2C}">
      <dgm:prSet/>
      <dgm:spPr/>
      <dgm:t>
        <a:bodyPr/>
        <a:lstStyle/>
        <a:p>
          <a:endParaRPr lang="fr-FR"/>
        </a:p>
      </dgm:t>
    </dgm:pt>
    <dgm:pt modelId="{524B3277-9C77-4F1A-97A6-CEEAAB3EFAB9}" type="sibTrans" cxnId="{F3D6EA2D-9CD6-4FB3-8947-96D927D49C2C}">
      <dgm:prSet/>
      <dgm:spPr/>
      <dgm:t>
        <a:bodyPr/>
        <a:lstStyle/>
        <a:p>
          <a:endParaRPr lang="fr-FR"/>
        </a:p>
      </dgm:t>
    </dgm:pt>
    <dgm:pt modelId="{AFD9AB75-046F-48B3-B251-44DF0239391A}">
      <dgm:prSet custT="1"/>
      <dgm:spPr/>
      <dgm:t>
        <a:bodyPr/>
        <a:lstStyle/>
        <a:p>
          <a:r>
            <a:rPr lang="fr-FR" sz="1200" dirty="0" smtClean="0"/>
            <a:t>Contrôle de l’utilisation ou la communication par le téléphone ;</a:t>
          </a:r>
          <a:endParaRPr lang="fr-FR" sz="1200" dirty="0"/>
        </a:p>
      </dgm:t>
    </dgm:pt>
    <dgm:pt modelId="{614B63DA-EB0D-4359-858C-281B40C88494}" type="parTrans" cxnId="{1FD2F4CB-AA00-4E44-A29E-591FB8FCCF17}">
      <dgm:prSet/>
      <dgm:spPr/>
      <dgm:t>
        <a:bodyPr/>
        <a:lstStyle/>
        <a:p>
          <a:endParaRPr lang="fr-FR"/>
        </a:p>
      </dgm:t>
    </dgm:pt>
    <dgm:pt modelId="{41486D2E-A5C6-427E-BB6C-64D01ABCC8A6}" type="sibTrans" cxnId="{1FD2F4CB-AA00-4E44-A29E-591FB8FCCF17}">
      <dgm:prSet/>
      <dgm:spPr/>
      <dgm:t>
        <a:bodyPr/>
        <a:lstStyle/>
        <a:p>
          <a:endParaRPr lang="fr-FR"/>
        </a:p>
      </dgm:t>
    </dgm:pt>
    <dgm:pt modelId="{13F6B353-6825-4140-A446-0DD0FF22CCB0}">
      <dgm:prSet custT="1"/>
      <dgm:spPr/>
      <dgm:t>
        <a:bodyPr/>
        <a:lstStyle/>
        <a:p>
          <a:r>
            <a:rPr lang="fr-FR" sz="1200" dirty="0" smtClean="0"/>
            <a:t>Non port de la ceinture de sécurité aux places avant et arrière des véhicules ;</a:t>
          </a:r>
          <a:endParaRPr lang="fr-FR" sz="1200" dirty="0"/>
        </a:p>
      </dgm:t>
    </dgm:pt>
    <dgm:pt modelId="{0412817A-889A-42DF-916E-D75AE22668E6}" type="parTrans" cxnId="{4754FC65-A752-4F6F-8C58-3661CF56EDC7}">
      <dgm:prSet/>
      <dgm:spPr/>
      <dgm:t>
        <a:bodyPr/>
        <a:lstStyle/>
        <a:p>
          <a:endParaRPr lang="fr-FR"/>
        </a:p>
      </dgm:t>
    </dgm:pt>
    <dgm:pt modelId="{333DF140-4C7A-49EA-B266-5C89E84E8677}" type="sibTrans" cxnId="{4754FC65-A752-4F6F-8C58-3661CF56EDC7}">
      <dgm:prSet/>
      <dgm:spPr/>
      <dgm:t>
        <a:bodyPr/>
        <a:lstStyle/>
        <a:p>
          <a:endParaRPr lang="fr-FR"/>
        </a:p>
      </dgm:t>
    </dgm:pt>
    <dgm:pt modelId="{DFBE2FD9-1CB7-4C03-9D57-4DB17A48DC5C}">
      <dgm:prSet custT="1"/>
      <dgm:spPr/>
      <dgm:t>
        <a:bodyPr/>
        <a:lstStyle/>
        <a:p>
          <a:r>
            <a:rPr lang="fr-FR" sz="1200" dirty="0" smtClean="0"/>
            <a:t>Non port de casque ;</a:t>
          </a:r>
          <a:endParaRPr lang="fr-FR" sz="1200" dirty="0"/>
        </a:p>
      </dgm:t>
    </dgm:pt>
    <dgm:pt modelId="{93833611-C004-4F6C-B6C8-41B5187A4864}" type="parTrans" cxnId="{52734A2B-E9BE-44C2-BA27-C4458830B7C8}">
      <dgm:prSet/>
      <dgm:spPr/>
      <dgm:t>
        <a:bodyPr/>
        <a:lstStyle/>
        <a:p>
          <a:endParaRPr lang="fr-FR"/>
        </a:p>
      </dgm:t>
    </dgm:pt>
    <dgm:pt modelId="{A80EC984-FB14-4C0D-B646-7B1E0B12C384}" type="sibTrans" cxnId="{52734A2B-E9BE-44C2-BA27-C4458830B7C8}">
      <dgm:prSet/>
      <dgm:spPr/>
      <dgm:t>
        <a:bodyPr/>
        <a:lstStyle/>
        <a:p>
          <a:endParaRPr lang="fr-FR"/>
        </a:p>
      </dgm:t>
    </dgm:pt>
    <dgm:pt modelId="{2E423756-31CC-4BFA-98AE-266D3F37FC8B}">
      <dgm:prSet custT="1"/>
      <dgm:spPr/>
      <dgm:t>
        <a:bodyPr/>
        <a:lstStyle/>
        <a:p>
          <a:r>
            <a:rPr lang="fr-FR" sz="1200" dirty="0" smtClean="0"/>
            <a:t>Contrôle de l’alcoolémie ;</a:t>
          </a:r>
          <a:endParaRPr lang="fr-FR" sz="1200" dirty="0"/>
        </a:p>
      </dgm:t>
    </dgm:pt>
    <dgm:pt modelId="{3415179B-80C3-4DE2-A8AB-186D5ADE4991}" type="parTrans" cxnId="{44F3E531-8DB9-4DB9-8E51-AE4B61945275}">
      <dgm:prSet/>
      <dgm:spPr/>
      <dgm:t>
        <a:bodyPr/>
        <a:lstStyle/>
        <a:p>
          <a:endParaRPr lang="fr-FR"/>
        </a:p>
      </dgm:t>
    </dgm:pt>
    <dgm:pt modelId="{8F916B11-3AD1-4D0C-AF8F-44AA67F5CC45}" type="sibTrans" cxnId="{44F3E531-8DB9-4DB9-8E51-AE4B61945275}">
      <dgm:prSet/>
      <dgm:spPr/>
      <dgm:t>
        <a:bodyPr/>
        <a:lstStyle/>
        <a:p>
          <a:endParaRPr lang="fr-FR"/>
        </a:p>
      </dgm:t>
    </dgm:pt>
    <dgm:pt modelId="{C95F67B3-E47A-4E41-A37D-1B066EBA60A2}">
      <dgm:prSet custT="1"/>
      <dgm:spPr/>
      <dgm:t>
        <a:bodyPr/>
        <a:lstStyle/>
        <a:p>
          <a:r>
            <a:rPr lang="fr-FR" sz="1200" dirty="0" smtClean="0"/>
            <a:t>Contrôle du respect des passages piétons par les conducteurs.</a:t>
          </a:r>
          <a:endParaRPr lang="fr-FR" sz="1200" dirty="0"/>
        </a:p>
      </dgm:t>
    </dgm:pt>
    <dgm:pt modelId="{CD50D9A3-9843-49B4-9C4A-6FAF7D0D034D}" type="parTrans" cxnId="{CC886694-BBD2-4277-9F3B-7F3D0973A923}">
      <dgm:prSet/>
      <dgm:spPr/>
      <dgm:t>
        <a:bodyPr/>
        <a:lstStyle/>
        <a:p>
          <a:endParaRPr lang="fr-FR"/>
        </a:p>
      </dgm:t>
    </dgm:pt>
    <dgm:pt modelId="{B73D6ED2-B450-4D94-AE90-521F3FB07A7C}" type="sibTrans" cxnId="{CC886694-BBD2-4277-9F3B-7F3D0973A923}">
      <dgm:prSet/>
      <dgm:spPr/>
      <dgm:t>
        <a:bodyPr/>
        <a:lstStyle/>
        <a:p>
          <a:endParaRPr lang="fr-FR"/>
        </a:p>
      </dgm:t>
    </dgm:pt>
    <dgm:pt modelId="{355EF592-E542-4C87-AF77-67B09D865440}">
      <dgm:prSet/>
      <dgm:spPr/>
      <dgm:t>
        <a:bodyPr/>
        <a:lstStyle/>
        <a:p>
          <a:r>
            <a:rPr lang="fr-FR" dirty="0" smtClean="0"/>
            <a:t>Contrôle du respect du temps de conduite et repos ;</a:t>
          </a:r>
          <a:endParaRPr lang="fr-FR" dirty="0"/>
        </a:p>
      </dgm:t>
    </dgm:pt>
    <dgm:pt modelId="{E7B78E6F-EDCB-447F-9D75-CEBB6F0F4123}" type="parTrans" cxnId="{6EAB3153-6C45-430B-98DA-F295B459708B}">
      <dgm:prSet/>
      <dgm:spPr/>
      <dgm:t>
        <a:bodyPr/>
        <a:lstStyle/>
        <a:p>
          <a:endParaRPr lang="fr-FR"/>
        </a:p>
      </dgm:t>
    </dgm:pt>
    <dgm:pt modelId="{1C5FD67D-5EE4-4477-88EA-63CABF28B6ED}" type="sibTrans" cxnId="{6EAB3153-6C45-430B-98DA-F295B459708B}">
      <dgm:prSet/>
      <dgm:spPr/>
      <dgm:t>
        <a:bodyPr/>
        <a:lstStyle/>
        <a:p>
          <a:endParaRPr lang="fr-FR"/>
        </a:p>
      </dgm:t>
    </dgm:pt>
    <dgm:pt modelId="{4299C479-4234-4FE8-BADD-AE373F1A90EE}">
      <dgm:prSet/>
      <dgm:spPr/>
      <dgm:t>
        <a:bodyPr/>
        <a:lstStyle/>
        <a:p>
          <a:r>
            <a:rPr lang="fr-FR" dirty="0" smtClean="0"/>
            <a:t>Contrôle de la surcharge technique ;</a:t>
          </a:r>
          <a:endParaRPr lang="fr-FR" dirty="0"/>
        </a:p>
      </dgm:t>
    </dgm:pt>
    <dgm:pt modelId="{426F67E6-F9BF-4068-A159-AE7BC9F49566}" type="parTrans" cxnId="{15795168-2B3B-45D3-AEA3-3BB604CC164F}">
      <dgm:prSet/>
      <dgm:spPr/>
      <dgm:t>
        <a:bodyPr/>
        <a:lstStyle/>
        <a:p>
          <a:endParaRPr lang="fr-FR"/>
        </a:p>
      </dgm:t>
    </dgm:pt>
    <dgm:pt modelId="{E8B9B197-E11D-4CCC-9104-4885C4DD1AF6}" type="sibTrans" cxnId="{15795168-2B3B-45D3-AEA3-3BB604CC164F}">
      <dgm:prSet/>
      <dgm:spPr/>
      <dgm:t>
        <a:bodyPr/>
        <a:lstStyle/>
        <a:p>
          <a:endParaRPr lang="fr-FR"/>
        </a:p>
      </dgm:t>
    </dgm:pt>
    <dgm:pt modelId="{4AA8D16A-9BD8-4A47-870E-B94DB3B93301}">
      <dgm:prSet/>
      <dgm:spPr/>
      <dgm:t>
        <a:bodyPr/>
        <a:lstStyle/>
        <a:p>
          <a:r>
            <a:rPr lang="fr-FR" dirty="0" smtClean="0"/>
            <a:t>Contrôle du respect de nombre de personnes transportées par les autocars ;</a:t>
          </a:r>
          <a:endParaRPr lang="fr-FR" dirty="0"/>
        </a:p>
      </dgm:t>
    </dgm:pt>
    <dgm:pt modelId="{D9B79B28-918B-43B9-8148-157C50529F17}" type="parTrans" cxnId="{1DE96C40-732C-4E93-951D-45E65199741B}">
      <dgm:prSet/>
      <dgm:spPr/>
      <dgm:t>
        <a:bodyPr/>
        <a:lstStyle/>
        <a:p>
          <a:endParaRPr lang="fr-FR"/>
        </a:p>
      </dgm:t>
    </dgm:pt>
    <dgm:pt modelId="{53A2F62C-302A-4597-B343-FE0E2E6A621E}" type="sibTrans" cxnId="{1DE96C40-732C-4E93-951D-45E65199741B}">
      <dgm:prSet/>
      <dgm:spPr/>
      <dgm:t>
        <a:bodyPr/>
        <a:lstStyle/>
        <a:p>
          <a:endParaRPr lang="fr-FR"/>
        </a:p>
      </dgm:t>
    </dgm:pt>
    <dgm:pt modelId="{2D2DAF35-09A5-4DC7-BED0-AE6A7436DF89}">
      <dgm:prSet/>
      <dgm:spPr/>
      <dgm:t>
        <a:bodyPr/>
        <a:lstStyle/>
        <a:p>
          <a:r>
            <a:rPr lang="fr-FR" dirty="0" smtClean="0"/>
            <a:t>Mettre en œuvre l’ordonnancement des contre-visites des véhicules présentant des défauts mécaniques.</a:t>
          </a:r>
          <a:endParaRPr lang="fr-FR" dirty="0"/>
        </a:p>
      </dgm:t>
    </dgm:pt>
    <dgm:pt modelId="{FA2E92DF-2355-447B-BBA5-1595453A672F}" type="parTrans" cxnId="{7E635136-377A-4EF4-BFEE-C779B225F79D}">
      <dgm:prSet/>
      <dgm:spPr/>
      <dgm:t>
        <a:bodyPr/>
        <a:lstStyle/>
        <a:p>
          <a:endParaRPr lang="fr-FR"/>
        </a:p>
      </dgm:t>
    </dgm:pt>
    <dgm:pt modelId="{7CCC4EDC-AA12-4BBA-86F1-60AC953C2CC8}" type="sibTrans" cxnId="{7E635136-377A-4EF4-BFEE-C779B225F79D}">
      <dgm:prSet/>
      <dgm:spPr/>
      <dgm:t>
        <a:bodyPr/>
        <a:lstStyle/>
        <a:p>
          <a:endParaRPr lang="fr-FR"/>
        </a:p>
      </dgm:t>
    </dgm:pt>
    <dgm:pt modelId="{95771A9F-B82A-4FF6-BD3D-3A6E0DBD7D1F}">
      <dgm:prSet/>
      <dgm:spPr/>
      <dgm:t>
        <a:bodyPr/>
        <a:lstStyle/>
        <a:p>
          <a:r>
            <a:rPr lang="fr-FR" dirty="0" smtClean="0"/>
            <a:t>Contrôle de la ceinture de sécurité au niveau des autocars ;</a:t>
          </a:r>
          <a:endParaRPr lang="fr-FR" dirty="0"/>
        </a:p>
      </dgm:t>
    </dgm:pt>
    <dgm:pt modelId="{E54AC6BB-597E-43F2-883E-F486EC88B7CE}" type="parTrans" cxnId="{81AB9C7D-546E-4100-9854-81ECF3289FC1}">
      <dgm:prSet/>
      <dgm:spPr/>
      <dgm:t>
        <a:bodyPr/>
        <a:lstStyle/>
        <a:p>
          <a:endParaRPr lang="fr-FR"/>
        </a:p>
      </dgm:t>
    </dgm:pt>
    <dgm:pt modelId="{010B7E9F-7B0E-4DEB-82BD-2737A32354E5}" type="sibTrans" cxnId="{81AB9C7D-546E-4100-9854-81ECF3289FC1}">
      <dgm:prSet/>
      <dgm:spPr/>
      <dgm:t>
        <a:bodyPr/>
        <a:lstStyle/>
        <a:p>
          <a:endParaRPr lang="fr-FR"/>
        </a:p>
      </dgm:t>
    </dgm:pt>
    <dgm:pt modelId="{5F03929C-1F88-4480-BEC2-F790C9CC12DF}" type="pres">
      <dgm:prSet presAssocID="{1DE71301-134E-4D3A-912C-FCFF83195942}" presName="Name0" presStyleCnt="0">
        <dgm:presLayoutVars>
          <dgm:dir/>
          <dgm:animLvl val="lvl"/>
          <dgm:resizeHandles/>
        </dgm:presLayoutVars>
      </dgm:prSet>
      <dgm:spPr/>
      <dgm:t>
        <a:bodyPr/>
        <a:lstStyle/>
        <a:p>
          <a:endParaRPr lang="fr-FR"/>
        </a:p>
      </dgm:t>
    </dgm:pt>
    <dgm:pt modelId="{3FDF7E1F-12E3-410C-A3AE-586834F95966}" type="pres">
      <dgm:prSet presAssocID="{6472E43A-8462-4C49-84DA-1EE96DB5FD8E}" presName="linNode" presStyleCnt="0"/>
      <dgm:spPr/>
    </dgm:pt>
    <dgm:pt modelId="{95A79FC5-ABE4-4AA7-949A-E8246CAA4B36}" type="pres">
      <dgm:prSet presAssocID="{6472E43A-8462-4C49-84DA-1EE96DB5FD8E}" presName="parentShp" presStyleLbl="node1" presStyleIdx="0" presStyleCnt="3" custScaleX="72269" custLinFactNeighborX="-9244">
        <dgm:presLayoutVars>
          <dgm:bulletEnabled val="1"/>
        </dgm:presLayoutVars>
      </dgm:prSet>
      <dgm:spPr/>
      <dgm:t>
        <a:bodyPr/>
        <a:lstStyle/>
        <a:p>
          <a:endParaRPr lang="fr-FR"/>
        </a:p>
      </dgm:t>
    </dgm:pt>
    <dgm:pt modelId="{AC6FA686-8648-4693-BF25-E232FF38AC34}" type="pres">
      <dgm:prSet presAssocID="{6472E43A-8462-4C49-84DA-1EE96DB5FD8E}" presName="childShp" presStyleLbl="bgAccFollowNode1" presStyleIdx="0" presStyleCnt="3" custScaleX="121166" custScaleY="138688" custLinFactNeighborX="264" custLinFactNeighborY="-56133">
        <dgm:presLayoutVars>
          <dgm:bulletEnabled val="1"/>
        </dgm:presLayoutVars>
      </dgm:prSet>
      <dgm:spPr/>
      <dgm:t>
        <a:bodyPr/>
        <a:lstStyle/>
        <a:p>
          <a:endParaRPr lang="fr-FR"/>
        </a:p>
      </dgm:t>
    </dgm:pt>
    <dgm:pt modelId="{51180F66-AAE8-4555-864D-2E8883A09E1A}" type="pres">
      <dgm:prSet presAssocID="{1B18AB83-C680-45BC-BCCF-1F114E1B0AB5}" presName="spacing" presStyleCnt="0"/>
      <dgm:spPr/>
    </dgm:pt>
    <dgm:pt modelId="{30F3DCCB-F3D8-479C-862A-C9089CDA8146}" type="pres">
      <dgm:prSet presAssocID="{13A874D3-9EA0-42AA-A1AE-62D2AB674BD7}" presName="linNode" presStyleCnt="0"/>
      <dgm:spPr/>
    </dgm:pt>
    <dgm:pt modelId="{93509833-16F5-4AEF-AA97-023682C21548}" type="pres">
      <dgm:prSet presAssocID="{13A874D3-9EA0-42AA-A1AE-62D2AB674BD7}" presName="parentShp" presStyleLbl="node1" presStyleIdx="1" presStyleCnt="3" custScaleX="72270" custLinFactNeighborX="-7843" custLinFactNeighborY="-526">
        <dgm:presLayoutVars>
          <dgm:bulletEnabled val="1"/>
        </dgm:presLayoutVars>
      </dgm:prSet>
      <dgm:spPr/>
      <dgm:t>
        <a:bodyPr/>
        <a:lstStyle/>
        <a:p>
          <a:endParaRPr lang="fr-FR"/>
        </a:p>
      </dgm:t>
    </dgm:pt>
    <dgm:pt modelId="{A449777C-CEEE-4F3B-AB06-A39E6D7BDB54}" type="pres">
      <dgm:prSet presAssocID="{13A874D3-9EA0-42AA-A1AE-62D2AB674BD7}" presName="childShp" presStyleLbl="bgAccFollowNode1" presStyleIdx="1" presStyleCnt="3" custScaleX="116807" custScaleY="195836">
        <dgm:presLayoutVars>
          <dgm:bulletEnabled val="1"/>
        </dgm:presLayoutVars>
      </dgm:prSet>
      <dgm:spPr/>
      <dgm:t>
        <a:bodyPr/>
        <a:lstStyle/>
        <a:p>
          <a:endParaRPr lang="fr-FR"/>
        </a:p>
      </dgm:t>
    </dgm:pt>
    <dgm:pt modelId="{BE32FC0A-54F1-41EA-9D30-99518671533D}" type="pres">
      <dgm:prSet presAssocID="{6958B9BD-E596-473D-A471-9B2F4E890A90}" presName="spacing" presStyleCnt="0"/>
      <dgm:spPr/>
    </dgm:pt>
    <dgm:pt modelId="{240CEEDE-93C3-45DF-B170-ED35B5CE0344}" type="pres">
      <dgm:prSet presAssocID="{947E82FB-A8E8-41F4-A5A7-9BF3C397CA81}" presName="linNode" presStyleCnt="0"/>
      <dgm:spPr/>
    </dgm:pt>
    <dgm:pt modelId="{2F460C4A-2583-4327-9543-DAE0CBC2F2FF}" type="pres">
      <dgm:prSet presAssocID="{947E82FB-A8E8-41F4-A5A7-9BF3C397CA81}" presName="parentShp" presStyleLbl="node1" presStyleIdx="2" presStyleCnt="3" custScaleX="70589" custLinFactNeighborX="-6443" custLinFactNeighborY="-1053">
        <dgm:presLayoutVars>
          <dgm:bulletEnabled val="1"/>
        </dgm:presLayoutVars>
      </dgm:prSet>
      <dgm:spPr/>
      <dgm:t>
        <a:bodyPr/>
        <a:lstStyle/>
        <a:p>
          <a:endParaRPr lang="fr-FR"/>
        </a:p>
      </dgm:t>
    </dgm:pt>
    <dgm:pt modelId="{6BD494CA-312C-4F51-B01A-B5D51FBF09B2}" type="pres">
      <dgm:prSet presAssocID="{947E82FB-A8E8-41F4-A5A7-9BF3C397CA81}" presName="childShp" presStyleLbl="bgAccFollowNode1" presStyleIdx="2" presStyleCnt="3" custScaleX="118488" custScaleY="147822">
        <dgm:presLayoutVars>
          <dgm:bulletEnabled val="1"/>
        </dgm:presLayoutVars>
      </dgm:prSet>
      <dgm:spPr/>
      <dgm:t>
        <a:bodyPr/>
        <a:lstStyle/>
        <a:p>
          <a:endParaRPr lang="fr-FR"/>
        </a:p>
      </dgm:t>
    </dgm:pt>
  </dgm:ptLst>
  <dgm:cxnLst>
    <dgm:cxn modelId="{55B4DA4F-B497-499C-B5C1-7F4BB4AA7034}" srcId="{6472E43A-8462-4C49-84DA-1EE96DB5FD8E}" destId="{C9ACACFF-BB24-4534-96F9-FE03C687EEF6}" srcOrd="2" destOrd="0" parTransId="{90DFDE97-B9D5-413C-89B8-F8F9D2B33822}" sibTransId="{616F6DCD-F410-4BF4-8473-FF5956F05933}"/>
    <dgm:cxn modelId="{ADDD2A6D-9FEB-4711-A314-7E0A0C2FB2E3}" type="presOf" srcId="{13A874D3-9EA0-42AA-A1AE-62D2AB674BD7}" destId="{93509833-16F5-4AEF-AA97-023682C21548}" srcOrd="0" destOrd="0" presId="urn:microsoft.com/office/officeart/2005/8/layout/vList6"/>
    <dgm:cxn modelId="{15795168-2B3B-45D3-AEA3-3BB604CC164F}" srcId="{947E82FB-A8E8-41F4-A5A7-9BF3C397CA81}" destId="{4299C479-4234-4FE8-BADD-AE373F1A90EE}" srcOrd="1" destOrd="0" parTransId="{426F67E6-F9BF-4068-A159-AE7BC9F49566}" sibTransId="{E8B9B197-E11D-4CCC-9104-4885C4DD1AF6}"/>
    <dgm:cxn modelId="{D20E1007-A540-4A76-ABA3-041FD36C3038}" srcId="{1DE71301-134E-4D3A-912C-FCFF83195942}" destId="{947E82FB-A8E8-41F4-A5A7-9BF3C397CA81}" srcOrd="2" destOrd="0" parTransId="{9F8A024F-C6E1-4C2D-8484-1DFDE6CCBEBB}" sibTransId="{EF5E9D00-29CB-470F-8C96-3633FC926305}"/>
    <dgm:cxn modelId="{6125B724-76E7-4541-BF52-B98DDEE7A2FA}" srcId="{6472E43A-8462-4C49-84DA-1EE96DB5FD8E}" destId="{347BBD6A-95A3-47E9-96FA-FD3A169BFA36}" srcOrd="1" destOrd="0" parTransId="{B0BE017B-FC18-4ADE-B78B-D50AF0CF17F6}" sibTransId="{3BB4FAD7-92E3-4F93-AC12-063B0D817BA8}"/>
    <dgm:cxn modelId="{2B088335-93AF-4D82-98E6-A6AA7A721674}" srcId="{1DE71301-134E-4D3A-912C-FCFF83195942}" destId="{13A874D3-9EA0-42AA-A1AE-62D2AB674BD7}" srcOrd="1" destOrd="0" parTransId="{BB4BA0D1-0944-4BC2-A452-17876FB73E3F}" sibTransId="{6958B9BD-E596-473D-A471-9B2F4E890A90}"/>
    <dgm:cxn modelId="{1971C514-B2F2-4754-B54E-3F97499703A1}" type="presOf" srcId="{947E82FB-A8E8-41F4-A5A7-9BF3C397CA81}" destId="{2F460C4A-2583-4327-9543-DAE0CBC2F2FF}" srcOrd="0" destOrd="0" presId="urn:microsoft.com/office/officeart/2005/8/layout/vList6"/>
    <dgm:cxn modelId="{59437167-47F6-4F44-898A-1765460B4E0E}" type="presOf" srcId="{DFBE2FD9-1CB7-4C03-9D57-4DB17A48DC5C}" destId="{A449777C-CEEE-4F3B-AB06-A39E6D7BDB54}" srcOrd="0" destOrd="4" presId="urn:microsoft.com/office/officeart/2005/8/layout/vList6"/>
    <dgm:cxn modelId="{F3D6EA2D-9CD6-4FB3-8947-96D927D49C2C}" srcId="{13A874D3-9EA0-42AA-A1AE-62D2AB674BD7}" destId="{FD16BCC9-479D-4C0B-9A3D-1388706ACD86}" srcOrd="1" destOrd="0" parTransId="{B2CC122C-2D32-41CE-88BB-A59E76B18751}" sibTransId="{524B3277-9C77-4F1A-97A6-CEEAAB3EFAB9}"/>
    <dgm:cxn modelId="{E5B1384A-8A30-47F2-B33F-55678440C6AE}" srcId="{6472E43A-8462-4C49-84DA-1EE96DB5FD8E}" destId="{D11C0100-5D3C-4411-BD88-E0DC00627492}" srcOrd="4" destOrd="0" parTransId="{AD361A4B-77EB-49E7-90B4-03C75C06B19C}" sibTransId="{A0AA075B-E5A2-4D60-966E-D913F312DAAA}"/>
    <dgm:cxn modelId="{4F7AE5CD-1C32-431C-B64D-DF24A13E41FB}" type="presOf" srcId="{6472E43A-8462-4C49-84DA-1EE96DB5FD8E}" destId="{95A79FC5-ABE4-4AA7-949A-E8246CAA4B36}" srcOrd="0" destOrd="0" presId="urn:microsoft.com/office/officeart/2005/8/layout/vList6"/>
    <dgm:cxn modelId="{4DD72D97-D6D9-4793-ABDC-E7996ABB75F7}" type="presOf" srcId="{1DE71301-134E-4D3A-912C-FCFF83195942}" destId="{5F03929C-1F88-4480-BEC2-F790C9CC12DF}" srcOrd="0" destOrd="0" presId="urn:microsoft.com/office/officeart/2005/8/layout/vList6"/>
    <dgm:cxn modelId="{DCC6F931-08A2-4DE1-89C4-1A3C617AD2B1}" srcId="{13A874D3-9EA0-42AA-A1AE-62D2AB674BD7}" destId="{858F1900-9F28-40A1-946E-C558408FD049}" srcOrd="0" destOrd="0" parTransId="{015A73C6-3F8E-4770-BCDA-75C406B306AF}" sibTransId="{07B0CD12-6E7F-4B7E-807B-6C9F02207FEA}"/>
    <dgm:cxn modelId="{52734A2B-E9BE-44C2-BA27-C4458830B7C8}" srcId="{13A874D3-9EA0-42AA-A1AE-62D2AB674BD7}" destId="{DFBE2FD9-1CB7-4C03-9D57-4DB17A48DC5C}" srcOrd="4" destOrd="0" parTransId="{93833611-C004-4F6C-B6C8-41B5187A4864}" sibTransId="{A80EC984-FB14-4C0D-B646-7B1E0B12C384}"/>
    <dgm:cxn modelId="{CC886694-BBD2-4277-9F3B-7F3D0973A923}" srcId="{13A874D3-9EA0-42AA-A1AE-62D2AB674BD7}" destId="{C95F67B3-E47A-4E41-A37D-1B066EBA60A2}" srcOrd="6" destOrd="0" parTransId="{CD50D9A3-9843-49B4-9C4A-6FAF7D0D034D}" sibTransId="{B73D6ED2-B450-4D94-AE90-521F3FB07A7C}"/>
    <dgm:cxn modelId="{BABA26B0-E074-4245-974E-57BA932E9DF6}" type="presOf" srcId="{2D2DAF35-09A5-4DC7-BED0-AE6A7436DF89}" destId="{6BD494CA-312C-4F51-B01A-B5D51FBF09B2}" srcOrd="0" destOrd="4" presId="urn:microsoft.com/office/officeart/2005/8/layout/vList6"/>
    <dgm:cxn modelId="{44F3E531-8DB9-4DB9-8E51-AE4B61945275}" srcId="{13A874D3-9EA0-42AA-A1AE-62D2AB674BD7}" destId="{2E423756-31CC-4BFA-98AE-266D3F37FC8B}" srcOrd="5" destOrd="0" parTransId="{3415179B-80C3-4DE2-A8AB-186D5ADE4991}" sibTransId="{8F916B11-3AD1-4D0C-AF8F-44AA67F5CC45}"/>
    <dgm:cxn modelId="{B32718D0-78E2-43EF-B4F3-91D6F59DA9CF}" type="presOf" srcId="{CF3C1D22-64D9-4F0E-B3B8-CE49D7DA9E70}" destId="{AC6FA686-8648-4693-BF25-E232FF38AC34}" srcOrd="0" destOrd="5" presId="urn:microsoft.com/office/officeart/2005/8/layout/vList6"/>
    <dgm:cxn modelId="{BC249CE0-268E-45E2-8FF3-1CDED752A5A8}" srcId="{1DE71301-134E-4D3A-912C-FCFF83195942}" destId="{6472E43A-8462-4C49-84DA-1EE96DB5FD8E}" srcOrd="0" destOrd="0" parTransId="{11FCC89B-7316-4866-BF50-F60C8419B6D2}" sibTransId="{1B18AB83-C680-45BC-BCCF-1F114E1B0AB5}"/>
    <dgm:cxn modelId="{1FD2F4CB-AA00-4E44-A29E-591FB8FCCF17}" srcId="{13A874D3-9EA0-42AA-A1AE-62D2AB674BD7}" destId="{AFD9AB75-046F-48B3-B251-44DF0239391A}" srcOrd="2" destOrd="0" parTransId="{614B63DA-EB0D-4359-858C-281B40C88494}" sibTransId="{41486D2E-A5C6-427E-BB6C-64D01ABCC8A6}"/>
    <dgm:cxn modelId="{7E635136-377A-4EF4-BFEE-C779B225F79D}" srcId="{947E82FB-A8E8-41F4-A5A7-9BF3C397CA81}" destId="{2D2DAF35-09A5-4DC7-BED0-AE6A7436DF89}" srcOrd="4" destOrd="0" parTransId="{FA2E92DF-2355-447B-BBA5-1595453A672F}" sibTransId="{7CCC4EDC-AA12-4BBA-86F1-60AC953C2CC8}"/>
    <dgm:cxn modelId="{14773F4F-5B93-473C-8851-3CDA455FB0FE}" type="presOf" srcId="{95771A9F-B82A-4FF6-BD3D-3A6E0DBD7D1F}" destId="{6BD494CA-312C-4F51-B01A-B5D51FBF09B2}" srcOrd="0" destOrd="3" presId="urn:microsoft.com/office/officeart/2005/8/layout/vList6"/>
    <dgm:cxn modelId="{EA035C77-546E-4CE1-96E0-07637719590F}" type="presOf" srcId="{C95F67B3-E47A-4E41-A37D-1B066EBA60A2}" destId="{A449777C-CEEE-4F3B-AB06-A39E6D7BDB54}" srcOrd="0" destOrd="6" presId="urn:microsoft.com/office/officeart/2005/8/layout/vList6"/>
    <dgm:cxn modelId="{6FE67349-56C8-4957-B436-57C4203740F3}" type="presOf" srcId="{355EF592-E542-4C87-AF77-67B09D865440}" destId="{6BD494CA-312C-4F51-B01A-B5D51FBF09B2}" srcOrd="0" destOrd="0" presId="urn:microsoft.com/office/officeart/2005/8/layout/vList6"/>
    <dgm:cxn modelId="{2D197049-B89E-49BD-B0CC-D2140E924F11}" type="presOf" srcId="{D11C0100-5D3C-4411-BD88-E0DC00627492}" destId="{AC6FA686-8648-4693-BF25-E232FF38AC34}" srcOrd="0" destOrd="4" presId="urn:microsoft.com/office/officeart/2005/8/layout/vList6"/>
    <dgm:cxn modelId="{EFE0EE4F-04BC-4A09-8028-63AE0CD10B03}" type="presOf" srcId="{858F1900-9F28-40A1-946E-C558408FD049}" destId="{A449777C-CEEE-4F3B-AB06-A39E6D7BDB54}" srcOrd="0" destOrd="0" presId="urn:microsoft.com/office/officeart/2005/8/layout/vList6"/>
    <dgm:cxn modelId="{58C2EA65-F5A8-4A74-808C-033EFAF06FED}" type="presOf" srcId="{4AA8D16A-9BD8-4A47-870E-B94DB3B93301}" destId="{6BD494CA-312C-4F51-B01A-B5D51FBF09B2}" srcOrd="0" destOrd="2" presId="urn:microsoft.com/office/officeart/2005/8/layout/vList6"/>
    <dgm:cxn modelId="{B4BBEC72-6B3E-4EE2-B081-A3C978110884}" type="presOf" srcId="{C9ACACFF-BB24-4534-96F9-FE03C687EEF6}" destId="{AC6FA686-8648-4693-BF25-E232FF38AC34}" srcOrd="0" destOrd="2" presId="urn:microsoft.com/office/officeart/2005/8/layout/vList6"/>
    <dgm:cxn modelId="{0BCE81D8-9BC9-4687-9DD8-5346EA257565}" type="presOf" srcId="{4299C479-4234-4FE8-BADD-AE373F1A90EE}" destId="{6BD494CA-312C-4F51-B01A-B5D51FBF09B2}" srcOrd="0" destOrd="1" presId="urn:microsoft.com/office/officeart/2005/8/layout/vList6"/>
    <dgm:cxn modelId="{27628C5B-27DE-4FA6-A31C-FBFC03088BD8}" type="presOf" srcId="{347BBD6A-95A3-47E9-96FA-FD3A169BFA36}" destId="{AC6FA686-8648-4693-BF25-E232FF38AC34}" srcOrd="0" destOrd="1" presId="urn:microsoft.com/office/officeart/2005/8/layout/vList6"/>
    <dgm:cxn modelId="{47420A98-DF9C-454F-A5EF-2D77D5B401C7}" type="presOf" srcId="{2E423756-31CC-4BFA-98AE-266D3F37FC8B}" destId="{A449777C-CEEE-4F3B-AB06-A39E6D7BDB54}" srcOrd="0" destOrd="5" presId="urn:microsoft.com/office/officeart/2005/8/layout/vList6"/>
    <dgm:cxn modelId="{BAD3DD69-DFC7-4D38-B1E9-410283DF8694}" type="presOf" srcId="{13F6B353-6825-4140-A446-0DD0FF22CCB0}" destId="{A449777C-CEEE-4F3B-AB06-A39E6D7BDB54}" srcOrd="0" destOrd="3" presId="urn:microsoft.com/office/officeart/2005/8/layout/vList6"/>
    <dgm:cxn modelId="{1DE96C40-732C-4E93-951D-45E65199741B}" srcId="{947E82FB-A8E8-41F4-A5A7-9BF3C397CA81}" destId="{4AA8D16A-9BD8-4A47-870E-B94DB3B93301}" srcOrd="2" destOrd="0" parTransId="{D9B79B28-918B-43B9-8148-157C50529F17}" sibTransId="{53A2F62C-302A-4597-B343-FE0E2E6A621E}"/>
    <dgm:cxn modelId="{6EAB3153-6C45-430B-98DA-F295B459708B}" srcId="{947E82FB-A8E8-41F4-A5A7-9BF3C397CA81}" destId="{355EF592-E542-4C87-AF77-67B09D865440}" srcOrd="0" destOrd="0" parTransId="{E7B78E6F-EDCB-447F-9D75-CEBB6F0F4123}" sibTransId="{1C5FD67D-5EE4-4477-88EA-63CABF28B6ED}"/>
    <dgm:cxn modelId="{40F676E4-06C7-4DA9-9538-7C58A24C1D58}" type="presOf" srcId="{FD16BCC9-479D-4C0B-9A3D-1388706ACD86}" destId="{A449777C-CEEE-4F3B-AB06-A39E6D7BDB54}" srcOrd="0" destOrd="1" presId="urn:microsoft.com/office/officeart/2005/8/layout/vList6"/>
    <dgm:cxn modelId="{1B5F80FA-8631-4233-9A71-B2D70C6D08D4}" type="presOf" srcId="{FD5142AC-48A6-4AE6-A0B3-D7FA92DC7142}" destId="{AC6FA686-8648-4693-BF25-E232FF38AC34}" srcOrd="0" destOrd="0" presId="urn:microsoft.com/office/officeart/2005/8/layout/vList6"/>
    <dgm:cxn modelId="{4754FC65-A752-4F6F-8C58-3661CF56EDC7}" srcId="{13A874D3-9EA0-42AA-A1AE-62D2AB674BD7}" destId="{13F6B353-6825-4140-A446-0DD0FF22CCB0}" srcOrd="3" destOrd="0" parTransId="{0412817A-889A-42DF-916E-D75AE22668E6}" sibTransId="{333DF140-4C7A-49EA-B266-5C89E84E8677}"/>
    <dgm:cxn modelId="{61EA48CC-CD3E-428C-AD54-01A1CB59204F}" srcId="{6472E43A-8462-4C49-84DA-1EE96DB5FD8E}" destId="{187B3640-8C4D-48DB-A4AC-FF64CF376851}" srcOrd="3" destOrd="0" parTransId="{D5ECEEFA-0AC8-4F7A-B1DE-1F0F46984847}" sibTransId="{A3B867C4-24F5-4AB5-807A-841E26EBF1A0}"/>
    <dgm:cxn modelId="{81AB9C7D-546E-4100-9854-81ECF3289FC1}" srcId="{947E82FB-A8E8-41F4-A5A7-9BF3C397CA81}" destId="{95771A9F-B82A-4FF6-BD3D-3A6E0DBD7D1F}" srcOrd="3" destOrd="0" parTransId="{E54AC6BB-597E-43F2-883E-F486EC88B7CE}" sibTransId="{010B7E9F-7B0E-4DEB-82BD-2737A32354E5}"/>
    <dgm:cxn modelId="{15695F8A-8753-450E-BEC6-3344EF9F34D2}" srcId="{6472E43A-8462-4C49-84DA-1EE96DB5FD8E}" destId="{CF3C1D22-64D9-4F0E-B3B8-CE49D7DA9E70}" srcOrd="5" destOrd="0" parTransId="{EBBD11FF-CE50-41BE-8691-524C3A501182}" sibTransId="{2A23CBE8-70ED-4393-A7D7-1319AB66391A}"/>
    <dgm:cxn modelId="{E573F84E-87EC-40BC-BD05-148A07D90B69}" srcId="{6472E43A-8462-4C49-84DA-1EE96DB5FD8E}" destId="{FD5142AC-48A6-4AE6-A0B3-D7FA92DC7142}" srcOrd="0" destOrd="0" parTransId="{FE6709AC-1D3C-47C6-B1CC-0DCB1EEF90D1}" sibTransId="{CEEBF699-496D-4E54-A703-3BED5C86BBD7}"/>
    <dgm:cxn modelId="{3A6D8EC7-433E-470A-93A1-90AFD76B3A97}" type="presOf" srcId="{AFD9AB75-046F-48B3-B251-44DF0239391A}" destId="{A449777C-CEEE-4F3B-AB06-A39E6D7BDB54}" srcOrd="0" destOrd="2" presId="urn:microsoft.com/office/officeart/2005/8/layout/vList6"/>
    <dgm:cxn modelId="{CE85473A-B3A2-46A7-B431-7B193B116F5D}" type="presOf" srcId="{187B3640-8C4D-48DB-A4AC-FF64CF376851}" destId="{AC6FA686-8648-4693-BF25-E232FF38AC34}" srcOrd="0" destOrd="3" presId="urn:microsoft.com/office/officeart/2005/8/layout/vList6"/>
    <dgm:cxn modelId="{32AB00CE-E254-4DF4-B206-2711BE7E1378}" type="presParOf" srcId="{5F03929C-1F88-4480-BEC2-F790C9CC12DF}" destId="{3FDF7E1F-12E3-410C-A3AE-586834F95966}" srcOrd="0" destOrd="0" presId="urn:microsoft.com/office/officeart/2005/8/layout/vList6"/>
    <dgm:cxn modelId="{6BC3CB93-5244-4061-96B8-1448A599D4B3}" type="presParOf" srcId="{3FDF7E1F-12E3-410C-A3AE-586834F95966}" destId="{95A79FC5-ABE4-4AA7-949A-E8246CAA4B36}" srcOrd="0" destOrd="0" presId="urn:microsoft.com/office/officeart/2005/8/layout/vList6"/>
    <dgm:cxn modelId="{975FECAE-45D4-4296-9807-DF2545F1048F}" type="presParOf" srcId="{3FDF7E1F-12E3-410C-A3AE-586834F95966}" destId="{AC6FA686-8648-4693-BF25-E232FF38AC34}" srcOrd="1" destOrd="0" presId="urn:microsoft.com/office/officeart/2005/8/layout/vList6"/>
    <dgm:cxn modelId="{A8463C3E-6728-45C5-9CA3-38628E8ECC44}" type="presParOf" srcId="{5F03929C-1F88-4480-BEC2-F790C9CC12DF}" destId="{51180F66-AAE8-4555-864D-2E8883A09E1A}" srcOrd="1" destOrd="0" presId="urn:microsoft.com/office/officeart/2005/8/layout/vList6"/>
    <dgm:cxn modelId="{B75CF3A8-AD58-4ED2-8DA0-774F96534C3A}" type="presParOf" srcId="{5F03929C-1F88-4480-BEC2-F790C9CC12DF}" destId="{30F3DCCB-F3D8-479C-862A-C9089CDA8146}" srcOrd="2" destOrd="0" presId="urn:microsoft.com/office/officeart/2005/8/layout/vList6"/>
    <dgm:cxn modelId="{8D804669-39F7-45A5-9A3C-F6B3CED6B18E}" type="presParOf" srcId="{30F3DCCB-F3D8-479C-862A-C9089CDA8146}" destId="{93509833-16F5-4AEF-AA97-023682C21548}" srcOrd="0" destOrd="0" presId="urn:microsoft.com/office/officeart/2005/8/layout/vList6"/>
    <dgm:cxn modelId="{5D8BFEC3-76FB-4CEC-8AB9-D101EE504CBD}" type="presParOf" srcId="{30F3DCCB-F3D8-479C-862A-C9089CDA8146}" destId="{A449777C-CEEE-4F3B-AB06-A39E6D7BDB54}" srcOrd="1" destOrd="0" presId="urn:microsoft.com/office/officeart/2005/8/layout/vList6"/>
    <dgm:cxn modelId="{785B7E86-520A-4A97-A870-9A74A434070D}" type="presParOf" srcId="{5F03929C-1F88-4480-BEC2-F790C9CC12DF}" destId="{BE32FC0A-54F1-41EA-9D30-99518671533D}" srcOrd="3" destOrd="0" presId="urn:microsoft.com/office/officeart/2005/8/layout/vList6"/>
    <dgm:cxn modelId="{3CA27BB2-BC34-4B27-83BE-D77ECEF2BD29}" type="presParOf" srcId="{5F03929C-1F88-4480-BEC2-F790C9CC12DF}" destId="{240CEEDE-93C3-45DF-B170-ED35B5CE0344}" srcOrd="4" destOrd="0" presId="urn:microsoft.com/office/officeart/2005/8/layout/vList6"/>
    <dgm:cxn modelId="{41771510-AE72-442C-BBD6-362DBC587B96}" type="presParOf" srcId="{240CEEDE-93C3-45DF-B170-ED35B5CE0344}" destId="{2F460C4A-2583-4327-9543-DAE0CBC2F2FF}" srcOrd="0" destOrd="0" presId="urn:microsoft.com/office/officeart/2005/8/layout/vList6"/>
    <dgm:cxn modelId="{947452D6-1371-4701-9A69-70C1CD3AE178}" type="presParOf" srcId="{240CEEDE-93C3-45DF-B170-ED35B5CE0344}" destId="{6BD494CA-312C-4F51-B01A-B5D51FBF09B2}"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0.41071</cdr:x>
      <cdr:y>0.71792</cdr:y>
    </cdr:from>
    <cdr:to>
      <cdr:x>0.69572</cdr:x>
      <cdr:y>0.81456</cdr:y>
    </cdr:to>
    <cdr:sp macro="" textlink="">
      <cdr:nvSpPr>
        <cdr:cNvPr id="2" name="AutoShape 122"/>
        <cdr:cNvSpPr>
          <a:spLocks xmlns:a="http://schemas.openxmlformats.org/drawingml/2006/main" noChangeArrowheads="1"/>
        </cdr:cNvSpPr>
      </cdr:nvSpPr>
      <cdr:spPr bwMode="blackWhite">
        <a:xfrm xmlns:a="http://schemas.openxmlformats.org/drawingml/2006/main">
          <a:off x="3312368" y="3744424"/>
          <a:ext cx="2298541" cy="504048"/>
        </a:xfrm>
        <a:prstGeom xmlns:a="http://schemas.openxmlformats.org/drawingml/2006/main" prst="wedgeRectCallout">
          <a:avLst>
            <a:gd name="adj1" fmla="val 36186"/>
            <a:gd name="adj2" fmla="val -181932"/>
          </a:avLst>
        </a:prstGeom>
        <a:solidFill xmlns:a="http://schemas.openxmlformats.org/drawingml/2006/main">
          <a:schemeClr val="accent4">
            <a:lumMod val="75000"/>
          </a:schemeClr>
        </a:solidFill>
        <a:ln xmlns:a="http://schemas.openxmlformats.org/drawingml/2006/main" w="19050">
          <a:solidFill>
            <a:schemeClr val="accent4">
              <a:lumMod val="75000"/>
            </a:schemeClr>
          </a:solidFill>
          <a:miter lim="800000"/>
          <a:headEnd/>
          <a:tailEnd/>
        </a:ln>
        <a:effectLst xmlns:a="http://schemas.openxmlformats.org/drawingml/2006/main">
          <a:outerShdw dist="35921" dir="2700000" algn="ctr" rotWithShape="0">
            <a:srgbClr val="4D4D4D"/>
          </a:outerShdw>
        </a:effectLst>
      </cdr:spPr>
      <cdr:txBody>
        <a:bodyPr xmlns:a="http://schemas.openxmlformats.org/drawingml/2006/main"/>
        <a:lstStyle xmlns:a="http://schemas.openxmlformats.org/drawingml/2006/main">
          <a:defPPr>
            <a:defRPr lang="en-US"/>
          </a:defPPr>
          <a:lvl1pPr algn="l" rtl="0" fontAlgn="base">
            <a:spcBef>
              <a:spcPct val="0"/>
            </a:spcBef>
            <a:spcAft>
              <a:spcPct val="0"/>
            </a:spcAft>
            <a:defRPr b="1" kern="1200">
              <a:solidFill>
                <a:srgbClr val="000000"/>
              </a:solidFill>
              <a:latin typeface="Arial" charset="0"/>
            </a:defRPr>
          </a:lvl1pPr>
          <a:lvl2pPr marL="457200" algn="l" rtl="0" fontAlgn="base">
            <a:spcBef>
              <a:spcPct val="0"/>
            </a:spcBef>
            <a:spcAft>
              <a:spcPct val="0"/>
            </a:spcAft>
            <a:defRPr b="1" kern="1200">
              <a:solidFill>
                <a:srgbClr val="000000"/>
              </a:solidFill>
              <a:latin typeface="Arial" charset="0"/>
            </a:defRPr>
          </a:lvl2pPr>
          <a:lvl3pPr marL="914400" algn="l" rtl="0" fontAlgn="base">
            <a:spcBef>
              <a:spcPct val="0"/>
            </a:spcBef>
            <a:spcAft>
              <a:spcPct val="0"/>
            </a:spcAft>
            <a:defRPr b="1" kern="1200">
              <a:solidFill>
                <a:srgbClr val="000000"/>
              </a:solidFill>
              <a:latin typeface="Arial" charset="0"/>
            </a:defRPr>
          </a:lvl3pPr>
          <a:lvl4pPr marL="1371600" algn="l" rtl="0" fontAlgn="base">
            <a:spcBef>
              <a:spcPct val="0"/>
            </a:spcBef>
            <a:spcAft>
              <a:spcPct val="0"/>
            </a:spcAft>
            <a:defRPr b="1" kern="1200">
              <a:solidFill>
                <a:srgbClr val="000000"/>
              </a:solidFill>
              <a:latin typeface="Arial" charset="0"/>
            </a:defRPr>
          </a:lvl4pPr>
          <a:lvl5pPr marL="1828800" algn="l" rtl="0" fontAlgn="base">
            <a:spcBef>
              <a:spcPct val="0"/>
            </a:spcBef>
            <a:spcAft>
              <a:spcPct val="0"/>
            </a:spcAft>
            <a:defRPr b="1" kern="1200">
              <a:solidFill>
                <a:srgbClr val="000000"/>
              </a:solidFill>
              <a:latin typeface="Arial" charset="0"/>
            </a:defRPr>
          </a:lvl5pPr>
          <a:lvl6pPr marL="2286000" algn="l" defTabSz="914400" rtl="0" eaLnBrk="1" latinLnBrk="0" hangingPunct="1">
            <a:defRPr b="1" kern="1200">
              <a:solidFill>
                <a:srgbClr val="000000"/>
              </a:solidFill>
              <a:latin typeface="Arial" charset="0"/>
            </a:defRPr>
          </a:lvl6pPr>
          <a:lvl7pPr marL="2743200" algn="l" defTabSz="914400" rtl="0" eaLnBrk="1" latinLnBrk="0" hangingPunct="1">
            <a:defRPr b="1" kern="1200">
              <a:solidFill>
                <a:srgbClr val="000000"/>
              </a:solidFill>
              <a:latin typeface="Arial" charset="0"/>
            </a:defRPr>
          </a:lvl7pPr>
          <a:lvl8pPr marL="3200400" algn="l" defTabSz="914400" rtl="0" eaLnBrk="1" latinLnBrk="0" hangingPunct="1">
            <a:defRPr b="1" kern="1200">
              <a:solidFill>
                <a:srgbClr val="000000"/>
              </a:solidFill>
              <a:latin typeface="Arial" charset="0"/>
            </a:defRPr>
          </a:lvl8pPr>
          <a:lvl9pPr marL="3657600" algn="l" defTabSz="914400" rtl="0" eaLnBrk="1" latinLnBrk="0" hangingPunct="1">
            <a:defRPr b="1" kern="1200">
              <a:solidFill>
                <a:srgbClr val="000000"/>
              </a:solidFill>
              <a:latin typeface="Arial" charset="0"/>
            </a:defRPr>
          </a:lvl9pPr>
        </a:lstStyle>
        <a:p xmlns:a="http://schemas.openxmlformats.org/drawingml/2006/main">
          <a:pPr algn="ctr"/>
          <a:r>
            <a:rPr lang="fr-FR" sz="1200" dirty="0" smtClean="0">
              <a:solidFill>
                <a:srgbClr val="FFFFFF"/>
              </a:solidFill>
            </a:rPr>
            <a:t>Avec la mise en œuvre de la stratégie</a:t>
          </a:r>
          <a:endParaRPr lang="fr-FR" sz="1200" dirty="0">
            <a:solidFill>
              <a:srgbClr val="FFFFFF"/>
            </a:solidFill>
          </a:endParaRPr>
        </a:p>
      </cdr:txBody>
    </cdr:sp>
  </cdr:relSizeAnchor>
  <cdr:relSizeAnchor xmlns:cdr="http://schemas.openxmlformats.org/drawingml/2006/chartDrawing">
    <cdr:from>
      <cdr:x>0</cdr:x>
      <cdr:y>0</cdr:y>
    </cdr:from>
    <cdr:to>
      <cdr:x>0.07086</cdr:x>
      <cdr:y>0.08218</cdr:y>
    </cdr:to>
    <cdr:sp macro="" textlink="">
      <cdr:nvSpPr>
        <cdr:cNvPr id="3" name="Rectangle 2"/>
        <cdr:cNvSpPr/>
      </cdr:nvSpPr>
      <cdr:spPr>
        <a:xfrm xmlns:a="http://schemas.openxmlformats.org/drawingml/2006/main">
          <a:off x="0" y="0"/>
          <a:ext cx="571504" cy="428628"/>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solidFill>
            <a:sysClr val="window" lastClr="FFFF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ctr" rtl="0" fontAlgn="base">
            <a:spcBef>
              <a:spcPct val="0"/>
            </a:spcBef>
            <a:spcAft>
              <a:spcPct val="0"/>
            </a:spcAft>
            <a:defRPr kern="1200">
              <a:solidFill>
                <a:sysClr val="window" lastClr="FFFFFF"/>
              </a:solidFill>
              <a:latin typeface="Arial"/>
            </a:defRPr>
          </a:lvl1pPr>
          <a:lvl2pPr marL="457200" algn="ctr" rtl="0" fontAlgn="base">
            <a:spcBef>
              <a:spcPct val="0"/>
            </a:spcBef>
            <a:spcAft>
              <a:spcPct val="0"/>
            </a:spcAft>
            <a:defRPr kern="1200">
              <a:solidFill>
                <a:sysClr val="window" lastClr="FFFFFF"/>
              </a:solidFill>
              <a:latin typeface="Arial"/>
            </a:defRPr>
          </a:lvl2pPr>
          <a:lvl3pPr marL="914400" algn="ctr" rtl="0" fontAlgn="base">
            <a:spcBef>
              <a:spcPct val="0"/>
            </a:spcBef>
            <a:spcAft>
              <a:spcPct val="0"/>
            </a:spcAft>
            <a:defRPr kern="1200">
              <a:solidFill>
                <a:sysClr val="window" lastClr="FFFFFF"/>
              </a:solidFill>
              <a:latin typeface="Arial"/>
            </a:defRPr>
          </a:lvl3pPr>
          <a:lvl4pPr marL="1371600" algn="ctr" rtl="0" fontAlgn="base">
            <a:spcBef>
              <a:spcPct val="0"/>
            </a:spcBef>
            <a:spcAft>
              <a:spcPct val="0"/>
            </a:spcAft>
            <a:defRPr kern="1200">
              <a:solidFill>
                <a:sysClr val="window" lastClr="FFFFFF"/>
              </a:solidFill>
              <a:latin typeface="Arial"/>
            </a:defRPr>
          </a:lvl4pPr>
          <a:lvl5pPr marL="1828800" algn="ctr" rtl="0" fontAlgn="base">
            <a:spcBef>
              <a:spcPct val="0"/>
            </a:spcBef>
            <a:spcAft>
              <a:spcPct val="0"/>
            </a:spcAft>
            <a:defRPr kern="1200">
              <a:solidFill>
                <a:sysClr val="window" lastClr="FFFFFF"/>
              </a:solidFill>
              <a:latin typeface="Arial"/>
            </a:defRPr>
          </a:lvl5pPr>
          <a:lvl6pPr marL="2286000" algn="l" defTabSz="914400" rtl="0" eaLnBrk="1" latinLnBrk="0" hangingPunct="1">
            <a:defRPr kern="1200">
              <a:solidFill>
                <a:sysClr val="window" lastClr="FFFFFF"/>
              </a:solidFill>
              <a:latin typeface="Arial"/>
            </a:defRPr>
          </a:lvl6pPr>
          <a:lvl7pPr marL="2743200" algn="l" defTabSz="914400" rtl="0" eaLnBrk="1" latinLnBrk="0" hangingPunct="1">
            <a:defRPr kern="1200">
              <a:solidFill>
                <a:sysClr val="window" lastClr="FFFFFF"/>
              </a:solidFill>
              <a:latin typeface="Arial"/>
            </a:defRPr>
          </a:lvl7pPr>
          <a:lvl8pPr marL="3200400" algn="l" defTabSz="914400" rtl="0" eaLnBrk="1" latinLnBrk="0" hangingPunct="1">
            <a:defRPr kern="1200">
              <a:solidFill>
                <a:sysClr val="window" lastClr="FFFFFF"/>
              </a:solidFill>
              <a:latin typeface="Arial"/>
            </a:defRPr>
          </a:lvl8pPr>
          <a:lvl9pPr marL="3657600" algn="l" defTabSz="914400" rtl="0" eaLnBrk="1" latinLnBrk="0" hangingPunct="1">
            <a:defRPr kern="1200">
              <a:solidFill>
                <a:sysClr val="window" lastClr="FFFFFF"/>
              </a:solidFill>
              <a:latin typeface="Arial"/>
            </a:defRPr>
          </a:lvl9pPr>
        </a:lstStyle>
        <a:p xmlns:a="http://schemas.openxmlformats.org/drawingml/2006/main">
          <a:pPr algn="ctr"/>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F8937D-687C-4857-B9FB-06A0B3A25F74}" type="datetimeFigureOut">
              <a:rPr lang="fr-FR" smtClean="0"/>
              <a:pPr/>
              <a:t>25/09/2023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B754E2-5292-4C9F-9720-A1AD792D0AE2}" type="slidenum">
              <a:rPr lang="fr-FR" smtClean="0"/>
              <a:pPr/>
              <a:t>‹N°›</a:t>
            </a:fld>
            <a:endParaRPr lang="fr-FR"/>
          </a:p>
        </p:txBody>
      </p:sp>
    </p:spTree>
    <p:extLst>
      <p:ext uri="{BB962C8B-B14F-4D97-AF65-F5344CB8AC3E}">
        <p14:creationId xmlns="" xmlns:p14="http://schemas.microsoft.com/office/powerpoint/2010/main" val="344515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7D032-987A-47CA-B0CF-3814D4FF1CC1}" type="slidenum">
              <a:rPr lang="en-US"/>
              <a:pPr/>
              <a:t>‹N°›</a:t>
            </a:fld>
            <a:endParaRPr lang="en-US"/>
          </a:p>
        </p:txBody>
      </p:sp>
    </p:spTree>
    <p:extLst>
      <p:ext uri="{BB962C8B-B14F-4D97-AF65-F5344CB8AC3E}">
        <p14:creationId xmlns="" xmlns:p14="http://schemas.microsoft.com/office/powerpoint/2010/main" val="35341518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E27D032-987A-47CA-B0CF-3814D4FF1CC1}" type="slidenum">
              <a:rPr lang="en-US" smtClean="0"/>
              <a:pPr/>
              <a:t>1</a:t>
            </a:fld>
            <a:endParaRPr lang="en-US"/>
          </a:p>
        </p:txBody>
      </p:sp>
    </p:spTree>
    <p:extLst>
      <p:ext uri="{BB962C8B-B14F-4D97-AF65-F5344CB8AC3E}">
        <p14:creationId xmlns="" xmlns:p14="http://schemas.microsoft.com/office/powerpoint/2010/main" val="3827282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653EE-8A3D-4144-B204-4B64D2A759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75666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75E774-6D0C-4DD7-8A7C-AFBBA876300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 xmlns:p14="http://schemas.microsoft.com/office/powerpoint/2010/main" val="995250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D10E0B-3EC0-40CD-A40E-50E9239B5AE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 xmlns:p14="http://schemas.microsoft.com/office/powerpoint/2010/main" val="1007941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CF86A5-6D82-4BF0-B5BE-8205F841858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 xmlns:p14="http://schemas.microsoft.com/office/powerpoint/2010/main" val="188348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BE7E4F-93A8-4F92-B4FC-696EAA56D43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 xmlns:p14="http://schemas.microsoft.com/office/powerpoint/2010/main" val="429470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F9D341-05E2-475A-AF8A-0FB607D58D7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25</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 xmlns:p14="http://schemas.microsoft.com/office/powerpoint/2010/main" val="3131560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2B096D-0DBD-452A-9DFC-F2D6ED9A1A5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 xmlns:p14="http://schemas.microsoft.com/office/powerpoint/2010/main" val="194465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27D032-987A-47CA-B0CF-3814D4FF1CC1}" type="slidenum">
              <a:rPr lang="en-US" smtClean="0"/>
              <a:pPr/>
              <a:t>27</a:t>
            </a:fld>
            <a:endParaRPr lang="en-US"/>
          </a:p>
        </p:txBody>
      </p:sp>
    </p:spTree>
    <p:extLst>
      <p:ext uri="{BB962C8B-B14F-4D97-AF65-F5344CB8AC3E}">
        <p14:creationId xmlns="" xmlns:p14="http://schemas.microsoft.com/office/powerpoint/2010/main" val="165422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E27D032-987A-47CA-B0CF-3814D4FF1CC1}" type="slidenum">
              <a:rPr lang="en-US" smtClean="0"/>
              <a:pPr/>
              <a:t>2</a:t>
            </a:fld>
            <a:endParaRPr lang="en-US"/>
          </a:p>
        </p:txBody>
      </p:sp>
    </p:spTree>
    <p:extLst>
      <p:ext uri="{BB962C8B-B14F-4D97-AF65-F5344CB8AC3E}">
        <p14:creationId xmlns="" xmlns:p14="http://schemas.microsoft.com/office/powerpoint/2010/main" val="389294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E27D032-987A-47CA-B0CF-3814D4FF1CC1}" type="slidenum">
              <a:rPr lang="en-US" smtClean="0"/>
              <a:pPr/>
              <a:t>3</a:t>
            </a:fld>
            <a:endParaRPr lang="en-US"/>
          </a:p>
        </p:txBody>
      </p:sp>
    </p:spTree>
    <p:extLst>
      <p:ext uri="{BB962C8B-B14F-4D97-AF65-F5344CB8AC3E}">
        <p14:creationId xmlns="" xmlns:p14="http://schemas.microsoft.com/office/powerpoint/2010/main" val="244183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E27D032-987A-47CA-B0CF-3814D4FF1CC1}" type="slidenum">
              <a:rPr lang="en-US" smtClean="0"/>
              <a:pPr/>
              <a:t>5</a:t>
            </a:fld>
            <a:endParaRPr lang="en-US"/>
          </a:p>
        </p:txBody>
      </p:sp>
    </p:spTree>
    <p:extLst>
      <p:ext uri="{BB962C8B-B14F-4D97-AF65-F5344CB8AC3E}">
        <p14:creationId xmlns="" xmlns:p14="http://schemas.microsoft.com/office/powerpoint/2010/main" val="160760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E27D032-987A-47CA-B0CF-3814D4FF1CC1}" type="slidenum">
              <a:rPr lang="en-US" smtClean="0"/>
              <a:pPr/>
              <a:t>6</a:t>
            </a:fld>
            <a:endParaRPr lang="en-US"/>
          </a:p>
        </p:txBody>
      </p:sp>
    </p:spTree>
    <p:extLst>
      <p:ext uri="{BB962C8B-B14F-4D97-AF65-F5344CB8AC3E}">
        <p14:creationId xmlns="" xmlns:p14="http://schemas.microsoft.com/office/powerpoint/2010/main" val="185297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E27D032-987A-47CA-B0CF-3814D4FF1CC1}" type="slidenum">
              <a:rPr lang="en-US" smtClean="0"/>
              <a:pPr/>
              <a:t>7</a:t>
            </a:fld>
            <a:endParaRPr lang="en-US"/>
          </a:p>
        </p:txBody>
      </p:sp>
    </p:spTree>
    <p:extLst>
      <p:ext uri="{BB962C8B-B14F-4D97-AF65-F5344CB8AC3E}">
        <p14:creationId xmlns="" xmlns:p14="http://schemas.microsoft.com/office/powerpoint/2010/main" val="379019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E27D032-987A-47CA-B0CF-3814D4FF1CC1}" type="slidenum">
              <a:rPr lang="en-US" smtClean="0"/>
              <a:pPr/>
              <a:t>9</a:t>
            </a:fld>
            <a:endParaRPr lang="en-US"/>
          </a:p>
        </p:txBody>
      </p:sp>
    </p:spTree>
    <p:extLst>
      <p:ext uri="{BB962C8B-B14F-4D97-AF65-F5344CB8AC3E}">
        <p14:creationId xmlns="" xmlns:p14="http://schemas.microsoft.com/office/powerpoint/2010/main" val="169257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E27D032-987A-47CA-B0CF-3814D4FF1CC1}" type="slidenum">
              <a:rPr lang="en-US" smtClean="0"/>
              <a:pPr/>
              <a:t>13</a:t>
            </a:fld>
            <a:endParaRPr lang="en-US"/>
          </a:p>
        </p:txBody>
      </p:sp>
    </p:spTree>
    <p:extLst>
      <p:ext uri="{BB962C8B-B14F-4D97-AF65-F5344CB8AC3E}">
        <p14:creationId xmlns="" xmlns:p14="http://schemas.microsoft.com/office/powerpoint/2010/main" val="17763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E83D8B-282D-4AE4-8040-E95C0969CC86}"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xmlns="" val="1346093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headEnd/>
            <a:tailEnd/>
          </a:ln>
          <a:effectLst/>
        </p:spPr>
        <p:txBody>
          <a:bodyPr wrap="none" anchor="ctr"/>
          <a:lstStyle/>
          <a:p>
            <a:endParaRPr lang="fr-FR"/>
          </a:p>
        </p:txBody>
      </p:sp>
      <p:sp>
        <p:nvSpPr>
          <p:cNvPr id="3126" name="Rectangle 54"/>
          <p:cNvSpPr>
            <a:spLocks noChangeArrowheads="1"/>
          </p:cNvSpPr>
          <p:nvPr/>
        </p:nvSpPr>
        <p:spPr bwMode="gray">
          <a:xfrm>
            <a:off x="128588" y="3705225"/>
            <a:ext cx="742950" cy="742950"/>
          </a:xfrm>
          <a:prstGeom prst="rect">
            <a:avLst/>
          </a:prstGeom>
          <a:solidFill>
            <a:srgbClr val="DDDDDD"/>
          </a:solidFill>
          <a:ln w="9525">
            <a:noFill/>
            <a:miter lim="800000"/>
            <a:headEnd/>
            <a:tailEnd/>
          </a:ln>
          <a:effectLst/>
        </p:spPr>
        <p:txBody>
          <a:bodyPr wrap="none" anchor="ctr"/>
          <a:lstStyle/>
          <a:p>
            <a:endParaRPr lang="fr-FR"/>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endParaRPr lang="fr-FR"/>
            </a:p>
          </p:txBody>
        </p:sp>
        <p:sp>
          <p:nvSpPr>
            <p:cNvPr id="3097" name="Freeform 25"/>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endParaRPr lang="fr-FR"/>
            </a:p>
          </p:txBody>
        </p:sp>
        <p:sp>
          <p:nvSpPr>
            <p:cNvPr id="3098" name="Freeform 26"/>
            <p:cNvSpPr>
              <a:spLocks/>
            </p:cNvSpPr>
            <p:nvPr userDrawn="1"/>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endParaRPr lang="fr-FR"/>
            </a:p>
          </p:txBody>
        </p:sp>
      </p:grpSp>
      <p:sp>
        <p:nvSpPr>
          <p:cNvPr id="3100" name="Rectangle 28"/>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endParaRPr lang="fr-FR"/>
          </a:p>
        </p:txBody>
      </p:sp>
      <p:grpSp>
        <p:nvGrpSpPr>
          <p:cNvPr id="3146" name="Group 74"/>
          <p:cNvGrpSpPr>
            <a:grpSpLocks/>
          </p:cNvGrpSpPr>
          <p:nvPr/>
        </p:nvGrpSpPr>
        <p:grpSpPr bwMode="auto">
          <a:xfrm>
            <a:off x="71406" y="428604"/>
            <a:ext cx="8982075" cy="1131888"/>
            <a:chOff x="54" y="538"/>
            <a:chExt cx="5658" cy="713"/>
          </a:xfrm>
        </p:grpSpPr>
        <p:sp>
          <p:nvSpPr>
            <p:cNvPr id="3102" name="Freeform 30"/>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endParaRPr lang="fr-FR"/>
            </a:p>
          </p:txBody>
        </p:sp>
        <p:sp>
          <p:nvSpPr>
            <p:cNvPr id="3103" name="Freeform 31"/>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endParaRPr lang="fr-FR"/>
            </a:p>
          </p:txBody>
        </p:sp>
        <p:sp>
          <p:nvSpPr>
            <p:cNvPr id="3104" name="Freeform 32"/>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endParaRPr lang="fr-FR"/>
            </a:p>
          </p:txBody>
        </p:sp>
      </p:grpSp>
      <p:sp>
        <p:nvSpPr>
          <p:cNvPr id="3105" name="Rectangle 33"/>
          <p:cNvSpPr>
            <a:spLocks noChangeArrowheads="1"/>
          </p:cNvSpPr>
          <p:nvPr/>
        </p:nvSpPr>
        <p:spPr bwMode="gray">
          <a:xfrm>
            <a:off x="90519" y="142852"/>
            <a:ext cx="8982075" cy="185738"/>
          </a:xfrm>
          <a:prstGeom prst="rect">
            <a:avLst/>
          </a:prstGeom>
          <a:solidFill>
            <a:schemeClr val="accent1"/>
          </a:solidFill>
          <a:ln w="9525">
            <a:noFill/>
            <a:miter lim="800000"/>
            <a:headEnd/>
            <a:tailEnd/>
          </a:ln>
          <a:effectLst/>
        </p:spPr>
        <p:txBody>
          <a:bodyPr wrap="none" anchor="ctr"/>
          <a:lstStyle/>
          <a:p>
            <a:endParaRPr lang="fr-FR"/>
          </a:p>
        </p:txBody>
      </p:sp>
      <p:sp>
        <p:nvSpPr>
          <p:cNvPr id="3114" name="Rectangle 42"/>
          <p:cNvSpPr>
            <a:spLocks noChangeArrowheads="1"/>
          </p:cNvSpPr>
          <p:nvPr/>
        </p:nvSpPr>
        <p:spPr bwMode="gray">
          <a:xfrm>
            <a:off x="1687497" y="4500570"/>
            <a:ext cx="741363" cy="744537"/>
          </a:xfrm>
          <a:prstGeom prst="rect">
            <a:avLst/>
          </a:prstGeom>
          <a:solidFill>
            <a:srgbClr val="D7D7D7"/>
          </a:solidFill>
          <a:ln w="9525">
            <a:noFill/>
            <a:miter lim="800000"/>
            <a:headEnd/>
            <a:tailEnd/>
          </a:ln>
          <a:effectLst/>
        </p:spPr>
        <p:txBody>
          <a:bodyPr wrap="none" anchor="ctr"/>
          <a:lstStyle/>
          <a:p>
            <a:endParaRPr lang="fr-FR"/>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r>
              <a:rPr lang="fr-FR" smtClean="0"/>
              <a:t>Cliquez pour modifier le style des sous-titres du masque</a:t>
            </a:r>
            <a:endParaRPr lang="en-US"/>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74634BDF-C493-4C33-8059-36711A086FA4}" type="slidenum">
              <a:rPr lang="en-US"/>
              <a:pPr/>
              <a:t>‹N°›</a:t>
            </a:fld>
            <a:endParaRPr lang="en-US"/>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w="9525">
            <a:noFill/>
            <a:miter lim="800000"/>
            <a:headEnd/>
            <a:tailEnd/>
          </a:ln>
          <a:effectLst/>
        </p:spPr>
        <p:txBody>
          <a:bodyPr wrap="none" anchor="ctr"/>
          <a:lstStyle/>
          <a:p>
            <a:endParaRPr lang="fr-FR"/>
          </a:p>
        </p:txBody>
      </p:sp>
      <p:sp>
        <p:nvSpPr>
          <p:cNvPr id="3074" name="Rectangle 2"/>
          <p:cNvSpPr>
            <a:spLocks noGrp="1" noChangeArrowheads="1"/>
          </p:cNvSpPr>
          <p:nvPr>
            <p:ph type="ctrTitle"/>
          </p:nvPr>
        </p:nvSpPr>
        <p:spPr>
          <a:xfrm>
            <a:off x="2857488" y="2214554"/>
            <a:ext cx="6019800" cy="1470025"/>
          </a:xfrm>
        </p:spPr>
        <p:txBody>
          <a:bodyPr/>
          <a:lstStyle>
            <a:lvl1pPr algn="r">
              <a:defRPr sz="4800">
                <a:solidFill>
                  <a:srgbClr val="000000"/>
                </a:solidFill>
              </a:defRPr>
            </a:lvl1pPr>
          </a:lstStyle>
          <a:p>
            <a:r>
              <a:rPr lang="fr-FR" dirty="0" smtClean="0"/>
              <a:t>Cliquez pour modifier le style du titre</a:t>
            </a:r>
            <a:endParaRPr lang="en-US" dirty="0"/>
          </a:p>
        </p:txBody>
      </p:sp>
      <p:pic>
        <p:nvPicPr>
          <p:cNvPr id="49" name="Picture 26" descr="D:\Data-Younes\photos-doc-stratégie-log\IMG_0716.JPG"/>
          <p:cNvPicPr preferRelativeResize="0">
            <a:picLocks noChangeArrowheads="1"/>
          </p:cNvPicPr>
          <p:nvPr userDrawn="1"/>
        </p:nvPicPr>
        <p:blipFill>
          <a:blip r:embed="rId2" cstate="print"/>
          <a:srcRect/>
          <a:stretch>
            <a:fillRect/>
          </a:stretch>
        </p:blipFill>
        <p:spPr bwMode="auto">
          <a:xfrm>
            <a:off x="928662" y="3714752"/>
            <a:ext cx="714379" cy="723897"/>
          </a:xfrm>
          <a:prstGeom prst="rect">
            <a:avLst/>
          </a:prstGeom>
          <a:noFill/>
          <a:ln w="9525">
            <a:noFill/>
            <a:miter lim="800000"/>
            <a:headEnd/>
            <a:tailEnd/>
          </a:ln>
        </p:spPr>
      </p:pic>
      <p:pic>
        <p:nvPicPr>
          <p:cNvPr id="50" name="Picture 27"/>
          <p:cNvPicPr>
            <a:picLocks noChangeAspect="1" noChangeArrowheads="1"/>
          </p:cNvPicPr>
          <p:nvPr userDrawn="1"/>
        </p:nvPicPr>
        <p:blipFill>
          <a:blip r:embed="rId3" cstate="print"/>
          <a:srcRect l="3212" r="13821" b="11201"/>
          <a:stretch>
            <a:fillRect/>
          </a:stretch>
        </p:blipFill>
        <p:spPr bwMode="auto">
          <a:xfrm>
            <a:off x="928663" y="4572008"/>
            <a:ext cx="714379" cy="648149"/>
          </a:xfrm>
          <a:prstGeom prst="rect">
            <a:avLst/>
          </a:prstGeom>
          <a:noFill/>
          <a:ln w="38100">
            <a:noFill/>
            <a:miter lim="800000"/>
            <a:headEnd/>
            <a:tailEnd/>
          </a:ln>
        </p:spPr>
      </p:pic>
      <p:pic>
        <p:nvPicPr>
          <p:cNvPr id="51" name="Picture 7" descr="http://t3.gstatic.com/images?q=tbn:ANd9GcQCxi9t32BrppiCBsOChwrGgKEQ9kJapoo6BCNrGhbP8tGzlsGF"/>
          <p:cNvPicPr preferRelativeResize="0">
            <a:picLocks noChangeArrowheads="1"/>
          </p:cNvPicPr>
          <p:nvPr userDrawn="1"/>
        </p:nvPicPr>
        <p:blipFill>
          <a:blip r:embed="rId4" cstate="print"/>
          <a:srcRect/>
          <a:stretch>
            <a:fillRect/>
          </a:stretch>
        </p:blipFill>
        <p:spPr bwMode="auto">
          <a:xfrm>
            <a:off x="2500298" y="4500570"/>
            <a:ext cx="739769" cy="723897"/>
          </a:xfrm>
          <a:prstGeom prst="rect">
            <a:avLst/>
          </a:prstGeom>
          <a:noFill/>
          <a:ln w="9525">
            <a:noFill/>
            <a:miter lim="800000"/>
            <a:headEnd/>
            <a:tailEnd/>
          </a:ln>
        </p:spPr>
      </p:pic>
      <p:sp>
        <p:nvSpPr>
          <p:cNvPr id="26" name="Rectangle 42"/>
          <p:cNvSpPr>
            <a:spLocks noChangeArrowheads="1"/>
          </p:cNvSpPr>
          <p:nvPr userDrawn="1"/>
        </p:nvSpPr>
        <p:spPr bwMode="gray">
          <a:xfrm>
            <a:off x="2499500" y="3705225"/>
            <a:ext cx="741363" cy="744537"/>
          </a:xfrm>
          <a:prstGeom prst="rect">
            <a:avLst/>
          </a:prstGeom>
          <a:solidFill>
            <a:schemeClr val="accent2">
              <a:lumMod val="20000"/>
              <a:lumOff val="80000"/>
            </a:schemeClr>
          </a:solidFill>
          <a:ln w="9525">
            <a:noFill/>
            <a:miter lim="800000"/>
            <a:headEnd/>
            <a:tailEnd/>
          </a:ln>
          <a:effectLst/>
        </p:spPr>
        <p:txBody>
          <a:bodyPr wrap="none" anchor="ctr"/>
          <a:lstStyle/>
          <a:p>
            <a:endParaRPr lang="fr-FR"/>
          </a:p>
        </p:txBody>
      </p:sp>
      <p:sp>
        <p:nvSpPr>
          <p:cNvPr id="27" name="Rectangle 42"/>
          <p:cNvSpPr>
            <a:spLocks noChangeArrowheads="1"/>
          </p:cNvSpPr>
          <p:nvPr userDrawn="1"/>
        </p:nvSpPr>
        <p:spPr bwMode="gray">
          <a:xfrm>
            <a:off x="1685377" y="5327669"/>
            <a:ext cx="741363" cy="744537"/>
          </a:xfrm>
          <a:prstGeom prst="rect">
            <a:avLst/>
          </a:prstGeom>
          <a:solidFill>
            <a:schemeClr val="accent2">
              <a:lumMod val="20000"/>
              <a:lumOff val="80000"/>
            </a:schemeClr>
          </a:solid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03FADDA6-0793-4C74-8BF7-57AD5357C035}"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38125"/>
            <a:ext cx="2057400" cy="59340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38125"/>
            <a:ext cx="6019800" cy="59340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82C472F4-09A0-4ACD-98E2-DE4B52748FCA}"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38125"/>
            <a:ext cx="6477000" cy="8683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438275"/>
            <a:ext cx="4038600" cy="47339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438275"/>
            <a:ext cx="4038600" cy="47339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Espace réservé du pied de page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Espace réservé du numéro de diapositive 6"/>
          <p:cNvSpPr>
            <a:spLocks noGrp="1"/>
          </p:cNvSpPr>
          <p:nvPr>
            <p:ph type="sldNum" sz="quarter" idx="12"/>
          </p:nvPr>
        </p:nvSpPr>
        <p:spPr>
          <a:xfrm>
            <a:off x="7116763" y="6323013"/>
            <a:ext cx="1616075" cy="290512"/>
          </a:xfrm>
        </p:spPr>
        <p:txBody>
          <a:bodyPr/>
          <a:lstStyle>
            <a:lvl1pPr>
              <a:defRPr/>
            </a:lvl1pPr>
          </a:lstStyle>
          <a:p>
            <a:fld id="{4821AECE-00F6-46AA-95E7-DD3C749019E8}" type="slidenum">
              <a:rPr lang="en-US"/>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Diapositive de titre">
    <p:spTree>
      <p:nvGrpSpPr>
        <p:cNvPr id="1" name=""/>
        <p:cNvGrpSpPr/>
        <p:nvPr/>
      </p:nvGrpSpPr>
      <p:grpSpPr>
        <a:xfrm>
          <a:off x="0" y="0"/>
          <a:ext cx="0" cy="0"/>
          <a:chOff x="0" y="0"/>
          <a:chExt cx="0" cy="0"/>
        </a:xfrm>
      </p:grpSpPr>
      <p:cxnSp>
        <p:nvCxnSpPr>
          <p:cNvPr id="2" name="Connecteur droit 3"/>
          <p:cNvCxnSpPr/>
          <p:nvPr/>
        </p:nvCxnSpPr>
        <p:spPr>
          <a:xfrm rot="5400013">
            <a:off x="7427487" y="6678677"/>
            <a:ext cx="357183" cy="1463"/>
          </a:xfrm>
          <a:prstGeom prst="straightConnector1">
            <a:avLst/>
          </a:prstGeom>
          <a:noFill/>
          <a:ln w="9528">
            <a:solidFill>
              <a:srgbClr val="BFBFBF"/>
            </a:solidFill>
            <a:prstDash val="solid"/>
            <a:round/>
          </a:ln>
        </p:spPr>
      </p:cxnSp>
      <p:cxnSp>
        <p:nvCxnSpPr>
          <p:cNvPr id="3" name="Connecteur droit 8"/>
          <p:cNvCxnSpPr/>
          <p:nvPr/>
        </p:nvCxnSpPr>
        <p:spPr>
          <a:xfrm>
            <a:off x="543656" y="714375"/>
            <a:ext cx="8600344" cy="0"/>
          </a:xfrm>
          <a:prstGeom prst="straightConnector1">
            <a:avLst/>
          </a:prstGeom>
          <a:noFill/>
          <a:ln w="28575">
            <a:solidFill>
              <a:srgbClr val="000099"/>
            </a:solidFill>
            <a:prstDash val="solid"/>
            <a:round/>
          </a:ln>
        </p:spPr>
      </p:cxnSp>
      <p:sp>
        <p:nvSpPr>
          <p:cNvPr id="4" name="Titre 9"/>
          <p:cNvSpPr txBox="1">
            <a:spLocks noGrp="1"/>
          </p:cNvSpPr>
          <p:nvPr>
            <p:ph type="title"/>
          </p:nvPr>
        </p:nvSpPr>
        <p:spPr>
          <a:xfrm>
            <a:off x="566562" y="-27"/>
            <a:ext cx="8325392" cy="584182"/>
          </a:xfrm>
        </p:spPr>
        <p:txBody>
          <a:bodyPr/>
          <a:lstStyle>
            <a:lvl1pPr>
              <a:defRPr sz="1800" b="1"/>
            </a:lvl1pPr>
          </a:lstStyle>
          <a:p>
            <a:pPr lvl="0"/>
            <a:r>
              <a:rPr lang="fr-FR"/>
              <a:t>Cliquez pour modifier le style du titre</a:t>
            </a:r>
          </a:p>
        </p:txBody>
      </p:sp>
      <p:sp>
        <p:nvSpPr>
          <p:cNvPr id="5" name="Espace réservé du texte 11"/>
          <p:cNvSpPr txBox="1">
            <a:spLocks noGrp="1"/>
          </p:cNvSpPr>
          <p:nvPr>
            <p:ph type="body" idx="4294967295"/>
          </p:nvPr>
        </p:nvSpPr>
        <p:spPr>
          <a:xfrm>
            <a:off x="589687" y="928673"/>
            <a:ext cx="8394365" cy="5429286"/>
          </a:xfrm>
        </p:spPr>
        <p:txBody>
          <a:bodyPr/>
          <a:lstStyle>
            <a:lvl1pPr>
              <a:spcBef>
                <a:spcPts val="400"/>
              </a:spcBef>
              <a:defRPr sz="1800"/>
            </a:lvl1pPr>
            <a:lvl2pPr>
              <a:spcBef>
                <a:spcPts val="400"/>
              </a:spcBef>
              <a:defRPr sz="1600"/>
            </a:lvl2pPr>
            <a:lvl3pPr>
              <a:spcBef>
                <a:spcPts val="300"/>
              </a:spcBef>
              <a:defRPr sz="1400"/>
            </a:lvl3pPr>
            <a:lvl4pPr>
              <a:spcBef>
                <a:spcPts val="300"/>
              </a:spcBef>
              <a:defRPr sz="1200"/>
            </a:lvl4pPr>
            <a:lvl5pPr>
              <a:spcBef>
                <a:spcPts val="300"/>
              </a:spcBef>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 xmlns:p14="http://schemas.microsoft.com/office/powerpoint/2010/main" val="2990174061"/>
      </p:ext>
    </p:extLst>
  </p:cSld>
  <p:clrMapOvr>
    <a:masterClrMapping/>
  </p:clrMapOvr>
  <p:transition>
    <p:wipe dir="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Pr>
        <a:solidFill>
          <a:schemeClr val="bg1"/>
        </a:solidFill>
        <a:effectLst/>
      </p:bgPr>
    </p:bg>
    <p:spTree>
      <p:nvGrpSpPr>
        <p:cNvPr id="1" name=""/>
        <p:cNvGrpSpPr/>
        <p:nvPr/>
      </p:nvGrpSpPr>
      <p:grpSpPr>
        <a:xfrm>
          <a:off x="0" y="0"/>
          <a:ext cx="0" cy="0"/>
          <a:chOff x="0" y="0"/>
          <a:chExt cx="0" cy="0"/>
        </a:xfrm>
      </p:grpSpPr>
      <p:sp>
        <p:nvSpPr>
          <p:cNvPr id="3454" name="Rectangle 382" descr="02"/>
          <p:cNvSpPr>
            <a:spLocks noChangeArrowheads="1"/>
          </p:cNvSpPr>
          <p:nvPr/>
        </p:nvSpPr>
        <p:spPr bwMode="gray">
          <a:xfrm>
            <a:off x="5813425" y="2043113"/>
            <a:ext cx="1460500" cy="1462087"/>
          </a:xfrm>
          <a:prstGeom prst="rect">
            <a:avLst/>
          </a:prstGeom>
          <a:blipFill dpi="0" rotWithShape="1">
            <a:blip r:embed="rId2" cstate="print"/>
            <a:srcRect/>
            <a:stretch>
              <a:fillRect/>
            </a:stretch>
          </a:blip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499" name="Rectangle 427"/>
          <p:cNvSpPr>
            <a:spLocks noChangeArrowheads="1"/>
          </p:cNvSpPr>
          <p:nvPr userDrawn="1"/>
        </p:nvSpPr>
        <p:spPr bwMode="gray">
          <a:xfrm>
            <a:off x="7289800" y="2043113"/>
            <a:ext cx="1460500" cy="1462087"/>
          </a:xfrm>
          <a:prstGeom prst="rect">
            <a:avLst/>
          </a:prstGeom>
          <a:solidFill>
            <a:schemeClr val="tx2"/>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404" name="Rectangle 332"/>
          <p:cNvSpPr>
            <a:spLocks noChangeArrowheads="1"/>
          </p:cNvSpPr>
          <p:nvPr/>
        </p:nvSpPr>
        <p:spPr bwMode="gray">
          <a:xfrm>
            <a:off x="4330700" y="2043113"/>
            <a:ext cx="1460500" cy="1462087"/>
          </a:xfrm>
          <a:prstGeom prst="rect">
            <a:avLst/>
          </a:prstGeom>
          <a:solidFill>
            <a:schemeClr val="accent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086" name="Text Box 14"/>
          <p:cNvSpPr txBox="1">
            <a:spLocks noChangeArrowheads="1"/>
          </p:cNvSpPr>
          <p:nvPr/>
        </p:nvSpPr>
        <p:spPr bwMode="gray">
          <a:xfrm>
            <a:off x="400050" y="2933700"/>
            <a:ext cx="2438400" cy="5191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4617B"/>
                </a:solidFill>
                <a:effectLst/>
                <a:uLnTx/>
                <a:uFillTx/>
                <a:latin typeface="Impact" pitchFamily="34" charset="0"/>
                <a:ea typeface="+mn-ea"/>
                <a:cs typeface="+mn-cs"/>
              </a:rPr>
              <a:t>COMPANY NAME</a:t>
            </a:r>
          </a:p>
        </p:txBody>
      </p:sp>
      <p:grpSp>
        <p:nvGrpSpPr>
          <p:cNvPr id="3444" name="Group 372"/>
          <p:cNvGrpSpPr>
            <a:grpSpLocks/>
          </p:cNvGrpSpPr>
          <p:nvPr/>
        </p:nvGrpSpPr>
        <p:grpSpPr bwMode="auto">
          <a:xfrm>
            <a:off x="504825" y="3424238"/>
            <a:ext cx="8258175" cy="119062"/>
            <a:chOff x="288" y="1248"/>
            <a:chExt cx="5229" cy="96"/>
          </a:xfrm>
        </p:grpSpPr>
        <p:grpSp>
          <p:nvGrpSpPr>
            <p:cNvPr id="3440" name="Group 368"/>
            <p:cNvGrpSpPr>
              <a:grpSpLocks/>
            </p:cNvGrpSpPr>
            <p:nvPr userDrawn="1"/>
          </p:nvGrpSpPr>
          <p:grpSpPr bwMode="auto">
            <a:xfrm>
              <a:off x="288" y="1248"/>
              <a:ext cx="5229" cy="96"/>
              <a:chOff x="192" y="498"/>
              <a:chExt cx="5376" cy="78"/>
            </a:xfrm>
          </p:grpSpPr>
          <p:sp>
            <p:nvSpPr>
              <p:cNvPr id="3441" name="Rectangle 369"/>
              <p:cNvSpPr>
                <a:spLocks noChangeArrowheads="1"/>
              </p:cNvSpPr>
              <p:nvPr userDrawn="1"/>
            </p:nvSpPr>
            <p:spPr bwMode="gray">
              <a:xfrm>
                <a:off x="192" y="498"/>
                <a:ext cx="1488" cy="78"/>
              </a:xfrm>
              <a:prstGeom prst="rect">
                <a:avLst/>
              </a:prstGeom>
              <a:solidFill>
                <a:schemeClr val="tx2"/>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442" name="Line 370"/>
              <p:cNvSpPr>
                <a:spLocks noChangeShapeType="1"/>
              </p:cNvSpPr>
              <p:nvPr userDrawn="1"/>
            </p:nvSpPr>
            <p:spPr bwMode="gray">
              <a:xfrm>
                <a:off x="192" y="576"/>
                <a:ext cx="5376" cy="0"/>
              </a:xfrm>
              <a:prstGeom prst="line">
                <a:avLst/>
              </a:prstGeom>
              <a:noFill/>
              <a:ln w="19050">
                <a:solidFill>
                  <a:schemeClr val="tx2"/>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grpSp>
        <p:pic>
          <p:nvPicPr>
            <p:cNvPr id="3443" name="Picture 371" descr="Untitled-4 copy"/>
            <p:cNvPicPr>
              <a:picLocks noChangeAspect="1" noChangeArrowheads="1"/>
            </p:cNvPicPr>
            <p:nvPr userDrawn="1"/>
          </p:nvPicPr>
          <p:blipFill>
            <a:blip r:embed="rId3" cstate="print"/>
            <a:srcRect/>
            <a:stretch>
              <a:fillRect/>
            </a:stretch>
          </p:blipFill>
          <p:spPr bwMode="gray">
            <a:xfrm>
              <a:off x="346" y="1254"/>
              <a:ext cx="71" cy="77"/>
            </a:xfrm>
            <a:prstGeom prst="rect">
              <a:avLst/>
            </a:prstGeom>
            <a:noFill/>
          </p:spPr>
        </p:pic>
      </p:grpSp>
      <p:sp>
        <p:nvSpPr>
          <p:cNvPr id="3077" name="Rectangle 5"/>
          <p:cNvSpPr>
            <a:spLocks noGrp="1" noChangeArrowheads="1"/>
          </p:cNvSpPr>
          <p:nvPr>
            <p:ph type="ftr" sz="quarter" idx="3"/>
          </p:nvPr>
        </p:nvSpPr>
        <p:spPr>
          <a:xfrm>
            <a:off x="7162800" y="6400800"/>
            <a:ext cx="893763" cy="244475"/>
          </a:xfrm>
        </p:spPr>
        <p:txBody>
          <a:bodyPr/>
          <a:lstStyle>
            <a:lvl1pPr algn="ctr">
              <a:defRPr sz="1200">
                <a:solidFill>
                  <a:srgbClr val="000000"/>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45" name="Rectangle 373"/>
          <p:cNvSpPr>
            <a:spLocks noGrp="1" noChangeArrowheads="1"/>
          </p:cNvSpPr>
          <p:nvPr>
            <p:ph type="sldNum" sz="quarter" idx="4"/>
          </p:nvPr>
        </p:nvSpPr>
        <p:spPr>
          <a:xfrm>
            <a:off x="8153400" y="6400800"/>
            <a:ext cx="838200" cy="261938"/>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B703632-1CF4-4282-B447-118002D47105}"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446" name="Rectangle 374"/>
          <p:cNvSpPr>
            <a:spLocks noGrp="1" noChangeArrowheads="1"/>
          </p:cNvSpPr>
          <p:nvPr>
            <p:ph type="dt" sz="half" idx="2"/>
          </p:nvPr>
        </p:nvSpPr>
        <p:spPr>
          <a:xfrm>
            <a:off x="5105400" y="6400800"/>
            <a:ext cx="1905000" cy="261938"/>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074" name="Rectangle 2"/>
          <p:cNvSpPr>
            <a:spLocks noGrp="1" noChangeArrowheads="1"/>
          </p:cNvSpPr>
          <p:nvPr>
            <p:ph type="ctrTitle"/>
          </p:nvPr>
        </p:nvSpPr>
        <p:spPr bwMode="gray">
          <a:xfrm>
            <a:off x="838200" y="3695700"/>
            <a:ext cx="8001000" cy="533400"/>
          </a:xfrm>
        </p:spPr>
        <p:txBody>
          <a:bodyPr/>
          <a:lstStyle>
            <a:lvl1pPr algn="r">
              <a:defRPr sz="4800" b="1">
                <a:solidFill>
                  <a:schemeClr val="tx1"/>
                </a:solidFill>
              </a:defRPr>
            </a:lvl1pPr>
          </a:lstStyle>
          <a:p>
            <a:r>
              <a:rPr lang="fr-FR" smtClean="0"/>
              <a:t>Cliquez pour modifier le style du titre</a:t>
            </a:r>
            <a:endParaRPr lang="en-US"/>
          </a:p>
        </p:txBody>
      </p:sp>
      <p:sp>
        <p:nvSpPr>
          <p:cNvPr id="3075" name="Rectangle 3"/>
          <p:cNvSpPr>
            <a:spLocks noGrp="1" noChangeArrowheads="1"/>
          </p:cNvSpPr>
          <p:nvPr>
            <p:ph type="subTitle" idx="1"/>
          </p:nvPr>
        </p:nvSpPr>
        <p:spPr>
          <a:xfrm>
            <a:off x="952500" y="4343400"/>
            <a:ext cx="7854950" cy="457200"/>
          </a:xfrm>
        </p:spPr>
        <p:txBody>
          <a:bodyPr/>
          <a:lstStyle>
            <a:lvl1pPr marL="0" indent="0" algn="r">
              <a:buFont typeface="Wingdings" pitchFamily="2" charset="2"/>
              <a:buNone/>
              <a:defRPr b="1">
                <a:solidFill>
                  <a:schemeClr val="accent1"/>
                </a:solidFill>
              </a:defRPr>
            </a:lvl1pPr>
          </a:lstStyle>
          <a:p>
            <a:r>
              <a:rPr lang="fr-FR" smtClean="0"/>
              <a:t>Cliquez pour modifier le style des sous-titres du masque</a:t>
            </a:r>
            <a:endParaRPr lang="en-US"/>
          </a:p>
        </p:txBody>
      </p:sp>
      <p:sp>
        <p:nvSpPr>
          <p:cNvPr id="3452" name="Rectangle 380"/>
          <p:cNvSpPr>
            <a:spLocks noChangeArrowheads="1"/>
          </p:cNvSpPr>
          <p:nvPr/>
        </p:nvSpPr>
        <p:spPr bwMode="gray">
          <a:xfrm>
            <a:off x="5813425" y="557213"/>
            <a:ext cx="1460500" cy="1462087"/>
          </a:xfrm>
          <a:prstGeom prst="rect">
            <a:avLst/>
          </a:prstGeom>
          <a:solidFill>
            <a:schemeClr val="accent2"/>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453" name="Rectangle 381" descr="01"/>
          <p:cNvSpPr>
            <a:spLocks noChangeArrowheads="1"/>
          </p:cNvSpPr>
          <p:nvPr/>
        </p:nvSpPr>
        <p:spPr bwMode="gray">
          <a:xfrm>
            <a:off x="2846388" y="2043113"/>
            <a:ext cx="1460500" cy="1462087"/>
          </a:xfrm>
          <a:prstGeom prst="rect">
            <a:avLst/>
          </a:prstGeom>
          <a:blipFill dpi="0" rotWithShape="1">
            <a:blip r:embed="rId4" cstate="print"/>
            <a:srcRect/>
            <a:stretch>
              <a:fillRect/>
            </a:stretch>
          </a:blip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455" name="Rectangle 383" descr="03"/>
          <p:cNvSpPr>
            <a:spLocks noChangeArrowheads="1"/>
          </p:cNvSpPr>
          <p:nvPr/>
        </p:nvSpPr>
        <p:spPr bwMode="gray">
          <a:xfrm>
            <a:off x="4330700" y="547688"/>
            <a:ext cx="1454150" cy="1470025"/>
          </a:xfrm>
          <a:prstGeom prst="rect">
            <a:avLst/>
          </a:prstGeom>
          <a:blipFill dpi="0" rotWithShape="1">
            <a:blip r:embed="rId5" cstate="print"/>
            <a:srcRect/>
            <a:stretch>
              <a:fillRect/>
            </a:stretch>
          </a:blip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pic>
        <p:nvPicPr>
          <p:cNvPr id="3496" name="Picture 424" descr="03"/>
          <p:cNvPicPr>
            <a:picLocks noChangeAspect="1" noChangeArrowheads="1"/>
          </p:cNvPicPr>
          <p:nvPr userDrawn="1"/>
        </p:nvPicPr>
        <p:blipFill>
          <a:blip r:embed="rId6" cstate="print"/>
          <a:srcRect/>
          <a:stretch>
            <a:fillRect/>
          </a:stretch>
        </p:blipFill>
        <p:spPr bwMode="auto">
          <a:xfrm>
            <a:off x="381000" y="3860800"/>
            <a:ext cx="4495800" cy="2997200"/>
          </a:xfrm>
          <a:prstGeom prst="rect">
            <a:avLst/>
          </a:prstGeom>
          <a:noFill/>
        </p:spPr>
      </p:pic>
    </p:spTree>
    <p:extLst>
      <p:ext uri="{BB962C8B-B14F-4D97-AF65-F5344CB8AC3E}">
        <p14:creationId xmlns="" xmlns:p14="http://schemas.microsoft.com/office/powerpoint/2010/main" val="7729411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Espace réservé du numéro de diapositive 4"/>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167621C-0FA9-483D-A4B0-44F7FCBA9CA2}"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 name="Espace réservé de la date 5"/>
          <p:cNvSpPr>
            <a:spLocks noGrp="1"/>
          </p:cNvSpPr>
          <p:nvPr>
            <p:ph type="dt" sz="half"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03949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Espace réservé du numéro de diapositive 4"/>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6CBC74-E29E-421C-A4B9-FC776C209612}"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 name="Espace réservé de la date 5"/>
          <p:cNvSpPr>
            <a:spLocks noGrp="1"/>
          </p:cNvSpPr>
          <p:nvPr>
            <p:ph type="dt" sz="half"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69467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48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101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B7B845F-F57F-406B-8E81-B7237244E6AB}"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 name="Espace réservé de la date 6"/>
          <p:cNvSpPr>
            <a:spLocks noGrp="1"/>
          </p:cNvSpPr>
          <p:nvPr>
            <p:ph type="dt" sz="half"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3164572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 name="Espace réservé du numéro de diapositive 7"/>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90B5400-DCBA-4988-9235-03E032FC020A}"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9" name="Espace réservé de la date 8"/>
          <p:cNvSpPr>
            <a:spLocks noGrp="1"/>
          </p:cNvSpPr>
          <p:nvPr>
            <p:ph type="dt" sz="half"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3272925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4" name="Espace réservé du numéro de diapositive 3"/>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CE68EB3-B881-41A0-A58C-6D5332793CC8}"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Espace réservé de la date 4"/>
          <p:cNvSpPr>
            <a:spLocks noGrp="1"/>
          </p:cNvSpPr>
          <p:nvPr>
            <p:ph type="dt" sz="half"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164120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438275"/>
            <a:ext cx="8229600" cy="39909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F198F931-4581-41B7-875F-F4D3F3D11BF3}" type="slidenum">
              <a:rPr lang="en-US"/>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 name="Espace réservé du numéro de diapositive 2"/>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8329069-C6FD-43D1-B36F-F87BFE9B22B8}"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4" name="Espace réservé de la date 3"/>
          <p:cNvSpPr>
            <a:spLocks noGrp="1"/>
          </p:cNvSpPr>
          <p:nvPr>
            <p:ph type="dt" sz="half"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117216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C684771-47BF-4C69-AFF7-FDB476624F6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 name="Espace réservé de la date 6"/>
          <p:cNvSpPr>
            <a:spLocks noGrp="1"/>
          </p:cNvSpPr>
          <p:nvPr>
            <p:ph type="dt" sz="half"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696484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F8BA74B-ECE3-4537-BB70-18EC35AC17D7}"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 name="Espace réservé de la date 6"/>
          <p:cNvSpPr>
            <a:spLocks noGrp="1"/>
          </p:cNvSpPr>
          <p:nvPr>
            <p:ph type="dt" sz="half"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4072804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Espace réservé du numéro de diapositive 4"/>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AFE22F9-825B-4941-8DCD-353033CB47CE}"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 name="Espace réservé de la date 5"/>
          <p:cNvSpPr>
            <a:spLocks noGrp="1"/>
          </p:cNvSpPr>
          <p:nvPr>
            <p:ph type="dt" sz="half"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638381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8450" y="152400"/>
            <a:ext cx="2114550" cy="6248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04800" y="152400"/>
            <a:ext cx="6191250" cy="6248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Espace réservé du numéro de diapositive 4"/>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C8681D-E66E-4EE8-B630-A95B7FA3B8F4}"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 name="Espace réservé de la date 5"/>
          <p:cNvSpPr>
            <a:spLocks noGrp="1"/>
          </p:cNvSpPr>
          <p:nvPr>
            <p:ph type="dt" sz="half"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74305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164BC2DB-07E2-4F5C-812D-E2930CE26991}"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303826BD-A774-4232-93AB-9376AB3D1E9B}"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en-US"/>
          </a:p>
        </p:txBody>
      </p:sp>
      <p:sp>
        <p:nvSpPr>
          <p:cNvPr id="8" name="Espace réservé du pied de page 7"/>
          <p:cNvSpPr>
            <a:spLocks noGrp="1"/>
          </p:cNvSpPr>
          <p:nvPr>
            <p:ph type="ftr" sz="quarter" idx="11"/>
          </p:nvPr>
        </p:nvSpPr>
        <p:spPr/>
        <p:txBody>
          <a:bodyPr/>
          <a:lstStyle>
            <a:lvl1pPr>
              <a:defRPr/>
            </a:lvl1pPr>
          </a:lstStyle>
          <a:p>
            <a:endParaRPr lang="en-US"/>
          </a:p>
        </p:txBody>
      </p:sp>
      <p:sp>
        <p:nvSpPr>
          <p:cNvPr id="9" name="Espace réservé du numéro de diapositive 8"/>
          <p:cNvSpPr>
            <a:spLocks noGrp="1"/>
          </p:cNvSpPr>
          <p:nvPr>
            <p:ph type="sldNum" sz="quarter" idx="12"/>
          </p:nvPr>
        </p:nvSpPr>
        <p:spPr/>
        <p:txBody>
          <a:bodyPr/>
          <a:lstStyle>
            <a:lvl1pPr>
              <a:defRPr/>
            </a:lvl1pPr>
          </a:lstStyle>
          <a:p>
            <a:fld id="{E3B735E2-CBE1-4EC0-B9A8-A40AA0369E49}"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en-US"/>
          </a:p>
        </p:txBody>
      </p:sp>
      <p:sp>
        <p:nvSpPr>
          <p:cNvPr id="4" name="Espace réservé du pied de page 3"/>
          <p:cNvSpPr>
            <a:spLocks noGrp="1"/>
          </p:cNvSpPr>
          <p:nvPr>
            <p:ph type="ftr" sz="quarter" idx="11"/>
          </p:nvPr>
        </p:nvSpPr>
        <p:spPr/>
        <p:txBody>
          <a:bodyPr/>
          <a:lstStyle>
            <a:lvl1pPr>
              <a:defRPr/>
            </a:lvl1pPr>
          </a:lstStyle>
          <a:p>
            <a:endParaRPr lang="en-US"/>
          </a:p>
        </p:txBody>
      </p:sp>
      <p:sp>
        <p:nvSpPr>
          <p:cNvPr id="5" name="Espace réservé du numéro de diapositive 4"/>
          <p:cNvSpPr>
            <a:spLocks noGrp="1"/>
          </p:cNvSpPr>
          <p:nvPr>
            <p:ph type="sldNum" sz="quarter" idx="12"/>
          </p:nvPr>
        </p:nvSpPr>
        <p:spPr/>
        <p:txBody>
          <a:bodyPr/>
          <a:lstStyle>
            <a:lvl1pPr>
              <a:defRPr/>
            </a:lvl1pPr>
          </a:lstStyle>
          <a:p>
            <a:fld id="{849FDBFA-378E-400D-91C2-B70B668BF934}"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p>
        </p:txBody>
      </p:sp>
      <p:sp>
        <p:nvSpPr>
          <p:cNvPr id="3" name="Espace réservé du pied de page 2"/>
          <p:cNvSpPr>
            <a:spLocks noGrp="1"/>
          </p:cNvSpPr>
          <p:nvPr>
            <p:ph type="ftr" sz="quarter" idx="11"/>
          </p:nvPr>
        </p:nvSpPr>
        <p:spPr/>
        <p:txBody>
          <a:bodyPr/>
          <a:lstStyle>
            <a:lvl1pPr>
              <a:defRPr/>
            </a:lvl1pPr>
          </a:lstStyle>
          <a:p>
            <a:endParaRPr lang="en-US"/>
          </a:p>
        </p:txBody>
      </p:sp>
      <p:sp>
        <p:nvSpPr>
          <p:cNvPr id="4" name="Espace réservé du numéro de diapositive 3"/>
          <p:cNvSpPr>
            <a:spLocks noGrp="1"/>
          </p:cNvSpPr>
          <p:nvPr>
            <p:ph type="sldNum" sz="quarter" idx="12"/>
          </p:nvPr>
        </p:nvSpPr>
        <p:spPr/>
        <p:txBody>
          <a:bodyPr/>
          <a:lstStyle>
            <a:lvl1pPr>
              <a:defRPr/>
            </a:lvl1pPr>
          </a:lstStyle>
          <a:p>
            <a:fld id="{6A27B88B-A272-41C2-883F-7AD0A1395CC4}"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64217C26-AD5F-4F02-966B-E62EFAB2DC29}"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D4C16272-50F6-4552-8333-97AC6C201324}"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9" name="Freeform 25"/>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endParaRPr lang="fr-FR"/>
          </a:p>
        </p:txBody>
      </p:sp>
      <p:sp>
        <p:nvSpPr>
          <p:cNvPr id="1050" name="Freeform 26"/>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endParaRPr lang="fr-FR"/>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endParaRPr lang="fr-FR"/>
          </a:p>
        </p:txBody>
      </p:sp>
      <p:sp>
        <p:nvSpPr>
          <p:cNvPr id="1053" name="Freeform 29"/>
          <p:cNvSpPr>
            <a:spLocks/>
          </p:cNvSpPr>
          <p:nvPr/>
        </p:nvSpPr>
        <p:spPr bwMode="gray">
          <a:xfrm>
            <a:off x="117506" y="71414"/>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endParaRPr lang="fr-FR"/>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endParaRPr lang="fr-FR"/>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endParaRPr lang="fr-FR"/>
          </a:p>
        </p:txBody>
      </p:sp>
      <p:sp>
        <p:nvSpPr>
          <p:cNvPr id="1026" name="Rectangle 2"/>
          <p:cNvSpPr>
            <a:spLocks noGrp="1" noChangeArrowheads="1"/>
          </p:cNvSpPr>
          <p:nvPr>
            <p:ph type="title"/>
          </p:nvPr>
        </p:nvSpPr>
        <p:spPr bwMode="gray">
          <a:xfrm>
            <a:off x="457200" y="238125"/>
            <a:ext cx="64770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Rectangle 3"/>
          <p:cNvSpPr>
            <a:spLocks noGrp="1" noChangeArrowheads="1"/>
          </p:cNvSpPr>
          <p:nvPr>
            <p:ph type="body" idx="1"/>
          </p:nvPr>
        </p:nvSpPr>
        <p:spPr bwMode="gray">
          <a:xfrm>
            <a:off x="457200" y="1438275"/>
            <a:ext cx="82296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74A8C19B-BF46-415A-807C-EC6D94CC716E}" type="slidenum">
              <a:rPr lang="en-US"/>
              <a:pPr/>
              <a:t>‹N°›</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50" name="Freeform 126"/>
          <p:cNvSpPr>
            <a:spLocks/>
          </p:cNvSpPr>
          <p:nvPr/>
        </p:nvSpPr>
        <p:spPr bwMode="gray">
          <a:xfrm>
            <a:off x="-12700" y="342900"/>
            <a:ext cx="6032500" cy="679450"/>
          </a:xfrm>
          <a:custGeom>
            <a:avLst/>
            <a:gdLst/>
            <a:ahLst/>
            <a:cxnLst>
              <a:cxn ang="0">
                <a:pos x="0" y="0"/>
              </a:cxn>
              <a:cxn ang="0">
                <a:pos x="3800" y="0"/>
              </a:cxn>
              <a:cxn ang="0">
                <a:pos x="3456" y="428"/>
              </a:cxn>
            </a:cxnLst>
            <a:rect l="0" t="0" r="r" b="b"/>
            <a:pathLst>
              <a:path w="3800" h="428">
                <a:moveTo>
                  <a:pt x="0" y="0"/>
                </a:moveTo>
                <a:lnTo>
                  <a:pt x="3800" y="0"/>
                </a:lnTo>
                <a:lnTo>
                  <a:pt x="3456" y="428"/>
                </a:lnTo>
              </a:path>
            </a:pathLst>
          </a:custGeom>
          <a:no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29" name="Rectangle 5"/>
          <p:cNvSpPr>
            <a:spLocks noGrp="1" noChangeArrowheads="1"/>
          </p:cNvSpPr>
          <p:nvPr>
            <p:ph type="ftr" sz="quarter" idx="3"/>
          </p:nvPr>
        </p:nvSpPr>
        <p:spPr bwMode="gray">
          <a:xfrm>
            <a:off x="5715000" y="64833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30" name="Rectangle 6"/>
          <p:cNvSpPr>
            <a:spLocks noGrp="1" noChangeArrowheads="1"/>
          </p:cNvSpPr>
          <p:nvPr>
            <p:ph type="sldNum" sz="quarter" idx="4"/>
          </p:nvPr>
        </p:nvSpPr>
        <p:spPr bwMode="gray">
          <a:xfrm>
            <a:off x="7924800" y="64770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1122B2A-9BB3-421E-B6E1-7BAFC6A6DC62}"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28" name="Rectangle 4"/>
          <p:cNvSpPr>
            <a:spLocks noGrp="1" noChangeArrowheads="1"/>
          </p:cNvSpPr>
          <p:nvPr>
            <p:ph type="dt" sz="half" idx="2"/>
          </p:nvPr>
        </p:nvSpPr>
        <p:spPr bwMode="gray">
          <a:xfrm>
            <a:off x="3733800" y="64770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27" name="Rectangle 3"/>
          <p:cNvSpPr>
            <a:spLocks noGrp="1" noChangeArrowheads="1"/>
          </p:cNvSpPr>
          <p:nvPr>
            <p:ph type="body" idx="1"/>
          </p:nvPr>
        </p:nvSpPr>
        <p:spPr bwMode="gray">
          <a:xfrm>
            <a:off x="304800" y="1066800"/>
            <a:ext cx="84582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grpSp>
        <p:nvGrpSpPr>
          <p:cNvPr id="1215" name="Group 191"/>
          <p:cNvGrpSpPr>
            <a:grpSpLocks/>
          </p:cNvGrpSpPr>
          <p:nvPr/>
        </p:nvGrpSpPr>
        <p:grpSpPr bwMode="auto">
          <a:xfrm>
            <a:off x="304800" y="800100"/>
            <a:ext cx="8377238" cy="131763"/>
            <a:chOff x="192" y="498"/>
            <a:chExt cx="5376" cy="78"/>
          </a:xfrm>
        </p:grpSpPr>
        <p:grpSp>
          <p:nvGrpSpPr>
            <p:cNvPr id="1216" name="Group 192"/>
            <p:cNvGrpSpPr>
              <a:grpSpLocks/>
            </p:cNvGrpSpPr>
            <p:nvPr userDrawn="1"/>
          </p:nvGrpSpPr>
          <p:grpSpPr bwMode="auto">
            <a:xfrm>
              <a:off x="192" y="498"/>
              <a:ext cx="5376" cy="78"/>
              <a:chOff x="192" y="498"/>
              <a:chExt cx="5376" cy="78"/>
            </a:xfrm>
          </p:grpSpPr>
          <p:sp>
            <p:nvSpPr>
              <p:cNvPr id="1217" name="Rectangle 193"/>
              <p:cNvSpPr>
                <a:spLocks noChangeArrowheads="1"/>
              </p:cNvSpPr>
              <p:nvPr userDrawn="1"/>
            </p:nvSpPr>
            <p:spPr bwMode="gray">
              <a:xfrm>
                <a:off x="192" y="498"/>
                <a:ext cx="1488" cy="78"/>
              </a:xfrm>
              <a:prstGeom prst="rect">
                <a:avLst/>
              </a:prstGeom>
              <a:solidFill>
                <a:schemeClr val="tx2"/>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218" name="Line 194"/>
              <p:cNvSpPr>
                <a:spLocks noChangeShapeType="1"/>
              </p:cNvSpPr>
              <p:nvPr userDrawn="1"/>
            </p:nvSpPr>
            <p:spPr bwMode="gray">
              <a:xfrm>
                <a:off x="192" y="576"/>
                <a:ext cx="5376" cy="0"/>
              </a:xfrm>
              <a:prstGeom prst="line">
                <a:avLst/>
              </a:prstGeom>
              <a:noFill/>
              <a:ln w="19050">
                <a:solidFill>
                  <a:schemeClr val="tx2"/>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grpSp>
        <p:pic>
          <p:nvPicPr>
            <p:cNvPr id="1219" name="Picture 195" descr="Untitled-4 copy"/>
            <p:cNvPicPr>
              <a:picLocks noChangeAspect="1" noChangeArrowheads="1"/>
            </p:cNvPicPr>
            <p:nvPr userDrawn="1"/>
          </p:nvPicPr>
          <p:blipFill>
            <a:blip r:embed="rId13" cstate="print"/>
            <a:srcRect/>
            <a:stretch>
              <a:fillRect/>
            </a:stretch>
          </p:blipFill>
          <p:spPr bwMode="gray">
            <a:xfrm>
              <a:off x="300" y="504"/>
              <a:ext cx="72" cy="72"/>
            </a:xfrm>
            <a:prstGeom prst="rect">
              <a:avLst/>
            </a:prstGeom>
            <a:noFill/>
          </p:spPr>
        </p:pic>
      </p:grpSp>
      <p:sp>
        <p:nvSpPr>
          <p:cNvPr id="1247" name="Rectangle 223"/>
          <p:cNvSpPr>
            <a:spLocks noChangeArrowheads="1"/>
          </p:cNvSpPr>
          <p:nvPr/>
        </p:nvSpPr>
        <p:spPr bwMode="gray">
          <a:xfrm>
            <a:off x="7762875" y="463550"/>
            <a:ext cx="450850" cy="444500"/>
          </a:xfrm>
          <a:prstGeom prst="rect">
            <a:avLst/>
          </a:prstGeom>
          <a:solidFill>
            <a:schemeClr val="accent2"/>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248" name="Rectangle 224"/>
          <p:cNvSpPr>
            <a:spLocks noChangeArrowheads="1"/>
          </p:cNvSpPr>
          <p:nvPr/>
        </p:nvSpPr>
        <p:spPr bwMode="gray">
          <a:xfrm>
            <a:off x="8229600" y="0"/>
            <a:ext cx="450850" cy="444500"/>
          </a:xfrm>
          <a:prstGeom prst="rect">
            <a:avLst/>
          </a:prstGeom>
          <a:solidFill>
            <a:schemeClr val="tx2"/>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26" name="Rectangle 2"/>
          <p:cNvSpPr>
            <a:spLocks noGrp="1" noChangeArrowheads="1"/>
          </p:cNvSpPr>
          <p:nvPr>
            <p:ph type="title"/>
          </p:nvPr>
        </p:nvSpPr>
        <p:spPr bwMode="black">
          <a:xfrm>
            <a:off x="304800" y="152400"/>
            <a:ext cx="61722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9" name="Rectangle 224"/>
          <p:cNvSpPr>
            <a:spLocks noChangeArrowheads="1"/>
          </p:cNvSpPr>
          <p:nvPr userDrawn="1"/>
        </p:nvSpPr>
        <p:spPr bwMode="gray">
          <a:xfrm>
            <a:off x="8244408" y="464220"/>
            <a:ext cx="450850" cy="444500"/>
          </a:xfrm>
          <a:prstGeom prst="rect">
            <a:avLst/>
          </a:prstGeom>
          <a:solidFill>
            <a:schemeClr val="accent6">
              <a:lumMod val="40000"/>
              <a:lumOff val="60000"/>
            </a:schemeClr>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0" name="Rectangle 224"/>
          <p:cNvSpPr>
            <a:spLocks noChangeArrowheads="1"/>
          </p:cNvSpPr>
          <p:nvPr userDrawn="1"/>
        </p:nvSpPr>
        <p:spPr bwMode="gray">
          <a:xfrm>
            <a:off x="7289502" y="464220"/>
            <a:ext cx="450850" cy="444500"/>
          </a:xfrm>
          <a:prstGeom prst="rect">
            <a:avLst/>
          </a:prstGeom>
          <a:solidFill>
            <a:schemeClr val="bg2">
              <a:lumMod val="50000"/>
            </a:schemeClr>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4099943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pitchFamily="34" charset="0"/>
        </a:defRPr>
      </a:lvl2pPr>
      <a:lvl3pPr algn="l" rtl="0" eaLnBrk="1" fontAlgn="base" hangingPunct="1">
        <a:spcBef>
          <a:spcPct val="0"/>
        </a:spcBef>
        <a:spcAft>
          <a:spcPct val="0"/>
        </a:spcAft>
        <a:defRPr sz="3200">
          <a:solidFill>
            <a:schemeClr val="tx2"/>
          </a:solidFill>
          <a:latin typeface="Arial" pitchFamily="34" charset="0"/>
        </a:defRPr>
      </a:lvl3pPr>
      <a:lvl4pPr algn="l" rtl="0" eaLnBrk="1" fontAlgn="base" hangingPunct="1">
        <a:spcBef>
          <a:spcPct val="0"/>
        </a:spcBef>
        <a:spcAft>
          <a:spcPct val="0"/>
        </a:spcAft>
        <a:defRPr sz="3200">
          <a:solidFill>
            <a:schemeClr val="tx2"/>
          </a:solidFill>
          <a:latin typeface="Arial" pitchFamily="34" charset="0"/>
        </a:defRPr>
      </a:lvl4pPr>
      <a:lvl5pPr algn="l" rtl="0" eaLnBrk="1" fontAlgn="base" hangingPunct="1">
        <a:spcBef>
          <a:spcPct val="0"/>
        </a:spcBef>
        <a:spcAft>
          <a:spcPct val="0"/>
        </a:spcAft>
        <a:defRPr sz="3200">
          <a:solidFill>
            <a:schemeClr val="tx2"/>
          </a:solidFill>
          <a:latin typeface="Arial" pitchFamily="34" charset="0"/>
        </a:defRPr>
      </a:lvl5pPr>
      <a:lvl6pPr marL="457200" algn="l" rtl="0" eaLnBrk="1" fontAlgn="base" hangingPunct="1">
        <a:spcBef>
          <a:spcPct val="0"/>
        </a:spcBef>
        <a:spcAft>
          <a:spcPct val="0"/>
        </a:spcAft>
        <a:defRPr sz="3200">
          <a:solidFill>
            <a:schemeClr val="tx2"/>
          </a:solidFill>
          <a:latin typeface="Arial" pitchFamily="34" charset="0"/>
        </a:defRPr>
      </a:lvl6pPr>
      <a:lvl7pPr marL="914400" algn="l" rtl="0" eaLnBrk="1" fontAlgn="base" hangingPunct="1">
        <a:spcBef>
          <a:spcPct val="0"/>
        </a:spcBef>
        <a:spcAft>
          <a:spcPct val="0"/>
        </a:spcAft>
        <a:defRPr sz="3200">
          <a:solidFill>
            <a:schemeClr val="tx2"/>
          </a:solidFill>
          <a:latin typeface="Arial" pitchFamily="34" charset="0"/>
        </a:defRPr>
      </a:lvl7pPr>
      <a:lvl8pPr marL="1371600" algn="l" rtl="0" eaLnBrk="1" fontAlgn="base" hangingPunct="1">
        <a:spcBef>
          <a:spcPct val="0"/>
        </a:spcBef>
        <a:spcAft>
          <a:spcPct val="0"/>
        </a:spcAft>
        <a:defRPr sz="3200">
          <a:solidFill>
            <a:schemeClr val="tx2"/>
          </a:solidFill>
          <a:latin typeface="Arial" pitchFamily="34" charset="0"/>
        </a:defRPr>
      </a:lvl8pPr>
      <a:lvl9pPr marL="1828800" algn="l" rtl="0" eaLnBrk="1" fontAlgn="base" hangingPunct="1">
        <a:spcBef>
          <a:spcPct val="0"/>
        </a:spcBef>
        <a:spcAft>
          <a:spcPct val="0"/>
        </a:spcAft>
        <a:defRPr sz="3200">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43042" y="2643182"/>
            <a:ext cx="7358114" cy="1284173"/>
          </a:xfrm>
        </p:spPr>
        <p:txBody>
          <a:bodyPr/>
          <a:lstStyle/>
          <a:p>
            <a:pPr algn="ctr"/>
            <a:r>
              <a:rPr lang="fr-FR" sz="2800" i="1" dirty="0" smtClean="0">
                <a:solidFill>
                  <a:srgbClr val="357DA9"/>
                </a:solidFill>
                <a:latin typeface="Times New Roman" pitchFamily="18" charset="0"/>
                <a:cs typeface="Times New Roman" pitchFamily="18" charset="0"/>
              </a:rPr>
              <a:t>Gouvernance de la Sécurité Routière</a:t>
            </a:r>
            <a:br>
              <a:rPr lang="fr-FR" sz="2800" i="1" dirty="0" smtClean="0">
                <a:solidFill>
                  <a:srgbClr val="357DA9"/>
                </a:solidFill>
                <a:latin typeface="Times New Roman" pitchFamily="18" charset="0"/>
                <a:cs typeface="Times New Roman" pitchFamily="18" charset="0"/>
              </a:rPr>
            </a:br>
            <a:r>
              <a:rPr lang="fr-FR" sz="2800" i="1" dirty="0" smtClean="0">
                <a:solidFill>
                  <a:srgbClr val="357DA9"/>
                </a:solidFill>
                <a:latin typeface="Times New Roman" pitchFamily="18" charset="0"/>
                <a:cs typeface="Times New Roman" pitchFamily="18" charset="0"/>
              </a:rPr>
              <a:t>Au Maroc</a:t>
            </a:r>
            <a:br>
              <a:rPr lang="fr-FR" sz="2800" i="1" dirty="0" smtClean="0">
                <a:solidFill>
                  <a:srgbClr val="357DA9"/>
                </a:solidFill>
                <a:latin typeface="Times New Roman" pitchFamily="18" charset="0"/>
                <a:cs typeface="Times New Roman" pitchFamily="18" charset="0"/>
              </a:rPr>
            </a:br>
            <a:r>
              <a:rPr lang="fr-FR" sz="2800" i="1" dirty="0" smtClean="0">
                <a:solidFill>
                  <a:srgbClr val="357DA9"/>
                </a:solidFill>
                <a:latin typeface="Times New Roman" pitchFamily="18" charset="0"/>
                <a:cs typeface="Times New Roman" pitchFamily="18" charset="0"/>
              </a:rPr>
              <a:t> </a:t>
            </a:r>
            <a:br>
              <a:rPr lang="fr-FR" sz="2800" i="1" dirty="0" smtClean="0">
                <a:solidFill>
                  <a:srgbClr val="357DA9"/>
                </a:solidFill>
                <a:latin typeface="Times New Roman" pitchFamily="18" charset="0"/>
                <a:cs typeface="Times New Roman" pitchFamily="18" charset="0"/>
              </a:rPr>
            </a:br>
            <a:endParaRPr lang="en-US" sz="2800" i="1" dirty="0">
              <a:solidFill>
                <a:srgbClr val="357DA9"/>
              </a:solidFill>
              <a:latin typeface="Times New Roman" pitchFamily="18" charset="0"/>
              <a:cs typeface="Times New Roman" pitchFamily="18" charset="0"/>
            </a:endParaRPr>
          </a:p>
        </p:txBody>
      </p:sp>
      <p:sp>
        <p:nvSpPr>
          <p:cNvPr id="5" name="ZoneTexte 4"/>
          <p:cNvSpPr txBox="1"/>
          <p:nvPr/>
        </p:nvSpPr>
        <p:spPr>
          <a:xfrm>
            <a:off x="571472" y="642918"/>
            <a:ext cx="8439432" cy="400110"/>
          </a:xfrm>
          <a:prstGeom prst="rect">
            <a:avLst/>
          </a:prstGeom>
          <a:noFill/>
        </p:spPr>
        <p:txBody>
          <a:bodyPr wrap="square" rtlCol="0">
            <a:spAutoFit/>
          </a:bodyPr>
          <a:lstStyle/>
          <a:p>
            <a:r>
              <a:rPr lang="fr-FR" sz="2000" dirty="0" smtClean="0">
                <a:solidFill>
                  <a:srgbClr val="FFFFFF"/>
                </a:solidFill>
                <a:latin typeface="Times New Roman" pitchFamily="18" charset="0"/>
                <a:cs typeface="Times New Roman" pitchFamily="18" charset="0"/>
              </a:rPr>
              <a:t>MINISTERE DU TRANSPORT ET DE LA LOGISTIQUE</a:t>
            </a:r>
            <a:endParaRPr lang="fr-FR" sz="2000" dirty="0">
              <a:solidFill>
                <a:srgbClr val="FFFFFF"/>
              </a:solidFill>
              <a:latin typeface="Times New Roman" pitchFamily="18" charset="0"/>
              <a:cs typeface="Times New Roman" pitchFamily="18" charset="0"/>
            </a:endParaRPr>
          </a:p>
        </p:txBody>
      </p:sp>
      <p:sp>
        <p:nvSpPr>
          <p:cNvPr id="7" name="ZoneTexte 6"/>
          <p:cNvSpPr txBox="1"/>
          <p:nvPr/>
        </p:nvSpPr>
        <p:spPr>
          <a:xfrm>
            <a:off x="2843808" y="5846931"/>
            <a:ext cx="3672408" cy="307777"/>
          </a:xfrm>
          <a:prstGeom prst="rect">
            <a:avLst/>
          </a:prstGeom>
          <a:noFill/>
          <a:ln>
            <a:solidFill>
              <a:srgbClr val="FFFFFF"/>
            </a:solidFill>
          </a:ln>
        </p:spPr>
        <p:txBody>
          <a:bodyPr wrap="square" rtlCol="0">
            <a:spAutoFit/>
          </a:bodyPr>
          <a:lstStyle/>
          <a:p>
            <a:endParaRPr lang="fr-FR" sz="1400" b="1" dirty="0">
              <a:solidFill>
                <a:srgbClr val="002060"/>
              </a:solidFill>
              <a:latin typeface="Cambria" pitchFamily="18" charset="0"/>
            </a:endParaRPr>
          </a:p>
        </p:txBody>
      </p:sp>
      <p:sp>
        <p:nvSpPr>
          <p:cNvPr id="8" name="Rectangle 2"/>
          <p:cNvSpPr txBox="1">
            <a:spLocks noChangeArrowheads="1"/>
          </p:cNvSpPr>
          <p:nvPr/>
        </p:nvSpPr>
        <p:spPr bwMode="gray">
          <a:xfrm>
            <a:off x="2874624" y="5614073"/>
            <a:ext cx="4608512" cy="773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800" b="1">
                <a:solidFill>
                  <a:srgbClr val="000000"/>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a:lstStyle>
          <a:p>
            <a:pPr algn="ctr"/>
            <a:r>
              <a:rPr lang="fr-FR" sz="1800" i="1" kern="0" dirty="0" smtClean="0">
                <a:solidFill>
                  <a:srgbClr val="357DA9"/>
                </a:solidFill>
                <a:latin typeface="Times New Roman" pitchFamily="18" charset="0"/>
                <a:cs typeface="Times New Roman" pitchFamily="18" charset="0"/>
              </a:rPr>
              <a:t>Marrakech, le Lundi 26 Septembre 2023</a:t>
            </a:r>
            <a:br>
              <a:rPr lang="fr-FR" sz="1800" i="1" kern="0" dirty="0" smtClean="0">
                <a:solidFill>
                  <a:srgbClr val="357DA9"/>
                </a:solidFill>
                <a:latin typeface="Times New Roman" pitchFamily="18" charset="0"/>
                <a:cs typeface="Times New Roman" pitchFamily="18" charset="0"/>
              </a:rPr>
            </a:br>
            <a:endParaRPr lang="en-US" sz="1800" i="1" kern="0" dirty="0">
              <a:solidFill>
                <a:srgbClr val="357DA9"/>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550" y="188640"/>
            <a:ext cx="8507288" cy="382563"/>
          </a:xfrm>
        </p:spPr>
        <p:txBody>
          <a:bodyPr/>
          <a:lstStyle/>
          <a:p>
            <a:r>
              <a:rPr lang="fr-FR" sz="2200" dirty="0">
                <a:latin typeface="Times New Roman" panose="02020603050405020304" pitchFamily="18" charset="0"/>
                <a:cs typeface="Times New Roman" panose="02020603050405020304" pitchFamily="18" charset="0"/>
              </a:rPr>
              <a:t>S</a:t>
            </a:r>
            <a:r>
              <a:rPr lang="fr-FR" sz="2200" dirty="0" smtClean="0">
                <a:latin typeface="Times New Roman" panose="02020603050405020304" pitchFamily="18" charset="0"/>
                <a:cs typeface="Times New Roman" panose="02020603050405020304" pitchFamily="18" charset="0"/>
              </a:rPr>
              <a:t>tratégie Nationale de la sécurité routière 2017-2026</a:t>
            </a:r>
            <a:br>
              <a:rPr lang="fr-FR" sz="2200" dirty="0" smtClean="0">
                <a:latin typeface="Times New Roman" panose="02020603050405020304" pitchFamily="18" charset="0"/>
                <a:cs typeface="Times New Roman" panose="02020603050405020304" pitchFamily="18" charset="0"/>
              </a:rPr>
            </a:br>
            <a:r>
              <a:rPr lang="fr-FR" sz="1800" i="1" dirty="0">
                <a:solidFill>
                  <a:srgbClr val="FFC000"/>
                </a:solidFill>
                <a:latin typeface="Times New Roman" pitchFamily="18" charset="0"/>
                <a:cs typeface="Times New Roman" pitchFamily="18" charset="0"/>
              </a:rPr>
              <a:t>Vision « Pour un système routier plus sûr et un comportement routier citoyen»</a:t>
            </a:r>
            <a:endParaRPr lang="fr-FR" sz="1800" dirty="0">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a:xfrm>
            <a:off x="7503202" y="6373783"/>
            <a:ext cx="1229636" cy="239741"/>
          </a:xfrm>
        </p:spPr>
        <p:txBody>
          <a:bodyPr/>
          <a:lstStyle/>
          <a:p>
            <a:fld id="{4821AECE-00F6-46AA-95E7-DD3C749019E8}" type="slidenum">
              <a:rPr lang="en-US" smtClean="0"/>
              <a:pPr/>
              <a:t>10</a:t>
            </a:fld>
            <a:endParaRPr lang="en-US"/>
          </a:p>
        </p:txBody>
      </p:sp>
      <p:sp>
        <p:nvSpPr>
          <p:cNvPr id="45" name="Freeform 123">
            <a:extLst>
              <a:ext uri="{FF2B5EF4-FFF2-40B4-BE49-F238E27FC236}">
                <a16:creationId xmlns:a16="http://schemas.microsoft.com/office/drawing/2014/main" xmlns="" id="{B8A36A3B-CC80-4F33-820C-DBEF3F7BB37C}"/>
              </a:ext>
            </a:extLst>
          </p:cNvPr>
          <p:cNvSpPr>
            <a:spLocks/>
          </p:cNvSpPr>
          <p:nvPr/>
        </p:nvSpPr>
        <p:spPr bwMode="gray">
          <a:xfrm>
            <a:off x="3112869" y="1874664"/>
            <a:ext cx="5591987" cy="4152374"/>
          </a:xfrm>
          <a:custGeom>
            <a:avLst/>
            <a:gdLst>
              <a:gd name="T0" fmla="*/ 0 w 5218"/>
              <a:gd name="T1" fmla="*/ 2387 h 2716"/>
              <a:gd name="T2" fmla="*/ 0 w 5218"/>
              <a:gd name="T3" fmla="*/ 2668 h 2716"/>
              <a:gd name="T4" fmla="*/ 5218 w 5218"/>
              <a:gd name="T5" fmla="*/ 220 h 2716"/>
              <a:gd name="T6" fmla="*/ 4011 w 5218"/>
              <a:gd name="T7" fmla="*/ 0 h 2716"/>
              <a:gd name="T8" fmla="*/ 0 w 5218"/>
              <a:gd name="T9" fmla="*/ 2387 h 2716"/>
            </a:gdLst>
            <a:ahLst/>
            <a:cxnLst>
              <a:cxn ang="0">
                <a:pos x="T0" y="T1"/>
              </a:cxn>
              <a:cxn ang="0">
                <a:pos x="T2" y="T3"/>
              </a:cxn>
              <a:cxn ang="0">
                <a:pos x="T4" y="T5"/>
              </a:cxn>
              <a:cxn ang="0">
                <a:pos x="T6" y="T7"/>
              </a:cxn>
              <a:cxn ang="0">
                <a:pos x="T8" y="T9"/>
              </a:cxn>
            </a:cxnLst>
            <a:rect l="0" t="0" r="r" b="b"/>
            <a:pathLst>
              <a:path w="5218" h="2716">
                <a:moveTo>
                  <a:pt x="0" y="2387"/>
                </a:moveTo>
                <a:cubicBezTo>
                  <a:pt x="0" y="2527"/>
                  <a:pt x="0" y="2668"/>
                  <a:pt x="0" y="2668"/>
                </a:cubicBezTo>
                <a:cubicBezTo>
                  <a:pt x="2256" y="2716"/>
                  <a:pt x="4539" y="1996"/>
                  <a:pt x="5218" y="220"/>
                </a:cubicBezTo>
                <a:lnTo>
                  <a:pt x="4011" y="0"/>
                </a:lnTo>
                <a:cubicBezTo>
                  <a:pt x="3333" y="2003"/>
                  <a:pt x="638" y="2311"/>
                  <a:pt x="0" y="2387"/>
                </a:cubicBezTo>
                <a:close/>
              </a:path>
            </a:pathLst>
          </a:custGeom>
          <a:solidFill>
            <a:sysClr val="windowText" lastClr="000000">
              <a:alpha val="20000"/>
            </a:sys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MA" sz="1800" b="0" i="0" u="none" strike="noStrike" kern="0" cap="none" spc="0" normalizeH="0" baseline="0" noProof="0" smtClean="0">
              <a:ln>
                <a:noFill/>
              </a:ln>
              <a:solidFill>
                <a:prstClr val="black"/>
              </a:solidFill>
              <a:effectLst/>
              <a:uLnTx/>
              <a:uFillTx/>
            </a:endParaRPr>
          </a:p>
        </p:txBody>
      </p:sp>
      <p:grpSp>
        <p:nvGrpSpPr>
          <p:cNvPr id="52" name="Group 136">
            <a:extLst>
              <a:ext uri="{FF2B5EF4-FFF2-40B4-BE49-F238E27FC236}">
                <a16:creationId xmlns:a16="http://schemas.microsoft.com/office/drawing/2014/main" xmlns="" id="{FC210509-DC80-4883-9116-02B0611BC283}"/>
              </a:ext>
            </a:extLst>
          </p:cNvPr>
          <p:cNvGrpSpPr>
            <a:grpSpLocks/>
          </p:cNvGrpSpPr>
          <p:nvPr/>
        </p:nvGrpSpPr>
        <p:grpSpPr bwMode="auto">
          <a:xfrm>
            <a:off x="7100581" y="2183449"/>
            <a:ext cx="1188568" cy="1320546"/>
            <a:chOff x="819" y="1243"/>
            <a:chExt cx="454" cy="518"/>
          </a:xfrm>
        </p:grpSpPr>
        <p:grpSp>
          <p:nvGrpSpPr>
            <p:cNvPr id="53" name="Group 137">
              <a:extLst>
                <a:ext uri="{FF2B5EF4-FFF2-40B4-BE49-F238E27FC236}">
                  <a16:creationId xmlns:a16="http://schemas.microsoft.com/office/drawing/2014/main" xmlns="" id="{A186246B-A978-4894-B1BF-A02C7AF60DD4}"/>
                </a:ext>
              </a:extLst>
            </p:cNvPr>
            <p:cNvGrpSpPr>
              <a:grpSpLocks/>
            </p:cNvGrpSpPr>
            <p:nvPr/>
          </p:nvGrpSpPr>
          <p:grpSpPr bwMode="auto">
            <a:xfrm>
              <a:off x="819" y="1243"/>
              <a:ext cx="454" cy="518"/>
              <a:chOff x="192" y="1917"/>
              <a:chExt cx="1042" cy="1102"/>
            </a:xfrm>
          </p:grpSpPr>
          <p:pic>
            <p:nvPicPr>
              <p:cNvPr id="55" name="Picture 138">
                <a:extLst>
                  <a:ext uri="{FF2B5EF4-FFF2-40B4-BE49-F238E27FC236}">
                    <a16:creationId xmlns:a16="http://schemas.microsoft.com/office/drawing/2014/main" xmlns="" id="{9220A8A8-94EF-40F0-B821-5D9846367B7B}"/>
                  </a:ext>
                </a:extLst>
              </p:cNvPr>
              <p:cNvPicPr>
                <a:picLocks noChangeAspect="1" noChangeArrowheads="1"/>
              </p:cNvPicPr>
              <p:nvPr/>
            </p:nvPicPr>
            <p:blipFill>
              <a:blip r:embed="rId2" cstate="print">
                <a:lum bright="-78000" contrast="-78000"/>
                <a:extLst>
                  <a:ext uri="{28A0092B-C50C-407E-A947-70E740481C1C}">
                    <a14:useLocalDpi xmlns=""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139">
                <a:extLst>
                  <a:ext uri="{FF2B5EF4-FFF2-40B4-BE49-F238E27FC236}">
                    <a16:creationId xmlns:a16="http://schemas.microsoft.com/office/drawing/2014/main" xmlns="" id="{E339FCC2-A26F-4B6E-9C1F-5FDFD616C47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Oval 140">
                <a:extLst>
                  <a:ext uri="{FF2B5EF4-FFF2-40B4-BE49-F238E27FC236}">
                    <a16:creationId xmlns:a16="http://schemas.microsoft.com/office/drawing/2014/main" xmlns="" id="{56930DC7-D222-4CA8-89D9-81B511BA23F5}"/>
                  </a:ext>
                </a:extLst>
              </p:cNvPr>
              <p:cNvSpPr>
                <a:spLocks noChangeArrowheads="1"/>
              </p:cNvSpPr>
              <p:nvPr/>
            </p:nvSpPr>
            <p:spPr bwMode="gray">
              <a:xfrm>
                <a:off x="192" y="1917"/>
                <a:ext cx="1035" cy="1019"/>
              </a:xfrm>
              <a:prstGeom prst="ellipse">
                <a:avLst/>
              </a:prstGeom>
              <a:gradFill rotWithShape="1">
                <a:gsLst>
                  <a:gs pos="0">
                    <a:srgbClr val="7FD13B">
                      <a:alpha val="55000"/>
                    </a:srgbClr>
                  </a:gs>
                  <a:gs pos="50000">
                    <a:srgbClr val="7FD13B">
                      <a:gamma/>
                      <a:shade val="46275"/>
                      <a:invGamma/>
                      <a:alpha val="89999"/>
                    </a:srgbClr>
                  </a:gs>
                  <a:gs pos="100000">
                    <a:srgbClr val="7FD13B">
                      <a:alpha val="55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MA" sz="1800" b="0" i="0" u="none" strike="noStrike" kern="0" cap="none" spc="0" normalizeH="0" baseline="0" noProof="0" smtClean="0">
                  <a:ln>
                    <a:noFill/>
                  </a:ln>
                  <a:solidFill>
                    <a:prstClr val="black"/>
                  </a:solidFill>
                  <a:effectLst/>
                  <a:uLnTx/>
                  <a:uFillTx/>
                </a:endParaRPr>
              </a:p>
            </p:txBody>
          </p:sp>
        </p:grpSp>
        <p:pic>
          <p:nvPicPr>
            <p:cNvPr id="54" name="Picture 141">
              <a:extLst>
                <a:ext uri="{FF2B5EF4-FFF2-40B4-BE49-F238E27FC236}">
                  <a16:creationId xmlns:a16="http://schemas.microsoft.com/office/drawing/2014/main" xmlns="" id="{A102B66E-6500-4C15-B1D3-C89A8A61680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864" y="1248"/>
              <a:ext cx="359" cy="16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8" name="Group 142">
            <a:extLst>
              <a:ext uri="{FF2B5EF4-FFF2-40B4-BE49-F238E27FC236}">
                <a16:creationId xmlns:a16="http://schemas.microsoft.com/office/drawing/2014/main" xmlns="" id="{729611B0-9BD5-4D61-B122-E477DFF12745}"/>
              </a:ext>
            </a:extLst>
          </p:cNvPr>
          <p:cNvGrpSpPr>
            <a:grpSpLocks/>
          </p:cNvGrpSpPr>
          <p:nvPr/>
        </p:nvGrpSpPr>
        <p:grpSpPr bwMode="auto">
          <a:xfrm>
            <a:off x="5543244" y="4267301"/>
            <a:ext cx="931418" cy="1005613"/>
            <a:chOff x="819" y="1243"/>
            <a:chExt cx="454" cy="518"/>
          </a:xfrm>
        </p:grpSpPr>
        <p:grpSp>
          <p:nvGrpSpPr>
            <p:cNvPr id="59" name="Group 143">
              <a:extLst>
                <a:ext uri="{FF2B5EF4-FFF2-40B4-BE49-F238E27FC236}">
                  <a16:creationId xmlns:a16="http://schemas.microsoft.com/office/drawing/2014/main" xmlns="" id="{4AE7DC5B-79B1-4C64-9351-0DC6A336E6FB}"/>
                </a:ext>
              </a:extLst>
            </p:cNvPr>
            <p:cNvGrpSpPr>
              <a:grpSpLocks/>
            </p:cNvGrpSpPr>
            <p:nvPr/>
          </p:nvGrpSpPr>
          <p:grpSpPr bwMode="auto">
            <a:xfrm>
              <a:off x="819" y="1243"/>
              <a:ext cx="454" cy="518"/>
              <a:chOff x="192" y="1917"/>
              <a:chExt cx="1042" cy="1102"/>
            </a:xfrm>
          </p:grpSpPr>
          <p:pic>
            <p:nvPicPr>
              <p:cNvPr id="61" name="Picture 144">
                <a:extLst>
                  <a:ext uri="{FF2B5EF4-FFF2-40B4-BE49-F238E27FC236}">
                    <a16:creationId xmlns:a16="http://schemas.microsoft.com/office/drawing/2014/main" xmlns="" id="{634D06FC-D07B-4F66-BE7B-396A632A9677}"/>
                  </a:ext>
                </a:extLst>
              </p:cNvPr>
              <p:cNvPicPr>
                <a:picLocks noChangeAspect="1" noChangeArrowheads="1"/>
              </p:cNvPicPr>
              <p:nvPr/>
            </p:nvPicPr>
            <p:blipFill>
              <a:blip r:embed="rId5" cstate="print">
                <a:lum bright="-78000" contrast="-78000"/>
                <a:extLst>
                  <a:ext uri="{28A0092B-C50C-407E-A947-70E740481C1C}">
                    <a14:useLocalDpi xmlns=""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145">
                <a:extLst>
                  <a:ext uri="{FF2B5EF4-FFF2-40B4-BE49-F238E27FC236}">
                    <a16:creationId xmlns:a16="http://schemas.microsoft.com/office/drawing/2014/main" xmlns="" id="{E527CB69-A751-45DA-8CF9-21E0C70BDDF7}"/>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 name="Oval 146">
                <a:extLst>
                  <a:ext uri="{FF2B5EF4-FFF2-40B4-BE49-F238E27FC236}">
                    <a16:creationId xmlns:a16="http://schemas.microsoft.com/office/drawing/2014/main" xmlns="" id="{2B6D2895-64A7-4593-A910-3BAB6E7F82D9}"/>
                  </a:ext>
                </a:extLst>
              </p:cNvPr>
              <p:cNvSpPr>
                <a:spLocks noChangeArrowheads="1"/>
              </p:cNvSpPr>
              <p:nvPr/>
            </p:nvSpPr>
            <p:spPr bwMode="gray">
              <a:xfrm>
                <a:off x="192" y="1917"/>
                <a:ext cx="1035" cy="1019"/>
              </a:xfrm>
              <a:prstGeom prst="ellipse">
                <a:avLst/>
              </a:prstGeom>
              <a:gradFill rotWithShape="1">
                <a:gsLst>
                  <a:gs pos="0">
                    <a:srgbClr val="EB8803">
                      <a:alpha val="55000"/>
                    </a:srgbClr>
                  </a:gs>
                  <a:gs pos="50000">
                    <a:srgbClr val="EB8803">
                      <a:gamma/>
                      <a:shade val="46275"/>
                      <a:invGamma/>
                      <a:alpha val="89999"/>
                    </a:srgbClr>
                  </a:gs>
                  <a:gs pos="100000">
                    <a:srgbClr val="EB8803">
                      <a:alpha val="55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MA" sz="1800" b="0" i="0" u="none" strike="noStrike" kern="0" cap="none" spc="0" normalizeH="0" baseline="0" noProof="0" smtClean="0">
                  <a:ln>
                    <a:noFill/>
                  </a:ln>
                  <a:solidFill>
                    <a:prstClr val="black"/>
                  </a:solidFill>
                  <a:effectLst/>
                  <a:uLnTx/>
                  <a:uFillTx/>
                </a:endParaRPr>
              </a:p>
            </p:txBody>
          </p:sp>
        </p:grpSp>
        <p:pic>
          <p:nvPicPr>
            <p:cNvPr id="60" name="Picture 147">
              <a:extLst>
                <a:ext uri="{FF2B5EF4-FFF2-40B4-BE49-F238E27FC236}">
                  <a16:creationId xmlns:a16="http://schemas.microsoft.com/office/drawing/2014/main" xmlns="" id="{322F4C87-8960-452C-8528-0201F762E9AE}"/>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864" y="1248"/>
              <a:ext cx="359"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5" name="AutoShape 149">
            <a:extLst>
              <a:ext uri="{FF2B5EF4-FFF2-40B4-BE49-F238E27FC236}">
                <a16:creationId xmlns:a16="http://schemas.microsoft.com/office/drawing/2014/main" xmlns="" id="{26CC5072-8794-42E7-ACA0-6D94235C27C1}"/>
              </a:ext>
            </a:extLst>
          </p:cNvPr>
          <p:cNvSpPr>
            <a:spLocks noChangeArrowheads="1"/>
          </p:cNvSpPr>
          <p:nvPr/>
        </p:nvSpPr>
        <p:spPr bwMode="gray">
          <a:xfrm rot="3036552">
            <a:off x="6822181" y="3813979"/>
            <a:ext cx="248913" cy="200510"/>
          </a:xfrm>
          <a:prstGeom prst="triangle">
            <a:avLst>
              <a:gd name="adj" fmla="val 50000"/>
            </a:avLst>
          </a:prstGeom>
          <a:solidFill>
            <a:srgbClr val="4E5B6F"/>
          </a:solidFill>
          <a:ln>
            <a:noFill/>
          </a:ln>
          <a:effectLst/>
          <a:scene3d>
            <a:camera prst="legacyPerspectiveBottomLeft"/>
            <a:lightRig rig="legacyFlat3" dir="b"/>
          </a:scene3d>
          <a:sp3d extrusionH="36500" prstMaterial="legacyMatte">
            <a:bevelT w="13500" h="13500" prst="angle"/>
            <a:bevelB w="13500" h="13500" prst="angle"/>
            <a:extrusionClr>
              <a:srgbClr val="4E5B6F"/>
            </a:extrusionClr>
            <a:contourClr>
              <a:srgbClr val="4E5B6F"/>
            </a:contourClr>
          </a:sp3d>
          <a:extLs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MA" sz="1800" b="0" i="0" u="none" strike="noStrike" kern="0" cap="none" spc="0" normalizeH="0" baseline="0" noProof="0" smtClean="0">
              <a:ln>
                <a:noFill/>
              </a:ln>
              <a:solidFill>
                <a:prstClr val="black"/>
              </a:solidFill>
              <a:effectLst/>
              <a:uLnTx/>
              <a:uFillTx/>
            </a:endParaRPr>
          </a:p>
        </p:txBody>
      </p:sp>
      <p:sp>
        <p:nvSpPr>
          <p:cNvPr id="70" name="ZoneTexte 69">
            <a:extLst>
              <a:ext uri="{FF2B5EF4-FFF2-40B4-BE49-F238E27FC236}">
                <a16:creationId xmlns:a16="http://schemas.microsoft.com/office/drawing/2014/main" xmlns="" id="{5F5CF965-D48D-4948-A199-ED4962D01754}"/>
              </a:ext>
            </a:extLst>
          </p:cNvPr>
          <p:cNvSpPr txBox="1"/>
          <p:nvPr/>
        </p:nvSpPr>
        <p:spPr>
          <a:xfrm>
            <a:off x="5706708" y="4584700"/>
            <a:ext cx="1049570" cy="3077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ar-SA" sz="1400" b="1" i="0" u="none" strike="noStrike" kern="0" cap="none" spc="0" normalizeH="0" baseline="0" noProof="0" dirty="0" smtClean="0">
                <a:ln>
                  <a:noFill/>
                </a:ln>
                <a:solidFill>
                  <a:prstClr val="white"/>
                </a:solidFill>
                <a:effectLst/>
                <a:uLnTx/>
                <a:uFillTx/>
              </a:rPr>
              <a:t>2021</a:t>
            </a:r>
            <a:endParaRPr kumimoji="0" lang="fr-FR" sz="1400" b="1" i="0" u="none" strike="noStrike" kern="0" cap="none" spc="0" normalizeH="0" baseline="0" noProof="0" dirty="0" smtClean="0">
              <a:ln>
                <a:noFill/>
              </a:ln>
              <a:solidFill>
                <a:prstClr val="white"/>
              </a:solidFill>
              <a:effectLst/>
              <a:uLnTx/>
              <a:uFillTx/>
            </a:endParaRPr>
          </a:p>
        </p:txBody>
      </p:sp>
      <p:sp>
        <p:nvSpPr>
          <p:cNvPr id="71" name="ZoneTexte 70">
            <a:extLst>
              <a:ext uri="{FF2B5EF4-FFF2-40B4-BE49-F238E27FC236}">
                <a16:creationId xmlns:a16="http://schemas.microsoft.com/office/drawing/2014/main" xmlns="" id="{CCA039DC-6959-45F4-A95A-0A8AC3EDE76A}"/>
              </a:ext>
            </a:extLst>
          </p:cNvPr>
          <p:cNvSpPr txBox="1"/>
          <p:nvPr/>
        </p:nvSpPr>
        <p:spPr>
          <a:xfrm>
            <a:off x="7339918" y="2625234"/>
            <a:ext cx="586371" cy="3077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MA" sz="1400" b="1" i="0" u="none" strike="noStrike" kern="0" cap="none" spc="0" normalizeH="0" baseline="0" noProof="0" dirty="0" smtClean="0">
                <a:ln>
                  <a:noFill/>
                </a:ln>
                <a:solidFill>
                  <a:prstClr val="white"/>
                </a:solidFill>
                <a:effectLst/>
                <a:uLnTx/>
                <a:uFillTx/>
              </a:rPr>
              <a:t>2026</a:t>
            </a:r>
            <a:endParaRPr kumimoji="0" lang="fr-FR" sz="1400" b="1" i="0" u="none" strike="noStrike" kern="0" cap="none" spc="0" normalizeH="0" baseline="0" noProof="0" dirty="0" smtClean="0">
              <a:ln>
                <a:noFill/>
              </a:ln>
              <a:solidFill>
                <a:prstClr val="white"/>
              </a:solidFill>
              <a:effectLst/>
              <a:uLnTx/>
              <a:uFillTx/>
            </a:endParaRPr>
          </a:p>
        </p:txBody>
      </p:sp>
      <p:sp>
        <p:nvSpPr>
          <p:cNvPr id="73" name="Text Box 18">
            <a:extLst>
              <a:ext uri="{FF2B5EF4-FFF2-40B4-BE49-F238E27FC236}">
                <a16:creationId xmlns:a16="http://schemas.microsoft.com/office/drawing/2014/main" xmlns="" id="{110D570E-3FA8-4220-888A-BA10911CEEC0}"/>
              </a:ext>
            </a:extLst>
          </p:cNvPr>
          <p:cNvSpPr txBox="1">
            <a:spLocks noChangeArrowheads="1"/>
          </p:cNvSpPr>
          <p:nvPr/>
        </p:nvSpPr>
        <p:spPr bwMode="white">
          <a:xfrm>
            <a:off x="6129935" y="5191861"/>
            <a:ext cx="1083571"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fr-MA" altLang="fr-FR" sz="1600" b="1" dirty="0">
                <a:solidFill>
                  <a:prstClr val="black"/>
                </a:solidFill>
                <a:latin typeface="Sakkal Majalla" panose="02000000000000000000" pitchFamily="2" charset="-78"/>
                <a:cs typeface="Sakkal Majalla" panose="02000000000000000000" pitchFamily="2" charset="-78"/>
              </a:rPr>
              <a:t>-25 %</a:t>
            </a:r>
            <a:endParaRPr lang="ar-MA" altLang="fr-FR" sz="1600" b="1" dirty="0">
              <a:solidFill>
                <a:prstClr val="black"/>
              </a:solidFill>
              <a:latin typeface="Sakkal Majalla" panose="02000000000000000000" pitchFamily="2" charset="-78"/>
              <a:cs typeface="Sakkal Majalla" panose="02000000000000000000" pitchFamily="2" charset="-78"/>
            </a:endParaRPr>
          </a:p>
        </p:txBody>
      </p:sp>
      <p:sp>
        <p:nvSpPr>
          <p:cNvPr id="74" name="Text Box 18">
            <a:extLst>
              <a:ext uri="{FF2B5EF4-FFF2-40B4-BE49-F238E27FC236}">
                <a16:creationId xmlns:a16="http://schemas.microsoft.com/office/drawing/2014/main" xmlns="" id="{4ED99E71-5561-4314-8326-6E7EC715F774}"/>
              </a:ext>
            </a:extLst>
          </p:cNvPr>
          <p:cNvSpPr txBox="1">
            <a:spLocks noChangeArrowheads="1"/>
          </p:cNvSpPr>
          <p:nvPr/>
        </p:nvSpPr>
        <p:spPr bwMode="white">
          <a:xfrm>
            <a:off x="8007140" y="3351216"/>
            <a:ext cx="80938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fr-MA" altLang="fr-FR" sz="1600" b="1" dirty="0">
                <a:solidFill>
                  <a:prstClr val="black"/>
                </a:solidFill>
                <a:latin typeface="Sakkal Majalla" panose="02000000000000000000" pitchFamily="2" charset="-78"/>
                <a:cs typeface="Sakkal Majalla" panose="02000000000000000000" pitchFamily="2" charset="-78"/>
              </a:rPr>
              <a:t>-50 %</a:t>
            </a:r>
            <a:endParaRPr lang="ar-MA" altLang="fr-FR" sz="1600" b="1" dirty="0">
              <a:solidFill>
                <a:prstClr val="black"/>
              </a:solidFill>
              <a:latin typeface="Sakkal Majalla" panose="02000000000000000000" pitchFamily="2" charset="-78"/>
              <a:cs typeface="Sakkal Majalla" panose="02000000000000000000" pitchFamily="2" charset="-78"/>
            </a:endParaRPr>
          </a:p>
        </p:txBody>
      </p:sp>
      <p:sp>
        <p:nvSpPr>
          <p:cNvPr id="75" name="Freeform 8">
            <a:extLst>
              <a:ext uri="{FF2B5EF4-FFF2-40B4-BE49-F238E27FC236}">
                <a16:creationId xmlns:a16="http://schemas.microsoft.com/office/drawing/2014/main" xmlns="" id="{BF699840-BBC4-4CA8-A485-36E9318E48A2}"/>
              </a:ext>
            </a:extLst>
          </p:cNvPr>
          <p:cNvSpPr>
            <a:spLocks/>
          </p:cNvSpPr>
          <p:nvPr/>
        </p:nvSpPr>
        <p:spPr bwMode="gray">
          <a:xfrm rot="9968106">
            <a:off x="3498564" y="2560823"/>
            <a:ext cx="3675774" cy="2398442"/>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solidFill>
            <a:srgbClr val="5F7791"/>
          </a:solidFill>
          <a:ln>
            <a:noFill/>
          </a:ln>
          <a:effectLst>
            <a:outerShdw dist="107763" dir="2700000" algn="ctr" rotWithShape="0">
              <a:srgbClr val="080808">
                <a:alpha val="50000"/>
              </a:srgbClr>
            </a:outerShdw>
          </a:effectLst>
          <a:extLst>
            <a:ext uri="{91240B29-F687-4F45-9708-019B960494DF}">
              <a14:hiddenLine xmlns="" xmlns:a14="http://schemas.microsoft.com/office/drawing/2010/main" w="0">
                <a:solidFill>
                  <a:srgbClr val="BBF6EE"/>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MA" sz="1800" b="0" i="0" u="none" strike="noStrike" kern="0" cap="none" spc="0" normalizeH="0" baseline="0" noProof="0" dirty="0" smtClean="0">
              <a:ln>
                <a:noFill/>
              </a:ln>
              <a:solidFill>
                <a:prstClr val="black"/>
              </a:solidFill>
              <a:effectLst/>
              <a:uLnTx/>
              <a:uFillTx/>
            </a:endParaRPr>
          </a:p>
        </p:txBody>
      </p:sp>
      <p:grpSp>
        <p:nvGrpSpPr>
          <p:cNvPr id="76" name="Group 124">
            <a:extLst>
              <a:ext uri="{FF2B5EF4-FFF2-40B4-BE49-F238E27FC236}">
                <a16:creationId xmlns:a16="http://schemas.microsoft.com/office/drawing/2014/main" xmlns="" id="{68D66622-20AB-4FD8-BA3A-EC33C13B59CA}"/>
              </a:ext>
            </a:extLst>
          </p:cNvPr>
          <p:cNvGrpSpPr>
            <a:grpSpLocks/>
          </p:cNvGrpSpPr>
          <p:nvPr/>
        </p:nvGrpSpPr>
        <p:grpSpPr bwMode="auto">
          <a:xfrm>
            <a:off x="3720389" y="5324250"/>
            <a:ext cx="449236" cy="492717"/>
            <a:chOff x="818" y="1243"/>
            <a:chExt cx="455" cy="518"/>
          </a:xfrm>
        </p:grpSpPr>
        <p:grpSp>
          <p:nvGrpSpPr>
            <p:cNvPr id="77" name="Group 125">
              <a:extLst>
                <a:ext uri="{FF2B5EF4-FFF2-40B4-BE49-F238E27FC236}">
                  <a16:creationId xmlns:a16="http://schemas.microsoft.com/office/drawing/2014/main" xmlns="" id="{6AFD6382-B6C2-42AC-9968-7A0CEDBAF5F8}"/>
                </a:ext>
              </a:extLst>
            </p:cNvPr>
            <p:cNvGrpSpPr>
              <a:grpSpLocks/>
            </p:cNvGrpSpPr>
            <p:nvPr/>
          </p:nvGrpSpPr>
          <p:grpSpPr bwMode="auto">
            <a:xfrm>
              <a:off x="818" y="1243"/>
              <a:ext cx="455" cy="518"/>
              <a:chOff x="190" y="1917"/>
              <a:chExt cx="1044" cy="1102"/>
            </a:xfrm>
          </p:grpSpPr>
          <p:pic>
            <p:nvPicPr>
              <p:cNvPr id="79" name="Picture 126">
                <a:extLst>
                  <a:ext uri="{FF2B5EF4-FFF2-40B4-BE49-F238E27FC236}">
                    <a16:creationId xmlns:a16="http://schemas.microsoft.com/office/drawing/2014/main" xmlns="" id="{A688FC90-2197-4277-AEE0-915BE8890266}"/>
                  </a:ext>
                </a:extLst>
              </p:cNvPr>
              <p:cNvPicPr>
                <a:picLocks noChangeAspect="1" noChangeArrowheads="1"/>
              </p:cNvPicPr>
              <p:nvPr/>
            </p:nvPicPr>
            <p:blipFill>
              <a:blip r:embed="rId7" cstate="print">
                <a:lum bright="-78000" contrast="-78000"/>
                <a:extLst>
                  <a:ext uri="{28A0092B-C50C-407E-A947-70E740481C1C}">
                    <a14:useLocalDpi xmlns=""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 xmlns:a14="http://schemas.microsoft.com/office/drawing/2010/main">
                    <a:solidFill>
                      <a:srgbClr val="FFFFFF"/>
                    </a:solidFill>
                  </a14:hiddenFill>
                </a:ext>
              </a:extLst>
            </p:spPr>
          </p:pic>
          <p:pic>
            <p:nvPicPr>
              <p:cNvPr id="80" name="Picture 127">
                <a:extLst>
                  <a:ext uri="{FF2B5EF4-FFF2-40B4-BE49-F238E27FC236}">
                    <a16:creationId xmlns:a16="http://schemas.microsoft.com/office/drawing/2014/main" xmlns="" id="{78C74E88-C80C-460C-AEFB-EB07B9E0E707}"/>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 xmlns:a14="http://schemas.microsoft.com/office/drawing/2010/main">
                    <a:solidFill>
                      <a:srgbClr val="FFFFFF"/>
                    </a:solidFill>
                  </a14:hiddenFill>
                </a:ext>
              </a:extLst>
            </p:spPr>
          </p:pic>
          <p:sp>
            <p:nvSpPr>
              <p:cNvPr id="81" name="Oval 128">
                <a:extLst>
                  <a:ext uri="{FF2B5EF4-FFF2-40B4-BE49-F238E27FC236}">
                    <a16:creationId xmlns:a16="http://schemas.microsoft.com/office/drawing/2014/main" xmlns="" id="{2E5758CE-EDE2-4D12-9C85-6140B017AF79}"/>
                  </a:ext>
                </a:extLst>
              </p:cNvPr>
              <p:cNvSpPr>
                <a:spLocks noChangeArrowheads="1"/>
              </p:cNvSpPr>
              <p:nvPr/>
            </p:nvSpPr>
            <p:spPr bwMode="gray">
              <a:xfrm>
                <a:off x="190" y="1966"/>
                <a:ext cx="1044" cy="1053"/>
              </a:xfrm>
              <a:prstGeom prst="ellipse">
                <a:avLst/>
              </a:prstGeom>
              <a:gradFill rotWithShape="1">
                <a:gsLst>
                  <a:gs pos="0">
                    <a:srgbClr val="5F7791">
                      <a:alpha val="55000"/>
                    </a:srgbClr>
                  </a:gs>
                  <a:gs pos="50000">
                    <a:srgbClr val="5F7791">
                      <a:gamma/>
                      <a:shade val="46275"/>
                      <a:invGamma/>
                      <a:alpha val="89999"/>
                    </a:srgbClr>
                  </a:gs>
                  <a:gs pos="100000">
                    <a:srgbClr val="5F7791">
                      <a:alpha val="55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MA" sz="1200" b="0" i="0" u="none" strike="noStrike" kern="0" cap="none" spc="0" normalizeH="0" baseline="0" noProof="0" dirty="0" smtClean="0">
                    <a:ln>
                      <a:noFill/>
                    </a:ln>
                    <a:solidFill>
                      <a:prstClr val="white"/>
                    </a:solidFill>
                    <a:effectLst/>
                    <a:uLnTx/>
                    <a:uFillTx/>
                  </a:rPr>
                  <a:t>2017</a:t>
                </a:r>
              </a:p>
            </p:txBody>
          </p:sp>
        </p:grpSp>
        <p:pic>
          <p:nvPicPr>
            <p:cNvPr id="78" name="Picture 129">
              <a:extLst>
                <a:ext uri="{FF2B5EF4-FFF2-40B4-BE49-F238E27FC236}">
                  <a16:creationId xmlns:a16="http://schemas.microsoft.com/office/drawing/2014/main" xmlns="" id="{5604A160-D480-4405-88ED-279F0AC9D223}"/>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864" y="1248"/>
              <a:ext cx="359" cy="16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82" name="Text Box 18">
            <a:extLst>
              <a:ext uri="{FF2B5EF4-FFF2-40B4-BE49-F238E27FC236}">
                <a16:creationId xmlns:a16="http://schemas.microsoft.com/office/drawing/2014/main" xmlns="" id="{AAB3F0B5-3F65-414F-8BF1-7CA52727891B}"/>
              </a:ext>
            </a:extLst>
          </p:cNvPr>
          <p:cNvSpPr txBox="1">
            <a:spLocks noChangeArrowheads="1"/>
          </p:cNvSpPr>
          <p:nvPr/>
        </p:nvSpPr>
        <p:spPr bwMode="white">
          <a:xfrm>
            <a:off x="2215380" y="5896233"/>
            <a:ext cx="2825731"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100" b="1" dirty="0" smtClean="0">
                <a:solidFill>
                  <a:prstClr val="black"/>
                </a:solidFill>
                <a:latin typeface="Times New Roman" panose="02020603050405020304" pitchFamily="18" charset="0"/>
                <a:cs typeface="Times New Roman" panose="02020603050405020304" pitchFamily="18" charset="0"/>
              </a:rPr>
              <a:t>Début de MEO de la Stratégie</a:t>
            </a:r>
            <a:endParaRPr lang="ar-MA" altLang="fr-FR" sz="1100" b="1" dirty="0">
              <a:solidFill>
                <a:prstClr val="black"/>
              </a:solidFill>
              <a:latin typeface="Times New Roman" panose="02020603050405020304" pitchFamily="18" charset="0"/>
              <a:cs typeface="Times New Roman" panose="02020603050405020304" pitchFamily="18" charset="0"/>
            </a:endParaRPr>
          </a:p>
        </p:txBody>
      </p:sp>
      <p:sp>
        <p:nvSpPr>
          <p:cNvPr id="83" name="AutoShape 148">
            <a:extLst>
              <a:ext uri="{FF2B5EF4-FFF2-40B4-BE49-F238E27FC236}">
                <a16:creationId xmlns:a16="http://schemas.microsoft.com/office/drawing/2014/main" xmlns="" id="{97924007-6527-4E29-9B59-BDF4DF1A2A82}"/>
              </a:ext>
            </a:extLst>
          </p:cNvPr>
          <p:cNvSpPr>
            <a:spLocks noChangeArrowheads="1"/>
          </p:cNvSpPr>
          <p:nvPr/>
        </p:nvSpPr>
        <p:spPr bwMode="gray">
          <a:xfrm rot="4098006">
            <a:off x="4751756" y="5238948"/>
            <a:ext cx="229065" cy="188272"/>
          </a:xfrm>
          <a:prstGeom prst="triangle">
            <a:avLst>
              <a:gd name="adj" fmla="val 50000"/>
            </a:avLst>
          </a:prstGeom>
          <a:solidFill>
            <a:srgbClr val="4E5B6F"/>
          </a:solidFill>
          <a:ln>
            <a:noFill/>
          </a:ln>
          <a:effectLst/>
          <a:scene3d>
            <a:camera prst="legacyPerspectiveBottomLeft"/>
            <a:lightRig rig="legacyFlat3" dir="b"/>
          </a:scene3d>
          <a:sp3d extrusionH="36500" prstMaterial="legacyMatte">
            <a:bevelT w="13500" h="13500" prst="angle"/>
            <a:bevelB w="13500" h="13500" prst="angle"/>
            <a:extrusionClr>
              <a:srgbClr val="4E5B6F"/>
            </a:extrusionClr>
            <a:contourClr>
              <a:srgbClr val="4E5B6F"/>
            </a:contourClr>
          </a:sp3d>
          <a:extLs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MA" sz="1800" b="0" i="0" u="none" strike="noStrike" kern="0" cap="none" spc="0" normalizeH="0" baseline="0" noProof="0" smtClean="0">
              <a:ln>
                <a:noFill/>
              </a:ln>
              <a:solidFill>
                <a:prstClr val="black"/>
              </a:solidFill>
              <a:effectLst/>
              <a:uLnTx/>
              <a:uFillTx/>
            </a:endParaRPr>
          </a:p>
        </p:txBody>
      </p:sp>
      <p:sp>
        <p:nvSpPr>
          <p:cNvPr id="85" name="Rectangle 84"/>
          <p:cNvSpPr/>
          <p:nvPr/>
        </p:nvSpPr>
        <p:spPr>
          <a:xfrm>
            <a:off x="253445" y="953681"/>
            <a:ext cx="4572000" cy="3931397"/>
          </a:xfrm>
          <a:prstGeom prst="rect">
            <a:avLst/>
          </a:prstGeom>
        </p:spPr>
        <p:txBody>
          <a:bodyPr>
            <a:spAutoFit/>
          </a:bodyPr>
          <a:lstStyle/>
          <a:p>
            <a:pPr marL="0" indent="0" algn="l">
              <a:lnSpc>
                <a:spcPct val="150000"/>
              </a:lnSpc>
              <a:buNone/>
            </a:pPr>
            <a:r>
              <a:rPr lang="fr-FR" sz="1400" dirty="0">
                <a:solidFill>
                  <a:schemeClr val="bg2"/>
                </a:solidFill>
                <a:latin typeface="Times New Roman" pitchFamily="18" charset="0"/>
                <a:cs typeface="Times New Roman" pitchFamily="18" charset="0"/>
              </a:rPr>
              <a:t>Pour la stratégie 2017-2026, le Maroc a décidé de retenir une vision plus </a:t>
            </a:r>
            <a:r>
              <a:rPr lang="fr-FR" sz="1400" i="1" dirty="0">
                <a:solidFill>
                  <a:schemeClr val="bg2"/>
                </a:solidFill>
                <a:latin typeface="Times New Roman" pitchFamily="18" charset="0"/>
                <a:cs typeface="Times New Roman" pitchFamily="18" charset="0"/>
              </a:rPr>
              <a:t>exigeante et concentrée sur le long terme </a:t>
            </a:r>
            <a:r>
              <a:rPr lang="fr-FR" sz="1400" dirty="0">
                <a:solidFill>
                  <a:schemeClr val="bg2"/>
                </a:solidFill>
                <a:latin typeface="Times New Roman" pitchFamily="18" charset="0"/>
                <a:cs typeface="Times New Roman" pitchFamily="18" charset="0"/>
              </a:rPr>
              <a:t>avec des objectifs de réduction de pertes de vies assortis d'échéances qui sont à la fois </a:t>
            </a:r>
            <a:r>
              <a:rPr lang="fr-FR" sz="1400" i="1" dirty="0">
                <a:solidFill>
                  <a:schemeClr val="bg2"/>
                </a:solidFill>
                <a:latin typeface="Times New Roman" pitchFamily="18" charset="0"/>
                <a:cs typeface="Times New Roman" pitchFamily="18" charset="0"/>
              </a:rPr>
              <a:t>exigeantes et réalistes</a:t>
            </a:r>
            <a:r>
              <a:rPr lang="fr-FR" sz="1400" dirty="0">
                <a:solidFill>
                  <a:schemeClr val="bg2"/>
                </a:solidFill>
                <a:latin typeface="Times New Roman" pitchFamily="18" charset="0"/>
                <a:cs typeface="Times New Roman" pitchFamily="18" charset="0"/>
              </a:rPr>
              <a:t>, tout en étant cohérents avec les objectifs de la </a:t>
            </a:r>
            <a:r>
              <a:rPr lang="fr-FR" sz="1400" b="1" dirty="0">
                <a:solidFill>
                  <a:schemeClr val="bg2"/>
                </a:solidFill>
                <a:latin typeface="Times New Roman" pitchFamily="18" charset="0"/>
                <a:cs typeface="Times New Roman" pitchFamily="18" charset="0"/>
              </a:rPr>
              <a:t>Décennie d'Action pour la Sécurité Routière des Nations Unies </a:t>
            </a:r>
            <a:r>
              <a:rPr lang="fr-FR" sz="1400" dirty="0">
                <a:solidFill>
                  <a:schemeClr val="bg2"/>
                </a:solidFill>
                <a:latin typeface="Times New Roman" pitchFamily="18" charset="0"/>
                <a:cs typeface="Times New Roman" pitchFamily="18" charset="0"/>
              </a:rPr>
              <a:t>2011-2020 dont le plan d’action repose sur les cinq piliers  suivants :</a:t>
            </a:r>
          </a:p>
          <a:p>
            <a:pPr marL="446088" indent="-87313" algn="l">
              <a:lnSpc>
                <a:spcPct val="150000"/>
              </a:lnSpc>
              <a:buFont typeface="Arial" panose="020B0604020202020204" pitchFamily="34" charset="0"/>
              <a:buChar char="•"/>
            </a:pPr>
            <a:r>
              <a:rPr lang="fr-FR" sz="1400" dirty="0">
                <a:solidFill>
                  <a:schemeClr val="bg2"/>
                </a:solidFill>
                <a:latin typeface="Times New Roman" pitchFamily="18" charset="0"/>
                <a:cs typeface="Times New Roman" pitchFamily="18" charset="0"/>
              </a:rPr>
              <a:t>Gestion de la Sécurité Routière ;</a:t>
            </a:r>
          </a:p>
          <a:p>
            <a:pPr marL="446088" indent="-87313" algn="l">
              <a:lnSpc>
                <a:spcPct val="150000"/>
              </a:lnSpc>
              <a:buFont typeface="Arial" panose="020B0604020202020204" pitchFamily="34" charset="0"/>
              <a:buChar char="•"/>
            </a:pPr>
            <a:r>
              <a:rPr lang="fr-FR" sz="1400" dirty="0">
                <a:solidFill>
                  <a:schemeClr val="bg2"/>
                </a:solidFill>
                <a:latin typeface="Times New Roman" pitchFamily="18" charset="0"/>
                <a:cs typeface="Times New Roman" pitchFamily="18" charset="0"/>
              </a:rPr>
              <a:t>Sécurité des routes et mobilité ;</a:t>
            </a:r>
          </a:p>
          <a:p>
            <a:pPr marL="446088" indent="-87313" algn="l">
              <a:lnSpc>
                <a:spcPct val="150000"/>
              </a:lnSpc>
              <a:buFont typeface="Arial" panose="020B0604020202020204" pitchFamily="34" charset="0"/>
              <a:buChar char="•"/>
            </a:pPr>
            <a:r>
              <a:rPr lang="fr-FR" sz="1400" dirty="0">
                <a:solidFill>
                  <a:schemeClr val="bg2"/>
                </a:solidFill>
                <a:latin typeface="Times New Roman" pitchFamily="18" charset="0"/>
                <a:cs typeface="Times New Roman" pitchFamily="18" charset="0"/>
              </a:rPr>
              <a:t>Sécurité des véhicules ;</a:t>
            </a:r>
          </a:p>
          <a:p>
            <a:pPr marL="446088" indent="-87313" algn="l">
              <a:lnSpc>
                <a:spcPct val="150000"/>
              </a:lnSpc>
              <a:buFont typeface="Arial" panose="020B0604020202020204" pitchFamily="34" charset="0"/>
              <a:buChar char="•"/>
            </a:pPr>
            <a:r>
              <a:rPr lang="fr-FR" sz="1400" dirty="0">
                <a:solidFill>
                  <a:schemeClr val="bg2"/>
                </a:solidFill>
                <a:latin typeface="Times New Roman" pitchFamily="18" charset="0"/>
                <a:cs typeface="Times New Roman" pitchFamily="18" charset="0"/>
              </a:rPr>
              <a:t>Sécurité des usagers ;</a:t>
            </a:r>
          </a:p>
          <a:p>
            <a:pPr marL="446088" indent="-87313" algn="l">
              <a:lnSpc>
                <a:spcPct val="150000"/>
              </a:lnSpc>
              <a:buFont typeface="Arial" panose="020B0604020202020204" pitchFamily="34" charset="0"/>
              <a:buChar char="•"/>
            </a:pPr>
            <a:r>
              <a:rPr lang="fr-FR" sz="1400" dirty="0">
                <a:solidFill>
                  <a:schemeClr val="bg2"/>
                </a:solidFill>
                <a:latin typeface="Times New Roman" pitchFamily="18" charset="0"/>
                <a:cs typeface="Times New Roman" pitchFamily="18" charset="0"/>
              </a:rPr>
              <a:t>Réponse après les accidents.</a:t>
            </a:r>
            <a:endParaRPr lang="fr-FR" sz="1400" dirty="0">
              <a:solidFill>
                <a:schemeClr val="bg2"/>
              </a:solidFill>
            </a:endParaRPr>
          </a:p>
        </p:txBody>
      </p:sp>
    </p:spTree>
    <p:extLst>
      <p:ext uri="{BB962C8B-B14F-4D97-AF65-F5344CB8AC3E}">
        <p14:creationId xmlns="" xmlns:p14="http://schemas.microsoft.com/office/powerpoint/2010/main" val="14634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80">
                                          <p:stCondLst>
                                            <p:cond delay="0"/>
                                          </p:stCondLst>
                                        </p:cTn>
                                        <p:tgtEl>
                                          <p:spTgt spid="73"/>
                                        </p:tgtEl>
                                      </p:cBhvr>
                                    </p:animEffect>
                                    <p:anim calcmode="lin" valueType="num">
                                      <p:cBhvr>
                                        <p:cTn id="8"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3" dur="26">
                                          <p:stCondLst>
                                            <p:cond delay="650"/>
                                          </p:stCondLst>
                                        </p:cTn>
                                        <p:tgtEl>
                                          <p:spTgt spid="73"/>
                                        </p:tgtEl>
                                      </p:cBhvr>
                                      <p:to x="100000" y="60000"/>
                                    </p:animScale>
                                    <p:animScale>
                                      <p:cBhvr>
                                        <p:cTn id="14" dur="166" decel="50000">
                                          <p:stCondLst>
                                            <p:cond delay="676"/>
                                          </p:stCondLst>
                                        </p:cTn>
                                        <p:tgtEl>
                                          <p:spTgt spid="73"/>
                                        </p:tgtEl>
                                      </p:cBhvr>
                                      <p:to x="100000" y="100000"/>
                                    </p:animScale>
                                    <p:animScale>
                                      <p:cBhvr>
                                        <p:cTn id="15" dur="26">
                                          <p:stCondLst>
                                            <p:cond delay="1312"/>
                                          </p:stCondLst>
                                        </p:cTn>
                                        <p:tgtEl>
                                          <p:spTgt spid="73"/>
                                        </p:tgtEl>
                                      </p:cBhvr>
                                      <p:to x="100000" y="80000"/>
                                    </p:animScale>
                                    <p:animScale>
                                      <p:cBhvr>
                                        <p:cTn id="16" dur="166" decel="50000">
                                          <p:stCondLst>
                                            <p:cond delay="1338"/>
                                          </p:stCondLst>
                                        </p:cTn>
                                        <p:tgtEl>
                                          <p:spTgt spid="73"/>
                                        </p:tgtEl>
                                      </p:cBhvr>
                                      <p:to x="100000" y="100000"/>
                                    </p:animScale>
                                    <p:animScale>
                                      <p:cBhvr>
                                        <p:cTn id="17" dur="26">
                                          <p:stCondLst>
                                            <p:cond delay="1642"/>
                                          </p:stCondLst>
                                        </p:cTn>
                                        <p:tgtEl>
                                          <p:spTgt spid="73"/>
                                        </p:tgtEl>
                                      </p:cBhvr>
                                      <p:to x="100000" y="90000"/>
                                    </p:animScale>
                                    <p:animScale>
                                      <p:cBhvr>
                                        <p:cTn id="18" dur="166" decel="50000">
                                          <p:stCondLst>
                                            <p:cond delay="1668"/>
                                          </p:stCondLst>
                                        </p:cTn>
                                        <p:tgtEl>
                                          <p:spTgt spid="73"/>
                                        </p:tgtEl>
                                      </p:cBhvr>
                                      <p:to x="100000" y="100000"/>
                                    </p:animScale>
                                    <p:animScale>
                                      <p:cBhvr>
                                        <p:cTn id="19" dur="26">
                                          <p:stCondLst>
                                            <p:cond delay="1808"/>
                                          </p:stCondLst>
                                        </p:cTn>
                                        <p:tgtEl>
                                          <p:spTgt spid="73"/>
                                        </p:tgtEl>
                                      </p:cBhvr>
                                      <p:to x="100000" y="95000"/>
                                    </p:animScale>
                                    <p:animScale>
                                      <p:cBhvr>
                                        <p:cTn id="20" dur="166" decel="50000">
                                          <p:stCondLst>
                                            <p:cond delay="1834"/>
                                          </p:stCondLst>
                                        </p:cTn>
                                        <p:tgtEl>
                                          <p:spTgt spid="7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down)">
                                      <p:cBhvr>
                                        <p:cTn id="23" dur="580">
                                          <p:stCondLst>
                                            <p:cond delay="0"/>
                                          </p:stCondLst>
                                        </p:cTn>
                                        <p:tgtEl>
                                          <p:spTgt spid="58"/>
                                        </p:tgtEl>
                                      </p:cBhvr>
                                    </p:animEffect>
                                    <p:anim calcmode="lin" valueType="num">
                                      <p:cBhvr>
                                        <p:cTn id="24"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9" dur="26">
                                          <p:stCondLst>
                                            <p:cond delay="650"/>
                                          </p:stCondLst>
                                        </p:cTn>
                                        <p:tgtEl>
                                          <p:spTgt spid="58"/>
                                        </p:tgtEl>
                                      </p:cBhvr>
                                      <p:to x="100000" y="60000"/>
                                    </p:animScale>
                                    <p:animScale>
                                      <p:cBhvr>
                                        <p:cTn id="30" dur="166" decel="50000">
                                          <p:stCondLst>
                                            <p:cond delay="676"/>
                                          </p:stCondLst>
                                        </p:cTn>
                                        <p:tgtEl>
                                          <p:spTgt spid="58"/>
                                        </p:tgtEl>
                                      </p:cBhvr>
                                      <p:to x="100000" y="100000"/>
                                    </p:animScale>
                                    <p:animScale>
                                      <p:cBhvr>
                                        <p:cTn id="31" dur="26">
                                          <p:stCondLst>
                                            <p:cond delay="1312"/>
                                          </p:stCondLst>
                                        </p:cTn>
                                        <p:tgtEl>
                                          <p:spTgt spid="58"/>
                                        </p:tgtEl>
                                      </p:cBhvr>
                                      <p:to x="100000" y="80000"/>
                                    </p:animScale>
                                    <p:animScale>
                                      <p:cBhvr>
                                        <p:cTn id="32" dur="166" decel="50000">
                                          <p:stCondLst>
                                            <p:cond delay="1338"/>
                                          </p:stCondLst>
                                        </p:cTn>
                                        <p:tgtEl>
                                          <p:spTgt spid="58"/>
                                        </p:tgtEl>
                                      </p:cBhvr>
                                      <p:to x="100000" y="100000"/>
                                    </p:animScale>
                                    <p:animScale>
                                      <p:cBhvr>
                                        <p:cTn id="33" dur="26">
                                          <p:stCondLst>
                                            <p:cond delay="1642"/>
                                          </p:stCondLst>
                                        </p:cTn>
                                        <p:tgtEl>
                                          <p:spTgt spid="58"/>
                                        </p:tgtEl>
                                      </p:cBhvr>
                                      <p:to x="100000" y="90000"/>
                                    </p:animScale>
                                    <p:animScale>
                                      <p:cBhvr>
                                        <p:cTn id="34" dur="166" decel="50000">
                                          <p:stCondLst>
                                            <p:cond delay="1668"/>
                                          </p:stCondLst>
                                        </p:cTn>
                                        <p:tgtEl>
                                          <p:spTgt spid="58"/>
                                        </p:tgtEl>
                                      </p:cBhvr>
                                      <p:to x="100000" y="100000"/>
                                    </p:animScale>
                                    <p:animScale>
                                      <p:cBhvr>
                                        <p:cTn id="35" dur="26">
                                          <p:stCondLst>
                                            <p:cond delay="1808"/>
                                          </p:stCondLst>
                                        </p:cTn>
                                        <p:tgtEl>
                                          <p:spTgt spid="58"/>
                                        </p:tgtEl>
                                      </p:cBhvr>
                                      <p:to x="100000" y="95000"/>
                                    </p:animScale>
                                    <p:animScale>
                                      <p:cBhvr>
                                        <p:cTn id="36" dur="166" decel="50000">
                                          <p:stCondLst>
                                            <p:cond delay="1834"/>
                                          </p:stCondLst>
                                        </p:cTn>
                                        <p:tgtEl>
                                          <p:spTgt spid="5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down)">
                                      <p:cBhvr>
                                        <p:cTn id="39" dur="580">
                                          <p:stCondLst>
                                            <p:cond delay="0"/>
                                          </p:stCondLst>
                                        </p:cTn>
                                        <p:tgtEl>
                                          <p:spTgt spid="70"/>
                                        </p:tgtEl>
                                      </p:cBhvr>
                                    </p:animEffect>
                                    <p:anim calcmode="lin" valueType="num">
                                      <p:cBhvr>
                                        <p:cTn id="40"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5" dur="26">
                                          <p:stCondLst>
                                            <p:cond delay="650"/>
                                          </p:stCondLst>
                                        </p:cTn>
                                        <p:tgtEl>
                                          <p:spTgt spid="70"/>
                                        </p:tgtEl>
                                      </p:cBhvr>
                                      <p:to x="100000" y="60000"/>
                                    </p:animScale>
                                    <p:animScale>
                                      <p:cBhvr>
                                        <p:cTn id="46" dur="166" decel="50000">
                                          <p:stCondLst>
                                            <p:cond delay="676"/>
                                          </p:stCondLst>
                                        </p:cTn>
                                        <p:tgtEl>
                                          <p:spTgt spid="70"/>
                                        </p:tgtEl>
                                      </p:cBhvr>
                                      <p:to x="100000" y="100000"/>
                                    </p:animScale>
                                    <p:animScale>
                                      <p:cBhvr>
                                        <p:cTn id="47" dur="26">
                                          <p:stCondLst>
                                            <p:cond delay="1312"/>
                                          </p:stCondLst>
                                        </p:cTn>
                                        <p:tgtEl>
                                          <p:spTgt spid="70"/>
                                        </p:tgtEl>
                                      </p:cBhvr>
                                      <p:to x="100000" y="80000"/>
                                    </p:animScale>
                                    <p:animScale>
                                      <p:cBhvr>
                                        <p:cTn id="48" dur="166" decel="50000">
                                          <p:stCondLst>
                                            <p:cond delay="1338"/>
                                          </p:stCondLst>
                                        </p:cTn>
                                        <p:tgtEl>
                                          <p:spTgt spid="70"/>
                                        </p:tgtEl>
                                      </p:cBhvr>
                                      <p:to x="100000" y="100000"/>
                                    </p:animScale>
                                    <p:animScale>
                                      <p:cBhvr>
                                        <p:cTn id="49" dur="26">
                                          <p:stCondLst>
                                            <p:cond delay="1642"/>
                                          </p:stCondLst>
                                        </p:cTn>
                                        <p:tgtEl>
                                          <p:spTgt spid="70"/>
                                        </p:tgtEl>
                                      </p:cBhvr>
                                      <p:to x="100000" y="90000"/>
                                    </p:animScale>
                                    <p:animScale>
                                      <p:cBhvr>
                                        <p:cTn id="50" dur="166" decel="50000">
                                          <p:stCondLst>
                                            <p:cond delay="1668"/>
                                          </p:stCondLst>
                                        </p:cTn>
                                        <p:tgtEl>
                                          <p:spTgt spid="70"/>
                                        </p:tgtEl>
                                      </p:cBhvr>
                                      <p:to x="100000" y="100000"/>
                                    </p:animScale>
                                    <p:animScale>
                                      <p:cBhvr>
                                        <p:cTn id="51" dur="26">
                                          <p:stCondLst>
                                            <p:cond delay="1808"/>
                                          </p:stCondLst>
                                        </p:cTn>
                                        <p:tgtEl>
                                          <p:spTgt spid="70"/>
                                        </p:tgtEl>
                                      </p:cBhvr>
                                      <p:to x="100000" y="95000"/>
                                    </p:animScale>
                                    <p:animScale>
                                      <p:cBhvr>
                                        <p:cTn id="52" dur="166" decel="50000">
                                          <p:stCondLst>
                                            <p:cond delay="1834"/>
                                          </p:stCondLst>
                                        </p:cTn>
                                        <p:tgtEl>
                                          <p:spTgt spid="7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down)">
                                      <p:cBhvr>
                                        <p:cTn id="57" dur="580">
                                          <p:stCondLst>
                                            <p:cond delay="0"/>
                                          </p:stCondLst>
                                        </p:cTn>
                                        <p:tgtEl>
                                          <p:spTgt spid="65"/>
                                        </p:tgtEl>
                                      </p:cBhvr>
                                    </p:animEffect>
                                    <p:anim calcmode="lin" valueType="num">
                                      <p:cBhvr>
                                        <p:cTn id="5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63" dur="26">
                                          <p:stCondLst>
                                            <p:cond delay="650"/>
                                          </p:stCondLst>
                                        </p:cTn>
                                        <p:tgtEl>
                                          <p:spTgt spid="65"/>
                                        </p:tgtEl>
                                      </p:cBhvr>
                                      <p:to x="100000" y="60000"/>
                                    </p:animScale>
                                    <p:animScale>
                                      <p:cBhvr>
                                        <p:cTn id="64" dur="166" decel="50000">
                                          <p:stCondLst>
                                            <p:cond delay="676"/>
                                          </p:stCondLst>
                                        </p:cTn>
                                        <p:tgtEl>
                                          <p:spTgt spid="65"/>
                                        </p:tgtEl>
                                      </p:cBhvr>
                                      <p:to x="100000" y="100000"/>
                                    </p:animScale>
                                    <p:animScale>
                                      <p:cBhvr>
                                        <p:cTn id="65" dur="26">
                                          <p:stCondLst>
                                            <p:cond delay="1312"/>
                                          </p:stCondLst>
                                        </p:cTn>
                                        <p:tgtEl>
                                          <p:spTgt spid="65"/>
                                        </p:tgtEl>
                                      </p:cBhvr>
                                      <p:to x="100000" y="80000"/>
                                    </p:animScale>
                                    <p:animScale>
                                      <p:cBhvr>
                                        <p:cTn id="66" dur="166" decel="50000">
                                          <p:stCondLst>
                                            <p:cond delay="1338"/>
                                          </p:stCondLst>
                                        </p:cTn>
                                        <p:tgtEl>
                                          <p:spTgt spid="65"/>
                                        </p:tgtEl>
                                      </p:cBhvr>
                                      <p:to x="100000" y="100000"/>
                                    </p:animScale>
                                    <p:animScale>
                                      <p:cBhvr>
                                        <p:cTn id="67" dur="26">
                                          <p:stCondLst>
                                            <p:cond delay="1642"/>
                                          </p:stCondLst>
                                        </p:cTn>
                                        <p:tgtEl>
                                          <p:spTgt spid="65"/>
                                        </p:tgtEl>
                                      </p:cBhvr>
                                      <p:to x="100000" y="90000"/>
                                    </p:animScale>
                                    <p:animScale>
                                      <p:cBhvr>
                                        <p:cTn id="68" dur="166" decel="50000">
                                          <p:stCondLst>
                                            <p:cond delay="1668"/>
                                          </p:stCondLst>
                                        </p:cTn>
                                        <p:tgtEl>
                                          <p:spTgt spid="65"/>
                                        </p:tgtEl>
                                      </p:cBhvr>
                                      <p:to x="100000" y="100000"/>
                                    </p:animScale>
                                    <p:animScale>
                                      <p:cBhvr>
                                        <p:cTn id="69" dur="26">
                                          <p:stCondLst>
                                            <p:cond delay="1808"/>
                                          </p:stCondLst>
                                        </p:cTn>
                                        <p:tgtEl>
                                          <p:spTgt spid="65"/>
                                        </p:tgtEl>
                                      </p:cBhvr>
                                      <p:to x="100000" y="95000"/>
                                    </p:animScale>
                                    <p:animScale>
                                      <p:cBhvr>
                                        <p:cTn id="70" dur="166" decel="50000">
                                          <p:stCondLst>
                                            <p:cond delay="1834"/>
                                          </p:stCondLst>
                                        </p:cTn>
                                        <p:tgtEl>
                                          <p:spTgt spid="65"/>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down)">
                                      <p:cBhvr>
                                        <p:cTn id="73" dur="580">
                                          <p:stCondLst>
                                            <p:cond delay="0"/>
                                          </p:stCondLst>
                                        </p:cTn>
                                        <p:tgtEl>
                                          <p:spTgt spid="52"/>
                                        </p:tgtEl>
                                      </p:cBhvr>
                                    </p:animEffect>
                                    <p:anim calcmode="lin" valueType="num">
                                      <p:cBhvr>
                                        <p:cTn id="74"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79" dur="26">
                                          <p:stCondLst>
                                            <p:cond delay="650"/>
                                          </p:stCondLst>
                                        </p:cTn>
                                        <p:tgtEl>
                                          <p:spTgt spid="52"/>
                                        </p:tgtEl>
                                      </p:cBhvr>
                                      <p:to x="100000" y="60000"/>
                                    </p:animScale>
                                    <p:animScale>
                                      <p:cBhvr>
                                        <p:cTn id="80" dur="166" decel="50000">
                                          <p:stCondLst>
                                            <p:cond delay="676"/>
                                          </p:stCondLst>
                                        </p:cTn>
                                        <p:tgtEl>
                                          <p:spTgt spid="52"/>
                                        </p:tgtEl>
                                      </p:cBhvr>
                                      <p:to x="100000" y="100000"/>
                                    </p:animScale>
                                    <p:animScale>
                                      <p:cBhvr>
                                        <p:cTn id="81" dur="26">
                                          <p:stCondLst>
                                            <p:cond delay="1312"/>
                                          </p:stCondLst>
                                        </p:cTn>
                                        <p:tgtEl>
                                          <p:spTgt spid="52"/>
                                        </p:tgtEl>
                                      </p:cBhvr>
                                      <p:to x="100000" y="80000"/>
                                    </p:animScale>
                                    <p:animScale>
                                      <p:cBhvr>
                                        <p:cTn id="82" dur="166" decel="50000">
                                          <p:stCondLst>
                                            <p:cond delay="1338"/>
                                          </p:stCondLst>
                                        </p:cTn>
                                        <p:tgtEl>
                                          <p:spTgt spid="52"/>
                                        </p:tgtEl>
                                      </p:cBhvr>
                                      <p:to x="100000" y="100000"/>
                                    </p:animScale>
                                    <p:animScale>
                                      <p:cBhvr>
                                        <p:cTn id="83" dur="26">
                                          <p:stCondLst>
                                            <p:cond delay="1642"/>
                                          </p:stCondLst>
                                        </p:cTn>
                                        <p:tgtEl>
                                          <p:spTgt spid="52"/>
                                        </p:tgtEl>
                                      </p:cBhvr>
                                      <p:to x="100000" y="90000"/>
                                    </p:animScale>
                                    <p:animScale>
                                      <p:cBhvr>
                                        <p:cTn id="84" dur="166" decel="50000">
                                          <p:stCondLst>
                                            <p:cond delay="1668"/>
                                          </p:stCondLst>
                                        </p:cTn>
                                        <p:tgtEl>
                                          <p:spTgt spid="52"/>
                                        </p:tgtEl>
                                      </p:cBhvr>
                                      <p:to x="100000" y="100000"/>
                                    </p:animScale>
                                    <p:animScale>
                                      <p:cBhvr>
                                        <p:cTn id="85" dur="26">
                                          <p:stCondLst>
                                            <p:cond delay="1808"/>
                                          </p:stCondLst>
                                        </p:cTn>
                                        <p:tgtEl>
                                          <p:spTgt spid="52"/>
                                        </p:tgtEl>
                                      </p:cBhvr>
                                      <p:to x="100000" y="95000"/>
                                    </p:animScale>
                                    <p:animScale>
                                      <p:cBhvr>
                                        <p:cTn id="86" dur="166" decel="50000">
                                          <p:stCondLst>
                                            <p:cond delay="1834"/>
                                          </p:stCondLst>
                                        </p:cTn>
                                        <p:tgtEl>
                                          <p:spTgt spid="52"/>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80">
                                          <p:stCondLst>
                                            <p:cond delay="0"/>
                                          </p:stCondLst>
                                        </p:cTn>
                                        <p:tgtEl>
                                          <p:spTgt spid="71"/>
                                        </p:tgtEl>
                                      </p:cBhvr>
                                    </p:animEffect>
                                    <p:anim calcmode="lin" valueType="num">
                                      <p:cBhvr>
                                        <p:cTn id="90"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95" dur="26">
                                          <p:stCondLst>
                                            <p:cond delay="650"/>
                                          </p:stCondLst>
                                        </p:cTn>
                                        <p:tgtEl>
                                          <p:spTgt spid="71"/>
                                        </p:tgtEl>
                                      </p:cBhvr>
                                      <p:to x="100000" y="60000"/>
                                    </p:animScale>
                                    <p:animScale>
                                      <p:cBhvr>
                                        <p:cTn id="96" dur="166" decel="50000">
                                          <p:stCondLst>
                                            <p:cond delay="676"/>
                                          </p:stCondLst>
                                        </p:cTn>
                                        <p:tgtEl>
                                          <p:spTgt spid="71"/>
                                        </p:tgtEl>
                                      </p:cBhvr>
                                      <p:to x="100000" y="100000"/>
                                    </p:animScale>
                                    <p:animScale>
                                      <p:cBhvr>
                                        <p:cTn id="97" dur="26">
                                          <p:stCondLst>
                                            <p:cond delay="1312"/>
                                          </p:stCondLst>
                                        </p:cTn>
                                        <p:tgtEl>
                                          <p:spTgt spid="71"/>
                                        </p:tgtEl>
                                      </p:cBhvr>
                                      <p:to x="100000" y="80000"/>
                                    </p:animScale>
                                    <p:animScale>
                                      <p:cBhvr>
                                        <p:cTn id="98" dur="166" decel="50000">
                                          <p:stCondLst>
                                            <p:cond delay="1338"/>
                                          </p:stCondLst>
                                        </p:cTn>
                                        <p:tgtEl>
                                          <p:spTgt spid="71"/>
                                        </p:tgtEl>
                                      </p:cBhvr>
                                      <p:to x="100000" y="100000"/>
                                    </p:animScale>
                                    <p:animScale>
                                      <p:cBhvr>
                                        <p:cTn id="99" dur="26">
                                          <p:stCondLst>
                                            <p:cond delay="1642"/>
                                          </p:stCondLst>
                                        </p:cTn>
                                        <p:tgtEl>
                                          <p:spTgt spid="71"/>
                                        </p:tgtEl>
                                      </p:cBhvr>
                                      <p:to x="100000" y="90000"/>
                                    </p:animScale>
                                    <p:animScale>
                                      <p:cBhvr>
                                        <p:cTn id="100" dur="166" decel="50000">
                                          <p:stCondLst>
                                            <p:cond delay="1668"/>
                                          </p:stCondLst>
                                        </p:cTn>
                                        <p:tgtEl>
                                          <p:spTgt spid="71"/>
                                        </p:tgtEl>
                                      </p:cBhvr>
                                      <p:to x="100000" y="100000"/>
                                    </p:animScale>
                                    <p:animScale>
                                      <p:cBhvr>
                                        <p:cTn id="101" dur="26">
                                          <p:stCondLst>
                                            <p:cond delay="1808"/>
                                          </p:stCondLst>
                                        </p:cTn>
                                        <p:tgtEl>
                                          <p:spTgt spid="71"/>
                                        </p:tgtEl>
                                      </p:cBhvr>
                                      <p:to x="100000" y="95000"/>
                                    </p:animScale>
                                    <p:animScale>
                                      <p:cBhvr>
                                        <p:cTn id="102" dur="166" decel="50000">
                                          <p:stCondLst>
                                            <p:cond delay="1834"/>
                                          </p:stCondLst>
                                        </p:cTn>
                                        <p:tgtEl>
                                          <p:spTgt spid="71"/>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wipe(down)">
                                      <p:cBhvr>
                                        <p:cTn id="105" dur="580">
                                          <p:stCondLst>
                                            <p:cond delay="0"/>
                                          </p:stCondLst>
                                        </p:cTn>
                                        <p:tgtEl>
                                          <p:spTgt spid="74"/>
                                        </p:tgtEl>
                                      </p:cBhvr>
                                    </p:animEffect>
                                    <p:anim calcmode="lin" valueType="num">
                                      <p:cBhvr>
                                        <p:cTn id="106"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11" dur="26">
                                          <p:stCondLst>
                                            <p:cond delay="650"/>
                                          </p:stCondLst>
                                        </p:cTn>
                                        <p:tgtEl>
                                          <p:spTgt spid="74"/>
                                        </p:tgtEl>
                                      </p:cBhvr>
                                      <p:to x="100000" y="60000"/>
                                    </p:animScale>
                                    <p:animScale>
                                      <p:cBhvr>
                                        <p:cTn id="112" dur="166" decel="50000">
                                          <p:stCondLst>
                                            <p:cond delay="676"/>
                                          </p:stCondLst>
                                        </p:cTn>
                                        <p:tgtEl>
                                          <p:spTgt spid="74"/>
                                        </p:tgtEl>
                                      </p:cBhvr>
                                      <p:to x="100000" y="100000"/>
                                    </p:animScale>
                                    <p:animScale>
                                      <p:cBhvr>
                                        <p:cTn id="113" dur="26">
                                          <p:stCondLst>
                                            <p:cond delay="1312"/>
                                          </p:stCondLst>
                                        </p:cTn>
                                        <p:tgtEl>
                                          <p:spTgt spid="74"/>
                                        </p:tgtEl>
                                      </p:cBhvr>
                                      <p:to x="100000" y="80000"/>
                                    </p:animScale>
                                    <p:animScale>
                                      <p:cBhvr>
                                        <p:cTn id="114" dur="166" decel="50000">
                                          <p:stCondLst>
                                            <p:cond delay="1338"/>
                                          </p:stCondLst>
                                        </p:cTn>
                                        <p:tgtEl>
                                          <p:spTgt spid="74"/>
                                        </p:tgtEl>
                                      </p:cBhvr>
                                      <p:to x="100000" y="100000"/>
                                    </p:animScale>
                                    <p:animScale>
                                      <p:cBhvr>
                                        <p:cTn id="115" dur="26">
                                          <p:stCondLst>
                                            <p:cond delay="1642"/>
                                          </p:stCondLst>
                                        </p:cTn>
                                        <p:tgtEl>
                                          <p:spTgt spid="74"/>
                                        </p:tgtEl>
                                      </p:cBhvr>
                                      <p:to x="100000" y="90000"/>
                                    </p:animScale>
                                    <p:animScale>
                                      <p:cBhvr>
                                        <p:cTn id="116" dur="166" decel="50000">
                                          <p:stCondLst>
                                            <p:cond delay="1668"/>
                                          </p:stCondLst>
                                        </p:cTn>
                                        <p:tgtEl>
                                          <p:spTgt spid="74"/>
                                        </p:tgtEl>
                                      </p:cBhvr>
                                      <p:to x="100000" y="100000"/>
                                    </p:animScale>
                                    <p:animScale>
                                      <p:cBhvr>
                                        <p:cTn id="117" dur="26">
                                          <p:stCondLst>
                                            <p:cond delay="1808"/>
                                          </p:stCondLst>
                                        </p:cTn>
                                        <p:tgtEl>
                                          <p:spTgt spid="74"/>
                                        </p:tgtEl>
                                      </p:cBhvr>
                                      <p:to x="100000" y="95000"/>
                                    </p:animScale>
                                    <p:animScale>
                                      <p:cBhvr>
                                        <p:cTn id="118" dur="166" decel="50000">
                                          <p:stCondLst>
                                            <p:cond delay="1834"/>
                                          </p:stCondLst>
                                        </p:cTn>
                                        <p:tgtEl>
                                          <p:spTgt spid="74"/>
                                        </p:tgtEl>
                                      </p:cBhvr>
                                      <p:to x="100000" y="100000"/>
                                    </p:animScale>
                                  </p:childTnLst>
                                </p:cTn>
                              </p:par>
                            </p:childTnLst>
                          </p:cTn>
                        </p:par>
                        <p:par>
                          <p:cTn id="119" fill="hold">
                            <p:stCondLst>
                              <p:cond delay="2000"/>
                            </p:stCondLst>
                            <p:childTnLst>
                              <p:par>
                                <p:cTn id="120" presetID="31" presetClass="entr" presetSubtype="0" fill="hold" grpId="0" nodeType="afterEffect">
                                  <p:stCondLst>
                                    <p:cond delay="0"/>
                                  </p:stCondLst>
                                  <p:childTnLst>
                                    <p:set>
                                      <p:cBhvr>
                                        <p:cTn id="121" dur="1" fill="hold">
                                          <p:stCondLst>
                                            <p:cond delay="0"/>
                                          </p:stCondLst>
                                        </p:cTn>
                                        <p:tgtEl>
                                          <p:spTgt spid="75"/>
                                        </p:tgtEl>
                                        <p:attrNameLst>
                                          <p:attrName>style.visibility</p:attrName>
                                        </p:attrNameLst>
                                      </p:cBhvr>
                                      <p:to>
                                        <p:strVal val="visible"/>
                                      </p:to>
                                    </p:set>
                                    <p:anim calcmode="lin" valueType="num">
                                      <p:cBhvr>
                                        <p:cTn id="122" dur="1000" fill="hold"/>
                                        <p:tgtEl>
                                          <p:spTgt spid="75"/>
                                        </p:tgtEl>
                                        <p:attrNameLst>
                                          <p:attrName>ppt_w</p:attrName>
                                        </p:attrNameLst>
                                      </p:cBhvr>
                                      <p:tavLst>
                                        <p:tav tm="0">
                                          <p:val>
                                            <p:fltVal val="0"/>
                                          </p:val>
                                        </p:tav>
                                        <p:tav tm="100000">
                                          <p:val>
                                            <p:strVal val="#ppt_w"/>
                                          </p:val>
                                        </p:tav>
                                      </p:tavLst>
                                    </p:anim>
                                    <p:anim calcmode="lin" valueType="num">
                                      <p:cBhvr>
                                        <p:cTn id="123" dur="1000" fill="hold"/>
                                        <p:tgtEl>
                                          <p:spTgt spid="75"/>
                                        </p:tgtEl>
                                        <p:attrNameLst>
                                          <p:attrName>ppt_h</p:attrName>
                                        </p:attrNameLst>
                                      </p:cBhvr>
                                      <p:tavLst>
                                        <p:tav tm="0">
                                          <p:val>
                                            <p:fltVal val="0"/>
                                          </p:val>
                                        </p:tav>
                                        <p:tav tm="100000">
                                          <p:val>
                                            <p:strVal val="#ppt_h"/>
                                          </p:val>
                                        </p:tav>
                                      </p:tavLst>
                                    </p:anim>
                                    <p:anim calcmode="lin" valueType="num">
                                      <p:cBhvr>
                                        <p:cTn id="124" dur="1000" fill="hold"/>
                                        <p:tgtEl>
                                          <p:spTgt spid="75"/>
                                        </p:tgtEl>
                                        <p:attrNameLst>
                                          <p:attrName>style.rotation</p:attrName>
                                        </p:attrNameLst>
                                      </p:cBhvr>
                                      <p:tavLst>
                                        <p:tav tm="0">
                                          <p:val>
                                            <p:fltVal val="90"/>
                                          </p:val>
                                        </p:tav>
                                        <p:tav tm="100000">
                                          <p:val>
                                            <p:fltVal val="0"/>
                                          </p:val>
                                        </p:tav>
                                      </p:tavLst>
                                    </p:anim>
                                    <p:animEffect transition="in" filter="fade">
                                      <p:cBhvr>
                                        <p:cTn id="125" dur="1000"/>
                                        <p:tgtEl>
                                          <p:spTgt spid="75"/>
                                        </p:tgtEl>
                                      </p:cBhvr>
                                    </p:animEffect>
                                  </p:childTnLst>
                                </p:cTn>
                              </p:par>
                              <p:par>
                                <p:cTn id="126" presetID="26" presetClass="entr" presetSubtype="0" fill="hold" nodeType="with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80">
                                          <p:stCondLst>
                                            <p:cond delay="0"/>
                                          </p:stCondLst>
                                        </p:cTn>
                                        <p:tgtEl>
                                          <p:spTgt spid="76"/>
                                        </p:tgtEl>
                                      </p:cBhvr>
                                    </p:animEffect>
                                    <p:anim calcmode="lin" valueType="num">
                                      <p:cBhvr>
                                        <p:cTn id="129"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134" dur="26">
                                          <p:stCondLst>
                                            <p:cond delay="650"/>
                                          </p:stCondLst>
                                        </p:cTn>
                                        <p:tgtEl>
                                          <p:spTgt spid="76"/>
                                        </p:tgtEl>
                                      </p:cBhvr>
                                      <p:to x="100000" y="60000"/>
                                    </p:animScale>
                                    <p:animScale>
                                      <p:cBhvr>
                                        <p:cTn id="135" dur="166" decel="50000">
                                          <p:stCondLst>
                                            <p:cond delay="676"/>
                                          </p:stCondLst>
                                        </p:cTn>
                                        <p:tgtEl>
                                          <p:spTgt spid="76"/>
                                        </p:tgtEl>
                                      </p:cBhvr>
                                      <p:to x="100000" y="100000"/>
                                    </p:animScale>
                                    <p:animScale>
                                      <p:cBhvr>
                                        <p:cTn id="136" dur="26">
                                          <p:stCondLst>
                                            <p:cond delay="1312"/>
                                          </p:stCondLst>
                                        </p:cTn>
                                        <p:tgtEl>
                                          <p:spTgt spid="76"/>
                                        </p:tgtEl>
                                      </p:cBhvr>
                                      <p:to x="100000" y="80000"/>
                                    </p:animScale>
                                    <p:animScale>
                                      <p:cBhvr>
                                        <p:cTn id="137" dur="166" decel="50000">
                                          <p:stCondLst>
                                            <p:cond delay="1338"/>
                                          </p:stCondLst>
                                        </p:cTn>
                                        <p:tgtEl>
                                          <p:spTgt spid="76"/>
                                        </p:tgtEl>
                                      </p:cBhvr>
                                      <p:to x="100000" y="100000"/>
                                    </p:animScale>
                                    <p:animScale>
                                      <p:cBhvr>
                                        <p:cTn id="138" dur="26">
                                          <p:stCondLst>
                                            <p:cond delay="1642"/>
                                          </p:stCondLst>
                                        </p:cTn>
                                        <p:tgtEl>
                                          <p:spTgt spid="76"/>
                                        </p:tgtEl>
                                      </p:cBhvr>
                                      <p:to x="100000" y="90000"/>
                                    </p:animScale>
                                    <p:animScale>
                                      <p:cBhvr>
                                        <p:cTn id="139" dur="166" decel="50000">
                                          <p:stCondLst>
                                            <p:cond delay="1668"/>
                                          </p:stCondLst>
                                        </p:cTn>
                                        <p:tgtEl>
                                          <p:spTgt spid="76"/>
                                        </p:tgtEl>
                                      </p:cBhvr>
                                      <p:to x="100000" y="100000"/>
                                    </p:animScale>
                                    <p:animScale>
                                      <p:cBhvr>
                                        <p:cTn id="140" dur="26">
                                          <p:stCondLst>
                                            <p:cond delay="1808"/>
                                          </p:stCondLst>
                                        </p:cTn>
                                        <p:tgtEl>
                                          <p:spTgt spid="76"/>
                                        </p:tgtEl>
                                      </p:cBhvr>
                                      <p:to x="100000" y="95000"/>
                                    </p:animScale>
                                    <p:animScale>
                                      <p:cBhvr>
                                        <p:cTn id="141" dur="166" decel="50000">
                                          <p:stCondLst>
                                            <p:cond delay="1834"/>
                                          </p:stCondLst>
                                        </p:cTn>
                                        <p:tgtEl>
                                          <p:spTgt spid="76"/>
                                        </p:tgtEl>
                                      </p:cBhvr>
                                      <p:to x="100000" y="100000"/>
                                    </p:animScale>
                                  </p:childTnLst>
                                </p:cTn>
                              </p:par>
                              <p:par>
                                <p:cTn id="142" presetID="26" presetClass="entr" presetSubtype="0" fill="hold" grpId="0" nodeType="withEffect">
                                  <p:stCondLst>
                                    <p:cond delay="0"/>
                                  </p:stCondLst>
                                  <p:childTnLst>
                                    <p:set>
                                      <p:cBhvr>
                                        <p:cTn id="143" dur="1" fill="hold">
                                          <p:stCondLst>
                                            <p:cond delay="0"/>
                                          </p:stCondLst>
                                        </p:cTn>
                                        <p:tgtEl>
                                          <p:spTgt spid="82"/>
                                        </p:tgtEl>
                                        <p:attrNameLst>
                                          <p:attrName>style.visibility</p:attrName>
                                        </p:attrNameLst>
                                      </p:cBhvr>
                                      <p:to>
                                        <p:strVal val="visible"/>
                                      </p:to>
                                    </p:set>
                                    <p:animEffect transition="in" filter="wipe(down)">
                                      <p:cBhvr>
                                        <p:cTn id="144" dur="580">
                                          <p:stCondLst>
                                            <p:cond delay="0"/>
                                          </p:stCondLst>
                                        </p:cTn>
                                        <p:tgtEl>
                                          <p:spTgt spid="82"/>
                                        </p:tgtEl>
                                      </p:cBhvr>
                                    </p:animEffect>
                                    <p:anim calcmode="lin" valueType="num">
                                      <p:cBhvr>
                                        <p:cTn id="145"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50" dur="26">
                                          <p:stCondLst>
                                            <p:cond delay="650"/>
                                          </p:stCondLst>
                                        </p:cTn>
                                        <p:tgtEl>
                                          <p:spTgt spid="82"/>
                                        </p:tgtEl>
                                      </p:cBhvr>
                                      <p:to x="100000" y="60000"/>
                                    </p:animScale>
                                    <p:animScale>
                                      <p:cBhvr>
                                        <p:cTn id="151" dur="166" decel="50000">
                                          <p:stCondLst>
                                            <p:cond delay="676"/>
                                          </p:stCondLst>
                                        </p:cTn>
                                        <p:tgtEl>
                                          <p:spTgt spid="82"/>
                                        </p:tgtEl>
                                      </p:cBhvr>
                                      <p:to x="100000" y="100000"/>
                                    </p:animScale>
                                    <p:animScale>
                                      <p:cBhvr>
                                        <p:cTn id="152" dur="26">
                                          <p:stCondLst>
                                            <p:cond delay="1312"/>
                                          </p:stCondLst>
                                        </p:cTn>
                                        <p:tgtEl>
                                          <p:spTgt spid="82"/>
                                        </p:tgtEl>
                                      </p:cBhvr>
                                      <p:to x="100000" y="80000"/>
                                    </p:animScale>
                                    <p:animScale>
                                      <p:cBhvr>
                                        <p:cTn id="153" dur="166" decel="50000">
                                          <p:stCondLst>
                                            <p:cond delay="1338"/>
                                          </p:stCondLst>
                                        </p:cTn>
                                        <p:tgtEl>
                                          <p:spTgt spid="82"/>
                                        </p:tgtEl>
                                      </p:cBhvr>
                                      <p:to x="100000" y="100000"/>
                                    </p:animScale>
                                    <p:animScale>
                                      <p:cBhvr>
                                        <p:cTn id="154" dur="26">
                                          <p:stCondLst>
                                            <p:cond delay="1642"/>
                                          </p:stCondLst>
                                        </p:cTn>
                                        <p:tgtEl>
                                          <p:spTgt spid="82"/>
                                        </p:tgtEl>
                                      </p:cBhvr>
                                      <p:to x="100000" y="90000"/>
                                    </p:animScale>
                                    <p:animScale>
                                      <p:cBhvr>
                                        <p:cTn id="155" dur="166" decel="50000">
                                          <p:stCondLst>
                                            <p:cond delay="1668"/>
                                          </p:stCondLst>
                                        </p:cTn>
                                        <p:tgtEl>
                                          <p:spTgt spid="82"/>
                                        </p:tgtEl>
                                      </p:cBhvr>
                                      <p:to x="100000" y="100000"/>
                                    </p:animScale>
                                    <p:animScale>
                                      <p:cBhvr>
                                        <p:cTn id="156" dur="26">
                                          <p:stCondLst>
                                            <p:cond delay="1808"/>
                                          </p:stCondLst>
                                        </p:cTn>
                                        <p:tgtEl>
                                          <p:spTgt spid="82"/>
                                        </p:tgtEl>
                                      </p:cBhvr>
                                      <p:to x="100000" y="95000"/>
                                    </p:animScale>
                                    <p:animScale>
                                      <p:cBhvr>
                                        <p:cTn id="157" dur="166" decel="50000">
                                          <p:stCondLst>
                                            <p:cond delay="1834"/>
                                          </p:stCondLst>
                                        </p:cTn>
                                        <p:tgtEl>
                                          <p:spTgt spid="82"/>
                                        </p:tgtEl>
                                      </p:cBhvr>
                                      <p:to x="100000" y="100000"/>
                                    </p:animScale>
                                  </p:childTnLst>
                                </p:cTn>
                              </p:par>
                            </p:childTnLst>
                          </p:cTn>
                        </p:par>
                      </p:childTnLst>
                    </p:cTn>
                  </p:par>
                  <p:par>
                    <p:cTn id="158" fill="hold">
                      <p:stCondLst>
                        <p:cond delay="indefinite"/>
                      </p:stCondLst>
                      <p:childTnLst>
                        <p:par>
                          <p:cTn id="159" fill="hold">
                            <p:stCondLst>
                              <p:cond delay="0"/>
                            </p:stCondLst>
                            <p:childTnLst>
                              <p:par>
                                <p:cTn id="160" presetID="26" presetClass="entr" presetSubtype="0" fill="hold" grpId="0" nodeType="clickEffect">
                                  <p:stCondLst>
                                    <p:cond delay="0"/>
                                  </p:stCondLst>
                                  <p:childTnLst>
                                    <p:set>
                                      <p:cBhvr>
                                        <p:cTn id="161" dur="1" fill="hold">
                                          <p:stCondLst>
                                            <p:cond delay="0"/>
                                          </p:stCondLst>
                                        </p:cTn>
                                        <p:tgtEl>
                                          <p:spTgt spid="83"/>
                                        </p:tgtEl>
                                        <p:attrNameLst>
                                          <p:attrName>style.visibility</p:attrName>
                                        </p:attrNameLst>
                                      </p:cBhvr>
                                      <p:to>
                                        <p:strVal val="visible"/>
                                      </p:to>
                                    </p:set>
                                    <p:animEffect transition="in" filter="wipe(down)">
                                      <p:cBhvr>
                                        <p:cTn id="162" dur="580">
                                          <p:stCondLst>
                                            <p:cond delay="0"/>
                                          </p:stCondLst>
                                        </p:cTn>
                                        <p:tgtEl>
                                          <p:spTgt spid="83"/>
                                        </p:tgtEl>
                                      </p:cBhvr>
                                    </p:animEffect>
                                    <p:anim calcmode="lin" valueType="num">
                                      <p:cBhvr>
                                        <p:cTn id="163"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168" dur="26">
                                          <p:stCondLst>
                                            <p:cond delay="650"/>
                                          </p:stCondLst>
                                        </p:cTn>
                                        <p:tgtEl>
                                          <p:spTgt spid="83"/>
                                        </p:tgtEl>
                                      </p:cBhvr>
                                      <p:to x="100000" y="60000"/>
                                    </p:animScale>
                                    <p:animScale>
                                      <p:cBhvr>
                                        <p:cTn id="169" dur="166" decel="50000">
                                          <p:stCondLst>
                                            <p:cond delay="676"/>
                                          </p:stCondLst>
                                        </p:cTn>
                                        <p:tgtEl>
                                          <p:spTgt spid="83"/>
                                        </p:tgtEl>
                                      </p:cBhvr>
                                      <p:to x="100000" y="100000"/>
                                    </p:animScale>
                                    <p:animScale>
                                      <p:cBhvr>
                                        <p:cTn id="170" dur="26">
                                          <p:stCondLst>
                                            <p:cond delay="1312"/>
                                          </p:stCondLst>
                                        </p:cTn>
                                        <p:tgtEl>
                                          <p:spTgt spid="83"/>
                                        </p:tgtEl>
                                      </p:cBhvr>
                                      <p:to x="100000" y="80000"/>
                                    </p:animScale>
                                    <p:animScale>
                                      <p:cBhvr>
                                        <p:cTn id="171" dur="166" decel="50000">
                                          <p:stCondLst>
                                            <p:cond delay="1338"/>
                                          </p:stCondLst>
                                        </p:cTn>
                                        <p:tgtEl>
                                          <p:spTgt spid="83"/>
                                        </p:tgtEl>
                                      </p:cBhvr>
                                      <p:to x="100000" y="100000"/>
                                    </p:animScale>
                                    <p:animScale>
                                      <p:cBhvr>
                                        <p:cTn id="172" dur="26">
                                          <p:stCondLst>
                                            <p:cond delay="1642"/>
                                          </p:stCondLst>
                                        </p:cTn>
                                        <p:tgtEl>
                                          <p:spTgt spid="83"/>
                                        </p:tgtEl>
                                      </p:cBhvr>
                                      <p:to x="100000" y="90000"/>
                                    </p:animScale>
                                    <p:animScale>
                                      <p:cBhvr>
                                        <p:cTn id="173" dur="166" decel="50000">
                                          <p:stCondLst>
                                            <p:cond delay="1668"/>
                                          </p:stCondLst>
                                        </p:cTn>
                                        <p:tgtEl>
                                          <p:spTgt spid="83"/>
                                        </p:tgtEl>
                                      </p:cBhvr>
                                      <p:to x="100000" y="100000"/>
                                    </p:animScale>
                                    <p:animScale>
                                      <p:cBhvr>
                                        <p:cTn id="174" dur="26">
                                          <p:stCondLst>
                                            <p:cond delay="1808"/>
                                          </p:stCondLst>
                                        </p:cTn>
                                        <p:tgtEl>
                                          <p:spTgt spid="83"/>
                                        </p:tgtEl>
                                      </p:cBhvr>
                                      <p:to x="100000" y="95000"/>
                                    </p:animScale>
                                    <p:animScale>
                                      <p:cBhvr>
                                        <p:cTn id="175" dur="166" decel="50000">
                                          <p:stCondLst>
                                            <p:cond delay="1834"/>
                                          </p:stCondLst>
                                        </p:cTn>
                                        <p:tgtEl>
                                          <p:spTgt spid="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0" grpId="0"/>
      <p:bldP spid="71" grpId="0"/>
      <p:bldP spid="73" grpId="0"/>
      <p:bldP spid="74" grpId="0"/>
      <p:bldP spid="75" grpId="0" animBg="1"/>
      <p:bldP spid="82" grpId="0"/>
      <p:bldP spid="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35696" y="865464"/>
            <a:ext cx="4717504" cy="461665"/>
          </a:xfrm>
          <a:prstGeom prst="rect">
            <a:avLst/>
          </a:prstGeom>
          <a:noFill/>
        </p:spPr>
        <p:txBody>
          <a:bodyPr wrap="square" rtlCol="0">
            <a:spAutoFit/>
          </a:bodyPr>
          <a:lstStyle/>
          <a:p>
            <a:r>
              <a:rPr lang="fr-FR" b="1" i="1" dirty="0">
                <a:solidFill>
                  <a:prstClr val="black"/>
                </a:solidFill>
                <a:ea typeface="+mj-ea"/>
                <a:cs typeface="+mj-cs"/>
              </a:rPr>
              <a:t>Enjeux et </a:t>
            </a:r>
            <a:r>
              <a:rPr lang="fr-FR" b="1" i="1" dirty="0" smtClean="0">
                <a:solidFill>
                  <a:prstClr val="black"/>
                </a:solidFill>
                <a:ea typeface="+mj-ea"/>
                <a:cs typeface="+mj-cs"/>
              </a:rPr>
              <a:t>orientations stratégiques</a:t>
            </a:r>
            <a:endParaRPr lang="fr-FR" sz="2400" dirty="0"/>
          </a:p>
        </p:txBody>
      </p:sp>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327129"/>
            <a:ext cx="8625131" cy="5198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Espace réservé du numéro de diapositive 7"/>
          <p:cNvSpPr>
            <a:spLocks noGrp="1"/>
          </p:cNvSpPr>
          <p:nvPr>
            <p:ph type="sldNum" sz="quarter" idx="4294967295"/>
          </p:nvPr>
        </p:nvSpPr>
        <p:spPr>
          <a:xfrm>
            <a:off x="6553200" y="6356350"/>
            <a:ext cx="2133600" cy="365125"/>
          </a:xfrm>
          <a:prstGeom prst="rect">
            <a:avLst/>
          </a:prstGeom>
        </p:spPr>
        <p:txBody>
          <a:bodyPr/>
          <a:lstStyle/>
          <a:p>
            <a:fld id="{9BE78FC6-7057-4346-9E48-C25A877BF70E}" type="slidenum">
              <a:rPr lang="fr-FR" smtClean="0"/>
              <a:pPr/>
              <a:t>11</a:t>
            </a:fld>
            <a:endParaRPr lang="fr-FR"/>
          </a:p>
        </p:txBody>
      </p:sp>
      <p:sp>
        <p:nvSpPr>
          <p:cNvPr id="2" name="Titre 1"/>
          <p:cNvSpPr>
            <a:spLocks noGrp="1"/>
          </p:cNvSpPr>
          <p:nvPr>
            <p:ph type="title"/>
          </p:nvPr>
        </p:nvSpPr>
        <p:spPr>
          <a:xfrm>
            <a:off x="382448" y="188640"/>
            <a:ext cx="8761552" cy="868363"/>
          </a:xfrm>
        </p:spPr>
        <p:txBody>
          <a:bodyPr/>
          <a:lstStyle/>
          <a:p>
            <a:r>
              <a:rPr lang="fr-FR" sz="2400" dirty="0">
                <a:latin typeface="Times New Roman" panose="02020603050405020304" pitchFamily="18" charset="0"/>
                <a:cs typeface="Times New Roman" panose="02020603050405020304" pitchFamily="18" charset="0"/>
              </a:rPr>
              <a:t>Stratégie Nationale </a:t>
            </a:r>
            <a:r>
              <a:rPr lang="fr-FR" sz="2400" dirty="0" smtClean="0">
                <a:latin typeface="Times New Roman" panose="02020603050405020304" pitchFamily="18" charset="0"/>
                <a:cs typeface="Times New Roman" panose="02020603050405020304" pitchFamily="18" charset="0"/>
              </a:rPr>
              <a:t>de Sécurité Routière </a:t>
            </a:r>
            <a:r>
              <a:rPr lang="fr-FR" sz="2400" dirty="0">
                <a:latin typeface="Times New Roman" panose="02020603050405020304" pitchFamily="18" charset="0"/>
                <a:cs typeface="Times New Roman" panose="02020603050405020304" pitchFamily="18" charset="0"/>
              </a:rPr>
              <a:t>2017-2026</a:t>
            </a:r>
            <a:br>
              <a:rPr lang="fr-FR" sz="2400" dirty="0">
                <a:latin typeface="Times New Roman" panose="02020603050405020304" pitchFamily="18" charset="0"/>
                <a:cs typeface="Times New Roman" panose="02020603050405020304" pitchFamily="18" charset="0"/>
              </a:rPr>
            </a:br>
            <a:endParaRPr lang="fr-FR" sz="2400" dirty="0"/>
          </a:p>
        </p:txBody>
      </p:sp>
    </p:spTree>
    <p:extLst>
      <p:ext uri="{BB962C8B-B14F-4D97-AF65-F5344CB8AC3E}">
        <p14:creationId xmlns="" xmlns:p14="http://schemas.microsoft.com/office/powerpoint/2010/main" val="2202180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4294967295"/>
          </p:nvPr>
        </p:nvSpPr>
        <p:spPr>
          <a:xfrm>
            <a:off x="6553200" y="6356350"/>
            <a:ext cx="2133600" cy="365125"/>
          </a:xfrm>
          <a:prstGeom prst="rect">
            <a:avLst/>
          </a:prstGeom>
        </p:spPr>
        <p:txBody>
          <a:bodyPr/>
          <a:lstStyle/>
          <a:p>
            <a:fld id="{9BE78FC6-7057-4346-9E48-C25A877BF70E}" type="slidenum">
              <a:rPr lang="fr-FR" smtClean="0"/>
              <a:pPr/>
              <a:t>12</a:t>
            </a:fld>
            <a:endParaRPr lang="fr-FR"/>
          </a:p>
        </p:txBody>
      </p:sp>
      <p:sp>
        <p:nvSpPr>
          <p:cNvPr id="2" name="Titre 1"/>
          <p:cNvSpPr>
            <a:spLocks noGrp="1"/>
          </p:cNvSpPr>
          <p:nvPr>
            <p:ph type="title"/>
          </p:nvPr>
        </p:nvSpPr>
        <p:spPr>
          <a:xfrm>
            <a:off x="382448" y="188640"/>
            <a:ext cx="8761552" cy="868363"/>
          </a:xfrm>
        </p:spPr>
        <p:txBody>
          <a:bodyPr/>
          <a:lstStyle/>
          <a:p>
            <a:r>
              <a:rPr lang="fr-FR" sz="2400" dirty="0">
                <a:latin typeface="Times New Roman" panose="02020603050405020304" pitchFamily="18" charset="0"/>
                <a:cs typeface="Times New Roman" panose="02020603050405020304" pitchFamily="18" charset="0"/>
              </a:rPr>
              <a:t>Stratégie Nationale </a:t>
            </a:r>
            <a:r>
              <a:rPr lang="fr-FR" sz="2400" dirty="0" smtClean="0">
                <a:latin typeface="Times New Roman" panose="02020603050405020304" pitchFamily="18" charset="0"/>
                <a:cs typeface="Times New Roman" panose="02020603050405020304" pitchFamily="18" charset="0"/>
              </a:rPr>
              <a:t>de Sécurité Routière </a:t>
            </a:r>
            <a:r>
              <a:rPr lang="fr-FR" sz="2400" dirty="0">
                <a:latin typeface="Times New Roman" panose="02020603050405020304" pitchFamily="18" charset="0"/>
                <a:cs typeface="Times New Roman" panose="02020603050405020304" pitchFamily="18" charset="0"/>
              </a:rPr>
              <a:t>2017-2026</a:t>
            </a:r>
            <a:br>
              <a:rPr lang="fr-FR" sz="2400" dirty="0">
                <a:latin typeface="Times New Roman" panose="02020603050405020304" pitchFamily="18" charset="0"/>
                <a:cs typeface="Times New Roman" panose="02020603050405020304" pitchFamily="18" charset="0"/>
              </a:rPr>
            </a:br>
            <a:endParaRPr lang="fr-FR" sz="2400" dirty="0"/>
          </a:p>
        </p:txBody>
      </p:sp>
      <p:graphicFrame>
        <p:nvGraphicFramePr>
          <p:cNvPr id="6" name="Tableau 5"/>
          <p:cNvGraphicFramePr>
            <a:graphicFrameLocks noGrp="1"/>
          </p:cNvGraphicFramePr>
          <p:nvPr>
            <p:extLst>
              <p:ext uri="{D42A27DB-BD31-4B8C-83A1-F6EECF244321}">
                <p14:modId xmlns="" xmlns:p14="http://schemas.microsoft.com/office/powerpoint/2010/main" val="126957186"/>
              </p:ext>
            </p:extLst>
          </p:nvPr>
        </p:nvGraphicFramePr>
        <p:xfrm>
          <a:off x="356192" y="1268760"/>
          <a:ext cx="8485187" cy="1197012"/>
        </p:xfrm>
        <a:graphic>
          <a:graphicData uri="http://schemas.openxmlformats.org/drawingml/2006/table">
            <a:tbl>
              <a:tblPr firstRow="1" bandRow="1">
                <a:tableStyleId>{21E4AEA4-8DFA-4A89-87EB-49C32662AFE0}</a:tableStyleId>
              </a:tblPr>
              <a:tblGrid>
                <a:gridCol w="1697037">
                  <a:extLst>
                    <a:ext uri="{9D8B030D-6E8A-4147-A177-3AD203B41FA5}">
                      <a16:colId xmlns:a16="http://schemas.microsoft.com/office/drawing/2014/main" xmlns="" val="20000"/>
                    </a:ext>
                  </a:extLst>
                </a:gridCol>
                <a:gridCol w="1697037">
                  <a:extLst>
                    <a:ext uri="{9D8B030D-6E8A-4147-A177-3AD203B41FA5}">
                      <a16:colId xmlns:a16="http://schemas.microsoft.com/office/drawing/2014/main" xmlns="" val="20001"/>
                    </a:ext>
                  </a:extLst>
                </a:gridCol>
                <a:gridCol w="1697037">
                  <a:extLst>
                    <a:ext uri="{9D8B030D-6E8A-4147-A177-3AD203B41FA5}">
                      <a16:colId xmlns:a16="http://schemas.microsoft.com/office/drawing/2014/main" xmlns="" val="20002"/>
                    </a:ext>
                  </a:extLst>
                </a:gridCol>
                <a:gridCol w="1905106">
                  <a:extLst>
                    <a:ext uri="{9D8B030D-6E8A-4147-A177-3AD203B41FA5}">
                      <a16:colId xmlns:a16="http://schemas.microsoft.com/office/drawing/2014/main" xmlns="" val="20003"/>
                    </a:ext>
                  </a:extLst>
                </a:gridCol>
                <a:gridCol w="1488970">
                  <a:extLst>
                    <a:ext uri="{9D8B030D-6E8A-4147-A177-3AD203B41FA5}">
                      <a16:colId xmlns:a16="http://schemas.microsoft.com/office/drawing/2014/main" xmlns="" val="20004"/>
                    </a:ext>
                  </a:extLst>
                </a:gridCol>
              </a:tblGrid>
              <a:tr h="39619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t> ENJEUX STRATEGIQUES (5 enjeux)</a:t>
                      </a:r>
                      <a:endParaRPr lang="fr-FR" sz="2000" b="1" dirty="0">
                        <a:solidFill>
                          <a:schemeClr val="accent2">
                            <a:lumMod val="75000"/>
                          </a:schemeClr>
                        </a:solidFill>
                        <a:latin typeface="Sakkal Majalla" pitchFamily="2" charset="-78"/>
                        <a:ea typeface="Calibri"/>
                        <a:cs typeface="Sakkal Majalla" pitchFamily="2" charset="-78"/>
                      </a:endParaRPr>
                    </a:p>
                  </a:txBody>
                  <a:tcPr marL="84409" marR="84409" marT="45715" marB="45715" anchor="b"/>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10000"/>
                  </a:ext>
                </a:extLst>
              </a:tr>
              <a:tr h="8007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Piétons</a:t>
                      </a:r>
                      <a:endParaRPr lang="fr-FR" sz="1400" b="1" dirty="0">
                        <a:solidFill>
                          <a:srgbClr val="333399"/>
                        </a:solidFill>
                        <a:latin typeface="Calibri" pitchFamily="34" charset="0"/>
                        <a:cs typeface="Calibri" pitchFamily="34" charset="0"/>
                      </a:endParaRPr>
                    </a:p>
                  </a:txBody>
                  <a:tcPr marL="84409" marR="84409"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 2/3 roues motorisés</a:t>
                      </a:r>
                      <a:endParaRPr lang="fr-FR" sz="1400" b="1" dirty="0">
                        <a:solidFill>
                          <a:srgbClr val="333399"/>
                        </a:solidFill>
                        <a:latin typeface="Calibri" pitchFamily="34" charset="0"/>
                        <a:cs typeface="Calibri" pitchFamily="34" charset="0"/>
                      </a:endParaRPr>
                    </a:p>
                  </a:txBody>
                  <a:tcPr marL="84409" marR="84409"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Accidents impliquant un seul véhicule</a:t>
                      </a:r>
                      <a:endParaRPr lang="fr-FR" sz="1400" b="1" dirty="0">
                        <a:solidFill>
                          <a:srgbClr val="333399"/>
                        </a:solidFill>
                        <a:latin typeface="Calibri" pitchFamily="34" charset="0"/>
                        <a:ea typeface="Calibri"/>
                        <a:cs typeface="Calibri" pitchFamily="34" charset="0"/>
                      </a:endParaRPr>
                    </a:p>
                  </a:txBody>
                  <a:tcPr marL="84409" marR="84409" marT="45715" marB="45715" anchor="ctr"/>
                </a:tc>
                <a:tc>
                  <a:txBody>
                    <a:bodyPr/>
                    <a:lstStyle/>
                    <a:p>
                      <a:pPr algn="ctr" rtl="1"/>
                      <a:r>
                        <a:rPr lang="fr-FR" sz="1400" dirty="0"/>
                        <a:t>Enfants de 0 à 14 ans</a:t>
                      </a:r>
                      <a:endParaRPr lang="fr-FR" sz="1400" b="1" dirty="0">
                        <a:solidFill>
                          <a:srgbClr val="333399"/>
                        </a:solidFill>
                        <a:latin typeface="Calibri" pitchFamily="34" charset="0"/>
                        <a:cs typeface="Calibri" pitchFamily="34" charset="0"/>
                      </a:endParaRPr>
                    </a:p>
                  </a:txBody>
                  <a:tcPr marL="84409" marR="84409"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Transport professionnel</a:t>
                      </a:r>
                      <a:endParaRPr lang="fr-FR" sz="1400" b="1" dirty="0">
                        <a:solidFill>
                          <a:srgbClr val="333399"/>
                        </a:solidFill>
                        <a:latin typeface="Calibri" pitchFamily="34" charset="0"/>
                        <a:cs typeface="Calibri" pitchFamily="34" charset="0"/>
                      </a:endParaRPr>
                    </a:p>
                  </a:txBody>
                  <a:tcPr marL="84409" marR="84409" marT="45715" marB="45715" anchor="ctr"/>
                </a:tc>
                <a:extLst>
                  <a:ext uri="{0D108BD9-81ED-4DB2-BD59-A6C34878D82A}">
                    <a16:rowId xmlns:a16="http://schemas.microsoft.com/office/drawing/2014/main" xmlns="" val="10001"/>
                  </a:ext>
                </a:extLst>
              </a:tr>
            </a:tbl>
          </a:graphicData>
        </a:graphic>
      </p:graphicFrame>
      <p:grpSp>
        <p:nvGrpSpPr>
          <p:cNvPr id="7" name="Groupe 2"/>
          <p:cNvGrpSpPr>
            <a:grpSpLocks/>
          </p:cNvGrpSpPr>
          <p:nvPr/>
        </p:nvGrpSpPr>
        <p:grpSpPr bwMode="auto">
          <a:xfrm>
            <a:off x="551090" y="2627313"/>
            <a:ext cx="8290289" cy="3884612"/>
            <a:chOff x="1565627" y="1988841"/>
            <a:chExt cx="6627732" cy="3971347"/>
          </a:xfrm>
        </p:grpSpPr>
        <p:sp>
          <p:nvSpPr>
            <p:cNvPr id="9" name="Triangle isocèle 26"/>
            <p:cNvSpPr>
              <a:spLocks noChangeArrowheads="1"/>
            </p:cNvSpPr>
            <p:nvPr/>
          </p:nvSpPr>
          <p:spPr bwMode="auto">
            <a:xfrm>
              <a:off x="1579849" y="1998579"/>
              <a:ext cx="481314" cy="373277"/>
            </a:xfrm>
            <a:prstGeom prst="triangle">
              <a:avLst>
                <a:gd name="adj" fmla="val 50000"/>
              </a:avLst>
            </a:prstGeom>
            <a:solidFill>
              <a:srgbClr val="F8C8C7"/>
            </a:solidFill>
            <a:ln w="9525" algn="ctr">
              <a:solidFill>
                <a:schemeClr val="accent4">
                  <a:lumMod val="60000"/>
                  <a:lumOff val="40000"/>
                </a:schemeClr>
              </a:solidFill>
              <a:round/>
              <a:headEnd/>
              <a:tailEnd/>
            </a:ln>
          </p:spPr>
          <p:txBody>
            <a:bodyPr/>
            <a:lstStyle/>
            <a:p>
              <a:pPr marL="0" marR="0" lvl="0" indent="0" algn="r" defTabSz="914400" rtl="1" eaLnBrk="0" fontAlgn="auto" latinLnBrk="0" hangingPunct="0">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0" name="Groupe 1"/>
            <p:cNvGrpSpPr>
              <a:grpSpLocks/>
            </p:cNvGrpSpPr>
            <p:nvPr/>
          </p:nvGrpSpPr>
          <p:grpSpPr bwMode="auto">
            <a:xfrm>
              <a:off x="1565627" y="1988841"/>
              <a:ext cx="6627732" cy="3971347"/>
              <a:chOff x="1565627" y="1988841"/>
              <a:chExt cx="6627732" cy="3971347"/>
            </a:xfrm>
          </p:grpSpPr>
          <p:grpSp>
            <p:nvGrpSpPr>
              <p:cNvPr id="11" name="Groupe 24"/>
              <p:cNvGrpSpPr>
                <a:grpSpLocks/>
              </p:cNvGrpSpPr>
              <p:nvPr/>
            </p:nvGrpSpPr>
            <p:grpSpPr bwMode="auto">
              <a:xfrm>
                <a:off x="1565627" y="1988841"/>
                <a:ext cx="6627730" cy="3410724"/>
                <a:chOff x="1541169" y="3328685"/>
                <a:chExt cx="5465371" cy="3849227"/>
              </a:xfrm>
            </p:grpSpPr>
            <p:sp>
              <p:nvSpPr>
                <p:cNvPr id="13" name="Rectangle 12"/>
                <p:cNvSpPr/>
                <p:nvPr/>
              </p:nvSpPr>
              <p:spPr bwMode="auto">
                <a:xfrm>
                  <a:off x="3562865" y="3830544"/>
                  <a:ext cx="1669767" cy="3318862"/>
                </a:xfrm>
                <a:prstGeom prst="rect">
                  <a:avLst/>
                </a:prstGeom>
                <a:solidFill>
                  <a:srgbClr val="F8C8C7"/>
                </a:solidFill>
                <a:ln w="9525" cap="flat" cmpd="sng" algn="ctr">
                  <a:solidFill>
                    <a:schemeClr val="accent6">
                      <a:lumMod val="60000"/>
                      <a:lumOff val="40000"/>
                    </a:schemeClr>
                  </a:solidFill>
                  <a:prstDash val="solid"/>
                  <a:round/>
                  <a:headEnd type="none" w="med" len="med"/>
                  <a:tailEnd type="none" w="med" len="med"/>
                </a:ln>
                <a:effectLst/>
              </p:spPr>
              <p:txBody>
                <a:bodyPr/>
                <a:lstStyle/>
                <a:p>
                  <a:pPr marL="0" marR="0" lvl="0" indent="0" algn="l" defTabSz="914400" rtl="0" eaLnBrk="0" fontAlgn="auto" latinLnBrk="0" hangingPunct="0">
                    <a:lnSpc>
                      <a:spcPct val="115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Comportement plus sûr des usagers:</a:t>
                  </a:r>
                </a:p>
                <a:p>
                  <a:pPr marL="0" marR="0" lvl="0" indent="0" algn="l" defTabSz="914400" rtl="0" eaLnBrk="0" fontAlgn="auto" latinLnBrk="0" hangingPunct="0">
                    <a:lnSpc>
                      <a:spcPct val="115000"/>
                    </a:lnSpc>
                    <a:spcBef>
                      <a:spcPts val="0"/>
                    </a:spcBef>
                    <a:spcAft>
                      <a:spcPts val="800"/>
                    </a:spcAft>
                    <a:buClrTx/>
                    <a:buSzTx/>
                    <a:buFontTx/>
                    <a:buNone/>
                    <a:tabLst/>
                    <a:defRPr/>
                  </a:pPr>
                  <a:endParaRPr kumimoji="0" lang="fr-FR" sz="8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endParaRPr>
                </a:p>
                <a:p>
                  <a:pPr marL="285750" marR="0" lvl="0" indent="-285750" algn="l" defTabSz="914400" rtl="0" eaLnBrk="0" fontAlgn="auto" latinLnBrk="0" hangingPunct="0">
                    <a:lnSpc>
                      <a:spcPct val="100000"/>
                    </a:lnSpc>
                    <a:spcBef>
                      <a:spcPts val="0"/>
                    </a:spcBef>
                    <a:spcAft>
                      <a:spcPts val="600"/>
                    </a:spcAft>
                    <a:buClrTx/>
                    <a:buSzTx/>
                    <a:buFont typeface="Wingdings" pitchFamily="2" charset="2"/>
                    <a:buChar char="Ø"/>
                    <a:tabLst/>
                    <a:defRPr/>
                  </a:pPr>
                  <a:r>
                    <a:rPr kumimoji="0" lang="fr-FR" sz="16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contrôle et Sanctions</a:t>
                  </a:r>
                  <a:r>
                    <a:rPr kumimoji="0" lang="ar-MA" sz="16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a:t>
                  </a:r>
                </a:p>
                <a:p>
                  <a:pPr marL="285750" marR="0" lvl="0" indent="-285750" algn="l" defTabSz="914400" rtl="0" eaLnBrk="0" fontAlgn="auto" latinLnBrk="0" hangingPunct="0">
                    <a:lnSpc>
                      <a:spcPct val="100000"/>
                    </a:lnSpc>
                    <a:spcBef>
                      <a:spcPts val="0"/>
                    </a:spcBef>
                    <a:spcAft>
                      <a:spcPts val="600"/>
                    </a:spcAft>
                    <a:buClrTx/>
                    <a:buSzTx/>
                    <a:buFont typeface="Wingdings" pitchFamily="2" charset="2"/>
                    <a:buChar char="Ø"/>
                    <a:tabLst/>
                    <a:defRPr/>
                  </a:pPr>
                  <a:r>
                    <a:rPr kumimoji="0" lang="fr-FR" sz="16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Formation;</a:t>
                  </a:r>
                </a:p>
                <a:p>
                  <a:pPr marL="285750" marR="0" lvl="0" indent="-285750" algn="l" defTabSz="914400" rtl="0" eaLnBrk="0" fontAlgn="auto" latinLnBrk="0" hangingPunct="0">
                    <a:lnSpc>
                      <a:spcPct val="100000"/>
                    </a:lnSpc>
                    <a:spcBef>
                      <a:spcPts val="0"/>
                    </a:spcBef>
                    <a:spcAft>
                      <a:spcPts val="600"/>
                    </a:spcAft>
                    <a:buClrTx/>
                    <a:buSzTx/>
                    <a:buFont typeface="Wingdings" pitchFamily="2" charset="2"/>
                    <a:buChar char="Ø"/>
                    <a:tabLst/>
                    <a:defRPr/>
                  </a:pPr>
                  <a:r>
                    <a:rPr kumimoji="0" lang="fr-FR" sz="16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Sensibilisation</a:t>
                  </a:r>
                  <a:endParaRPr kumimoji="0" lang="fr-FR" sz="14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endParaRPr>
                </a:p>
              </p:txBody>
            </p:sp>
            <p:sp>
              <p:nvSpPr>
                <p:cNvPr id="14" name="Rectangle 13"/>
                <p:cNvSpPr/>
                <p:nvPr/>
              </p:nvSpPr>
              <p:spPr bwMode="auto">
                <a:xfrm>
                  <a:off x="6577912" y="3821155"/>
                  <a:ext cx="428628" cy="3318067"/>
                </a:xfrm>
                <a:prstGeom prst="rect">
                  <a:avLst/>
                </a:prstGeom>
                <a:solidFill>
                  <a:srgbClr val="F8C8C7"/>
                </a:solidFill>
                <a:ln w="9525" cap="flat" cmpd="sng" algn="ctr">
                  <a:solidFill>
                    <a:schemeClr val="accent4">
                      <a:lumMod val="60000"/>
                      <a:lumOff val="40000"/>
                    </a:schemeClr>
                  </a:solidFill>
                  <a:prstDash val="solid"/>
                  <a:round/>
                  <a:headEnd type="none" w="med" len="med"/>
                  <a:tailEnd type="none" w="med" len="med"/>
                </a:ln>
                <a:effectLst/>
                <a:scene3d>
                  <a:camera prst="orthographicFront"/>
                  <a:lightRig rig="sunrise" dir="t"/>
                </a:scene3d>
                <a:sp3d prstMaterial="dkEdge">
                  <a:bevelB w="165100" prst="coolSlant"/>
                </a:sp3d>
              </p:spPr>
              <p:txBody>
                <a:bodyPr vert="vert270"/>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Réponse</a:t>
                  </a:r>
                  <a:r>
                    <a:rPr kumimoji="0" lang="fr-FR" sz="20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 après l'accident</a:t>
                  </a:r>
                  <a:endParaRPr kumimoji="0" lang="fr-FR" sz="2000" b="1" i="0" u="none" strike="noStrike" kern="1200" cap="none" spc="0" normalizeH="0" baseline="0" noProof="0" dirty="0">
                    <a:ln>
                      <a:noFill/>
                    </a:ln>
                    <a:solidFill>
                      <a:prstClr val="black"/>
                    </a:solidFill>
                    <a:effectLst/>
                    <a:uLnTx/>
                    <a:uFillTx/>
                    <a:latin typeface="Sakkal Majalla" panose="02000000000000000000" pitchFamily="2" charset="-78"/>
                    <a:ea typeface="ヒラギノ角ゴ Pro W3" pitchFamily="1" charset="-128"/>
                    <a:cs typeface="Sakkal Majalla" panose="02000000000000000000" pitchFamily="2" charset="-78"/>
                  </a:endParaRPr>
                </a:p>
              </p:txBody>
            </p:sp>
            <p:sp>
              <p:nvSpPr>
                <p:cNvPr id="15" name="Rectangle 14"/>
                <p:cNvSpPr/>
                <p:nvPr/>
              </p:nvSpPr>
              <p:spPr bwMode="auto">
                <a:xfrm>
                  <a:off x="5603715" y="3760927"/>
                  <a:ext cx="428628" cy="3365210"/>
                </a:xfrm>
                <a:prstGeom prst="rect">
                  <a:avLst/>
                </a:prstGeom>
                <a:solidFill>
                  <a:srgbClr val="F8C8C7"/>
                </a:solidFill>
                <a:ln w="9525" cap="flat" cmpd="sng" algn="ctr">
                  <a:solidFill>
                    <a:schemeClr val="accent4">
                      <a:lumMod val="60000"/>
                      <a:lumOff val="40000"/>
                    </a:schemeClr>
                  </a:solidFill>
                  <a:prstDash val="solid"/>
                  <a:round/>
                  <a:headEnd type="none" w="med" len="med"/>
                  <a:tailEnd type="none" w="med" len="med"/>
                </a:ln>
                <a:effectLst/>
                <a:scene3d>
                  <a:camera prst="orthographicFront"/>
                  <a:lightRig rig="sunrise" dir="t"/>
                </a:scene3d>
                <a:sp3d prstMaterial="dkEdge">
                  <a:bevelB w="165100" prst="coolSlant"/>
                </a:sp3d>
              </p:spPr>
              <p:txBody>
                <a:bodyPr vert="vert270"/>
                <a:lstStyle/>
                <a:p>
                  <a:pPr marL="0" marR="0" lvl="0" indent="0" algn="l" defTabSz="914400" rtl="1" eaLnBrk="0" fontAlgn="auto" latinLnBrk="0" hangingPunct="0">
                    <a:lnSpc>
                      <a:spcPct val="115000"/>
                    </a:lnSpc>
                    <a:spcBef>
                      <a:spcPts val="0"/>
                    </a:spcBef>
                    <a:spcAft>
                      <a:spcPts val="800"/>
                    </a:spcAft>
                    <a:buClrTx/>
                    <a:buSzTx/>
                    <a:buFontTx/>
                    <a:buNone/>
                    <a:tabLst/>
                    <a:defRPr/>
                  </a:pPr>
                  <a:r>
                    <a:rPr kumimoji="0" lang="fr-FR" sz="20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Véhicules plus sûres</a:t>
                  </a:r>
                  <a:endParaRPr kumimoji="0" lang="fr-FR" sz="2000" b="1" i="0" u="none" strike="noStrike" kern="1200" cap="none" spc="0" normalizeH="0" baseline="0" noProof="0" dirty="0">
                    <a:ln>
                      <a:noFill/>
                    </a:ln>
                    <a:solidFill>
                      <a:srgbClr val="333399"/>
                    </a:solidFill>
                    <a:effectLst/>
                    <a:uLnTx/>
                    <a:uFillTx/>
                    <a:latin typeface="Sakkal Majalla" panose="02000000000000000000" pitchFamily="2" charset="-78"/>
                    <a:ea typeface="ヒラギノ角ゴ Pro W3" pitchFamily="1" charset="-128"/>
                    <a:cs typeface="Sakkal Majalla" panose="02000000000000000000" pitchFamily="2" charset="-78"/>
                  </a:endParaRPr>
                </a:p>
              </p:txBody>
            </p:sp>
            <p:sp>
              <p:nvSpPr>
                <p:cNvPr id="16" name="Rectangle 15"/>
                <p:cNvSpPr/>
                <p:nvPr/>
              </p:nvSpPr>
              <p:spPr bwMode="auto">
                <a:xfrm>
                  <a:off x="2748254" y="3786190"/>
                  <a:ext cx="428628" cy="3339947"/>
                </a:xfrm>
                <a:prstGeom prst="rect">
                  <a:avLst/>
                </a:prstGeom>
                <a:solidFill>
                  <a:srgbClr val="F8C8C7"/>
                </a:solidFill>
                <a:ln w="9525" cap="flat" cmpd="sng" algn="ctr">
                  <a:solidFill>
                    <a:schemeClr val="accent4">
                      <a:lumMod val="60000"/>
                      <a:lumOff val="40000"/>
                    </a:schemeClr>
                  </a:solidFill>
                  <a:prstDash val="solid"/>
                  <a:round/>
                  <a:headEnd type="none" w="med" len="med"/>
                  <a:tailEnd type="none" w="med" len="med"/>
                </a:ln>
                <a:effectLst/>
                <a:scene3d>
                  <a:camera prst="orthographicFront"/>
                  <a:lightRig rig="sunrise" dir="t"/>
                </a:scene3d>
                <a:sp3d prstMaterial="dkEdge">
                  <a:bevelB w="165100" prst="coolSlant"/>
                </a:sp3d>
              </p:spPr>
              <p:txBody>
                <a:bodyPr vert="vert270"/>
                <a:lstStyle/>
                <a:p>
                  <a:pPr marL="0" marR="0" lvl="0" indent="0" algn="l" defTabSz="914400" rtl="1" eaLnBrk="0" fontAlgn="auto" latinLnBrk="0" hangingPunct="0">
                    <a:lnSpc>
                      <a:spcPct val="115000"/>
                    </a:lnSpc>
                    <a:spcBef>
                      <a:spcPts val="0"/>
                    </a:spcBef>
                    <a:spcAft>
                      <a:spcPts val="800"/>
                    </a:spcAft>
                    <a:buClrTx/>
                    <a:buSzTx/>
                    <a:buFontTx/>
                    <a:buNone/>
                    <a:tabLst/>
                    <a:defRPr/>
                  </a:pPr>
                  <a:r>
                    <a:rPr kumimoji="0" lang="fr-FR" sz="20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Routes plus sûres</a:t>
                  </a:r>
                </a:p>
              </p:txBody>
            </p:sp>
            <p:sp>
              <p:nvSpPr>
                <p:cNvPr id="17" name="Rectangle 16"/>
                <p:cNvSpPr/>
                <p:nvPr/>
              </p:nvSpPr>
              <p:spPr bwMode="auto">
                <a:xfrm>
                  <a:off x="1541169" y="3783528"/>
                  <a:ext cx="428628" cy="3394384"/>
                </a:xfrm>
                <a:prstGeom prst="rect">
                  <a:avLst/>
                </a:prstGeom>
                <a:solidFill>
                  <a:srgbClr val="F8C8C7"/>
                </a:solidFill>
                <a:ln w="9525" cap="flat" cmpd="sng" algn="ctr">
                  <a:solidFill>
                    <a:schemeClr val="accent4">
                      <a:lumMod val="60000"/>
                      <a:lumOff val="40000"/>
                    </a:schemeClr>
                  </a:solidFill>
                  <a:prstDash val="solid"/>
                  <a:round/>
                  <a:headEnd type="none" w="med" len="med"/>
                  <a:tailEnd type="none" w="med" len="med"/>
                </a:ln>
                <a:effectLst/>
                <a:scene3d>
                  <a:camera prst="orthographicFront"/>
                  <a:lightRig rig="sunrise" dir="t"/>
                </a:scene3d>
                <a:sp3d prstMaterial="dkEdge">
                  <a:bevelB w="165100" prst="coolSlant"/>
                </a:sp3d>
              </p:spPr>
              <p:txBody>
                <a:bodyPr vert="vert270"/>
                <a:lstStyle/>
                <a:p>
                  <a:pPr marL="0" marR="0" lvl="0" indent="0" algn="l" defTabSz="914400" rtl="1" eaLnBrk="0" fontAlgn="auto" latinLnBrk="0" hangingPunct="0">
                    <a:lnSpc>
                      <a:spcPct val="115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Gestion de la sécurité routière</a:t>
                  </a:r>
                  <a:endParaRPr kumimoji="0" lang="fr-FR" sz="1800" b="1" i="0" u="none" strike="noStrike" kern="1200" cap="none" spc="0" normalizeH="0" baseline="0" noProof="0" dirty="0">
                    <a:ln>
                      <a:noFill/>
                    </a:ln>
                    <a:solidFill>
                      <a:prstClr val="black"/>
                    </a:solidFill>
                    <a:effectLst/>
                    <a:uLnTx/>
                    <a:uFillTx/>
                    <a:latin typeface="Sakkal Majalla" panose="02000000000000000000" pitchFamily="2" charset="-78"/>
                    <a:ea typeface="ヒラギノ角ゴ Pro W3" pitchFamily="1" charset="-128"/>
                    <a:cs typeface="Sakkal Majalla" panose="02000000000000000000" pitchFamily="2" charset="-78"/>
                  </a:endParaRPr>
                </a:p>
              </p:txBody>
            </p:sp>
            <p:sp>
              <p:nvSpPr>
                <p:cNvPr id="18" name="Triangle isocèle 19"/>
                <p:cNvSpPr>
                  <a:spLocks noChangeArrowheads="1"/>
                </p:cNvSpPr>
                <p:nvPr/>
              </p:nvSpPr>
              <p:spPr bwMode="auto">
                <a:xfrm>
                  <a:off x="3562865" y="3401949"/>
                  <a:ext cx="1669767" cy="428595"/>
                </a:xfrm>
                <a:prstGeom prst="triangle">
                  <a:avLst>
                    <a:gd name="adj" fmla="val 49547"/>
                  </a:avLst>
                </a:prstGeom>
                <a:solidFill>
                  <a:srgbClr val="F8C8C7"/>
                </a:solidFill>
                <a:ln w="9525" algn="ctr">
                  <a:solidFill>
                    <a:schemeClr val="accent4">
                      <a:lumMod val="60000"/>
                      <a:lumOff val="40000"/>
                    </a:schemeClr>
                  </a:solidFill>
                  <a:round/>
                  <a:headEnd/>
                  <a:tailEnd/>
                </a:ln>
              </p:spPr>
              <p:txBody>
                <a:bodyPr/>
                <a:lstStyle/>
                <a:p>
                  <a:pPr marL="0" marR="0" lvl="0" indent="0" algn="r" defTabSz="914400" rtl="1" eaLnBrk="0" fontAlgn="auto" latinLnBrk="0" hangingPunct="0">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9" name="Triangle isocèle 20"/>
                <p:cNvSpPr>
                  <a:spLocks noChangeArrowheads="1"/>
                </p:cNvSpPr>
                <p:nvPr/>
              </p:nvSpPr>
              <p:spPr bwMode="auto">
                <a:xfrm>
                  <a:off x="2737818" y="3357991"/>
                  <a:ext cx="428145" cy="428595"/>
                </a:xfrm>
                <a:prstGeom prst="triangle">
                  <a:avLst>
                    <a:gd name="adj" fmla="val 50000"/>
                  </a:avLst>
                </a:prstGeom>
                <a:solidFill>
                  <a:srgbClr val="F8C8C7"/>
                </a:solidFill>
                <a:ln w="9525" algn="ctr">
                  <a:solidFill>
                    <a:schemeClr val="accent4">
                      <a:lumMod val="60000"/>
                      <a:lumOff val="40000"/>
                    </a:schemeClr>
                  </a:solidFill>
                  <a:round/>
                  <a:headEnd/>
                  <a:tailEnd/>
                </a:ln>
              </p:spPr>
              <p:txBody>
                <a:bodyPr/>
                <a:lstStyle/>
                <a:p>
                  <a:pPr marL="0" marR="0" lvl="0" indent="0" algn="r" defTabSz="914400" rtl="1" eaLnBrk="0" fontAlgn="auto" latinLnBrk="0" hangingPunct="0">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0" name="Triangle isocèle 21"/>
                <p:cNvSpPr>
                  <a:spLocks noChangeArrowheads="1"/>
                </p:cNvSpPr>
                <p:nvPr/>
              </p:nvSpPr>
              <p:spPr bwMode="auto">
                <a:xfrm>
                  <a:off x="5579777" y="3328685"/>
                  <a:ext cx="455917" cy="428595"/>
                </a:xfrm>
                <a:prstGeom prst="triangle">
                  <a:avLst>
                    <a:gd name="adj" fmla="val 50000"/>
                  </a:avLst>
                </a:prstGeom>
                <a:solidFill>
                  <a:srgbClr val="F8C8C7"/>
                </a:solidFill>
                <a:ln w="9525" algn="ctr">
                  <a:solidFill>
                    <a:schemeClr val="accent4">
                      <a:lumMod val="60000"/>
                      <a:lumOff val="40000"/>
                    </a:schemeClr>
                  </a:solidFill>
                  <a:round/>
                  <a:headEnd/>
                  <a:tailEnd/>
                </a:ln>
              </p:spPr>
              <p:txBody>
                <a:bodyPr/>
                <a:lstStyle/>
                <a:p>
                  <a:pPr marL="0" marR="0" lvl="0" indent="0" algn="r" defTabSz="914400" rtl="1" eaLnBrk="0" fontAlgn="auto" latinLnBrk="0" hangingPunct="0">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1" name="Triangle isocèle 22"/>
                <p:cNvSpPr>
                  <a:spLocks noChangeArrowheads="1"/>
                </p:cNvSpPr>
                <p:nvPr/>
              </p:nvSpPr>
              <p:spPr bwMode="auto">
                <a:xfrm>
                  <a:off x="6567982" y="3328685"/>
                  <a:ext cx="428145" cy="492700"/>
                </a:xfrm>
                <a:prstGeom prst="triangle">
                  <a:avLst>
                    <a:gd name="adj" fmla="val 51915"/>
                  </a:avLst>
                </a:prstGeom>
                <a:solidFill>
                  <a:srgbClr val="F8C8C7"/>
                </a:solidFill>
                <a:ln w="9525" algn="ctr">
                  <a:solidFill>
                    <a:schemeClr val="accent4">
                      <a:lumMod val="60000"/>
                      <a:lumOff val="40000"/>
                    </a:schemeClr>
                  </a:solidFill>
                  <a:round/>
                  <a:headEnd/>
                  <a:tailEnd/>
                </a:ln>
              </p:spPr>
              <p:txBody>
                <a:bodyPr/>
                <a:lstStyle/>
                <a:p>
                  <a:pPr marL="0" marR="0" lvl="0" indent="0" algn="r" defTabSz="914400" rtl="1" eaLnBrk="0" fontAlgn="auto" latinLnBrk="0" hangingPunct="0">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12" name="Rectangle 11"/>
              <p:cNvSpPr/>
              <p:nvPr/>
            </p:nvSpPr>
            <p:spPr bwMode="auto">
              <a:xfrm rot="5400000">
                <a:off x="4584613" y="2351442"/>
                <a:ext cx="594169" cy="6623323"/>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vert27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333399"/>
                    </a:solidFill>
                    <a:effectLst/>
                    <a:uLnTx/>
                    <a:uFillTx/>
                    <a:latin typeface="Sakkal Majalla" pitchFamily="2" charset="-78"/>
                    <a:ea typeface="Calibri"/>
                    <a:cs typeface="Sakkal Majalla" pitchFamily="2" charset="-78"/>
                  </a:rPr>
                  <a:t>PILIERS (5 PILIERS)</a:t>
                </a:r>
                <a:endParaRPr kumimoji="0" lang="fr-FR" sz="2000" b="1" i="0" u="none" strike="noStrike" kern="1200" cap="none" spc="0" normalizeH="0" baseline="0" noProof="0" dirty="0">
                  <a:ln>
                    <a:noFill/>
                  </a:ln>
                  <a:solidFill>
                    <a:prstClr val="black"/>
                  </a:solidFill>
                  <a:effectLst/>
                  <a:uLnTx/>
                  <a:uFillTx/>
                  <a:latin typeface="Sakkal Majalla" panose="02000000000000000000" pitchFamily="2" charset="-78"/>
                  <a:ea typeface="ヒラギノ角ゴ Pro W3" pitchFamily="1" charset="-128"/>
                  <a:cs typeface="Sakkal Majalla" panose="02000000000000000000" pitchFamily="2" charset="-78"/>
                </a:endParaRPr>
              </a:p>
            </p:txBody>
          </p:sp>
        </p:grpSp>
      </p:grpSp>
    </p:spTree>
    <p:extLst>
      <p:ext uri="{BB962C8B-B14F-4D97-AF65-F5344CB8AC3E}">
        <p14:creationId xmlns="" xmlns:p14="http://schemas.microsoft.com/office/powerpoint/2010/main" val="1950653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85786" y="0"/>
            <a:ext cx="6477000" cy="868363"/>
          </a:xfrm>
        </p:spPr>
        <p:txBody>
          <a:bodyPr/>
          <a:lstStyle/>
          <a:p>
            <a:r>
              <a:rPr lang="fr-FR" dirty="0" smtClean="0">
                <a:latin typeface="Times New Roman" pitchFamily="18" charset="0"/>
                <a:cs typeface="Times New Roman" pitchFamily="18" charset="0"/>
              </a:rPr>
              <a:t> Ordre du jour</a:t>
            </a:r>
            <a:endParaRPr lang="fr-FR" dirty="0">
              <a:latin typeface="Times New Roman" pitchFamily="18" charset="0"/>
              <a:cs typeface="Times New Roman" pitchFamily="18" charset="0"/>
            </a:endParaRPr>
          </a:p>
        </p:txBody>
      </p:sp>
      <p:sp>
        <p:nvSpPr>
          <p:cNvPr id="41" name="Line 256"/>
          <p:cNvSpPr>
            <a:spLocks noChangeShapeType="1"/>
          </p:cNvSpPr>
          <p:nvPr/>
        </p:nvSpPr>
        <p:spPr bwMode="gray">
          <a:xfrm flipV="1">
            <a:off x="1285852" y="1925587"/>
            <a:ext cx="7353336" cy="53983"/>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42" name="Rectangle 257"/>
          <p:cNvSpPr>
            <a:spLocks noChangeArrowheads="1"/>
          </p:cNvSpPr>
          <p:nvPr/>
        </p:nvSpPr>
        <p:spPr bwMode="gray">
          <a:xfrm rot="3419336">
            <a:off x="490431" y="1423016"/>
            <a:ext cx="449534" cy="460409"/>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43" name="Text Box 258"/>
          <p:cNvSpPr txBox="1">
            <a:spLocks noChangeArrowheads="1"/>
          </p:cNvSpPr>
          <p:nvPr/>
        </p:nvSpPr>
        <p:spPr bwMode="gray">
          <a:xfrm>
            <a:off x="1252223" y="1235386"/>
            <a:ext cx="7786710" cy="923330"/>
          </a:xfrm>
          <a:prstGeom prst="rect">
            <a:avLst/>
          </a:prstGeom>
          <a:noFill/>
          <a:ln w="9525" algn="ctr">
            <a:noFill/>
            <a:miter lim="800000"/>
            <a:headEnd/>
            <a:tailEnd/>
          </a:ln>
          <a:effectLst/>
        </p:spPr>
        <p:txBody>
          <a:bodyPr wrap="square">
            <a:spAutoFit/>
          </a:bodyPr>
          <a:lstStyle/>
          <a:p>
            <a:pPr algn="l" eaLnBrk="0" hangingPunct="0"/>
            <a:r>
              <a:rPr lang="fr-FR" i="1" dirty="0" smtClean="0">
                <a:solidFill>
                  <a:srgbClr val="C5C5C5"/>
                </a:solidFill>
                <a:latin typeface="Times New Roman" panose="02020603050405020304" pitchFamily="18" charset="0"/>
                <a:cs typeface="Times New Roman" panose="02020603050405020304" pitchFamily="18" charset="0"/>
              </a:rPr>
              <a:t>Problématique de la sécurité routière au Maroc et naissance de </a:t>
            </a:r>
            <a:r>
              <a:rPr lang="fr-FR" i="1" dirty="0">
                <a:solidFill>
                  <a:srgbClr val="C5C5C5"/>
                </a:solidFill>
                <a:latin typeface="Times New Roman" panose="02020603050405020304" pitchFamily="18" charset="0"/>
                <a:cs typeface="Times New Roman" panose="02020603050405020304" pitchFamily="18" charset="0"/>
              </a:rPr>
              <a:t>la Stratégie Nationale de la sécurité routière 2004 – 2013</a:t>
            </a:r>
            <a:endParaRPr lang="en-US" i="1" dirty="0">
              <a:solidFill>
                <a:srgbClr val="C5C5C5"/>
              </a:solidFill>
              <a:latin typeface="Times New Roman" panose="02020603050405020304" pitchFamily="18" charset="0"/>
              <a:cs typeface="Times New Roman" panose="02020603050405020304" pitchFamily="18" charset="0"/>
            </a:endParaRPr>
          </a:p>
          <a:p>
            <a:pPr algn="l" eaLnBrk="0" hangingPunct="0"/>
            <a:r>
              <a:rPr lang="fr-FR" i="1" dirty="0" smtClean="0">
                <a:solidFill>
                  <a:srgbClr val="C5C5C5"/>
                </a:solidFill>
                <a:latin typeface="Times New Roman" panose="02020603050405020304" pitchFamily="18" charset="0"/>
                <a:cs typeface="Times New Roman" panose="02020603050405020304" pitchFamily="18" charset="0"/>
              </a:rPr>
              <a:t> </a:t>
            </a:r>
            <a:endParaRPr lang="en-US" i="1" dirty="0">
              <a:solidFill>
                <a:srgbClr val="C5C5C5"/>
              </a:solidFill>
              <a:latin typeface="Times New Roman" panose="02020603050405020304" pitchFamily="18" charset="0"/>
              <a:cs typeface="Times New Roman" panose="02020603050405020304" pitchFamily="18" charset="0"/>
            </a:endParaRPr>
          </a:p>
        </p:txBody>
      </p:sp>
      <p:sp>
        <p:nvSpPr>
          <p:cNvPr id="44" name="Text Box 259"/>
          <p:cNvSpPr txBox="1">
            <a:spLocks noChangeArrowheads="1"/>
          </p:cNvSpPr>
          <p:nvPr/>
        </p:nvSpPr>
        <p:spPr bwMode="gray">
          <a:xfrm>
            <a:off x="554926" y="1370405"/>
            <a:ext cx="313022" cy="461665"/>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Arial" pitchFamily="34" charset="0"/>
              </a:rPr>
              <a:t>1</a:t>
            </a:r>
          </a:p>
        </p:txBody>
      </p:sp>
      <p:sp>
        <p:nvSpPr>
          <p:cNvPr id="24" name="Espace réservé du numéro de diapositive 23"/>
          <p:cNvSpPr>
            <a:spLocks noGrp="1"/>
          </p:cNvSpPr>
          <p:nvPr>
            <p:ph type="sldNum" sz="quarter" idx="12"/>
          </p:nvPr>
        </p:nvSpPr>
        <p:spPr>
          <a:xfrm>
            <a:off x="7286644" y="6286520"/>
            <a:ext cx="1616075" cy="290512"/>
          </a:xfrm>
        </p:spPr>
        <p:txBody>
          <a:bodyPr/>
          <a:lstStyle/>
          <a:p>
            <a:fld id="{F198F931-4581-41B7-875F-F4D3F3D11BF3}" type="slidenum">
              <a:rPr lang="en-US" smtClean="0"/>
              <a:pPr/>
              <a:t>13</a:t>
            </a:fld>
            <a:endParaRPr lang="en-US" dirty="0"/>
          </a:p>
        </p:txBody>
      </p:sp>
      <p:sp>
        <p:nvSpPr>
          <p:cNvPr id="14" name="Line 260"/>
          <p:cNvSpPr>
            <a:spLocks noChangeShapeType="1"/>
          </p:cNvSpPr>
          <p:nvPr/>
        </p:nvSpPr>
        <p:spPr bwMode="gray">
          <a:xfrm flipV="1">
            <a:off x="1252223" y="2673537"/>
            <a:ext cx="7353336" cy="45719"/>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15" name="Text Box 262"/>
          <p:cNvSpPr txBox="1">
            <a:spLocks noChangeArrowheads="1"/>
          </p:cNvSpPr>
          <p:nvPr/>
        </p:nvSpPr>
        <p:spPr bwMode="gray">
          <a:xfrm>
            <a:off x="419088" y="2599730"/>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pitchFamily="34" charset="0"/>
              </a:rPr>
              <a:t>2</a:t>
            </a:r>
          </a:p>
        </p:txBody>
      </p:sp>
      <p:sp>
        <p:nvSpPr>
          <p:cNvPr id="16" name="Rectangle 257"/>
          <p:cNvSpPr>
            <a:spLocks noChangeArrowheads="1"/>
          </p:cNvSpPr>
          <p:nvPr/>
        </p:nvSpPr>
        <p:spPr bwMode="gray">
          <a:xfrm rot="3419336">
            <a:off x="460305" y="2381457"/>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17" name="Text Box 259"/>
          <p:cNvSpPr txBox="1">
            <a:spLocks noChangeArrowheads="1"/>
          </p:cNvSpPr>
          <p:nvPr/>
        </p:nvSpPr>
        <p:spPr bwMode="gray">
          <a:xfrm>
            <a:off x="591954" y="2413605"/>
            <a:ext cx="356188" cy="461665"/>
          </a:xfrm>
          <a:prstGeom prst="rect">
            <a:avLst/>
          </a:prstGeom>
          <a:noFill/>
          <a:ln w="9525" algn="ctr">
            <a:noFill/>
            <a:miter lim="800000"/>
            <a:headEnd/>
            <a:tailEnd/>
          </a:ln>
          <a:effectLst/>
        </p:spPr>
        <p:txBody>
          <a:bodyPr wrap="none">
            <a:spAutoFit/>
          </a:bodyPr>
          <a:lstStyle/>
          <a:p>
            <a:pPr algn="ctr" eaLnBrk="0" hangingPunct="0"/>
            <a:r>
              <a:rPr lang="en-US" sz="2400" b="1" dirty="0" smtClean="0">
                <a:solidFill>
                  <a:srgbClr val="FFFFFF"/>
                </a:solidFill>
                <a:latin typeface="Arial" pitchFamily="34" charset="0"/>
              </a:rPr>
              <a:t>2</a:t>
            </a:r>
            <a:endParaRPr lang="en-US" sz="2400" b="1" dirty="0">
              <a:solidFill>
                <a:srgbClr val="FFFFFF"/>
              </a:solidFill>
              <a:latin typeface="Arial" pitchFamily="34" charset="0"/>
            </a:endParaRPr>
          </a:p>
        </p:txBody>
      </p:sp>
      <p:sp>
        <p:nvSpPr>
          <p:cNvPr id="19" name="Line 260"/>
          <p:cNvSpPr>
            <a:spLocks noChangeShapeType="1"/>
          </p:cNvSpPr>
          <p:nvPr/>
        </p:nvSpPr>
        <p:spPr bwMode="gray">
          <a:xfrm flipV="1">
            <a:off x="1224823" y="3641082"/>
            <a:ext cx="7353336" cy="45719"/>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20" name="Text Box 262"/>
          <p:cNvSpPr txBox="1">
            <a:spLocks noChangeArrowheads="1"/>
          </p:cNvSpPr>
          <p:nvPr/>
        </p:nvSpPr>
        <p:spPr bwMode="gray">
          <a:xfrm>
            <a:off x="385459" y="414083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pitchFamily="34" charset="0"/>
              </a:rPr>
              <a:t>2</a:t>
            </a:r>
          </a:p>
        </p:txBody>
      </p:sp>
      <p:sp>
        <p:nvSpPr>
          <p:cNvPr id="21" name="Rectangle 257"/>
          <p:cNvSpPr>
            <a:spLocks noChangeArrowheads="1"/>
          </p:cNvSpPr>
          <p:nvPr/>
        </p:nvSpPr>
        <p:spPr bwMode="gray">
          <a:xfrm rot="3419336">
            <a:off x="384899" y="3422884"/>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22" name="Text Box 259"/>
          <p:cNvSpPr txBox="1">
            <a:spLocks noChangeArrowheads="1"/>
          </p:cNvSpPr>
          <p:nvPr/>
        </p:nvSpPr>
        <p:spPr bwMode="gray">
          <a:xfrm>
            <a:off x="511760" y="3455125"/>
            <a:ext cx="356188" cy="461665"/>
          </a:xfrm>
          <a:prstGeom prst="rect">
            <a:avLst/>
          </a:prstGeom>
          <a:noFill/>
          <a:ln w="9525" algn="ctr">
            <a:noFill/>
            <a:miter lim="800000"/>
            <a:headEnd/>
            <a:tailEnd/>
          </a:ln>
          <a:effectLst/>
        </p:spPr>
        <p:txBody>
          <a:bodyPr wrap="none">
            <a:spAutoFit/>
          </a:bodyPr>
          <a:lstStyle/>
          <a:p>
            <a:pPr algn="ctr" eaLnBrk="0" hangingPunct="0"/>
            <a:r>
              <a:rPr lang="en-US" sz="2400" b="1" dirty="0" smtClean="0">
                <a:solidFill>
                  <a:srgbClr val="FFFFFF"/>
                </a:solidFill>
                <a:latin typeface="Arial" pitchFamily="34" charset="0"/>
              </a:rPr>
              <a:t>3</a:t>
            </a:r>
            <a:endParaRPr lang="en-US" sz="2400" b="1" dirty="0">
              <a:solidFill>
                <a:srgbClr val="FFFFFF"/>
              </a:solidFill>
              <a:latin typeface="Arial" pitchFamily="34" charset="0"/>
            </a:endParaRPr>
          </a:p>
        </p:txBody>
      </p:sp>
      <p:sp>
        <p:nvSpPr>
          <p:cNvPr id="23" name="Text Box 258"/>
          <p:cNvSpPr txBox="1">
            <a:spLocks noChangeArrowheads="1"/>
          </p:cNvSpPr>
          <p:nvPr/>
        </p:nvSpPr>
        <p:spPr bwMode="gray">
          <a:xfrm>
            <a:off x="1271028" y="2315635"/>
            <a:ext cx="7643834" cy="369332"/>
          </a:xfrm>
          <a:prstGeom prst="rect">
            <a:avLst/>
          </a:prstGeom>
          <a:noFill/>
          <a:ln w="9525" algn="ctr">
            <a:noFill/>
            <a:miter lim="800000"/>
            <a:headEnd/>
            <a:tailEnd/>
          </a:ln>
          <a:effectLst/>
        </p:spPr>
        <p:txBody>
          <a:bodyPr wrap="square">
            <a:spAutoFit/>
          </a:bodyPr>
          <a:lstStyle/>
          <a:p>
            <a:pPr algn="l" eaLnBrk="0" hangingPunct="0"/>
            <a:r>
              <a:rPr lang="fr-FR" i="1" dirty="0" smtClean="0">
                <a:solidFill>
                  <a:srgbClr val="C5C5C5"/>
                </a:solidFill>
                <a:latin typeface="Times New Roman" panose="02020603050405020304" pitchFamily="18" charset="0"/>
                <a:cs typeface="Times New Roman" panose="02020603050405020304" pitchFamily="18" charset="0"/>
              </a:rPr>
              <a:t>Stratégie </a:t>
            </a:r>
            <a:r>
              <a:rPr lang="fr-FR" i="1" dirty="0">
                <a:solidFill>
                  <a:srgbClr val="C5C5C5"/>
                </a:solidFill>
                <a:latin typeface="Times New Roman" panose="02020603050405020304" pitchFamily="18" charset="0"/>
                <a:cs typeface="Times New Roman" panose="02020603050405020304" pitchFamily="18" charset="0"/>
              </a:rPr>
              <a:t>Nationale de la sécurité routière </a:t>
            </a:r>
            <a:r>
              <a:rPr lang="fr-FR" i="1" dirty="0" smtClean="0">
                <a:solidFill>
                  <a:srgbClr val="C5C5C5"/>
                </a:solidFill>
                <a:latin typeface="Times New Roman" panose="02020603050405020304" pitchFamily="18" charset="0"/>
                <a:cs typeface="Times New Roman" panose="02020603050405020304" pitchFamily="18" charset="0"/>
              </a:rPr>
              <a:t>2017-2026</a:t>
            </a:r>
            <a:endParaRPr lang="en-US" i="1" dirty="0">
              <a:solidFill>
                <a:srgbClr val="C5C5C5"/>
              </a:solidFill>
              <a:latin typeface="Times New Roman" panose="02020603050405020304" pitchFamily="18" charset="0"/>
              <a:cs typeface="Times New Roman" panose="02020603050405020304" pitchFamily="18" charset="0"/>
            </a:endParaRPr>
          </a:p>
        </p:txBody>
      </p:sp>
      <p:sp>
        <p:nvSpPr>
          <p:cNvPr id="25" name="Text Box 258"/>
          <p:cNvSpPr txBox="1">
            <a:spLocks noChangeArrowheads="1"/>
          </p:cNvSpPr>
          <p:nvPr/>
        </p:nvSpPr>
        <p:spPr bwMode="gray">
          <a:xfrm>
            <a:off x="1209593" y="3278984"/>
            <a:ext cx="7643834" cy="369332"/>
          </a:xfrm>
          <a:prstGeom prst="rect">
            <a:avLst/>
          </a:prstGeom>
          <a:noFill/>
          <a:ln w="9525" algn="ctr">
            <a:noFill/>
            <a:miter lim="800000"/>
            <a:headEnd/>
            <a:tailEnd/>
          </a:ln>
          <a:effectLst/>
        </p:spPr>
        <p:txBody>
          <a:bodyPr wrap="square">
            <a:spAutoFit/>
          </a:bodyPr>
          <a:lstStyle/>
          <a:p>
            <a:pPr algn="l" eaLnBrk="0" hangingPunct="0"/>
            <a:r>
              <a:rPr lang="fr-FR" i="1" dirty="0" smtClean="0">
                <a:solidFill>
                  <a:schemeClr val="bg1">
                    <a:lumMod val="75000"/>
                  </a:schemeClr>
                </a:solidFill>
                <a:latin typeface="Times New Roman" panose="02020603050405020304" pitchFamily="18" charset="0"/>
                <a:cs typeface="Times New Roman" panose="02020603050405020304" pitchFamily="18" charset="0"/>
              </a:rPr>
              <a:t> Gouvernance de la stratégie Nationale de sécurité routière</a:t>
            </a:r>
            <a:endParaRPr lang="en-US"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29" name="Text Box 259"/>
          <p:cNvSpPr txBox="1">
            <a:spLocks noChangeArrowheads="1"/>
          </p:cNvSpPr>
          <p:nvPr/>
        </p:nvSpPr>
        <p:spPr bwMode="gray">
          <a:xfrm>
            <a:off x="593033" y="4365632"/>
            <a:ext cx="292877" cy="464800"/>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Arial" pitchFamily="34" charset="0"/>
              </a:rPr>
              <a:t>4</a:t>
            </a:r>
          </a:p>
        </p:txBody>
      </p:sp>
      <p:sp>
        <p:nvSpPr>
          <p:cNvPr id="32" name="Text Box 259"/>
          <p:cNvSpPr txBox="1">
            <a:spLocks noChangeArrowheads="1"/>
          </p:cNvSpPr>
          <p:nvPr/>
        </p:nvSpPr>
        <p:spPr bwMode="gray">
          <a:xfrm>
            <a:off x="626662" y="5407288"/>
            <a:ext cx="292877" cy="464800"/>
          </a:xfrm>
          <a:prstGeom prst="rect">
            <a:avLst/>
          </a:prstGeom>
          <a:noFill/>
          <a:ln w="9525" algn="ctr">
            <a:noFill/>
            <a:miter lim="800000"/>
            <a:headEnd/>
            <a:tailEnd/>
          </a:ln>
          <a:effectLst/>
        </p:spPr>
        <p:txBody>
          <a:bodyPr wrap="square">
            <a:spAutoFit/>
          </a:bodyPr>
          <a:lstStyle/>
          <a:p>
            <a:pPr algn="ctr" eaLnBrk="0" hangingPunct="0"/>
            <a:r>
              <a:rPr lang="en-US" sz="2400" b="1" dirty="0" smtClean="0">
                <a:solidFill>
                  <a:srgbClr val="FFFFFF"/>
                </a:solidFill>
                <a:latin typeface="Arial" pitchFamily="34" charset="0"/>
              </a:rPr>
              <a:t>5</a:t>
            </a:r>
            <a:endParaRPr lang="en-US" sz="2400" b="1" dirty="0">
              <a:solidFill>
                <a:srgbClr val="FFFFFF"/>
              </a:solidFill>
              <a:latin typeface="Arial" pitchFamily="34" charset="0"/>
            </a:endParaRPr>
          </a:p>
        </p:txBody>
      </p:sp>
    </p:spTree>
    <p:extLst>
      <p:ext uri="{BB962C8B-B14F-4D97-AF65-F5344CB8AC3E}">
        <p14:creationId xmlns="" xmlns:p14="http://schemas.microsoft.com/office/powerpoint/2010/main" val="1257685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88640"/>
            <a:ext cx="8275638" cy="868363"/>
          </a:xfrm>
        </p:spPr>
        <p:txBody>
          <a:bodyPr/>
          <a:lstStyle/>
          <a:p>
            <a:pPr eaLnBrk="0" hangingPunct="0"/>
            <a:r>
              <a:rPr lang="fr-MA" sz="2400" i="1" dirty="0" smtClean="0">
                <a:solidFill>
                  <a:schemeClr val="tx1"/>
                </a:solidFill>
                <a:latin typeface="Times New Roman" panose="02020603050405020304" pitchFamily="18" charset="0"/>
                <a:cs typeface="Times New Roman" panose="02020603050405020304" pitchFamily="18" charset="0"/>
              </a:rPr>
              <a:t>Composante </a:t>
            </a:r>
            <a:r>
              <a:rPr lang="fr-MA" sz="2400" i="1" dirty="0">
                <a:solidFill>
                  <a:schemeClr val="tx1"/>
                </a:solidFill>
                <a:latin typeface="Times New Roman" panose="02020603050405020304" pitchFamily="18" charset="0"/>
                <a:cs typeface="Times New Roman" panose="02020603050405020304" pitchFamily="18" charset="0"/>
              </a:rPr>
              <a:t>de la gouvernance de la Sécurité routière</a:t>
            </a:r>
            <a:r>
              <a:rPr lang="en-US" sz="2400" i="1" dirty="0">
                <a:solidFill>
                  <a:schemeClr val="tx1"/>
                </a:solidFill>
                <a:latin typeface="Times New Roman" panose="02020603050405020304" pitchFamily="18" charset="0"/>
                <a:cs typeface="Times New Roman" panose="02020603050405020304" pitchFamily="18" charset="0"/>
              </a:rPr>
              <a:t/>
            </a:r>
            <a:br>
              <a:rPr lang="en-US" sz="2400" i="1" dirty="0">
                <a:solidFill>
                  <a:schemeClr val="tx1"/>
                </a:solidFill>
                <a:latin typeface="Times New Roman" panose="02020603050405020304" pitchFamily="18" charset="0"/>
                <a:cs typeface="Times New Roman" panose="02020603050405020304" pitchFamily="18" charset="0"/>
              </a:rPr>
            </a:br>
            <a:r>
              <a:rPr lang="fr-FR" sz="2400" i="1" dirty="0">
                <a:solidFill>
                  <a:schemeClr val="tx1"/>
                </a:solidFill>
                <a:latin typeface="Times New Roman" panose="02020603050405020304" pitchFamily="18" charset="0"/>
                <a:cs typeface="Times New Roman" panose="02020603050405020304" pitchFamily="18" charset="0"/>
              </a:rPr>
              <a:t> </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1"/>
          </p:nvPr>
        </p:nvSpPr>
        <p:spPr/>
        <p:txBody>
          <a:bodyPr/>
          <a:lstStyle/>
          <a:p>
            <a:fld id="{F198F931-4581-41B7-875F-F4D3F3D11BF3}" type="slidenum">
              <a:rPr lang="en-US" smtClean="0"/>
              <a:pPr/>
              <a:t>14</a:t>
            </a:fld>
            <a:endParaRPr lang="en-US"/>
          </a:p>
        </p:txBody>
      </p:sp>
      <p:graphicFrame>
        <p:nvGraphicFramePr>
          <p:cNvPr id="5" name="Diagramme 4"/>
          <p:cNvGraphicFramePr/>
          <p:nvPr>
            <p:extLst>
              <p:ext uri="{D42A27DB-BD31-4B8C-83A1-F6EECF244321}">
                <p14:modId xmlns:p14="http://schemas.microsoft.com/office/powerpoint/2010/main" xmlns="" val="684428958"/>
              </p:ext>
            </p:extLst>
          </p:nvPr>
        </p:nvGraphicFramePr>
        <p:xfrm>
          <a:off x="827584" y="1124744"/>
          <a:ext cx="73684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bwMode="auto">
          <a:xfrm>
            <a:off x="2915816" y="2132856"/>
            <a:ext cx="3168352" cy="648072"/>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lvl="0"/>
            <a:r>
              <a:rPr lang="fr-MA" sz="1600" b="1" dirty="0"/>
              <a:t>Comités de gouvernance</a:t>
            </a:r>
          </a:p>
          <a:p>
            <a:pPr lvl="0"/>
            <a:r>
              <a:rPr lang="fr-MA" sz="1600" b="1" dirty="0"/>
              <a:t>(CISR-CPSR-CRSR)</a:t>
            </a:r>
          </a:p>
        </p:txBody>
      </p:sp>
      <p:sp>
        <p:nvSpPr>
          <p:cNvPr id="8" name="Rectangle à coins arrondis 7"/>
          <p:cNvSpPr/>
          <p:nvPr/>
        </p:nvSpPr>
        <p:spPr bwMode="auto">
          <a:xfrm>
            <a:off x="899592" y="4509120"/>
            <a:ext cx="2688603" cy="1205896"/>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171450" indent="-171450" algn="l">
              <a:buFontTx/>
              <a:buChar char="-"/>
            </a:pPr>
            <a:r>
              <a:rPr lang="fr-MA" b="1" dirty="0" smtClean="0"/>
              <a:t>L’Observatoire</a:t>
            </a:r>
          </a:p>
          <a:p>
            <a:pPr algn="l"/>
            <a:endParaRPr lang="fr-MA" sz="1050" b="1" dirty="0" smtClean="0"/>
          </a:p>
        </p:txBody>
      </p:sp>
      <p:sp>
        <p:nvSpPr>
          <p:cNvPr id="9" name="Rectangle à coins arrondis 8"/>
          <p:cNvSpPr/>
          <p:nvPr/>
        </p:nvSpPr>
        <p:spPr bwMode="auto">
          <a:xfrm>
            <a:off x="5580112" y="4509120"/>
            <a:ext cx="2736304" cy="1420210"/>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endParaRPr lang="fr-MA" sz="1050" b="1" dirty="0" smtClean="0"/>
          </a:p>
          <a:p>
            <a:pPr marL="171450" indent="-171450" algn="l">
              <a:buFont typeface="Arial" panose="020B0604020202020204" pitchFamily="34" charset="0"/>
              <a:buChar char="•"/>
            </a:pPr>
            <a:endParaRPr lang="fr-MA" sz="1050" b="1" dirty="0"/>
          </a:p>
          <a:p>
            <a:pPr algn="l"/>
            <a:endParaRPr lang="fr-MA" sz="1050" b="1" dirty="0"/>
          </a:p>
          <a:p>
            <a:pPr marL="171450" indent="-171450" algn="l">
              <a:buFont typeface="Arial" panose="020B0604020202020204" pitchFamily="34" charset="0"/>
              <a:buChar char="•"/>
            </a:pPr>
            <a:r>
              <a:rPr lang="fr-MA" sz="1050" b="1" dirty="0" smtClean="0"/>
              <a:t>Comité </a:t>
            </a:r>
            <a:r>
              <a:rPr lang="fr-MA" sz="1050" b="1" dirty="0"/>
              <a:t>national du suivi </a:t>
            </a:r>
            <a:r>
              <a:rPr lang="fr-MA" sz="1100" b="1" dirty="0" smtClean="0"/>
              <a:t>des</a:t>
            </a:r>
            <a:r>
              <a:rPr lang="fr-MA" sz="1050" b="1" dirty="0" smtClean="0"/>
              <a:t> </a:t>
            </a:r>
            <a:r>
              <a:rPr lang="fr-MA" sz="1050" b="1" dirty="0"/>
              <a:t>actions </a:t>
            </a:r>
            <a:endParaRPr lang="fr-MA" sz="1050" b="1" dirty="0" smtClean="0"/>
          </a:p>
          <a:p>
            <a:pPr algn="l"/>
            <a:r>
              <a:rPr lang="fr-MA" sz="1050" b="1" dirty="0" smtClean="0"/>
              <a:t>de contrôle et </a:t>
            </a:r>
            <a:r>
              <a:rPr lang="fr-MA" sz="1050" b="1" dirty="0"/>
              <a:t>de l’application des </a:t>
            </a:r>
            <a:endParaRPr lang="fr-MA" sz="1050" b="1" dirty="0" smtClean="0"/>
          </a:p>
          <a:p>
            <a:pPr algn="l"/>
            <a:r>
              <a:rPr lang="fr-MA" sz="1050" b="1" dirty="0" smtClean="0"/>
              <a:t>sanctions;</a:t>
            </a:r>
          </a:p>
          <a:p>
            <a:pPr algn="l"/>
            <a:endParaRPr lang="fr-MA" sz="400" b="1" dirty="0"/>
          </a:p>
          <a:p>
            <a:pPr marL="171450" indent="-171450" algn="l">
              <a:buFont typeface="Arial" panose="020B0604020202020204" pitchFamily="34" charset="0"/>
              <a:buChar char="•"/>
            </a:pPr>
            <a:r>
              <a:rPr lang="fr-MA" sz="1050" b="1" dirty="0"/>
              <a:t>Commission d’examen et de </a:t>
            </a:r>
            <a:r>
              <a:rPr lang="fr-MA" sz="1050" b="1" dirty="0" smtClean="0"/>
              <a:t>la</a:t>
            </a:r>
          </a:p>
          <a:p>
            <a:pPr algn="l"/>
            <a:r>
              <a:rPr lang="fr-MA" sz="1050" b="1" dirty="0" smtClean="0"/>
              <a:t> validation des </a:t>
            </a:r>
            <a:r>
              <a:rPr lang="fr-MA" sz="1100" b="1" dirty="0"/>
              <a:t>données</a:t>
            </a:r>
            <a:r>
              <a:rPr lang="fr-MA" sz="1050" b="1" dirty="0"/>
              <a:t> des </a:t>
            </a:r>
            <a:r>
              <a:rPr lang="fr-MA" sz="1050" b="1" dirty="0" smtClean="0"/>
              <a:t>accidents</a:t>
            </a:r>
          </a:p>
          <a:p>
            <a:pPr algn="l"/>
            <a:r>
              <a:rPr lang="fr-MA" sz="1050" b="1" dirty="0" smtClean="0"/>
              <a:t> </a:t>
            </a:r>
            <a:r>
              <a:rPr lang="fr-MA" sz="1050" b="1" dirty="0"/>
              <a:t>de la </a:t>
            </a:r>
            <a:r>
              <a:rPr lang="fr-MA" sz="1050" b="1" dirty="0" smtClean="0"/>
              <a:t>circulation;</a:t>
            </a:r>
          </a:p>
          <a:p>
            <a:pPr algn="l"/>
            <a:endParaRPr lang="fr-MA" sz="400" b="1" dirty="0"/>
          </a:p>
          <a:p>
            <a:pPr marL="171450" indent="-171450" algn="l">
              <a:buFont typeface="Arial" panose="020B0604020202020204" pitchFamily="34" charset="0"/>
              <a:buChar char="•"/>
            </a:pPr>
            <a:r>
              <a:rPr lang="fr-MA" sz="1050" b="1" dirty="0" smtClean="0"/>
              <a:t>Les commissions Ad-hoc</a:t>
            </a:r>
            <a:endParaRPr lang="fr-MA" sz="1200" b="1" dirty="0" smtClean="0"/>
          </a:p>
          <a:p>
            <a:pPr algn="l"/>
            <a:endParaRPr lang="fr-FR" sz="1200" b="1" dirty="0"/>
          </a:p>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xmlns="" val="436754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88640"/>
            <a:ext cx="8275638" cy="868363"/>
          </a:xfrm>
        </p:spPr>
        <p:txBody>
          <a:bodyPr/>
          <a:lstStyle/>
          <a:p>
            <a:pPr eaLnBrk="0" hangingPunct="0"/>
            <a:r>
              <a:rPr lang="fr-MA" sz="2400" i="1" dirty="0" smtClean="0">
                <a:solidFill>
                  <a:schemeClr val="tx1"/>
                </a:solidFill>
                <a:latin typeface="Times New Roman" panose="02020603050405020304" pitchFamily="18" charset="0"/>
                <a:cs typeface="Times New Roman" panose="02020603050405020304" pitchFamily="18" charset="0"/>
              </a:rPr>
              <a:t>Composante </a:t>
            </a:r>
            <a:r>
              <a:rPr lang="fr-MA" sz="2400" i="1" dirty="0">
                <a:solidFill>
                  <a:schemeClr val="tx1"/>
                </a:solidFill>
                <a:latin typeface="Times New Roman" panose="02020603050405020304" pitchFamily="18" charset="0"/>
                <a:cs typeface="Times New Roman" panose="02020603050405020304" pitchFamily="18" charset="0"/>
              </a:rPr>
              <a:t>de la gouvernance de la Sécurité routière</a:t>
            </a:r>
            <a:r>
              <a:rPr lang="en-US" sz="2400" i="1" dirty="0">
                <a:solidFill>
                  <a:schemeClr val="tx1"/>
                </a:solidFill>
                <a:latin typeface="Times New Roman" panose="02020603050405020304" pitchFamily="18" charset="0"/>
                <a:cs typeface="Times New Roman" panose="02020603050405020304" pitchFamily="18" charset="0"/>
              </a:rPr>
              <a:t/>
            </a:r>
            <a:br>
              <a:rPr lang="en-US" sz="2400" i="1" dirty="0">
                <a:solidFill>
                  <a:schemeClr val="tx1"/>
                </a:solidFill>
                <a:latin typeface="Times New Roman" panose="02020603050405020304" pitchFamily="18" charset="0"/>
                <a:cs typeface="Times New Roman" panose="02020603050405020304" pitchFamily="18" charset="0"/>
              </a:rPr>
            </a:br>
            <a:r>
              <a:rPr lang="fr-FR" sz="2400" i="1" dirty="0">
                <a:solidFill>
                  <a:schemeClr val="tx1"/>
                </a:solidFill>
                <a:latin typeface="Times New Roman" panose="02020603050405020304" pitchFamily="18" charset="0"/>
                <a:cs typeface="Times New Roman" panose="02020603050405020304" pitchFamily="18" charset="0"/>
              </a:rPr>
              <a:t> </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1"/>
          </p:nvPr>
        </p:nvSpPr>
        <p:spPr/>
        <p:txBody>
          <a:bodyPr/>
          <a:lstStyle/>
          <a:p>
            <a:fld id="{F198F931-4581-41B7-875F-F4D3F3D11BF3}" type="slidenum">
              <a:rPr lang="en-US" smtClean="0"/>
              <a:pPr/>
              <a:t>15</a:t>
            </a:fld>
            <a:endParaRPr lang="en-US"/>
          </a:p>
        </p:txBody>
      </p:sp>
      <p:graphicFrame>
        <p:nvGraphicFramePr>
          <p:cNvPr id="5" name="Diagramme 4"/>
          <p:cNvGraphicFramePr/>
          <p:nvPr>
            <p:extLst>
              <p:ext uri="{D42A27DB-BD31-4B8C-83A1-F6EECF244321}">
                <p14:modId xmlns:p14="http://schemas.microsoft.com/office/powerpoint/2010/main" xmlns="" val="684428958"/>
              </p:ext>
            </p:extLst>
          </p:nvPr>
        </p:nvGraphicFramePr>
        <p:xfrm>
          <a:off x="827584" y="1124744"/>
          <a:ext cx="73684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bwMode="auto">
          <a:xfrm>
            <a:off x="2915816" y="2132856"/>
            <a:ext cx="3168352" cy="648072"/>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lvl="0"/>
            <a:r>
              <a:rPr lang="fr-MA" sz="1600" b="1" dirty="0"/>
              <a:t>Comités de gouvernance</a:t>
            </a:r>
          </a:p>
          <a:p>
            <a:pPr lvl="0"/>
            <a:r>
              <a:rPr lang="fr-MA" sz="1600" b="1" dirty="0"/>
              <a:t>(CISR-CPSR-CRSR)</a:t>
            </a:r>
          </a:p>
        </p:txBody>
      </p:sp>
      <p:sp>
        <p:nvSpPr>
          <p:cNvPr id="8" name="Rectangle à coins arrondis 7"/>
          <p:cNvSpPr/>
          <p:nvPr/>
        </p:nvSpPr>
        <p:spPr bwMode="auto">
          <a:xfrm>
            <a:off x="899592" y="4509120"/>
            <a:ext cx="2688603" cy="1205896"/>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171450" indent="-171450" algn="l">
              <a:buFontTx/>
              <a:buChar char="-"/>
            </a:pPr>
            <a:r>
              <a:rPr lang="fr-MA" b="1" dirty="0" smtClean="0">
                <a:solidFill>
                  <a:srgbClr val="DDDDDD"/>
                </a:solidFill>
              </a:rPr>
              <a:t>L’Observatoire</a:t>
            </a:r>
          </a:p>
          <a:p>
            <a:pPr algn="l"/>
            <a:endParaRPr lang="fr-MA" sz="1050" b="1" dirty="0" smtClean="0">
              <a:solidFill>
                <a:srgbClr val="DDDDDD"/>
              </a:solidFill>
            </a:endParaRPr>
          </a:p>
        </p:txBody>
      </p:sp>
      <p:sp>
        <p:nvSpPr>
          <p:cNvPr id="9" name="Rectangle à coins arrondis 8"/>
          <p:cNvSpPr/>
          <p:nvPr/>
        </p:nvSpPr>
        <p:spPr bwMode="auto">
          <a:xfrm>
            <a:off x="5580112" y="4509120"/>
            <a:ext cx="2736304" cy="1420210"/>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endParaRPr lang="fr-MA" sz="1050" b="1" dirty="0" smtClean="0">
              <a:solidFill>
                <a:srgbClr val="DDDDDD"/>
              </a:solidFill>
            </a:endParaRPr>
          </a:p>
          <a:p>
            <a:pPr marL="171450" indent="-171450" algn="l">
              <a:buFont typeface="Arial" panose="020B0604020202020204" pitchFamily="34" charset="0"/>
              <a:buChar char="•"/>
            </a:pPr>
            <a:endParaRPr lang="fr-MA" sz="1050" b="1" dirty="0">
              <a:solidFill>
                <a:srgbClr val="DDDDDD"/>
              </a:solidFill>
            </a:endParaRPr>
          </a:p>
          <a:p>
            <a:pPr algn="l"/>
            <a:endParaRPr lang="fr-MA" sz="1050" b="1" dirty="0">
              <a:solidFill>
                <a:srgbClr val="DDDDDD"/>
              </a:solidFill>
            </a:endParaRPr>
          </a:p>
          <a:p>
            <a:pPr marL="171450" indent="-171450" algn="l">
              <a:buFont typeface="Arial" panose="020B0604020202020204" pitchFamily="34" charset="0"/>
              <a:buChar char="•"/>
            </a:pPr>
            <a:r>
              <a:rPr lang="fr-MA" sz="1050" b="1" dirty="0" smtClean="0">
                <a:solidFill>
                  <a:srgbClr val="DDDDDD"/>
                </a:solidFill>
              </a:rPr>
              <a:t>Comité </a:t>
            </a:r>
            <a:r>
              <a:rPr lang="fr-MA" sz="1050" b="1" dirty="0">
                <a:solidFill>
                  <a:srgbClr val="DDDDDD"/>
                </a:solidFill>
              </a:rPr>
              <a:t>national du suivi </a:t>
            </a:r>
            <a:r>
              <a:rPr lang="fr-MA" sz="1100" b="1" dirty="0" smtClean="0">
                <a:solidFill>
                  <a:srgbClr val="DDDDDD"/>
                </a:solidFill>
              </a:rPr>
              <a:t>des</a:t>
            </a:r>
            <a:r>
              <a:rPr lang="fr-MA" sz="1050" b="1" dirty="0" smtClean="0">
                <a:solidFill>
                  <a:srgbClr val="DDDDDD"/>
                </a:solidFill>
              </a:rPr>
              <a:t> </a:t>
            </a:r>
            <a:r>
              <a:rPr lang="fr-MA" sz="1050" b="1" dirty="0">
                <a:solidFill>
                  <a:srgbClr val="DDDDDD"/>
                </a:solidFill>
              </a:rPr>
              <a:t>actions </a:t>
            </a:r>
            <a:endParaRPr lang="fr-MA" sz="1050" b="1" dirty="0" smtClean="0">
              <a:solidFill>
                <a:srgbClr val="DDDDDD"/>
              </a:solidFill>
            </a:endParaRPr>
          </a:p>
          <a:p>
            <a:pPr algn="l"/>
            <a:r>
              <a:rPr lang="fr-MA" sz="1050" b="1" dirty="0" smtClean="0">
                <a:solidFill>
                  <a:srgbClr val="DDDDDD"/>
                </a:solidFill>
              </a:rPr>
              <a:t>de contrôle et </a:t>
            </a:r>
            <a:r>
              <a:rPr lang="fr-MA" sz="1050" b="1" dirty="0">
                <a:solidFill>
                  <a:srgbClr val="DDDDDD"/>
                </a:solidFill>
              </a:rPr>
              <a:t>de l’application des </a:t>
            </a:r>
            <a:endParaRPr lang="fr-MA" sz="1050" b="1" dirty="0" smtClean="0">
              <a:solidFill>
                <a:srgbClr val="DDDDDD"/>
              </a:solidFill>
            </a:endParaRPr>
          </a:p>
          <a:p>
            <a:pPr algn="l"/>
            <a:r>
              <a:rPr lang="fr-MA" sz="1050" b="1" dirty="0" smtClean="0">
                <a:solidFill>
                  <a:srgbClr val="DDDDDD"/>
                </a:solidFill>
              </a:rPr>
              <a:t>sanctions;</a:t>
            </a:r>
          </a:p>
          <a:p>
            <a:pPr algn="l"/>
            <a:endParaRPr lang="fr-MA" sz="400" b="1" dirty="0">
              <a:solidFill>
                <a:srgbClr val="DDDDDD"/>
              </a:solidFill>
            </a:endParaRPr>
          </a:p>
          <a:p>
            <a:pPr marL="171450" indent="-171450" algn="l">
              <a:buFont typeface="Arial" panose="020B0604020202020204" pitchFamily="34" charset="0"/>
              <a:buChar char="•"/>
            </a:pPr>
            <a:r>
              <a:rPr lang="fr-MA" sz="1050" b="1" dirty="0">
                <a:solidFill>
                  <a:srgbClr val="DDDDDD"/>
                </a:solidFill>
              </a:rPr>
              <a:t>Commission d’examen et de </a:t>
            </a:r>
            <a:r>
              <a:rPr lang="fr-MA" sz="1050" b="1" dirty="0" smtClean="0">
                <a:solidFill>
                  <a:srgbClr val="DDDDDD"/>
                </a:solidFill>
              </a:rPr>
              <a:t>la</a:t>
            </a:r>
          </a:p>
          <a:p>
            <a:pPr algn="l"/>
            <a:r>
              <a:rPr lang="fr-MA" sz="1050" b="1" dirty="0" smtClean="0">
                <a:solidFill>
                  <a:srgbClr val="DDDDDD"/>
                </a:solidFill>
              </a:rPr>
              <a:t> validation des </a:t>
            </a:r>
            <a:r>
              <a:rPr lang="fr-MA" sz="1100" b="1" dirty="0">
                <a:solidFill>
                  <a:srgbClr val="DDDDDD"/>
                </a:solidFill>
              </a:rPr>
              <a:t>données</a:t>
            </a:r>
            <a:r>
              <a:rPr lang="fr-MA" sz="1050" b="1" dirty="0">
                <a:solidFill>
                  <a:srgbClr val="DDDDDD"/>
                </a:solidFill>
              </a:rPr>
              <a:t> des </a:t>
            </a:r>
            <a:r>
              <a:rPr lang="fr-MA" sz="1050" b="1" dirty="0" smtClean="0">
                <a:solidFill>
                  <a:srgbClr val="DDDDDD"/>
                </a:solidFill>
              </a:rPr>
              <a:t>accidents</a:t>
            </a:r>
          </a:p>
          <a:p>
            <a:pPr algn="l"/>
            <a:r>
              <a:rPr lang="fr-MA" sz="1050" b="1" dirty="0" smtClean="0">
                <a:solidFill>
                  <a:srgbClr val="DDDDDD"/>
                </a:solidFill>
              </a:rPr>
              <a:t> </a:t>
            </a:r>
            <a:r>
              <a:rPr lang="fr-MA" sz="1050" b="1" dirty="0">
                <a:solidFill>
                  <a:srgbClr val="DDDDDD"/>
                </a:solidFill>
              </a:rPr>
              <a:t>de la </a:t>
            </a:r>
            <a:r>
              <a:rPr lang="fr-MA" sz="1050" b="1" dirty="0" smtClean="0">
                <a:solidFill>
                  <a:srgbClr val="DDDDDD"/>
                </a:solidFill>
              </a:rPr>
              <a:t>circulation;</a:t>
            </a:r>
          </a:p>
          <a:p>
            <a:pPr algn="l"/>
            <a:endParaRPr lang="fr-MA" sz="400" b="1" dirty="0">
              <a:solidFill>
                <a:srgbClr val="DDDDDD"/>
              </a:solidFill>
            </a:endParaRPr>
          </a:p>
          <a:p>
            <a:pPr marL="171450" indent="-171450" algn="l">
              <a:buFont typeface="Arial" panose="020B0604020202020204" pitchFamily="34" charset="0"/>
              <a:buChar char="•"/>
            </a:pPr>
            <a:r>
              <a:rPr lang="fr-MA" sz="1050" b="1" dirty="0" smtClean="0">
                <a:solidFill>
                  <a:srgbClr val="DDDDDD"/>
                </a:solidFill>
              </a:rPr>
              <a:t>Les commissions Ad-hoc</a:t>
            </a:r>
            <a:endParaRPr lang="fr-MA" sz="1200" b="1" dirty="0" smtClean="0">
              <a:solidFill>
                <a:srgbClr val="DDDDDD"/>
              </a:solidFill>
            </a:endParaRPr>
          </a:p>
          <a:p>
            <a:pPr algn="l"/>
            <a:endParaRPr lang="fr-FR" sz="1200" b="1" dirty="0">
              <a:solidFill>
                <a:srgbClr val="DDDDDD"/>
              </a:solidFill>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rgbClr val="DDDDDD"/>
              </a:solidFill>
              <a:effectLst/>
              <a:latin typeface="Arial" charset="0"/>
            </a:endParaRPr>
          </a:p>
        </p:txBody>
      </p:sp>
    </p:spTree>
    <p:extLst>
      <p:ext uri="{BB962C8B-B14F-4D97-AF65-F5344CB8AC3E}">
        <p14:creationId xmlns:p14="http://schemas.microsoft.com/office/powerpoint/2010/main" xmlns="" val="436754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re 1"/>
          <p:cNvSpPr txBox="1">
            <a:spLocks/>
          </p:cNvSpPr>
          <p:nvPr/>
        </p:nvSpPr>
        <p:spPr bwMode="gray">
          <a:xfrm>
            <a:off x="179512" y="116632"/>
            <a:ext cx="8507288"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a:lstStyle>
          <a:p>
            <a:pPr lvl="0"/>
            <a:endParaRPr lang="fr-FR"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fr-FR"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Gouvernance de </a:t>
            </a:r>
            <a:r>
              <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sécurité </a:t>
            </a:r>
            <a:r>
              <a:rPr lang="fr-FR"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routière: Volet Stratégique</a:t>
            </a:r>
            <a:endPar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fr-FR" sz="1800" kern="0" dirty="0">
              <a:latin typeface="Times New Roman" panose="02020603050405020304" pitchFamily="18" charset="0"/>
              <a:cs typeface="Times New Roman" panose="02020603050405020304" pitchFamily="18" charset="0"/>
            </a:endParaRPr>
          </a:p>
        </p:txBody>
      </p:sp>
      <p:grpSp>
        <p:nvGrpSpPr>
          <p:cNvPr id="2" name="Groupe 18"/>
          <p:cNvGrpSpPr>
            <a:grpSpLocks/>
          </p:cNvGrpSpPr>
          <p:nvPr/>
        </p:nvGrpSpPr>
        <p:grpSpPr bwMode="auto">
          <a:xfrm>
            <a:off x="179512" y="1196752"/>
            <a:ext cx="8183252" cy="4752529"/>
            <a:chOff x="823311" y="1164511"/>
            <a:chExt cx="8268199" cy="5610896"/>
          </a:xfrm>
        </p:grpSpPr>
        <p:grpSp>
          <p:nvGrpSpPr>
            <p:cNvPr id="3" name="Diagramme 1"/>
            <p:cNvGrpSpPr>
              <a:grpSpLocks/>
            </p:cNvGrpSpPr>
            <p:nvPr/>
          </p:nvGrpSpPr>
          <p:grpSpPr bwMode="auto">
            <a:xfrm>
              <a:off x="2767114" y="1791733"/>
              <a:ext cx="4412163" cy="3910115"/>
              <a:chOff x="2770255" y="1197489"/>
              <a:chExt cx="4548656" cy="4319003"/>
            </a:xfrm>
          </p:grpSpPr>
          <p:sp>
            <p:nvSpPr>
              <p:cNvPr id="17" name="Forme libre 16"/>
              <p:cNvSpPr/>
              <p:nvPr/>
            </p:nvSpPr>
            <p:spPr>
              <a:xfrm>
                <a:off x="3913210" y="1196929"/>
                <a:ext cx="2157911" cy="2158301"/>
              </a:xfrm>
              <a:custGeom>
                <a:avLst/>
                <a:gdLst>
                  <a:gd name="f0" fmla="val 10800000"/>
                  <a:gd name="f1" fmla="val 5400000"/>
                  <a:gd name="f2" fmla="val 180"/>
                  <a:gd name="f3" fmla="val w"/>
                  <a:gd name="f4" fmla="val h"/>
                  <a:gd name="f5" fmla="val 0"/>
                  <a:gd name="f6" fmla="val 2157474"/>
                  <a:gd name="f7" fmla="val 1402358"/>
                  <a:gd name="f8" fmla="val 539369"/>
                  <a:gd name="f9" fmla="val 1618106"/>
                  <a:gd name="f10" fmla="val 1078737"/>
                  <a:gd name="f11" fmla="+- 0 0 -90"/>
                  <a:gd name="f12" fmla="*/ f3 1 2157474"/>
                  <a:gd name="f13" fmla="*/ f4 1 2157474"/>
                  <a:gd name="f14" fmla="+- f6 0 f5"/>
                  <a:gd name="f15" fmla="*/ f11 f0 1"/>
                  <a:gd name="f16" fmla="*/ f14 1 2157474"/>
                  <a:gd name="f17" fmla="*/ 0 f14 1"/>
                  <a:gd name="f18" fmla="*/ 1402358 f14 1"/>
                  <a:gd name="f19" fmla="*/ 539369 f14 1"/>
                  <a:gd name="f20" fmla="*/ 1618106 f14 1"/>
                  <a:gd name="f21" fmla="*/ 2157474 f14 1"/>
                  <a:gd name="f22" fmla="*/ 1078737 f14 1"/>
                  <a:gd name="f23" fmla="*/ f15 1 f2"/>
                  <a:gd name="f24" fmla="*/ f17 1 2157474"/>
                  <a:gd name="f25" fmla="*/ f18 1 2157474"/>
                  <a:gd name="f26" fmla="*/ f19 1 2157474"/>
                  <a:gd name="f27" fmla="*/ f20 1 2157474"/>
                  <a:gd name="f28" fmla="*/ f21 1 2157474"/>
                  <a:gd name="f29" fmla="*/ f22 1 2157474"/>
                  <a:gd name="f30" fmla="*/ f5 1 f16"/>
                  <a:gd name="f31" fmla="*/ f6 1 f16"/>
                  <a:gd name="f32" fmla="+- f23 0 f1"/>
                  <a:gd name="f33" fmla="*/ f24 1 f16"/>
                  <a:gd name="f34" fmla="*/ f25 1 f16"/>
                  <a:gd name="f35" fmla="*/ f26 1 f16"/>
                  <a:gd name="f36" fmla="*/ f27 1 f16"/>
                  <a:gd name="f37" fmla="*/ f28 1 f16"/>
                  <a:gd name="f38" fmla="*/ f29 1 f16"/>
                  <a:gd name="f39" fmla="*/ f30 f12 1"/>
                  <a:gd name="f40" fmla="*/ f31 f12 1"/>
                  <a:gd name="f41" fmla="*/ f31 f13 1"/>
                  <a:gd name="f42" fmla="*/ f30 f13 1"/>
                  <a:gd name="f43" fmla="*/ f33 f12 1"/>
                  <a:gd name="f44" fmla="*/ f34 f13 1"/>
                  <a:gd name="f45" fmla="*/ f35 f12 1"/>
                  <a:gd name="f46" fmla="*/ f33 f13 1"/>
                  <a:gd name="f47" fmla="*/ f36 f12 1"/>
                  <a:gd name="f48" fmla="*/ f37 f12 1"/>
                  <a:gd name="f49" fmla="*/ f38 f12 1"/>
                  <a:gd name="f50" fmla="*/ f37 f13 1"/>
                </a:gdLst>
                <a:ahLst/>
                <a:cxnLst>
                  <a:cxn ang="3cd4">
                    <a:pos x="hc" y="t"/>
                  </a:cxn>
                  <a:cxn ang="0">
                    <a:pos x="r" y="vc"/>
                  </a:cxn>
                  <a:cxn ang="cd4">
                    <a:pos x="hc" y="b"/>
                  </a:cxn>
                  <a:cxn ang="cd2">
                    <a:pos x="l" y="vc"/>
                  </a:cxn>
                  <a:cxn ang="f32">
                    <a:pos x="f43" y="f44"/>
                  </a:cxn>
                  <a:cxn ang="f32">
                    <a:pos x="f45" y="f44"/>
                  </a:cxn>
                  <a:cxn ang="f32">
                    <a:pos x="f45" y="f46"/>
                  </a:cxn>
                  <a:cxn ang="f32">
                    <a:pos x="f47" y="f46"/>
                  </a:cxn>
                  <a:cxn ang="f32">
                    <a:pos x="f47" y="f44"/>
                  </a:cxn>
                  <a:cxn ang="f32">
                    <a:pos x="f48" y="f44"/>
                  </a:cxn>
                  <a:cxn ang="f32">
                    <a:pos x="f49" y="f50"/>
                  </a:cxn>
                  <a:cxn ang="f32">
                    <a:pos x="f43" y="f44"/>
                  </a:cxn>
                </a:cxnLst>
                <a:rect l="f39" t="f42" r="f40" b="f41"/>
                <a:pathLst>
                  <a:path w="2157474" h="2157474">
                    <a:moveTo>
                      <a:pt x="f5" y="f7"/>
                    </a:moveTo>
                    <a:lnTo>
                      <a:pt x="f8" y="f7"/>
                    </a:lnTo>
                    <a:lnTo>
                      <a:pt x="f8" y="f5"/>
                    </a:lnTo>
                    <a:lnTo>
                      <a:pt x="f9" y="f5"/>
                    </a:lnTo>
                    <a:lnTo>
                      <a:pt x="f9" y="f7"/>
                    </a:lnTo>
                    <a:lnTo>
                      <a:pt x="f6" y="f7"/>
                    </a:lnTo>
                    <a:lnTo>
                      <a:pt x="f10" y="f6"/>
                    </a:lnTo>
                    <a:lnTo>
                      <a:pt x="f5" y="f7"/>
                    </a:lnTo>
                    <a:close/>
                  </a:path>
                </a:pathLst>
              </a:custGeom>
              <a:solidFill>
                <a:srgbClr val="4F81BD"/>
              </a:solidFill>
              <a:ln w="25402">
                <a:solidFill>
                  <a:srgbClr val="FFFFFF"/>
                </a:solidFill>
                <a:prstDash val="solid"/>
              </a:ln>
            </p:spPr>
            <p:txBody>
              <a:bodyPr lIns="745620" tIns="206252" rIns="745620" bIns="583807" anchor="ctr" anchorCtr="1"/>
              <a:lstStyle/>
              <a:p>
                <a:pPr marL="0" marR="0" lvl="0" indent="0" algn="l" defTabSz="1289047" rtl="0" eaLnBrk="1" fontAlgn="auto" latinLnBrk="0" hangingPunct="1">
                  <a:lnSpc>
                    <a:spcPct val="90000"/>
                  </a:lnSpc>
                  <a:spcBef>
                    <a:spcPts val="0"/>
                  </a:spcBef>
                  <a:spcAft>
                    <a:spcPts val="1200"/>
                  </a:spcAft>
                  <a:buClrTx/>
                  <a:buSzTx/>
                  <a:buFontTx/>
                  <a:buNone/>
                  <a:tabLst/>
                  <a:defRPr sz="1800" b="0" i="0" u="none" strike="noStrike" kern="0" cap="none" spc="0" baseline="0">
                    <a:solidFill>
                      <a:srgbClr val="000000"/>
                    </a:solidFill>
                    <a:uFillTx/>
                  </a:defRPr>
                </a:pPr>
                <a:r>
                  <a:rPr kumimoji="0" lang="fr-FR" sz="2400" b="1" i="0" u="none" strike="noStrike" kern="0" cap="none" spc="0" normalizeH="0" baseline="0" noProof="0" dirty="0">
                    <a:ln>
                      <a:noFill/>
                    </a:ln>
                    <a:solidFill>
                      <a:srgbClr val="FFFFFF"/>
                    </a:solidFill>
                    <a:effectLst/>
                    <a:uLnTx/>
                    <a:uFillTx/>
                    <a:latin typeface="Calibri"/>
                    <a:ea typeface="+mn-ea"/>
                    <a:cs typeface="+mn-cs"/>
                  </a:rPr>
                  <a:t>CISR</a:t>
                </a:r>
              </a:p>
            </p:txBody>
          </p:sp>
          <p:sp>
            <p:nvSpPr>
              <p:cNvPr id="18" name="Forme libre 33"/>
              <p:cNvSpPr>
                <a:spLocks noChangeArrowheads="1"/>
              </p:cNvSpPr>
              <p:nvPr/>
            </p:nvSpPr>
            <p:spPr bwMode="auto">
              <a:xfrm rot="1800004">
                <a:off x="5161440" y="3359021"/>
                <a:ext cx="2157471" cy="2157471"/>
              </a:xfrm>
              <a:custGeom>
                <a:avLst/>
                <a:gdLst>
                  <a:gd name="T0" fmla="*/ 1078736 w 2157474"/>
                  <a:gd name="T1" fmla="*/ 0 h 2157474"/>
                  <a:gd name="T2" fmla="*/ 2157471 w 2157474"/>
                  <a:gd name="T3" fmla="*/ 1078736 h 2157474"/>
                  <a:gd name="T4" fmla="*/ 1078736 w 2157474"/>
                  <a:gd name="T5" fmla="*/ 2157471 h 2157474"/>
                  <a:gd name="T6" fmla="*/ 0 w 2157474"/>
                  <a:gd name="T7" fmla="*/ 1078736 h 2157474"/>
                  <a:gd name="T8" fmla="*/ 0 w 2157474"/>
                  <a:gd name="T9" fmla="*/ 1402356 h 2157474"/>
                  <a:gd name="T10" fmla="*/ 539368 w 2157474"/>
                  <a:gd name="T11" fmla="*/ 1402356 h 2157474"/>
                  <a:gd name="T12" fmla="*/ 539368 w 2157474"/>
                  <a:gd name="T13" fmla="*/ 0 h 2157474"/>
                  <a:gd name="T14" fmla="*/ 1618103 w 2157474"/>
                  <a:gd name="T15" fmla="*/ 0 h 2157474"/>
                  <a:gd name="T16" fmla="*/ 1618103 w 2157474"/>
                  <a:gd name="T17" fmla="*/ 1402356 h 2157474"/>
                  <a:gd name="T18" fmla="*/ 2157471 w 2157474"/>
                  <a:gd name="T19" fmla="*/ 1402356 h 2157474"/>
                  <a:gd name="T20" fmla="*/ 1078735 w 2157474"/>
                  <a:gd name="T21" fmla="*/ 2157471 h 2157474"/>
                  <a:gd name="T22" fmla="*/ 0 w 2157474"/>
                  <a:gd name="T23" fmla="*/ 1402356 h 2157474"/>
                  <a:gd name="T24" fmla="*/ 17694720 60000 65536"/>
                  <a:gd name="T25" fmla="*/ 0 60000 65536"/>
                  <a:gd name="T26" fmla="*/ 5898240 60000 65536"/>
                  <a:gd name="T27" fmla="*/ 1179648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7474"/>
                  <a:gd name="T37" fmla="*/ 0 h 2157474"/>
                  <a:gd name="T38" fmla="*/ 2157474 w 2157474"/>
                  <a:gd name="T39" fmla="*/ 2157474 h 21574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7474" h="2157474">
                    <a:moveTo>
                      <a:pt x="755116" y="0"/>
                    </a:moveTo>
                    <a:lnTo>
                      <a:pt x="755116" y="539369"/>
                    </a:lnTo>
                    <a:lnTo>
                      <a:pt x="2157475" y="539369"/>
                    </a:lnTo>
                    <a:lnTo>
                      <a:pt x="2157475" y="1618106"/>
                    </a:lnTo>
                    <a:lnTo>
                      <a:pt x="755116" y="1618106"/>
                    </a:lnTo>
                    <a:lnTo>
                      <a:pt x="755116" y="2157475"/>
                    </a:lnTo>
                    <a:lnTo>
                      <a:pt x="0" y="1078737"/>
                    </a:lnTo>
                    <a:lnTo>
                      <a:pt x="755116" y="0"/>
                    </a:lnTo>
                    <a:close/>
                  </a:path>
                </a:pathLst>
              </a:custGeom>
              <a:solidFill>
                <a:srgbClr val="4F81BD"/>
              </a:solidFill>
              <a:ln w="25402">
                <a:solidFill>
                  <a:srgbClr val="FFFFFF"/>
                </a:solidFill>
                <a:miter lim="800000"/>
                <a:headEnd/>
                <a:tailEnd/>
              </a:ln>
            </p:spPr>
            <p:txBody>
              <a:bodyPr lIns="583807" tIns="745620" rIns="206242" bIns="745620" anchor="ctr" anchorCtr="1"/>
              <a:lstStyle>
                <a:lvl1pPr defTabSz="1287463">
                  <a:defRPr>
                    <a:solidFill>
                      <a:schemeClr val="tx1"/>
                    </a:solidFill>
                    <a:latin typeface="Calibri" pitchFamily="34" charset="0"/>
                  </a:defRPr>
                </a:lvl1pPr>
                <a:lvl2pPr marL="742950" indent="-285750" defTabSz="1287463">
                  <a:defRPr>
                    <a:solidFill>
                      <a:schemeClr val="tx1"/>
                    </a:solidFill>
                    <a:latin typeface="Calibri" pitchFamily="34" charset="0"/>
                  </a:defRPr>
                </a:lvl2pPr>
                <a:lvl3pPr marL="1143000" indent="-228600" defTabSz="1287463">
                  <a:defRPr>
                    <a:solidFill>
                      <a:schemeClr val="tx1"/>
                    </a:solidFill>
                    <a:latin typeface="Calibri" pitchFamily="34" charset="0"/>
                  </a:defRPr>
                </a:lvl3pPr>
                <a:lvl4pPr marL="1600200" indent="-228600" defTabSz="1287463">
                  <a:defRPr>
                    <a:solidFill>
                      <a:schemeClr val="tx1"/>
                    </a:solidFill>
                    <a:latin typeface="Calibri" pitchFamily="34" charset="0"/>
                  </a:defRPr>
                </a:lvl4pPr>
                <a:lvl5pPr marL="2057400" indent="-228600" defTabSz="1287463">
                  <a:defRPr>
                    <a:solidFill>
                      <a:schemeClr val="tx1"/>
                    </a:solidFill>
                    <a:latin typeface="Calibri" pitchFamily="34" charset="0"/>
                  </a:defRPr>
                </a:lvl5pPr>
                <a:lvl6pPr marL="2514600" indent="-228600" defTabSz="1287463" fontAlgn="base">
                  <a:spcBef>
                    <a:spcPct val="0"/>
                  </a:spcBef>
                  <a:spcAft>
                    <a:spcPct val="0"/>
                  </a:spcAft>
                  <a:defRPr>
                    <a:solidFill>
                      <a:schemeClr val="tx1"/>
                    </a:solidFill>
                    <a:latin typeface="Calibri" pitchFamily="34" charset="0"/>
                  </a:defRPr>
                </a:lvl6pPr>
                <a:lvl7pPr marL="2971800" indent="-228600" defTabSz="1287463" fontAlgn="base">
                  <a:spcBef>
                    <a:spcPct val="0"/>
                  </a:spcBef>
                  <a:spcAft>
                    <a:spcPct val="0"/>
                  </a:spcAft>
                  <a:defRPr>
                    <a:solidFill>
                      <a:schemeClr val="tx1"/>
                    </a:solidFill>
                    <a:latin typeface="Calibri" pitchFamily="34" charset="0"/>
                  </a:defRPr>
                </a:lvl7pPr>
                <a:lvl8pPr marL="3429000" indent="-228600" defTabSz="1287463" fontAlgn="base">
                  <a:spcBef>
                    <a:spcPct val="0"/>
                  </a:spcBef>
                  <a:spcAft>
                    <a:spcPct val="0"/>
                  </a:spcAft>
                  <a:defRPr>
                    <a:solidFill>
                      <a:schemeClr val="tx1"/>
                    </a:solidFill>
                    <a:latin typeface="Calibri" pitchFamily="34" charset="0"/>
                  </a:defRPr>
                </a:lvl8pPr>
                <a:lvl9pPr marL="3886200" indent="-228600" defTabSz="1287463" fontAlgn="base">
                  <a:spcBef>
                    <a:spcPct val="0"/>
                  </a:spcBef>
                  <a:spcAft>
                    <a:spcPct val="0"/>
                  </a:spcAft>
                  <a:defRPr>
                    <a:solidFill>
                      <a:schemeClr val="tx1"/>
                    </a:solidFill>
                    <a:latin typeface="Calibri" pitchFamily="34" charset="0"/>
                  </a:defRPr>
                </a:lvl9pPr>
              </a:lstStyle>
              <a:p>
                <a:pPr marL="0" marR="0" lvl="0" indent="0" algn="ctr" defTabSz="1287463" rtl="0" eaLnBrk="1" fontAlgn="auto" latinLnBrk="0" hangingPunct="1">
                  <a:lnSpc>
                    <a:spcPct val="90000"/>
                  </a:lnSpc>
                  <a:spcBef>
                    <a:spcPts val="0"/>
                  </a:spcBef>
                  <a:spcAft>
                    <a:spcPts val="1200"/>
                  </a:spcAft>
                  <a:buClrTx/>
                  <a:buSzTx/>
                  <a:buFontTx/>
                  <a:buNone/>
                  <a:tabLst/>
                  <a:defRPr/>
                </a:pPr>
                <a:r>
                  <a:rPr kumimoji="0" lang="fr-FR" altLang="fr-FR" sz="2800" b="1" i="0" u="none" strike="noStrike" kern="1200" cap="none" spc="0" normalizeH="0" baseline="0" noProof="0" dirty="0">
                    <a:ln>
                      <a:noFill/>
                    </a:ln>
                    <a:solidFill>
                      <a:srgbClr val="FFFFFF"/>
                    </a:solidFill>
                    <a:effectLst/>
                    <a:uLnTx/>
                    <a:uFillTx/>
                    <a:latin typeface="Calibri" pitchFamily="34" charset="0"/>
                    <a:ea typeface="+mn-ea"/>
                    <a:cs typeface="+mn-cs"/>
                  </a:rPr>
                  <a:t>CPSR</a:t>
                </a:r>
                <a:endParaRPr kumimoji="0" lang="fr-FR" altLang="fr-FR" sz="32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19" name="Forme libre 34"/>
              <p:cNvSpPr>
                <a:spLocks noChangeArrowheads="1"/>
              </p:cNvSpPr>
              <p:nvPr/>
            </p:nvSpPr>
            <p:spPr bwMode="auto">
              <a:xfrm rot="-1799988">
                <a:off x="2770255" y="3359020"/>
                <a:ext cx="2157472" cy="2157471"/>
              </a:xfrm>
              <a:custGeom>
                <a:avLst/>
                <a:gdLst>
                  <a:gd name="T0" fmla="*/ 1078736 w 2157474"/>
                  <a:gd name="T1" fmla="*/ 0 h 2157474"/>
                  <a:gd name="T2" fmla="*/ 2157472 w 2157474"/>
                  <a:gd name="T3" fmla="*/ 1078736 h 2157474"/>
                  <a:gd name="T4" fmla="*/ 1078736 w 2157474"/>
                  <a:gd name="T5" fmla="*/ 2157471 h 2157474"/>
                  <a:gd name="T6" fmla="*/ 0 w 2157474"/>
                  <a:gd name="T7" fmla="*/ 1078736 h 2157474"/>
                  <a:gd name="T8" fmla="*/ 0 w 2157474"/>
                  <a:gd name="T9" fmla="*/ 1402356 h 2157474"/>
                  <a:gd name="T10" fmla="*/ 539368 w 2157474"/>
                  <a:gd name="T11" fmla="*/ 1402356 h 2157474"/>
                  <a:gd name="T12" fmla="*/ 539368 w 2157474"/>
                  <a:gd name="T13" fmla="*/ 0 h 2157474"/>
                  <a:gd name="T14" fmla="*/ 1618104 w 2157474"/>
                  <a:gd name="T15" fmla="*/ 0 h 2157474"/>
                  <a:gd name="T16" fmla="*/ 1618104 w 2157474"/>
                  <a:gd name="T17" fmla="*/ 1402356 h 2157474"/>
                  <a:gd name="T18" fmla="*/ 2157472 w 2157474"/>
                  <a:gd name="T19" fmla="*/ 1402356 h 2157474"/>
                  <a:gd name="T20" fmla="*/ 1078736 w 2157474"/>
                  <a:gd name="T21" fmla="*/ 2157471 h 2157474"/>
                  <a:gd name="T22" fmla="*/ 0 w 2157474"/>
                  <a:gd name="T23" fmla="*/ 1402356 h 2157474"/>
                  <a:gd name="T24" fmla="*/ 17694720 60000 65536"/>
                  <a:gd name="T25" fmla="*/ 0 60000 65536"/>
                  <a:gd name="T26" fmla="*/ 5898240 60000 65536"/>
                  <a:gd name="T27" fmla="*/ 1179648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7474"/>
                  <a:gd name="T37" fmla="*/ 0 h 2157474"/>
                  <a:gd name="T38" fmla="*/ 2157474 w 2157474"/>
                  <a:gd name="T39" fmla="*/ 2157474 h 21574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7474" h="2157474">
                    <a:moveTo>
                      <a:pt x="1402358" y="2157475"/>
                    </a:moveTo>
                    <a:lnTo>
                      <a:pt x="1402358" y="1618105"/>
                    </a:lnTo>
                    <a:lnTo>
                      <a:pt x="0" y="1618105"/>
                    </a:lnTo>
                    <a:lnTo>
                      <a:pt x="0" y="539368"/>
                    </a:lnTo>
                    <a:lnTo>
                      <a:pt x="1402358" y="539368"/>
                    </a:lnTo>
                    <a:lnTo>
                      <a:pt x="1402358" y="0"/>
                    </a:lnTo>
                    <a:lnTo>
                      <a:pt x="2157475" y="1078737"/>
                    </a:lnTo>
                    <a:lnTo>
                      <a:pt x="1402358" y="2157475"/>
                    </a:lnTo>
                    <a:close/>
                  </a:path>
                </a:pathLst>
              </a:custGeom>
              <a:solidFill>
                <a:srgbClr val="4F81BD"/>
              </a:solidFill>
              <a:ln w="25402">
                <a:solidFill>
                  <a:srgbClr val="FFFFFF"/>
                </a:solidFill>
                <a:miter lim="800000"/>
                <a:headEnd/>
                <a:tailEnd/>
              </a:ln>
            </p:spPr>
            <p:txBody>
              <a:bodyPr lIns="206252" tIns="745610" rIns="583807" bIns="745620" anchor="ctr" anchorCtr="1"/>
              <a:lstStyle>
                <a:lvl1pPr defTabSz="1287463">
                  <a:defRPr>
                    <a:solidFill>
                      <a:schemeClr val="tx1"/>
                    </a:solidFill>
                    <a:latin typeface="Calibri" pitchFamily="34" charset="0"/>
                  </a:defRPr>
                </a:lvl1pPr>
                <a:lvl2pPr marL="742950" indent="-285750" defTabSz="1287463">
                  <a:defRPr>
                    <a:solidFill>
                      <a:schemeClr val="tx1"/>
                    </a:solidFill>
                    <a:latin typeface="Calibri" pitchFamily="34" charset="0"/>
                  </a:defRPr>
                </a:lvl2pPr>
                <a:lvl3pPr marL="1143000" indent="-228600" defTabSz="1287463">
                  <a:defRPr>
                    <a:solidFill>
                      <a:schemeClr val="tx1"/>
                    </a:solidFill>
                    <a:latin typeface="Calibri" pitchFamily="34" charset="0"/>
                  </a:defRPr>
                </a:lvl3pPr>
                <a:lvl4pPr marL="1600200" indent="-228600" defTabSz="1287463">
                  <a:defRPr>
                    <a:solidFill>
                      <a:schemeClr val="tx1"/>
                    </a:solidFill>
                    <a:latin typeface="Calibri" pitchFamily="34" charset="0"/>
                  </a:defRPr>
                </a:lvl4pPr>
                <a:lvl5pPr marL="2057400" indent="-228600" defTabSz="1287463">
                  <a:defRPr>
                    <a:solidFill>
                      <a:schemeClr val="tx1"/>
                    </a:solidFill>
                    <a:latin typeface="Calibri" pitchFamily="34" charset="0"/>
                  </a:defRPr>
                </a:lvl5pPr>
                <a:lvl6pPr marL="2514600" indent="-228600" defTabSz="1287463" fontAlgn="base">
                  <a:spcBef>
                    <a:spcPct val="0"/>
                  </a:spcBef>
                  <a:spcAft>
                    <a:spcPct val="0"/>
                  </a:spcAft>
                  <a:defRPr>
                    <a:solidFill>
                      <a:schemeClr val="tx1"/>
                    </a:solidFill>
                    <a:latin typeface="Calibri" pitchFamily="34" charset="0"/>
                  </a:defRPr>
                </a:lvl6pPr>
                <a:lvl7pPr marL="2971800" indent="-228600" defTabSz="1287463" fontAlgn="base">
                  <a:spcBef>
                    <a:spcPct val="0"/>
                  </a:spcBef>
                  <a:spcAft>
                    <a:spcPct val="0"/>
                  </a:spcAft>
                  <a:defRPr>
                    <a:solidFill>
                      <a:schemeClr val="tx1"/>
                    </a:solidFill>
                    <a:latin typeface="Calibri" pitchFamily="34" charset="0"/>
                  </a:defRPr>
                </a:lvl7pPr>
                <a:lvl8pPr marL="3429000" indent="-228600" defTabSz="1287463" fontAlgn="base">
                  <a:spcBef>
                    <a:spcPct val="0"/>
                  </a:spcBef>
                  <a:spcAft>
                    <a:spcPct val="0"/>
                  </a:spcAft>
                  <a:defRPr>
                    <a:solidFill>
                      <a:schemeClr val="tx1"/>
                    </a:solidFill>
                    <a:latin typeface="Calibri" pitchFamily="34" charset="0"/>
                  </a:defRPr>
                </a:lvl8pPr>
                <a:lvl9pPr marL="3886200" indent="-228600" defTabSz="1287463" fontAlgn="base">
                  <a:spcBef>
                    <a:spcPct val="0"/>
                  </a:spcBef>
                  <a:spcAft>
                    <a:spcPct val="0"/>
                  </a:spcAft>
                  <a:defRPr>
                    <a:solidFill>
                      <a:schemeClr val="tx1"/>
                    </a:solidFill>
                    <a:latin typeface="Calibri" pitchFamily="34" charset="0"/>
                  </a:defRPr>
                </a:lvl9pPr>
              </a:lstStyle>
              <a:p>
                <a:pPr marL="0" marR="0" lvl="0" indent="0" algn="ctr" defTabSz="1287463" rtl="0" eaLnBrk="1" fontAlgn="auto" latinLnBrk="0" hangingPunct="1">
                  <a:lnSpc>
                    <a:spcPct val="90000"/>
                  </a:lnSpc>
                  <a:spcBef>
                    <a:spcPts val="0"/>
                  </a:spcBef>
                  <a:spcAft>
                    <a:spcPts val="1200"/>
                  </a:spcAft>
                  <a:buClrTx/>
                  <a:buSzTx/>
                  <a:buFontTx/>
                  <a:buNone/>
                  <a:tabLst/>
                  <a:defRPr/>
                </a:pPr>
                <a:r>
                  <a:rPr kumimoji="0" lang="fr-FR" altLang="fr-FR" sz="2800" b="1" i="0" u="none" strike="noStrike" kern="1200" cap="none" spc="0" normalizeH="0" baseline="0" noProof="0" dirty="0">
                    <a:ln>
                      <a:noFill/>
                    </a:ln>
                    <a:solidFill>
                      <a:srgbClr val="FFFFFF"/>
                    </a:solidFill>
                    <a:effectLst/>
                    <a:uLnTx/>
                    <a:uFillTx/>
                    <a:latin typeface="Calibri" pitchFamily="34" charset="0"/>
                    <a:ea typeface="+mn-ea"/>
                    <a:cs typeface="+mn-cs"/>
                  </a:rPr>
                  <a:t>CRSR</a:t>
                </a:r>
                <a:endParaRPr kumimoji="0" lang="fr-FR" altLang="fr-FR" sz="32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grpSp>
        <p:sp>
          <p:nvSpPr>
            <p:cNvPr id="6" name="Organigramme : Document 16"/>
            <p:cNvSpPr/>
            <p:nvPr/>
          </p:nvSpPr>
          <p:spPr>
            <a:xfrm>
              <a:off x="3654968" y="1164511"/>
              <a:ext cx="2328881" cy="912181"/>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 f6 0 f5"/>
                <a:gd name="f15" fmla="*/ f11 f0 1"/>
                <a:gd name="f16" fmla="*/ f14 1 2"/>
                <a:gd name="f17" fmla="*/ f14 1 21600"/>
                <a:gd name="f18" fmla="*/ f14 17322 1"/>
                <a:gd name="f19" fmla="*/ f14 20172 1"/>
                <a:gd name="f20" fmla="*/ f15 1 f2"/>
                <a:gd name="f21" fmla="+- f5 f16 0"/>
                <a:gd name="f22" fmla="*/ f18 1 21600"/>
                <a:gd name="f23" fmla="*/ f19 1 21600"/>
                <a:gd name="f24" fmla="*/ f5 1 f17"/>
                <a:gd name="f25" fmla="*/ f6 1 f17"/>
                <a:gd name="f26" fmla="+- f20 0 f1"/>
                <a:gd name="f27" fmla="*/ f21 1 f17"/>
                <a:gd name="f28" fmla="*/ f23 1 f17"/>
                <a:gd name="f29" fmla="*/ f22 1 f17"/>
                <a:gd name="f30" fmla="*/ f24 f12 1"/>
                <a:gd name="f31" fmla="*/ f25 f12 1"/>
                <a:gd name="f32" fmla="*/ f24 f13 1"/>
                <a:gd name="f33" fmla="*/ f29 f13 1"/>
                <a:gd name="f34" fmla="*/ f27 f12 1"/>
                <a:gd name="f35" fmla="*/ f28 f13 1"/>
              </a:gdLst>
              <a:ahLst/>
              <a:cxnLst>
                <a:cxn ang="3cd4">
                  <a:pos x="hc" y="t"/>
                </a:cxn>
                <a:cxn ang="0">
                  <a:pos x="r" y="vc"/>
                </a:cxn>
                <a:cxn ang="cd4">
                  <a:pos x="hc" y="b"/>
                </a:cxn>
                <a:cxn ang="cd2">
                  <a:pos x="l" y="vc"/>
                </a:cxn>
                <a:cxn ang="f26">
                  <a:pos x="f34" y="f35"/>
                </a:cxn>
              </a:cxnLst>
              <a:rect l="f30" t="f32" r="f31" b="f33"/>
              <a:pathLst>
                <a:path w="21600" h="21600">
                  <a:moveTo>
                    <a:pt x="f5" y="f5"/>
                  </a:moveTo>
                  <a:lnTo>
                    <a:pt x="f6" y="f5"/>
                  </a:lnTo>
                  <a:lnTo>
                    <a:pt x="f6" y="f7"/>
                  </a:lnTo>
                  <a:cubicBezTo>
                    <a:pt x="f8" y="f7"/>
                    <a:pt x="f8" y="f9"/>
                    <a:pt x="f5" y="f10"/>
                  </a:cubicBezTo>
                  <a:close/>
                </a:path>
              </a:pathLst>
            </a:custGeom>
            <a:gradFill>
              <a:gsLst>
                <a:gs pos="0">
                  <a:srgbClr val="9EEAFF"/>
                </a:gs>
                <a:gs pos="100000">
                  <a:srgbClr val="BBEFFF"/>
                </a:gs>
              </a:gsLst>
              <a:lin ang="16200000"/>
            </a:gradFill>
            <a:ln w="9528">
              <a:solidFill>
                <a:srgbClr val="46AAC5"/>
              </a:solidFill>
              <a:prstDash val="solid"/>
            </a:ln>
            <a:effectLst>
              <a:outerShdw dist="19997" dir="5400000" algn="tl">
                <a:srgbClr val="000000">
                  <a:alpha val="38000"/>
                </a:srgbClr>
              </a:outerShdw>
            </a:effectLst>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latin typeface="Calibri"/>
                  <a:ea typeface="+mn-ea"/>
                  <a:cs typeface="+mn-cs"/>
                </a:rPr>
                <a:t>Présidé par le chef de gouvernement</a:t>
              </a:r>
            </a:p>
          </p:txBody>
        </p:sp>
        <p:sp>
          <p:nvSpPr>
            <p:cNvPr id="7" name="Organigramme : Document 17"/>
            <p:cNvSpPr/>
            <p:nvPr/>
          </p:nvSpPr>
          <p:spPr>
            <a:xfrm>
              <a:off x="823311" y="4850969"/>
              <a:ext cx="2400493" cy="1007336"/>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 f6 0 f5"/>
                <a:gd name="f15" fmla="*/ f11 f0 1"/>
                <a:gd name="f16" fmla="*/ f14 1 2"/>
                <a:gd name="f17" fmla="*/ f14 1 21600"/>
                <a:gd name="f18" fmla="*/ f14 17322 1"/>
                <a:gd name="f19" fmla="*/ f14 20172 1"/>
                <a:gd name="f20" fmla="*/ f15 1 f2"/>
                <a:gd name="f21" fmla="+- f5 f16 0"/>
                <a:gd name="f22" fmla="*/ f18 1 21600"/>
                <a:gd name="f23" fmla="*/ f19 1 21600"/>
                <a:gd name="f24" fmla="*/ f5 1 f17"/>
                <a:gd name="f25" fmla="*/ f6 1 f17"/>
                <a:gd name="f26" fmla="+- f20 0 f1"/>
                <a:gd name="f27" fmla="*/ f21 1 f17"/>
                <a:gd name="f28" fmla="*/ f23 1 f17"/>
                <a:gd name="f29" fmla="*/ f22 1 f17"/>
                <a:gd name="f30" fmla="*/ f24 f12 1"/>
                <a:gd name="f31" fmla="*/ f25 f12 1"/>
                <a:gd name="f32" fmla="*/ f24 f13 1"/>
                <a:gd name="f33" fmla="*/ f29 f13 1"/>
                <a:gd name="f34" fmla="*/ f27 f12 1"/>
                <a:gd name="f35" fmla="*/ f28 f13 1"/>
              </a:gdLst>
              <a:ahLst/>
              <a:cxnLst>
                <a:cxn ang="3cd4">
                  <a:pos x="hc" y="t"/>
                </a:cxn>
                <a:cxn ang="0">
                  <a:pos x="r" y="vc"/>
                </a:cxn>
                <a:cxn ang="cd4">
                  <a:pos x="hc" y="b"/>
                </a:cxn>
                <a:cxn ang="cd2">
                  <a:pos x="l" y="vc"/>
                </a:cxn>
                <a:cxn ang="f26">
                  <a:pos x="f34" y="f35"/>
                </a:cxn>
              </a:cxnLst>
              <a:rect l="f30" t="f32" r="f31" b="f33"/>
              <a:pathLst>
                <a:path w="21600" h="21600">
                  <a:moveTo>
                    <a:pt x="f5" y="f5"/>
                  </a:moveTo>
                  <a:lnTo>
                    <a:pt x="f6" y="f5"/>
                  </a:lnTo>
                  <a:lnTo>
                    <a:pt x="f6" y="f7"/>
                  </a:lnTo>
                  <a:cubicBezTo>
                    <a:pt x="f8" y="f7"/>
                    <a:pt x="f8" y="f9"/>
                    <a:pt x="f5" y="f10"/>
                  </a:cubicBezTo>
                  <a:close/>
                </a:path>
              </a:pathLst>
            </a:custGeom>
            <a:gradFill>
              <a:gsLst>
                <a:gs pos="0">
                  <a:srgbClr val="9EEAFF"/>
                </a:gs>
                <a:gs pos="100000">
                  <a:srgbClr val="BBEFFF"/>
                </a:gs>
              </a:gsLst>
              <a:lin ang="16200000"/>
            </a:gradFill>
            <a:ln w="9528">
              <a:solidFill>
                <a:srgbClr val="46AAC5"/>
              </a:solidFill>
              <a:prstDash val="solid"/>
            </a:ln>
            <a:effectLst>
              <a:outerShdw dist="19997" dir="5400000" algn="tl">
                <a:srgbClr val="000000">
                  <a:alpha val="38000"/>
                </a:srgbClr>
              </a:outerShdw>
            </a:effectLst>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latin typeface="Calibri"/>
                  <a:ea typeface="+mn-ea"/>
                  <a:cs typeface="+mn-cs"/>
                </a:rPr>
                <a:t>Présidés par les Walis des régions</a:t>
              </a:r>
            </a:p>
          </p:txBody>
        </p:sp>
        <p:sp>
          <p:nvSpPr>
            <p:cNvPr id="8" name="Organigramme : Document 18"/>
            <p:cNvSpPr/>
            <p:nvPr/>
          </p:nvSpPr>
          <p:spPr>
            <a:xfrm>
              <a:off x="6762629" y="5036357"/>
              <a:ext cx="2328881" cy="912181"/>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 f6 0 f5"/>
                <a:gd name="f15" fmla="*/ f11 f0 1"/>
                <a:gd name="f16" fmla="*/ f14 1 2"/>
                <a:gd name="f17" fmla="*/ f14 1 21600"/>
                <a:gd name="f18" fmla="*/ f14 17322 1"/>
                <a:gd name="f19" fmla="*/ f14 20172 1"/>
                <a:gd name="f20" fmla="*/ f15 1 f2"/>
                <a:gd name="f21" fmla="+- f5 f16 0"/>
                <a:gd name="f22" fmla="*/ f18 1 21600"/>
                <a:gd name="f23" fmla="*/ f19 1 21600"/>
                <a:gd name="f24" fmla="*/ f5 1 f17"/>
                <a:gd name="f25" fmla="*/ f6 1 f17"/>
                <a:gd name="f26" fmla="+- f20 0 f1"/>
                <a:gd name="f27" fmla="*/ f21 1 f17"/>
                <a:gd name="f28" fmla="*/ f23 1 f17"/>
                <a:gd name="f29" fmla="*/ f22 1 f17"/>
                <a:gd name="f30" fmla="*/ f24 f12 1"/>
                <a:gd name="f31" fmla="*/ f25 f12 1"/>
                <a:gd name="f32" fmla="*/ f24 f13 1"/>
                <a:gd name="f33" fmla="*/ f29 f13 1"/>
                <a:gd name="f34" fmla="*/ f27 f12 1"/>
                <a:gd name="f35" fmla="*/ f28 f13 1"/>
              </a:gdLst>
              <a:ahLst/>
              <a:cxnLst>
                <a:cxn ang="3cd4">
                  <a:pos x="hc" y="t"/>
                </a:cxn>
                <a:cxn ang="0">
                  <a:pos x="r" y="vc"/>
                </a:cxn>
                <a:cxn ang="cd4">
                  <a:pos x="hc" y="b"/>
                </a:cxn>
                <a:cxn ang="cd2">
                  <a:pos x="l" y="vc"/>
                </a:cxn>
                <a:cxn ang="f26">
                  <a:pos x="f34" y="f35"/>
                </a:cxn>
              </a:cxnLst>
              <a:rect l="f30" t="f32" r="f31" b="f33"/>
              <a:pathLst>
                <a:path w="21600" h="21600">
                  <a:moveTo>
                    <a:pt x="f5" y="f5"/>
                  </a:moveTo>
                  <a:lnTo>
                    <a:pt x="f6" y="f5"/>
                  </a:lnTo>
                  <a:lnTo>
                    <a:pt x="f6" y="f7"/>
                  </a:lnTo>
                  <a:cubicBezTo>
                    <a:pt x="f8" y="f7"/>
                    <a:pt x="f8" y="f9"/>
                    <a:pt x="f5" y="f10"/>
                  </a:cubicBezTo>
                  <a:close/>
                </a:path>
              </a:pathLst>
            </a:custGeom>
            <a:gradFill>
              <a:gsLst>
                <a:gs pos="0">
                  <a:srgbClr val="9EEAFF"/>
                </a:gs>
                <a:gs pos="100000">
                  <a:srgbClr val="BBEFFF"/>
                </a:gs>
              </a:gsLst>
              <a:lin ang="16200000"/>
            </a:gradFill>
            <a:ln w="9528">
              <a:solidFill>
                <a:srgbClr val="46AAC5"/>
              </a:solidFill>
              <a:prstDash val="solid"/>
            </a:ln>
            <a:effectLst>
              <a:outerShdw dist="19997" dir="5400000" algn="tl">
                <a:srgbClr val="000000">
                  <a:alpha val="38000"/>
                </a:srgbClr>
              </a:outerShdw>
            </a:effectLst>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latin typeface="Calibri"/>
                  <a:ea typeface="+mn-ea"/>
                  <a:cs typeface="+mn-cs"/>
                </a:rPr>
                <a:t>Présidé par le Ministre chargé du Transport</a:t>
              </a:r>
            </a:p>
          </p:txBody>
        </p:sp>
        <p:sp>
          <p:nvSpPr>
            <p:cNvPr id="9" name="Ellipse 22"/>
            <p:cNvSpPr/>
            <p:nvPr/>
          </p:nvSpPr>
          <p:spPr>
            <a:xfrm>
              <a:off x="4211451" y="3487619"/>
              <a:ext cx="1704743" cy="8465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EEAFF"/>
                </a:gs>
                <a:gs pos="100000">
                  <a:srgbClr val="BBEFFF"/>
                </a:gs>
              </a:gsLst>
              <a:lin ang="16200000"/>
            </a:gradFill>
            <a:ln w="9528">
              <a:solidFill>
                <a:srgbClr val="46AAC5"/>
              </a:solidFill>
              <a:prstDash val="solid"/>
            </a:ln>
            <a:effectLst>
              <a:outerShdw dist="19997" dir="5400000" algn="tl">
                <a:srgbClr val="000000">
                  <a:alpha val="38000"/>
                </a:srgbClr>
              </a:outerShdw>
            </a:effectLst>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latin typeface="Century"/>
                  <a:ea typeface="+mn-ea"/>
                  <a:cs typeface="+mn-cs"/>
                </a:rPr>
                <a:t>Gouvernance de la sécurité routière </a:t>
              </a:r>
              <a:endParaRPr kumimoji="0" lang="fr-FR"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10" name="Rectangle 23"/>
            <p:cNvSpPr/>
            <p:nvPr/>
          </p:nvSpPr>
          <p:spPr>
            <a:xfrm>
              <a:off x="5809295" y="2445830"/>
              <a:ext cx="1630664" cy="562730"/>
            </a:xfrm>
            <a:prstGeom prst="rect">
              <a:avLst/>
            </a:prstGeom>
            <a:gradFill>
              <a:gsLst>
                <a:gs pos="0">
                  <a:srgbClr val="9EEAFF"/>
                </a:gs>
                <a:gs pos="100000">
                  <a:srgbClr val="BBEFFF"/>
                </a:gs>
              </a:gsLst>
              <a:lin ang="16200000"/>
            </a:gradFill>
            <a:ln w="9528">
              <a:solidFill>
                <a:srgbClr val="46AAC5"/>
              </a:solidFill>
              <a:prstDash val="solid"/>
            </a:ln>
            <a:effectLst>
              <a:outerShdw dist="19997" dir="5400000" algn="tl">
                <a:srgbClr val="000000">
                  <a:alpha val="38000"/>
                </a:srgbClr>
              </a:outerShdw>
            </a:effectLst>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600" b="1" i="0" u="none" strike="noStrike" kern="0" cap="none" spc="0" normalizeH="0" baseline="0" noProof="0" dirty="0">
                  <a:ln>
                    <a:noFill/>
                  </a:ln>
                  <a:solidFill>
                    <a:srgbClr val="000000"/>
                  </a:solidFill>
                  <a:effectLst/>
                  <a:uLnTx/>
                  <a:uFillTx/>
                  <a:latin typeface="Calibri"/>
                  <a:ea typeface="+mn-ea"/>
                  <a:cs typeface="+mn-cs"/>
                </a:rPr>
                <a:t>Secrétariat: </a:t>
              </a:r>
              <a:r>
                <a:rPr kumimoji="0" lang="fr-FR" sz="1600" b="1" i="0" u="none" strike="noStrike" kern="0" cap="none" spc="0" normalizeH="0" baseline="0" noProof="0" dirty="0" smtClean="0">
                  <a:ln>
                    <a:noFill/>
                  </a:ln>
                  <a:solidFill>
                    <a:srgbClr val="000000"/>
                  </a:solidFill>
                  <a:effectLst/>
                  <a:uLnTx/>
                  <a:uFillTx/>
                  <a:latin typeface="Calibri"/>
                  <a:ea typeface="+mn-ea"/>
                  <a:cs typeface="+mn-cs"/>
                </a:rPr>
                <a:t>METLE (DTR)</a:t>
              </a:r>
              <a:endParaRPr kumimoji="0" lang="fr-FR" sz="1600" b="1" i="0" u="none" strike="noStrike" kern="0" cap="none" spc="0" normalizeH="0" baseline="0" noProof="0" dirty="0">
                <a:ln>
                  <a:noFill/>
                </a:ln>
                <a:solidFill>
                  <a:srgbClr val="000000"/>
                </a:solidFill>
                <a:effectLst/>
                <a:uLnTx/>
                <a:uFillTx/>
                <a:latin typeface="Calibri"/>
                <a:ea typeface="+mn-ea"/>
                <a:cs typeface="+mn-cs"/>
              </a:endParaRPr>
            </a:p>
          </p:txBody>
        </p:sp>
        <p:cxnSp>
          <p:nvCxnSpPr>
            <p:cNvPr id="11" name="Connecteur en angle 30"/>
            <p:cNvCxnSpPr/>
            <p:nvPr/>
          </p:nvCxnSpPr>
          <p:spPr>
            <a:xfrm rot="16200000" flipV="1">
              <a:off x="5653923" y="1932243"/>
              <a:ext cx="564371" cy="492332"/>
            </a:xfrm>
            <a:prstGeom prst="bentConnector3">
              <a:avLst>
                <a:gd name="adj1" fmla="val 50000"/>
              </a:avLst>
            </a:prstGeom>
            <a:noFill/>
            <a:ln w="25402">
              <a:solidFill>
                <a:srgbClr val="4BACC6"/>
              </a:solidFill>
              <a:prstDash val="solid"/>
              <a:tailEnd type="arrow"/>
            </a:ln>
            <a:effectLst>
              <a:outerShdw dist="19997" dir="5400000" algn="tl">
                <a:srgbClr val="000000">
                  <a:alpha val="38000"/>
                </a:srgbClr>
              </a:outerShdw>
            </a:effectLst>
          </p:spPr>
        </p:cxnSp>
        <p:sp>
          <p:nvSpPr>
            <p:cNvPr id="12" name="Rectangle 32"/>
            <p:cNvSpPr/>
            <p:nvPr/>
          </p:nvSpPr>
          <p:spPr>
            <a:xfrm>
              <a:off x="2710584" y="6151974"/>
              <a:ext cx="1630665" cy="564371"/>
            </a:xfrm>
            <a:prstGeom prst="rect">
              <a:avLst/>
            </a:prstGeom>
            <a:gradFill>
              <a:gsLst>
                <a:gs pos="0">
                  <a:srgbClr val="9EEAFF"/>
                </a:gs>
                <a:gs pos="100000">
                  <a:srgbClr val="BBEFFF"/>
                </a:gs>
              </a:gsLst>
              <a:lin ang="16200000"/>
            </a:gradFill>
            <a:ln w="9528">
              <a:solidFill>
                <a:srgbClr val="46AAC5"/>
              </a:solidFill>
              <a:prstDash val="solid"/>
            </a:ln>
            <a:effectLst>
              <a:outerShdw dist="19997" dir="5400000" algn="tl">
                <a:srgbClr val="000000">
                  <a:alpha val="38000"/>
                </a:srgbClr>
              </a:outerShdw>
            </a:effectLst>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600" b="1" i="0" u="none" strike="noStrike" kern="0" cap="none" spc="0" normalizeH="0" baseline="0" noProof="0" dirty="0">
                  <a:ln>
                    <a:noFill/>
                  </a:ln>
                  <a:solidFill>
                    <a:srgbClr val="000000"/>
                  </a:solidFill>
                  <a:effectLst/>
                  <a:uLnTx/>
                  <a:uFillTx/>
                  <a:latin typeface="Calibri"/>
                  <a:ea typeface="+mn-ea"/>
                  <a:cs typeface="+mn-cs"/>
                </a:rPr>
                <a:t>Secrétariat: DRETL</a:t>
              </a:r>
            </a:p>
          </p:txBody>
        </p:sp>
        <p:cxnSp>
          <p:nvCxnSpPr>
            <p:cNvPr id="13" name="Connecteur en angle 33"/>
            <p:cNvCxnSpPr/>
            <p:nvPr/>
          </p:nvCxnSpPr>
          <p:spPr>
            <a:xfrm rot="10800000">
              <a:off x="2219744" y="5695884"/>
              <a:ext cx="480397" cy="726792"/>
            </a:xfrm>
            <a:prstGeom prst="bentConnector2">
              <a:avLst/>
            </a:prstGeom>
            <a:noFill/>
            <a:ln w="25402">
              <a:solidFill>
                <a:srgbClr val="4BACC6"/>
              </a:solidFill>
              <a:prstDash val="solid"/>
              <a:tailEnd type="arrow"/>
            </a:ln>
            <a:effectLst>
              <a:outerShdw dist="19997" dir="5400000" algn="tl">
                <a:srgbClr val="000000">
                  <a:alpha val="38000"/>
                </a:srgbClr>
              </a:outerShdw>
            </a:effectLst>
          </p:spPr>
        </p:cxnSp>
        <p:sp>
          <p:nvSpPr>
            <p:cNvPr id="14" name="Rectangle 34"/>
            <p:cNvSpPr/>
            <p:nvPr/>
          </p:nvSpPr>
          <p:spPr>
            <a:xfrm>
              <a:off x="5748126" y="6212677"/>
              <a:ext cx="1629172" cy="562730"/>
            </a:xfrm>
            <a:prstGeom prst="rect">
              <a:avLst/>
            </a:prstGeom>
            <a:gradFill>
              <a:gsLst>
                <a:gs pos="0">
                  <a:srgbClr val="9EEAFF"/>
                </a:gs>
                <a:gs pos="100000">
                  <a:srgbClr val="BBEFFF"/>
                </a:gs>
              </a:gsLst>
              <a:lin ang="16200000"/>
            </a:gradFill>
            <a:ln w="9528">
              <a:solidFill>
                <a:srgbClr val="46AAC5"/>
              </a:solidFill>
              <a:prstDash val="solid"/>
            </a:ln>
            <a:effectLst>
              <a:outerShdw dist="19997" dir="5400000" algn="tl">
                <a:srgbClr val="000000">
                  <a:alpha val="38000"/>
                </a:srgbClr>
              </a:outerShdw>
            </a:effectLst>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600" b="1" i="0" u="none" strike="noStrike" kern="0" cap="none" spc="0" normalizeH="0" baseline="0" noProof="0" dirty="0">
                  <a:ln>
                    <a:noFill/>
                  </a:ln>
                  <a:solidFill>
                    <a:srgbClr val="000000"/>
                  </a:solidFill>
                  <a:effectLst/>
                  <a:uLnTx/>
                  <a:uFillTx/>
                  <a:latin typeface="Calibri"/>
                  <a:ea typeface="+mn-ea"/>
                  <a:cs typeface="+mn-cs"/>
                </a:rPr>
                <a:t>Secrétariat: </a:t>
              </a:r>
              <a:r>
                <a:rPr lang="fr-FR" sz="1600" b="1" kern="0" dirty="0" smtClean="0">
                  <a:solidFill>
                    <a:srgbClr val="000000"/>
                  </a:solidFill>
                  <a:latin typeface="Calibri"/>
                </a:rPr>
                <a:t>NARSA</a:t>
              </a:r>
              <a:endParaRPr kumimoji="0" lang="fr-FR" sz="1600" b="1" i="0" u="none" strike="noStrike" kern="0" cap="none" spc="0" normalizeH="0" baseline="0" noProof="0" dirty="0">
                <a:ln>
                  <a:noFill/>
                </a:ln>
                <a:solidFill>
                  <a:srgbClr val="000000"/>
                </a:solidFill>
                <a:effectLst/>
                <a:uLnTx/>
                <a:uFillTx/>
                <a:latin typeface="Calibri"/>
                <a:ea typeface="+mn-ea"/>
                <a:cs typeface="+mn-cs"/>
              </a:endParaRPr>
            </a:p>
          </p:txBody>
        </p:sp>
        <p:cxnSp>
          <p:nvCxnSpPr>
            <p:cNvPr id="15" name="Connecteur en angle 35"/>
            <p:cNvCxnSpPr>
              <a:stCxn id="14" idx="3"/>
              <a:endCxn id="8" idx="4"/>
            </p:cNvCxnSpPr>
            <p:nvPr/>
          </p:nvCxnSpPr>
          <p:spPr>
            <a:xfrm flipV="1">
              <a:off x="7377298" y="5887836"/>
              <a:ext cx="550518" cy="605386"/>
            </a:xfrm>
            <a:prstGeom prst="bentConnector2">
              <a:avLst/>
            </a:prstGeom>
            <a:noFill/>
            <a:ln w="25402">
              <a:solidFill>
                <a:srgbClr val="4BACC6"/>
              </a:solidFill>
              <a:prstDash val="solid"/>
              <a:tailEnd type="arrow"/>
            </a:ln>
            <a:effectLst>
              <a:outerShdw dist="19997" dir="5400000" algn="tl">
                <a:srgbClr val="000000">
                  <a:alpha val="38000"/>
                </a:srgbClr>
              </a:outerShdw>
            </a:effectLst>
          </p:spPr>
        </p:cxnSp>
        <p:sp>
          <p:nvSpPr>
            <p:cNvPr id="16" name="ZoneTexte 61"/>
            <p:cNvSpPr txBox="1">
              <a:spLocks noChangeArrowheads="1"/>
            </p:cNvSpPr>
            <p:nvPr/>
          </p:nvSpPr>
          <p:spPr bwMode="auto">
            <a:xfrm>
              <a:off x="1763685" y="2065141"/>
              <a:ext cx="1047705" cy="413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2000" b="1" i="0" u="none" strike="noStrike" kern="1200" cap="none" spc="0" normalizeH="0" baseline="0" noProof="0">
                <a:ln>
                  <a:noFill/>
                </a:ln>
                <a:solidFill>
                  <a:srgbClr val="000000"/>
                </a:solidFill>
                <a:effectLst/>
                <a:uLnTx/>
                <a:uFillTx/>
                <a:latin typeface="Calibri" pitchFamily="34" charset="0"/>
                <a:ea typeface="+mn-ea"/>
                <a:cs typeface="+mn-cs"/>
              </a:endParaRPr>
            </a:p>
          </p:txBody>
        </p:sp>
      </p:grpSp>
    </p:spTree>
    <p:extLst>
      <p:ext uri="{BB962C8B-B14F-4D97-AF65-F5344CB8AC3E}">
        <p14:creationId xmlns="" xmlns:p14="http://schemas.microsoft.com/office/powerpoint/2010/main" val="289516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EE0FCA9-246A-FB46-9218-D13F3A2EF7F1}"/>
              </a:ext>
            </a:extLst>
          </p:cNvPr>
          <p:cNvSpPr/>
          <p:nvPr/>
        </p:nvSpPr>
        <p:spPr>
          <a:xfrm>
            <a:off x="193675" y="1326679"/>
            <a:ext cx="2754313" cy="314325"/>
          </a:xfrm>
          <a:prstGeom prst="rect">
            <a:avLst/>
          </a:prstGeom>
          <a:gradFill>
            <a:gsLst>
              <a:gs pos="0">
                <a:srgbClr val="2C5D98"/>
              </a:gs>
              <a:gs pos="100000">
                <a:srgbClr val="3C7BC7"/>
              </a:gs>
            </a:gsLst>
            <a:lin ang="16200000"/>
          </a:gra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5" name="Forme libre 4">
            <a:extLst>
              <a:ext uri="{FF2B5EF4-FFF2-40B4-BE49-F238E27FC236}">
                <a16:creationId xmlns="" xmlns:a16="http://schemas.microsoft.com/office/drawing/2014/main" id="{0F0946F2-154C-7E4B-866B-D8502BC278C6}"/>
              </a:ext>
            </a:extLst>
          </p:cNvPr>
          <p:cNvSpPr>
            <a:spLocks noChangeArrowheads="1"/>
          </p:cNvSpPr>
          <p:nvPr/>
        </p:nvSpPr>
        <p:spPr bwMode="auto">
          <a:xfrm>
            <a:off x="214282" y="857232"/>
            <a:ext cx="2754313" cy="561975"/>
          </a:xfrm>
          <a:custGeom>
            <a:avLst/>
            <a:gdLst>
              <a:gd name="T0" fmla="*/ 1769952 w 2619452"/>
              <a:gd name="T1" fmla="*/ 0 h 553604"/>
              <a:gd name="T2" fmla="*/ 3539906 w 2619452"/>
              <a:gd name="T3" fmla="*/ 303262 h 553604"/>
              <a:gd name="T4" fmla="*/ 1769952 w 2619452"/>
              <a:gd name="T5" fmla="*/ 606525 h 553604"/>
              <a:gd name="T6" fmla="*/ 0 w 2619452"/>
              <a:gd name="T7" fmla="*/ 303262 h 553604"/>
              <a:gd name="T8" fmla="*/ 0 w 2619452"/>
              <a:gd name="T9" fmla="*/ 0 h 553604"/>
              <a:gd name="T10" fmla="*/ 3539906 w 2619452"/>
              <a:gd name="T11" fmla="*/ 0 h 553604"/>
              <a:gd name="T12" fmla="*/ 3539906 w 2619452"/>
              <a:gd name="T13" fmla="*/ 606525 h 553604"/>
              <a:gd name="T14" fmla="*/ 0 w 2619452"/>
              <a:gd name="T15" fmla="*/ 606525 h 553604"/>
              <a:gd name="T16" fmla="*/ 0 w 2619452"/>
              <a:gd name="T17" fmla="*/ 0 h 55360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619452"/>
              <a:gd name="T28" fmla="*/ 0 h 553604"/>
              <a:gd name="T29" fmla="*/ 2619452 w 2619452"/>
              <a:gd name="T30" fmla="*/ 553604 h 553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9452" h="553604">
                <a:moveTo>
                  <a:pt x="0" y="0"/>
                </a:moveTo>
                <a:lnTo>
                  <a:pt x="2619453" y="0"/>
                </a:lnTo>
                <a:lnTo>
                  <a:pt x="2619453" y="553604"/>
                </a:lnTo>
                <a:lnTo>
                  <a:pt x="0" y="55360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rIns="68580" anchor="ctr"/>
          <a:lstStyle>
            <a:lvl1pPr defTabSz="1600200" eaLnBrk="0" hangingPunct="0">
              <a:defRPr>
                <a:solidFill>
                  <a:schemeClr val="tx1"/>
                </a:solidFill>
                <a:latin typeface="Arial" panose="020B0604020202020204" pitchFamily="34" charset="0"/>
                <a:cs typeface="Arial" panose="020B0604020202020204" pitchFamily="34" charset="0"/>
              </a:defRPr>
            </a:lvl1pPr>
            <a:lvl2pPr marL="742950" indent="-285750" defTabSz="1600200" eaLnBrk="0" hangingPunct="0">
              <a:defRPr>
                <a:solidFill>
                  <a:schemeClr val="tx1"/>
                </a:solidFill>
                <a:latin typeface="Arial" panose="020B0604020202020204" pitchFamily="34" charset="0"/>
                <a:cs typeface="Arial" panose="020B0604020202020204" pitchFamily="34" charset="0"/>
              </a:defRPr>
            </a:lvl2pPr>
            <a:lvl3pPr marL="1143000" indent="-228600" defTabSz="1600200" eaLnBrk="0" hangingPunct="0">
              <a:defRPr>
                <a:solidFill>
                  <a:schemeClr val="tx1"/>
                </a:solidFill>
                <a:latin typeface="Arial" panose="020B0604020202020204" pitchFamily="34" charset="0"/>
                <a:cs typeface="Arial" panose="020B0604020202020204" pitchFamily="34" charset="0"/>
              </a:defRPr>
            </a:lvl3pPr>
            <a:lvl4pPr marL="1600200" indent="-228600" defTabSz="1600200" eaLnBrk="0" hangingPunct="0">
              <a:defRPr>
                <a:solidFill>
                  <a:schemeClr val="tx1"/>
                </a:solidFill>
                <a:latin typeface="Arial" panose="020B0604020202020204" pitchFamily="34" charset="0"/>
                <a:cs typeface="Arial" panose="020B0604020202020204" pitchFamily="34" charset="0"/>
              </a:defRPr>
            </a:lvl4pPr>
            <a:lvl5pPr marL="2057400" indent="-228600" defTabSz="1600200" eaLnBrk="0" hangingPunct="0">
              <a:defRPr>
                <a:solidFill>
                  <a:schemeClr val="tx1"/>
                </a:solidFill>
                <a:latin typeface="Arial" panose="020B0604020202020204" pitchFamily="34" charset="0"/>
                <a:cs typeface="Arial" panose="020B0604020202020204" pitchFamily="34" charset="0"/>
              </a:defRPr>
            </a:lvl5pPr>
            <a:lvl6pPr marL="25146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1500"/>
              </a:spcAft>
            </a:pPr>
            <a:r>
              <a:rPr lang="fr-FR" altLang="fr-FR" sz="3600" dirty="0">
                <a:solidFill>
                  <a:srgbClr val="000000"/>
                </a:solidFill>
                <a:latin typeface="Calibri" panose="020F0502020204030204" pitchFamily="34" charset="0"/>
              </a:rPr>
              <a:t>CISR</a:t>
            </a:r>
          </a:p>
        </p:txBody>
      </p:sp>
      <p:sp>
        <p:nvSpPr>
          <p:cNvPr id="6" name="Rectangle 5">
            <a:extLst>
              <a:ext uri="{FF2B5EF4-FFF2-40B4-BE49-F238E27FC236}">
                <a16:creationId xmlns="" xmlns:a16="http://schemas.microsoft.com/office/drawing/2014/main" id="{CD474243-C975-3649-B62D-9466277231C8}"/>
              </a:ext>
            </a:extLst>
          </p:cNvPr>
          <p:cNvSpPr/>
          <p:nvPr/>
        </p:nvSpPr>
        <p:spPr>
          <a:xfrm>
            <a:off x="193675" y="1963267"/>
            <a:ext cx="203200" cy="195262"/>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7" name="Forme libre 6">
            <a:extLst>
              <a:ext uri="{FF2B5EF4-FFF2-40B4-BE49-F238E27FC236}">
                <a16:creationId xmlns="" xmlns:a16="http://schemas.microsoft.com/office/drawing/2014/main" id="{7854496F-17C0-8841-BD43-571192C3CA71}"/>
              </a:ext>
            </a:extLst>
          </p:cNvPr>
          <p:cNvSpPr>
            <a:spLocks noChangeArrowheads="1"/>
          </p:cNvSpPr>
          <p:nvPr/>
        </p:nvSpPr>
        <p:spPr bwMode="auto">
          <a:xfrm>
            <a:off x="387350" y="1871192"/>
            <a:ext cx="2560638" cy="455612"/>
          </a:xfrm>
          <a:custGeom>
            <a:avLst/>
            <a:gdLst>
              <a:gd name="T0" fmla="*/ 1643253 w 2436090"/>
              <a:gd name="T1" fmla="*/ 0 h 448554"/>
              <a:gd name="T2" fmla="*/ 3286499 w 2436090"/>
              <a:gd name="T3" fmla="*/ 246458 h 448554"/>
              <a:gd name="T4" fmla="*/ 1643253 w 2436090"/>
              <a:gd name="T5" fmla="*/ 492915 h 448554"/>
              <a:gd name="T6" fmla="*/ 0 w 2436090"/>
              <a:gd name="T7" fmla="*/ 246458 h 448554"/>
              <a:gd name="T8" fmla="*/ 0 w 2436090"/>
              <a:gd name="T9" fmla="*/ 0 h 448554"/>
              <a:gd name="T10" fmla="*/ 3286499 w 2436090"/>
              <a:gd name="T11" fmla="*/ 0 h 448554"/>
              <a:gd name="T12" fmla="*/ 3286499 w 2436090"/>
              <a:gd name="T13" fmla="*/ 492915 h 448554"/>
              <a:gd name="T14" fmla="*/ 0 w 2436090"/>
              <a:gd name="T15" fmla="*/ 492915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22" tIns="71122" rIns="71122" bIns="71122" anchor="ctr"/>
          <a:lstStyle>
            <a:lvl1pPr defTabSz="442913" eaLnBrk="0" hangingPunct="0">
              <a:defRPr>
                <a:solidFill>
                  <a:schemeClr val="tx1"/>
                </a:solidFill>
                <a:latin typeface="Arial" panose="020B0604020202020204" pitchFamily="34" charset="0"/>
                <a:cs typeface="Arial" panose="020B0604020202020204" pitchFamily="34" charset="0"/>
              </a:defRPr>
            </a:lvl1pPr>
            <a:lvl2pPr marL="742950" indent="-285750" defTabSz="442913" eaLnBrk="0" hangingPunct="0">
              <a:defRPr>
                <a:solidFill>
                  <a:schemeClr val="tx1"/>
                </a:solidFill>
                <a:latin typeface="Arial" panose="020B0604020202020204" pitchFamily="34" charset="0"/>
                <a:cs typeface="Arial" panose="020B0604020202020204" pitchFamily="34" charset="0"/>
              </a:defRPr>
            </a:lvl2pPr>
            <a:lvl3pPr marL="1143000" indent="-228600" defTabSz="442913" eaLnBrk="0" hangingPunct="0">
              <a:defRPr>
                <a:solidFill>
                  <a:schemeClr val="tx1"/>
                </a:solidFill>
                <a:latin typeface="Arial" panose="020B0604020202020204" pitchFamily="34" charset="0"/>
                <a:cs typeface="Arial" panose="020B0604020202020204" pitchFamily="34" charset="0"/>
              </a:defRPr>
            </a:lvl3pPr>
            <a:lvl4pPr marL="1600200" indent="-228600" defTabSz="442913" eaLnBrk="0" hangingPunct="0">
              <a:defRPr>
                <a:solidFill>
                  <a:schemeClr val="tx1"/>
                </a:solidFill>
                <a:latin typeface="Arial" panose="020B0604020202020204" pitchFamily="34" charset="0"/>
                <a:cs typeface="Arial" panose="020B0604020202020204" pitchFamily="34" charset="0"/>
              </a:defRPr>
            </a:lvl4pPr>
            <a:lvl5pPr marL="2057400" indent="-228600" defTabSz="442913" eaLnBrk="0" hangingPunct="0">
              <a:defRPr>
                <a:solidFill>
                  <a:schemeClr val="tx1"/>
                </a:solidFill>
                <a:latin typeface="Arial" panose="020B0604020202020204" pitchFamily="34" charset="0"/>
                <a:cs typeface="Arial" panose="020B0604020202020204" pitchFamily="34" charset="0"/>
              </a:defRPr>
            </a:lvl5pPr>
            <a:lvl6pPr marL="25146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400"/>
              </a:spcAft>
            </a:pPr>
            <a:r>
              <a:rPr lang="fr-FR" altLang="fr-FR" sz="1100" dirty="0">
                <a:solidFill>
                  <a:srgbClr val="000000"/>
                </a:solidFill>
                <a:latin typeface="Cambria" panose="02040503050406030204" pitchFamily="18" charset="0"/>
              </a:rPr>
              <a:t>Adopter  la stratégie nationale intégrée en matière de sécurité routière proposée par le CPSR</a:t>
            </a:r>
          </a:p>
        </p:txBody>
      </p:sp>
      <p:sp>
        <p:nvSpPr>
          <p:cNvPr id="8" name="Rectangle 7">
            <a:extLst>
              <a:ext uri="{FF2B5EF4-FFF2-40B4-BE49-F238E27FC236}">
                <a16:creationId xmlns="" xmlns:a16="http://schemas.microsoft.com/office/drawing/2014/main" id="{9ED4450D-D7D1-1347-BCD3-0F55FB98082F}"/>
              </a:ext>
            </a:extLst>
          </p:cNvPr>
          <p:cNvSpPr/>
          <p:nvPr/>
        </p:nvSpPr>
        <p:spPr>
          <a:xfrm>
            <a:off x="193675" y="2599854"/>
            <a:ext cx="203200" cy="195263"/>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9" name="Forme libre 8">
            <a:extLst>
              <a:ext uri="{FF2B5EF4-FFF2-40B4-BE49-F238E27FC236}">
                <a16:creationId xmlns="" xmlns:a16="http://schemas.microsoft.com/office/drawing/2014/main" id="{3ECF51B9-DE1B-5240-BBBA-B5C89C50FC91}"/>
              </a:ext>
            </a:extLst>
          </p:cNvPr>
          <p:cNvSpPr>
            <a:spLocks noChangeArrowheads="1"/>
          </p:cNvSpPr>
          <p:nvPr/>
        </p:nvSpPr>
        <p:spPr bwMode="auto">
          <a:xfrm>
            <a:off x="387350" y="2509367"/>
            <a:ext cx="2452688" cy="457200"/>
          </a:xfrm>
          <a:custGeom>
            <a:avLst/>
            <a:gdLst>
              <a:gd name="T0" fmla="*/ 1268853 w 2436090"/>
              <a:gd name="T1" fmla="*/ 0 h 448554"/>
              <a:gd name="T2" fmla="*/ 2537697 w 2436090"/>
              <a:gd name="T3" fmla="*/ 250782 h 448554"/>
              <a:gd name="T4" fmla="*/ 1268853 w 2436090"/>
              <a:gd name="T5" fmla="*/ 501566 h 448554"/>
              <a:gd name="T6" fmla="*/ 0 w 2436090"/>
              <a:gd name="T7" fmla="*/ 250782 h 448554"/>
              <a:gd name="T8" fmla="*/ 0 w 2436090"/>
              <a:gd name="T9" fmla="*/ 0 h 448554"/>
              <a:gd name="T10" fmla="*/ 2537697 w 2436090"/>
              <a:gd name="T11" fmla="*/ 0 h 448554"/>
              <a:gd name="T12" fmla="*/ 2537697 w 2436090"/>
              <a:gd name="T13" fmla="*/ 501566 h 448554"/>
              <a:gd name="T14" fmla="*/ 0 w 2436090"/>
              <a:gd name="T15" fmla="*/ 501566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22" tIns="71122" rIns="71122" bIns="71122" anchor="ctr"/>
          <a:lstStyle>
            <a:lvl1pPr defTabSz="442913" eaLnBrk="0" hangingPunct="0">
              <a:defRPr>
                <a:solidFill>
                  <a:schemeClr val="tx1"/>
                </a:solidFill>
                <a:latin typeface="Arial" panose="020B0604020202020204" pitchFamily="34" charset="0"/>
                <a:cs typeface="Arial" panose="020B0604020202020204" pitchFamily="34" charset="0"/>
              </a:defRPr>
            </a:lvl1pPr>
            <a:lvl2pPr marL="742950" indent="-285750" defTabSz="442913" eaLnBrk="0" hangingPunct="0">
              <a:defRPr>
                <a:solidFill>
                  <a:schemeClr val="tx1"/>
                </a:solidFill>
                <a:latin typeface="Arial" panose="020B0604020202020204" pitchFamily="34" charset="0"/>
                <a:cs typeface="Arial" panose="020B0604020202020204" pitchFamily="34" charset="0"/>
              </a:defRPr>
            </a:lvl2pPr>
            <a:lvl3pPr marL="1143000" indent="-228600" defTabSz="442913" eaLnBrk="0" hangingPunct="0">
              <a:defRPr>
                <a:solidFill>
                  <a:schemeClr val="tx1"/>
                </a:solidFill>
                <a:latin typeface="Arial" panose="020B0604020202020204" pitchFamily="34" charset="0"/>
                <a:cs typeface="Arial" panose="020B0604020202020204" pitchFamily="34" charset="0"/>
              </a:defRPr>
            </a:lvl3pPr>
            <a:lvl4pPr marL="1600200" indent="-228600" defTabSz="442913" eaLnBrk="0" hangingPunct="0">
              <a:defRPr>
                <a:solidFill>
                  <a:schemeClr val="tx1"/>
                </a:solidFill>
                <a:latin typeface="Arial" panose="020B0604020202020204" pitchFamily="34" charset="0"/>
                <a:cs typeface="Arial" panose="020B0604020202020204" pitchFamily="34" charset="0"/>
              </a:defRPr>
            </a:lvl4pPr>
            <a:lvl5pPr marL="2057400" indent="-228600" defTabSz="442913" eaLnBrk="0" hangingPunct="0">
              <a:defRPr>
                <a:solidFill>
                  <a:schemeClr val="tx1"/>
                </a:solidFill>
                <a:latin typeface="Arial" panose="020B0604020202020204" pitchFamily="34" charset="0"/>
                <a:cs typeface="Arial" panose="020B0604020202020204" pitchFamily="34" charset="0"/>
              </a:defRPr>
            </a:lvl5pPr>
            <a:lvl6pPr marL="25146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400"/>
              </a:spcAft>
            </a:pPr>
            <a:r>
              <a:rPr lang="fr-FR" altLang="fr-FR" sz="1100" dirty="0">
                <a:solidFill>
                  <a:srgbClr val="000000"/>
                </a:solidFill>
                <a:latin typeface="Cambria" panose="02040503050406030204" pitchFamily="18" charset="0"/>
              </a:rPr>
              <a:t>Coordonner la mise en œuvre des plans d'action qui en découlent et de leur évaluation;</a:t>
            </a:r>
          </a:p>
        </p:txBody>
      </p:sp>
      <p:sp>
        <p:nvSpPr>
          <p:cNvPr id="10" name="Rectangle 9">
            <a:extLst>
              <a:ext uri="{FF2B5EF4-FFF2-40B4-BE49-F238E27FC236}">
                <a16:creationId xmlns="" xmlns:a16="http://schemas.microsoft.com/office/drawing/2014/main" id="{8528433D-75F0-0E45-AFD3-83DE324A95A3}"/>
              </a:ext>
            </a:extLst>
          </p:cNvPr>
          <p:cNvSpPr/>
          <p:nvPr/>
        </p:nvSpPr>
        <p:spPr>
          <a:xfrm>
            <a:off x="193675" y="3260254"/>
            <a:ext cx="203200" cy="195263"/>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11" name="Forme libre 10">
            <a:extLst>
              <a:ext uri="{FF2B5EF4-FFF2-40B4-BE49-F238E27FC236}">
                <a16:creationId xmlns="" xmlns:a16="http://schemas.microsoft.com/office/drawing/2014/main" id="{61A346EE-90CD-6243-9E54-778760094DBF}"/>
              </a:ext>
            </a:extLst>
          </p:cNvPr>
          <p:cNvSpPr>
            <a:spLocks noChangeArrowheads="1"/>
          </p:cNvSpPr>
          <p:nvPr/>
        </p:nvSpPr>
        <p:spPr bwMode="auto">
          <a:xfrm>
            <a:off x="387350" y="3218979"/>
            <a:ext cx="2535238" cy="455613"/>
          </a:xfrm>
          <a:custGeom>
            <a:avLst/>
            <a:gdLst>
              <a:gd name="T0" fmla="*/ 1547957 w 2436090"/>
              <a:gd name="T1" fmla="*/ 0 h 448554"/>
              <a:gd name="T2" fmla="*/ 3095913 w 2436090"/>
              <a:gd name="T3" fmla="*/ 246459 h 448554"/>
              <a:gd name="T4" fmla="*/ 1547957 w 2436090"/>
              <a:gd name="T5" fmla="*/ 492921 h 448554"/>
              <a:gd name="T6" fmla="*/ 0 w 2436090"/>
              <a:gd name="T7" fmla="*/ 246459 h 448554"/>
              <a:gd name="T8" fmla="*/ 0 w 2436090"/>
              <a:gd name="T9" fmla="*/ 0 h 448554"/>
              <a:gd name="T10" fmla="*/ 3095913 w 2436090"/>
              <a:gd name="T11" fmla="*/ 0 h 448554"/>
              <a:gd name="T12" fmla="*/ 3095913 w 2436090"/>
              <a:gd name="T13" fmla="*/ 492921 h 448554"/>
              <a:gd name="T14" fmla="*/ 0 w 2436090"/>
              <a:gd name="T15" fmla="*/ 492921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22" tIns="71122" rIns="71122" bIns="71122" anchor="ctr"/>
          <a:lstStyle>
            <a:lvl1pPr defTabSz="442913" eaLnBrk="0" hangingPunct="0">
              <a:defRPr>
                <a:solidFill>
                  <a:schemeClr val="tx1"/>
                </a:solidFill>
                <a:latin typeface="Arial" panose="020B0604020202020204" pitchFamily="34" charset="0"/>
                <a:cs typeface="Arial" panose="020B0604020202020204" pitchFamily="34" charset="0"/>
              </a:defRPr>
            </a:lvl1pPr>
            <a:lvl2pPr marL="742950" indent="-285750" defTabSz="442913" eaLnBrk="0" hangingPunct="0">
              <a:defRPr>
                <a:solidFill>
                  <a:schemeClr val="tx1"/>
                </a:solidFill>
                <a:latin typeface="Arial" panose="020B0604020202020204" pitchFamily="34" charset="0"/>
                <a:cs typeface="Arial" panose="020B0604020202020204" pitchFamily="34" charset="0"/>
              </a:defRPr>
            </a:lvl2pPr>
            <a:lvl3pPr marL="1143000" indent="-228600" defTabSz="442913" eaLnBrk="0" hangingPunct="0">
              <a:defRPr>
                <a:solidFill>
                  <a:schemeClr val="tx1"/>
                </a:solidFill>
                <a:latin typeface="Arial" panose="020B0604020202020204" pitchFamily="34" charset="0"/>
                <a:cs typeface="Arial" panose="020B0604020202020204" pitchFamily="34" charset="0"/>
              </a:defRPr>
            </a:lvl3pPr>
            <a:lvl4pPr marL="1600200" indent="-228600" defTabSz="442913" eaLnBrk="0" hangingPunct="0">
              <a:defRPr>
                <a:solidFill>
                  <a:schemeClr val="tx1"/>
                </a:solidFill>
                <a:latin typeface="Arial" panose="020B0604020202020204" pitchFamily="34" charset="0"/>
                <a:cs typeface="Arial" panose="020B0604020202020204" pitchFamily="34" charset="0"/>
              </a:defRPr>
            </a:lvl4pPr>
            <a:lvl5pPr marL="2057400" indent="-228600" defTabSz="442913" eaLnBrk="0" hangingPunct="0">
              <a:defRPr>
                <a:solidFill>
                  <a:schemeClr val="tx1"/>
                </a:solidFill>
                <a:latin typeface="Arial" panose="020B0604020202020204" pitchFamily="34" charset="0"/>
                <a:cs typeface="Arial" panose="020B0604020202020204" pitchFamily="34" charset="0"/>
              </a:defRPr>
            </a:lvl5pPr>
            <a:lvl6pPr marL="25146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400"/>
              </a:spcAft>
            </a:pPr>
            <a:r>
              <a:rPr lang="fr-FR" altLang="fr-FR" sz="1100" dirty="0">
                <a:solidFill>
                  <a:srgbClr val="000000"/>
                </a:solidFill>
                <a:latin typeface="Cambria" panose="02040503050406030204" pitchFamily="18" charset="0"/>
              </a:rPr>
              <a:t>Coordonner également l'utilisation des moyens mis à cet effet à la disposition des départements ministériels concernés.</a:t>
            </a:r>
          </a:p>
        </p:txBody>
      </p:sp>
      <p:sp>
        <p:nvSpPr>
          <p:cNvPr id="12" name="Rectangle 11">
            <a:extLst>
              <a:ext uri="{FF2B5EF4-FFF2-40B4-BE49-F238E27FC236}">
                <a16:creationId xmlns="" xmlns:a16="http://schemas.microsoft.com/office/drawing/2014/main" id="{B5805424-A28F-9347-9C83-3B00863D1FFC}"/>
              </a:ext>
            </a:extLst>
          </p:cNvPr>
          <p:cNvSpPr/>
          <p:nvPr/>
        </p:nvSpPr>
        <p:spPr>
          <a:xfrm>
            <a:off x="3086100" y="1326679"/>
            <a:ext cx="2754313" cy="314325"/>
          </a:xfrm>
          <a:prstGeom prst="rect">
            <a:avLst/>
          </a:prstGeom>
          <a:gradFill>
            <a:gsLst>
              <a:gs pos="0">
                <a:srgbClr val="2C5D98"/>
              </a:gs>
              <a:gs pos="100000">
                <a:srgbClr val="3C7BC7"/>
              </a:gs>
            </a:gsLst>
            <a:lin ang="16200000"/>
          </a:gra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13" name="Forme libre 12">
            <a:extLst>
              <a:ext uri="{FF2B5EF4-FFF2-40B4-BE49-F238E27FC236}">
                <a16:creationId xmlns="" xmlns:a16="http://schemas.microsoft.com/office/drawing/2014/main" id="{DF15C8D1-DE6A-7E41-BD84-8B35122B9E4F}"/>
              </a:ext>
            </a:extLst>
          </p:cNvPr>
          <p:cNvSpPr>
            <a:spLocks noChangeArrowheads="1"/>
          </p:cNvSpPr>
          <p:nvPr/>
        </p:nvSpPr>
        <p:spPr bwMode="auto">
          <a:xfrm>
            <a:off x="3071802" y="857232"/>
            <a:ext cx="2754313" cy="561975"/>
          </a:xfrm>
          <a:custGeom>
            <a:avLst/>
            <a:gdLst>
              <a:gd name="T0" fmla="*/ 1769952 w 2619452"/>
              <a:gd name="T1" fmla="*/ 0 h 553604"/>
              <a:gd name="T2" fmla="*/ 3539906 w 2619452"/>
              <a:gd name="T3" fmla="*/ 303262 h 553604"/>
              <a:gd name="T4" fmla="*/ 1769952 w 2619452"/>
              <a:gd name="T5" fmla="*/ 606525 h 553604"/>
              <a:gd name="T6" fmla="*/ 0 w 2619452"/>
              <a:gd name="T7" fmla="*/ 303262 h 553604"/>
              <a:gd name="T8" fmla="*/ 0 w 2619452"/>
              <a:gd name="T9" fmla="*/ 0 h 553604"/>
              <a:gd name="T10" fmla="*/ 3539906 w 2619452"/>
              <a:gd name="T11" fmla="*/ 0 h 553604"/>
              <a:gd name="T12" fmla="*/ 3539906 w 2619452"/>
              <a:gd name="T13" fmla="*/ 606525 h 553604"/>
              <a:gd name="T14" fmla="*/ 0 w 2619452"/>
              <a:gd name="T15" fmla="*/ 606525 h 553604"/>
              <a:gd name="T16" fmla="*/ 0 w 2619452"/>
              <a:gd name="T17" fmla="*/ 0 h 55360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619452"/>
              <a:gd name="T28" fmla="*/ 0 h 553604"/>
              <a:gd name="T29" fmla="*/ 2619452 w 2619452"/>
              <a:gd name="T30" fmla="*/ 553604 h 553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9452" h="553604">
                <a:moveTo>
                  <a:pt x="0" y="0"/>
                </a:moveTo>
                <a:lnTo>
                  <a:pt x="2619453" y="0"/>
                </a:lnTo>
                <a:lnTo>
                  <a:pt x="2619453" y="553604"/>
                </a:lnTo>
                <a:lnTo>
                  <a:pt x="0" y="55360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rIns="68580" anchor="ctr"/>
          <a:lstStyle>
            <a:lvl1pPr defTabSz="1600200" eaLnBrk="0" hangingPunct="0">
              <a:defRPr>
                <a:solidFill>
                  <a:schemeClr val="tx1"/>
                </a:solidFill>
                <a:latin typeface="Arial" panose="020B0604020202020204" pitchFamily="34" charset="0"/>
                <a:cs typeface="Arial" panose="020B0604020202020204" pitchFamily="34" charset="0"/>
              </a:defRPr>
            </a:lvl1pPr>
            <a:lvl2pPr marL="742950" indent="-285750" defTabSz="1600200" eaLnBrk="0" hangingPunct="0">
              <a:defRPr>
                <a:solidFill>
                  <a:schemeClr val="tx1"/>
                </a:solidFill>
                <a:latin typeface="Arial" panose="020B0604020202020204" pitchFamily="34" charset="0"/>
                <a:cs typeface="Arial" panose="020B0604020202020204" pitchFamily="34" charset="0"/>
              </a:defRPr>
            </a:lvl2pPr>
            <a:lvl3pPr marL="1143000" indent="-228600" defTabSz="1600200" eaLnBrk="0" hangingPunct="0">
              <a:defRPr>
                <a:solidFill>
                  <a:schemeClr val="tx1"/>
                </a:solidFill>
                <a:latin typeface="Arial" panose="020B0604020202020204" pitchFamily="34" charset="0"/>
                <a:cs typeface="Arial" panose="020B0604020202020204" pitchFamily="34" charset="0"/>
              </a:defRPr>
            </a:lvl3pPr>
            <a:lvl4pPr marL="1600200" indent="-228600" defTabSz="1600200" eaLnBrk="0" hangingPunct="0">
              <a:defRPr>
                <a:solidFill>
                  <a:schemeClr val="tx1"/>
                </a:solidFill>
                <a:latin typeface="Arial" panose="020B0604020202020204" pitchFamily="34" charset="0"/>
                <a:cs typeface="Arial" panose="020B0604020202020204" pitchFamily="34" charset="0"/>
              </a:defRPr>
            </a:lvl4pPr>
            <a:lvl5pPr marL="2057400" indent="-228600" defTabSz="1600200" eaLnBrk="0" hangingPunct="0">
              <a:defRPr>
                <a:solidFill>
                  <a:schemeClr val="tx1"/>
                </a:solidFill>
                <a:latin typeface="Arial" panose="020B0604020202020204" pitchFamily="34" charset="0"/>
                <a:cs typeface="Arial" panose="020B0604020202020204" pitchFamily="34" charset="0"/>
              </a:defRPr>
            </a:lvl5pPr>
            <a:lvl6pPr marL="25146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1500"/>
              </a:spcAft>
            </a:pPr>
            <a:r>
              <a:rPr lang="fr-FR" altLang="fr-FR" sz="3600" dirty="0">
                <a:solidFill>
                  <a:srgbClr val="000000"/>
                </a:solidFill>
                <a:latin typeface="Calibri" panose="020F0502020204030204" pitchFamily="34" charset="0"/>
              </a:rPr>
              <a:t>CPSR</a:t>
            </a:r>
          </a:p>
        </p:txBody>
      </p:sp>
      <p:sp>
        <p:nvSpPr>
          <p:cNvPr id="14" name="Rectangle 13">
            <a:extLst>
              <a:ext uri="{FF2B5EF4-FFF2-40B4-BE49-F238E27FC236}">
                <a16:creationId xmlns="" xmlns:a16="http://schemas.microsoft.com/office/drawing/2014/main" id="{EE48FF11-DFA8-E549-9C68-EE17A05D81F4}"/>
              </a:ext>
            </a:extLst>
          </p:cNvPr>
          <p:cNvSpPr/>
          <p:nvPr/>
        </p:nvSpPr>
        <p:spPr>
          <a:xfrm>
            <a:off x="3095625" y="1901354"/>
            <a:ext cx="203200" cy="195263"/>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15" name="Forme libre 14">
            <a:extLst>
              <a:ext uri="{FF2B5EF4-FFF2-40B4-BE49-F238E27FC236}">
                <a16:creationId xmlns="" xmlns:a16="http://schemas.microsoft.com/office/drawing/2014/main" id="{3A86FECB-0FF5-0D4F-8161-167E2B9FB118}"/>
              </a:ext>
            </a:extLst>
          </p:cNvPr>
          <p:cNvSpPr>
            <a:spLocks noChangeArrowheads="1"/>
          </p:cNvSpPr>
          <p:nvPr/>
        </p:nvSpPr>
        <p:spPr bwMode="auto">
          <a:xfrm>
            <a:off x="3289300" y="1771179"/>
            <a:ext cx="2560638" cy="455613"/>
          </a:xfrm>
          <a:custGeom>
            <a:avLst/>
            <a:gdLst>
              <a:gd name="T0" fmla="*/ 1643253 w 2436090"/>
              <a:gd name="T1" fmla="*/ 0 h 448554"/>
              <a:gd name="T2" fmla="*/ 3286499 w 2436090"/>
              <a:gd name="T3" fmla="*/ 246459 h 448554"/>
              <a:gd name="T4" fmla="*/ 1643253 w 2436090"/>
              <a:gd name="T5" fmla="*/ 492921 h 448554"/>
              <a:gd name="T6" fmla="*/ 0 w 2436090"/>
              <a:gd name="T7" fmla="*/ 246459 h 448554"/>
              <a:gd name="T8" fmla="*/ 0 w 2436090"/>
              <a:gd name="T9" fmla="*/ 0 h 448554"/>
              <a:gd name="T10" fmla="*/ 3286499 w 2436090"/>
              <a:gd name="T11" fmla="*/ 0 h 448554"/>
              <a:gd name="T12" fmla="*/ 3286499 w 2436090"/>
              <a:gd name="T13" fmla="*/ 492921 h 448554"/>
              <a:gd name="T14" fmla="*/ 0 w 2436090"/>
              <a:gd name="T15" fmla="*/ 492921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236" tIns="78236" rIns="78236" bIns="78236" anchor="ctr"/>
          <a:lstStyle>
            <a:lvl1pPr defTabSz="466725" eaLnBrk="0" hangingPunct="0">
              <a:defRPr>
                <a:solidFill>
                  <a:schemeClr val="tx1"/>
                </a:solidFill>
                <a:latin typeface="Arial" panose="020B0604020202020204" pitchFamily="34" charset="0"/>
                <a:cs typeface="Arial" panose="020B0604020202020204" pitchFamily="34" charset="0"/>
              </a:defRPr>
            </a:lvl1pPr>
            <a:lvl2pPr marL="742950" indent="-285750" defTabSz="466725" eaLnBrk="0" hangingPunct="0">
              <a:defRPr>
                <a:solidFill>
                  <a:schemeClr val="tx1"/>
                </a:solidFill>
                <a:latin typeface="Arial" panose="020B0604020202020204" pitchFamily="34" charset="0"/>
                <a:cs typeface="Arial" panose="020B0604020202020204" pitchFamily="34" charset="0"/>
              </a:defRPr>
            </a:lvl2pPr>
            <a:lvl3pPr marL="1143000" indent="-228600" defTabSz="466725" eaLnBrk="0" hangingPunct="0">
              <a:defRPr>
                <a:solidFill>
                  <a:schemeClr val="tx1"/>
                </a:solidFill>
                <a:latin typeface="Arial" panose="020B0604020202020204" pitchFamily="34" charset="0"/>
                <a:cs typeface="Arial" panose="020B0604020202020204" pitchFamily="34" charset="0"/>
              </a:defRPr>
            </a:lvl3pPr>
            <a:lvl4pPr marL="1600200" indent="-228600" defTabSz="466725" eaLnBrk="0" hangingPunct="0">
              <a:defRPr>
                <a:solidFill>
                  <a:schemeClr val="tx1"/>
                </a:solidFill>
                <a:latin typeface="Arial" panose="020B0604020202020204" pitchFamily="34" charset="0"/>
                <a:cs typeface="Arial" panose="020B0604020202020204" pitchFamily="34" charset="0"/>
              </a:defRPr>
            </a:lvl4pPr>
            <a:lvl5pPr marL="2057400" indent="-228600" defTabSz="466725" eaLnBrk="0" hangingPunct="0">
              <a:defRPr>
                <a:solidFill>
                  <a:schemeClr val="tx1"/>
                </a:solidFill>
                <a:latin typeface="Arial" panose="020B0604020202020204" pitchFamily="34" charset="0"/>
                <a:cs typeface="Arial" panose="020B0604020202020204" pitchFamily="34" charset="0"/>
              </a:defRPr>
            </a:lvl5pPr>
            <a:lvl6pPr marL="25146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Aft>
                <a:spcPts val="400"/>
              </a:spcAft>
            </a:pPr>
            <a:r>
              <a:rPr lang="fr-FR" altLang="fr-FR" sz="1100">
                <a:solidFill>
                  <a:srgbClr val="000000"/>
                </a:solidFill>
                <a:latin typeface="Cambria" panose="02040503050406030204" pitchFamily="18" charset="0"/>
              </a:rPr>
              <a:t>Proposer une stratégie nationale intégrée de la sécurité routière ; </a:t>
            </a:r>
          </a:p>
        </p:txBody>
      </p:sp>
      <p:sp>
        <p:nvSpPr>
          <p:cNvPr id="16" name="Rectangle 15">
            <a:extLst>
              <a:ext uri="{FF2B5EF4-FFF2-40B4-BE49-F238E27FC236}">
                <a16:creationId xmlns="" xmlns:a16="http://schemas.microsoft.com/office/drawing/2014/main" id="{480DC733-E017-5B48-9463-3B217E08EE45}"/>
              </a:ext>
            </a:extLst>
          </p:cNvPr>
          <p:cNvSpPr/>
          <p:nvPr/>
        </p:nvSpPr>
        <p:spPr>
          <a:xfrm>
            <a:off x="3095625" y="2356967"/>
            <a:ext cx="203200" cy="195262"/>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17" name="Forme libre 16">
            <a:extLst>
              <a:ext uri="{FF2B5EF4-FFF2-40B4-BE49-F238E27FC236}">
                <a16:creationId xmlns="" xmlns:a16="http://schemas.microsoft.com/office/drawing/2014/main" id="{3302C641-C8C3-2044-BE00-FD386EBAB537}"/>
              </a:ext>
            </a:extLst>
          </p:cNvPr>
          <p:cNvSpPr>
            <a:spLocks noChangeArrowheads="1"/>
          </p:cNvSpPr>
          <p:nvPr/>
        </p:nvSpPr>
        <p:spPr bwMode="auto">
          <a:xfrm>
            <a:off x="3289300" y="2226792"/>
            <a:ext cx="2560638" cy="455612"/>
          </a:xfrm>
          <a:custGeom>
            <a:avLst/>
            <a:gdLst>
              <a:gd name="T0" fmla="*/ 1643253 w 2436090"/>
              <a:gd name="T1" fmla="*/ 0 h 448554"/>
              <a:gd name="T2" fmla="*/ 3286499 w 2436090"/>
              <a:gd name="T3" fmla="*/ 246458 h 448554"/>
              <a:gd name="T4" fmla="*/ 1643253 w 2436090"/>
              <a:gd name="T5" fmla="*/ 492915 h 448554"/>
              <a:gd name="T6" fmla="*/ 0 w 2436090"/>
              <a:gd name="T7" fmla="*/ 246458 h 448554"/>
              <a:gd name="T8" fmla="*/ 0 w 2436090"/>
              <a:gd name="T9" fmla="*/ 0 h 448554"/>
              <a:gd name="T10" fmla="*/ 3286499 w 2436090"/>
              <a:gd name="T11" fmla="*/ 0 h 448554"/>
              <a:gd name="T12" fmla="*/ 3286499 w 2436090"/>
              <a:gd name="T13" fmla="*/ 492915 h 448554"/>
              <a:gd name="T14" fmla="*/ 0 w 2436090"/>
              <a:gd name="T15" fmla="*/ 492915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236" tIns="78236" rIns="78236" bIns="78236" anchor="ctr"/>
          <a:lstStyle>
            <a:lvl1pPr defTabSz="466725" eaLnBrk="0" hangingPunct="0">
              <a:defRPr>
                <a:solidFill>
                  <a:schemeClr val="tx1"/>
                </a:solidFill>
                <a:latin typeface="Arial" panose="020B0604020202020204" pitchFamily="34" charset="0"/>
                <a:cs typeface="Arial" panose="020B0604020202020204" pitchFamily="34" charset="0"/>
              </a:defRPr>
            </a:lvl1pPr>
            <a:lvl2pPr marL="742950" indent="-285750" defTabSz="466725" eaLnBrk="0" hangingPunct="0">
              <a:defRPr>
                <a:solidFill>
                  <a:schemeClr val="tx1"/>
                </a:solidFill>
                <a:latin typeface="Arial" panose="020B0604020202020204" pitchFamily="34" charset="0"/>
                <a:cs typeface="Arial" panose="020B0604020202020204" pitchFamily="34" charset="0"/>
              </a:defRPr>
            </a:lvl2pPr>
            <a:lvl3pPr marL="1143000" indent="-228600" defTabSz="466725" eaLnBrk="0" hangingPunct="0">
              <a:defRPr>
                <a:solidFill>
                  <a:schemeClr val="tx1"/>
                </a:solidFill>
                <a:latin typeface="Arial" panose="020B0604020202020204" pitchFamily="34" charset="0"/>
                <a:cs typeface="Arial" panose="020B0604020202020204" pitchFamily="34" charset="0"/>
              </a:defRPr>
            </a:lvl3pPr>
            <a:lvl4pPr marL="1600200" indent="-228600" defTabSz="466725" eaLnBrk="0" hangingPunct="0">
              <a:defRPr>
                <a:solidFill>
                  <a:schemeClr val="tx1"/>
                </a:solidFill>
                <a:latin typeface="Arial" panose="020B0604020202020204" pitchFamily="34" charset="0"/>
                <a:cs typeface="Arial" panose="020B0604020202020204" pitchFamily="34" charset="0"/>
              </a:defRPr>
            </a:lvl4pPr>
            <a:lvl5pPr marL="2057400" indent="-228600" defTabSz="466725" eaLnBrk="0" hangingPunct="0">
              <a:defRPr>
                <a:solidFill>
                  <a:schemeClr val="tx1"/>
                </a:solidFill>
                <a:latin typeface="Arial" panose="020B0604020202020204" pitchFamily="34" charset="0"/>
                <a:cs typeface="Arial" panose="020B0604020202020204" pitchFamily="34" charset="0"/>
              </a:defRPr>
            </a:lvl5pPr>
            <a:lvl6pPr marL="25146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400"/>
              </a:spcAft>
            </a:pPr>
            <a:r>
              <a:rPr lang="fr-FR" altLang="fr-FR" sz="1100">
                <a:solidFill>
                  <a:srgbClr val="000000"/>
                </a:solidFill>
                <a:latin typeface="Cambria" panose="02040503050406030204" pitchFamily="18" charset="0"/>
              </a:rPr>
              <a:t>Examiner les stratégies régionales de la sécurité routière ; </a:t>
            </a:r>
          </a:p>
        </p:txBody>
      </p:sp>
      <p:sp>
        <p:nvSpPr>
          <p:cNvPr id="18" name="Rectangle 17">
            <a:extLst>
              <a:ext uri="{FF2B5EF4-FFF2-40B4-BE49-F238E27FC236}">
                <a16:creationId xmlns="" xmlns:a16="http://schemas.microsoft.com/office/drawing/2014/main" id="{A4411335-AC39-1C46-B1B0-3DF8226642F0}"/>
              </a:ext>
            </a:extLst>
          </p:cNvPr>
          <p:cNvSpPr/>
          <p:nvPr/>
        </p:nvSpPr>
        <p:spPr>
          <a:xfrm>
            <a:off x="3095625" y="2812579"/>
            <a:ext cx="203200" cy="195263"/>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19" name="Forme libre 18">
            <a:extLst>
              <a:ext uri="{FF2B5EF4-FFF2-40B4-BE49-F238E27FC236}">
                <a16:creationId xmlns="" xmlns:a16="http://schemas.microsoft.com/office/drawing/2014/main" id="{D07CDAA8-51CD-2C4D-9727-81BCA0A9B722}"/>
              </a:ext>
            </a:extLst>
          </p:cNvPr>
          <p:cNvSpPr>
            <a:spLocks noChangeArrowheads="1"/>
          </p:cNvSpPr>
          <p:nvPr/>
        </p:nvSpPr>
        <p:spPr bwMode="auto">
          <a:xfrm>
            <a:off x="3289300" y="2682404"/>
            <a:ext cx="2560638" cy="455613"/>
          </a:xfrm>
          <a:custGeom>
            <a:avLst/>
            <a:gdLst>
              <a:gd name="T0" fmla="*/ 1643253 w 2436090"/>
              <a:gd name="T1" fmla="*/ 0 h 448554"/>
              <a:gd name="T2" fmla="*/ 3286499 w 2436090"/>
              <a:gd name="T3" fmla="*/ 246459 h 448554"/>
              <a:gd name="T4" fmla="*/ 1643253 w 2436090"/>
              <a:gd name="T5" fmla="*/ 492921 h 448554"/>
              <a:gd name="T6" fmla="*/ 0 w 2436090"/>
              <a:gd name="T7" fmla="*/ 246459 h 448554"/>
              <a:gd name="T8" fmla="*/ 0 w 2436090"/>
              <a:gd name="T9" fmla="*/ 0 h 448554"/>
              <a:gd name="T10" fmla="*/ 3286499 w 2436090"/>
              <a:gd name="T11" fmla="*/ 0 h 448554"/>
              <a:gd name="T12" fmla="*/ 3286499 w 2436090"/>
              <a:gd name="T13" fmla="*/ 492921 h 448554"/>
              <a:gd name="T14" fmla="*/ 0 w 2436090"/>
              <a:gd name="T15" fmla="*/ 492921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236" tIns="78236" rIns="78236" bIns="78236" anchor="ctr"/>
          <a:lstStyle>
            <a:lvl1pPr defTabSz="466725" eaLnBrk="0" hangingPunct="0">
              <a:defRPr>
                <a:solidFill>
                  <a:schemeClr val="tx1"/>
                </a:solidFill>
                <a:latin typeface="Arial" panose="020B0604020202020204" pitchFamily="34" charset="0"/>
                <a:cs typeface="Arial" panose="020B0604020202020204" pitchFamily="34" charset="0"/>
              </a:defRPr>
            </a:lvl1pPr>
            <a:lvl2pPr marL="742950" indent="-285750" defTabSz="466725" eaLnBrk="0" hangingPunct="0">
              <a:defRPr>
                <a:solidFill>
                  <a:schemeClr val="tx1"/>
                </a:solidFill>
                <a:latin typeface="Arial" panose="020B0604020202020204" pitchFamily="34" charset="0"/>
                <a:cs typeface="Arial" panose="020B0604020202020204" pitchFamily="34" charset="0"/>
              </a:defRPr>
            </a:lvl2pPr>
            <a:lvl3pPr marL="1143000" indent="-228600" defTabSz="466725" eaLnBrk="0" hangingPunct="0">
              <a:defRPr>
                <a:solidFill>
                  <a:schemeClr val="tx1"/>
                </a:solidFill>
                <a:latin typeface="Arial" panose="020B0604020202020204" pitchFamily="34" charset="0"/>
                <a:cs typeface="Arial" panose="020B0604020202020204" pitchFamily="34" charset="0"/>
              </a:defRPr>
            </a:lvl3pPr>
            <a:lvl4pPr marL="1600200" indent="-228600" defTabSz="466725" eaLnBrk="0" hangingPunct="0">
              <a:defRPr>
                <a:solidFill>
                  <a:schemeClr val="tx1"/>
                </a:solidFill>
                <a:latin typeface="Arial" panose="020B0604020202020204" pitchFamily="34" charset="0"/>
                <a:cs typeface="Arial" panose="020B0604020202020204" pitchFamily="34" charset="0"/>
              </a:defRPr>
            </a:lvl4pPr>
            <a:lvl5pPr marL="2057400" indent="-228600" defTabSz="466725" eaLnBrk="0" hangingPunct="0">
              <a:defRPr>
                <a:solidFill>
                  <a:schemeClr val="tx1"/>
                </a:solidFill>
                <a:latin typeface="Arial" panose="020B0604020202020204" pitchFamily="34" charset="0"/>
                <a:cs typeface="Arial" panose="020B0604020202020204" pitchFamily="34" charset="0"/>
              </a:defRPr>
            </a:lvl5pPr>
            <a:lvl6pPr marL="25146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Aft>
                <a:spcPts val="400"/>
              </a:spcAft>
            </a:pPr>
            <a:r>
              <a:rPr lang="fr-FR" altLang="fr-FR" sz="1100">
                <a:solidFill>
                  <a:srgbClr val="000000"/>
                </a:solidFill>
                <a:latin typeface="Cambria" panose="02040503050406030204" pitchFamily="18" charset="0"/>
              </a:rPr>
              <a:t>Elaborer des plans d’action et des programmes de mise en œuvre de la stratégie adoptée par le CISR ; </a:t>
            </a:r>
          </a:p>
        </p:txBody>
      </p:sp>
      <p:sp>
        <p:nvSpPr>
          <p:cNvPr id="21" name="Rectangle 20">
            <a:extLst>
              <a:ext uri="{FF2B5EF4-FFF2-40B4-BE49-F238E27FC236}">
                <a16:creationId xmlns="" xmlns:a16="http://schemas.microsoft.com/office/drawing/2014/main" id="{A5666DC1-1071-A74F-891C-539E1EF4057F}"/>
              </a:ext>
            </a:extLst>
          </p:cNvPr>
          <p:cNvSpPr/>
          <p:nvPr/>
        </p:nvSpPr>
        <p:spPr>
          <a:xfrm>
            <a:off x="3095625" y="3268192"/>
            <a:ext cx="203200" cy="195262"/>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22" name="Forme libre 21">
            <a:extLst>
              <a:ext uri="{FF2B5EF4-FFF2-40B4-BE49-F238E27FC236}">
                <a16:creationId xmlns="" xmlns:a16="http://schemas.microsoft.com/office/drawing/2014/main" id="{BFD117E7-A671-7A40-9E4A-03545DCFB0DF}"/>
              </a:ext>
            </a:extLst>
          </p:cNvPr>
          <p:cNvSpPr>
            <a:spLocks noChangeArrowheads="1"/>
          </p:cNvSpPr>
          <p:nvPr/>
        </p:nvSpPr>
        <p:spPr bwMode="auto">
          <a:xfrm>
            <a:off x="3289300" y="3138017"/>
            <a:ext cx="2560638" cy="455612"/>
          </a:xfrm>
          <a:custGeom>
            <a:avLst/>
            <a:gdLst>
              <a:gd name="T0" fmla="*/ 1643253 w 2436090"/>
              <a:gd name="T1" fmla="*/ 0 h 448554"/>
              <a:gd name="T2" fmla="*/ 3286499 w 2436090"/>
              <a:gd name="T3" fmla="*/ 246458 h 448554"/>
              <a:gd name="T4" fmla="*/ 1643253 w 2436090"/>
              <a:gd name="T5" fmla="*/ 492915 h 448554"/>
              <a:gd name="T6" fmla="*/ 0 w 2436090"/>
              <a:gd name="T7" fmla="*/ 246458 h 448554"/>
              <a:gd name="T8" fmla="*/ 0 w 2436090"/>
              <a:gd name="T9" fmla="*/ 0 h 448554"/>
              <a:gd name="T10" fmla="*/ 3286499 w 2436090"/>
              <a:gd name="T11" fmla="*/ 0 h 448554"/>
              <a:gd name="T12" fmla="*/ 3286499 w 2436090"/>
              <a:gd name="T13" fmla="*/ 492915 h 448554"/>
              <a:gd name="T14" fmla="*/ 0 w 2436090"/>
              <a:gd name="T15" fmla="*/ 492915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236" tIns="78236" rIns="78236" bIns="78236" anchor="ctr"/>
          <a:lstStyle>
            <a:lvl1pPr defTabSz="466725" eaLnBrk="0" hangingPunct="0">
              <a:defRPr>
                <a:solidFill>
                  <a:schemeClr val="tx1"/>
                </a:solidFill>
                <a:latin typeface="Arial" panose="020B0604020202020204" pitchFamily="34" charset="0"/>
                <a:cs typeface="Arial" panose="020B0604020202020204" pitchFamily="34" charset="0"/>
              </a:defRPr>
            </a:lvl1pPr>
            <a:lvl2pPr marL="742950" indent="-285750" defTabSz="466725" eaLnBrk="0" hangingPunct="0">
              <a:defRPr>
                <a:solidFill>
                  <a:schemeClr val="tx1"/>
                </a:solidFill>
                <a:latin typeface="Arial" panose="020B0604020202020204" pitchFamily="34" charset="0"/>
                <a:cs typeface="Arial" panose="020B0604020202020204" pitchFamily="34" charset="0"/>
              </a:defRPr>
            </a:lvl2pPr>
            <a:lvl3pPr marL="1143000" indent="-228600" defTabSz="466725" eaLnBrk="0" hangingPunct="0">
              <a:defRPr>
                <a:solidFill>
                  <a:schemeClr val="tx1"/>
                </a:solidFill>
                <a:latin typeface="Arial" panose="020B0604020202020204" pitchFamily="34" charset="0"/>
                <a:cs typeface="Arial" panose="020B0604020202020204" pitchFamily="34" charset="0"/>
              </a:defRPr>
            </a:lvl3pPr>
            <a:lvl4pPr marL="1600200" indent="-228600" defTabSz="466725" eaLnBrk="0" hangingPunct="0">
              <a:defRPr>
                <a:solidFill>
                  <a:schemeClr val="tx1"/>
                </a:solidFill>
                <a:latin typeface="Arial" panose="020B0604020202020204" pitchFamily="34" charset="0"/>
                <a:cs typeface="Arial" panose="020B0604020202020204" pitchFamily="34" charset="0"/>
              </a:defRPr>
            </a:lvl4pPr>
            <a:lvl5pPr marL="2057400" indent="-228600" defTabSz="466725" eaLnBrk="0" hangingPunct="0">
              <a:defRPr>
                <a:solidFill>
                  <a:schemeClr val="tx1"/>
                </a:solidFill>
                <a:latin typeface="Arial" panose="020B0604020202020204" pitchFamily="34" charset="0"/>
                <a:cs typeface="Arial" panose="020B0604020202020204" pitchFamily="34" charset="0"/>
              </a:defRPr>
            </a:lvl5pPr>
            <a:lvl6pPr marL="25146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400"/>
              </a:spcAft>
            </a:pPr>
            <a:r>
              <a:rPr lang="fr-FR" altLang="fr-FR" sz="1100">
                <a:solidFill>
                  <a:srgbClr val="000000"/>
                </a:solidFill>
                <a:latin typeface="Cambria" panose="02040503050406030204" pitchFamily="18" charset="0"/>
              </a:rPr>
              <a:t>Coordonner la mise en œuvre des plans d’actions sectoriels  ; </a:t>
            </a:r>
          </a:p>
        </p:txBody>
      </p:sp>
      <p:sp>
        <p:nvSpPr>
          <p:cNvPr id="23" name="Rectangle 22">
            <a:extLst>
              <a:ext uri="{FF2B5EF4-FFF2-40B4-BE49-F238E27FC236}">
                <a16:creationId xmlns="" xmlns:a16="http://schemas.microsoft.com/office/drawing/2014/main" id="{BC54BE61-A53D-AD44-AE32-ACB450725ECA}"/>
              </a:ext>
            </a:extLst>
          </p:cNvPr>
          <p:cNvSpPr/>
          <p:nvPr/>
        </p:nvSpPr>
        <p:spPr>
          <a:xfrm>
            <a:off x="3095625" y="3723804"/>
            <a:ext cx="203200" cy="196850"/>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24" name="Forme libre 23">
            <a:extLst>
              <a:ext uri="{FF2B5EF4-FFF2-40B4-BE49-F238E27FC236}">
                <a16:creationId xmlns="" xmlns:a16="http://schemas.microsoft.com/office/drawing/2014/main" id="{2C44F20F-CA11-D842-91E9-762CDCFE18FB}"/>
              </a:ext>
            </a:extLst>
          </p:cNvPr>
          <p:cNvSpPr>
            <a:spLocks noChangeArrowheads="1"/>
          </p:cNvSpPr>
          <p:nvPr/>
        </p:nvSpPr>
        <p:spPr bwMode="auto">
          <a:xfrm>
            <a:off x="3289300" y="3593629"/>
            <a:ext cx="2560638" cy="457200"/>
          </a:xfrm>
          <a:custGeom>
            <a:avLst/>
            <a:gdLst>
              <a:gd name="T0" fmla="*/ 1643253 w 2436090"/>
              <a:gd name="T1" fmla="*/ 0 h 448554"/>
              <a:gd name="T2" fmla="*/ 3286499 w 2436090"/>
              <a:gd name="T3" fmla="*/ 250782 h 448554"/>
              <a:gd name="T4" fmla="*/ 1643253 w 2436090"/>
              <a:gd name="T5" fmla="*/ 501566 h 448554"/>
              <a:gd name="T6" fmla="*/ 0 w 2436090"/>
              <a:gd name="T7" fmla="*/ 250782 h 448554"/>
              <a:gd name="T8" fmla="*/ 0 w 2436090"/>
              <a:gd name="T9" fmla="*/ 0 h 448554"/>
              <a:gd name="T10" fmla="*/ 3286499 w 2436090"/>
              <a:gd name="T11" fmla="*/ 0 h 448554"/>
              <a:gd name="T12" fmla="*/ 3286499 w 2436090"/>
              <a:gd name="T13" fmla="*/ 501566 h 448554"/>
              <a:gd name="T14" fmla="*/ 0 w 2436090"/>
              <a:gd name="T15" fmla="*/ 501566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236" tIns="78236" rIns="78236" bIns="78236" anchor="ctr"/>
          <a:lstStyle>
            <a:lvl1pPr defTabSz="466725" eaLnBrk="0" hangingPunct="0">
              <a:defRPr>
                <a:solidFill>
                  <a:schemeClr val="tx1"/>
                </a:solidFill>
                <a:latin typeface="Arial" panose="020B0604020202020204" pitchFamily="34" charset="0"/>
                <a:cs typeface="Arial" panose="020B0604020202020204" pitchFamily="34" charset="0"/>
              </a:defRPr>
            </a:lvl1pPr>
            <a:lvl2pPr marL="742950" indent="-285750" defTabSz="466725" eaLnBrk="0" hangingPunct="0">
              <a:defRPr>
                <a:solidFill>
                  <a:schemeClr val="tx1"/>
                </a:solidFill>
                <a:latin typeface="Arial" panose="020B0604020202020204" pitchFamily="34" charset="0"/>
                <a:cs typeface="Arial" panose="020B0604020202020204" pitchFamily="34" charset="0"/>
              </a:defRPr>
            </a:lvl2pPr>
            <a:lvl3pPr marL="1143000" indent="-228600" defTabSz="466725" eaLnBrk="0" hangingPunct="0">
              <a:defRPr>
                <a:solidFill>
                  <a:schemeClr val="tx1"/>
                </a:solidFill>
                <a:latin typeface="Arial" panose="020B0604020202020204" pitchFamily="34" charset="0"/>
                <a:cs typeface="Arial" panose="020B0604020202020204" pitchFamily="34" charset="0"/>
              </a:defRPr>
            </a:lvl3pPr>
            <a:lvl4pPr marL="1600200" indent="-228600" defTabSz="466725" eaLnBrk="0" hangingPunct="0">
              <a:defRPr>
                <a:solidFill>
                  <a:schemeClr val="tx1"/>
                </a:solidFill>
                <a:latin typeface="Arial" panose="020B0604020202020204" pitchFamily="34" charset="0"/>
                <a:cs typeface="Arial" panose="020B0604020202020204" pitchFamily="34" charset="0"/>
              </a:defRPr>
            </a:lvl4pPr>
            <a:lvl5pPr marL="2057400" indent="-228600" defTabSz="466725" eaLnBrk="0" hangingPunct="0">
              <a:defRPr>
                <a:solidFill>
                  <a:schemeClr val="tx1"/>
                </a:solidFill>
                <a:latin typeface="Arial" panose="020B0604020202020204" pitchFamily="34" charset="0"/>
                <a:cs typeface="Arial" panose="020B0604020202020204" pitchFamily="34" charset="0"/>
              </a:defRPr>
            </a:lvl5pPr>
            <a:lvl6pPr marL="25146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Aft>
                <a:spcPts val="400"/>
              </a:spcAft>
            </a:pPr>
            <a:r>
              <a:rPr lang="fr-FR" altLang="fr-FR" sz="1100">
                <a:solidFill>
                  <a:srgbClr val="000000"/>
                </a:solidFill>
                <a:latin typeface="Cambria" panose="02040503050406030204" pitchFamily="18" charset="0"/>
              </a:rPr>
              <a:t>Suivre et évaluer la réalisation des plans d'action et des programmes nationaux et régionaux ;</a:t>
            </a:r>
          </a:p>
        </p:txBody>
      </p:sp>
      <p:sp>
        <p:nvSpPr>
          <p:cNvPr id="25" name="Rectangle 24">
            <a:extLst>
              <a:ext uri="{FF2B5EF4-FFF2-40B4-BE49-F238E27FC236}">
                <a16:creationId xmlns="" xmlns:a16="http://schemas.microsoft.com/office/drawing/2014/main" id="{AE888D5E-95E9-A548-9C26-0C4581E5E954}"/>
              </a:ext>
            </a:extLst>
          </p:cNvPr>
          <p:cNvSpPr/>
          <p:nvPr/>
        </p:nvSpPr>
        <p:spPr>
          <a:xfrm>
            <a:off x="3095625" y="4181004"/>
            <a:ext cx="203200" cy="195263"/>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26" name="Forme libre 25">
            <a:extLst>
              <a:ext uri="{FF2B5EF4-FFF2-40B4-BE49-F238E27FC236}">
                <a16:creationId xmlns="" xmlns:a16="http://schemas.microsoft.com/office/drawing/2014/main" id="{DCBCBF6A-94D5-3842-91A3-9462CB1E0D15}"/>
              </a:ext>
            </a:extLst>
          </p:cNvPr>
          <p:cNvSpPr>
            <a:spLocks noChangeArrowheads="1"/>
          </p:cNvSpPr>
          <p:nvPr/>
        </p:nvSpPr>
        <p:spPr bwMode="auto">
          <a:xfrm>
            <a:off x="3289300" y="4050829"/>
            <a:ext cx="2560638" cy="455613"/>
          </a:xfrm>
          <a:custGeom>
            <a:avLst/>
            <a:gdLst>
              <a:gd name="T0" fmla="*/ 1643253 w 2436090"/>
              <a:gd name="T1" fmla="*/ 0 h 448554"/>
              <a:gd name="T2" fmla="*/ 3286499 w 2436090"/>
              <a:gd name="T3" fmla="*/ 246459 h 448554"/>
              <a:gd name="T4" fmla="*/ 1643253 w 2436090"/>
              <a:gd name="T5" fmla="*/ 492921 h 448554"/>
              <a:gd name="T6" fmla="*/ 0 w 2436090"/>
              <a:gd name="T7" fmla="*/ 246459 h 448554"/>
              <a:gd name="T8" fmla="*/ 0 w 2436090"/>
              <a:gd name="T9" fmla="*/ 0 h 448554"/>
              <a:gd name="T10" fmla="*/ 3286499 w 2436090"/>
              <a:gd name="T11" fmla="*/ 0 h 448554"/>
              <a:gd name="T12" fmla="*/ 3286499 w 2436090"/>
              <a:gd name="T13" fmla="*/ 492921 h 448554"/>
              <a:gd name="T14" fmla="*/ 0 w 2436090"/>
              <a:gd name="T15" fmla="*/ 492921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236" tIns="78236" rIns="78236" bIns="78236" anchor="ctr"/>
          <a:lstStyle>
            <a:lvl1pPr defTabSz="466725" eaLnBrk="0" hangingPunct="0">
              <a:defRPr>
                <a:solidFill>
                  <a:schemeClr val="tx1"/>
                </a:solidFill>
                <a:latin typeface="Arial" panose="020B0604020202020204" pitchFamily="34" charset="0"/>
                <a:cs typeface="Arial" panose="020B0604020202020204" pitchFamily="34" charset="0"/>
              </a:defRPr>
            </a:lvl1pPr>
            <a:lvl2pPr marL="742950" indent="-285750" defTabSz="466725" eaLnBrk="0" hangingPunct="0">
              <a:defRPr>
                <a:solidFill>
                  <a:schemeClr val="tx1"/>
                </a:solidFill>
                <a:latin typeface="Arial" panose="020B0604020202020204" pitchFamily="34" charset="0"/>
                <a:cs typeface="Arial" panose="020B0604020202020204" pitchFamily="34" charset="0"/>
              </a:defRPr>
            </a:lvl2pPr>
            <a:lvl3pPr marL="1143000" indent="-228600" defTabSz="466725" eaLnBrk="0" hangingPunct="0">
              <a:defRPr>
                <a:solidFill>
                  <a:schemeClr val="tx1"/>
                </a:solidFill>
                <a:latin typeface="Arial" panose="020B0604020202020204" pitchFamily="34" charset="0"/>
                <a:cs typeface="Arial" panose="020B0604020202020204" pitchFamily="34" charset="0"/>
              </a:defRPr>
            </a:lvl3pPr>
            <a:lvl4pPr marL="1600200" indent="-228600" defTabSz="466725" eaLnBrk="0" hangingPunct="0">
              <a:defRPr>
                <a:solidFill>
                  <a:schemeClr val="tx1"/>
                </a:solidFill>
                <a:latin typeface="Arial" panose="020B0604020202020204" pitchFamily="34" charset="0"/>
                <a:cs typeface="Arial" panose="020B0604020202020204" pitchFamily="34" charset="0"/>
              </a:defRPr>
            </a:lvl4pPr>
            <a:lvl5pPr marL="2057400" indent="-228600" defTabSz="466725" eaLnBrk="0" hangingPunct="0">
              <a:defRPr>
                <a:solidFill>
                  <a:schemeClr val="tx1"/>
                </a:solidFill>
                <a:latin typeface="Arial" panose="020B0604020202020204" pitchFamily="34" charset="0"/>
                <a:cs typeface="Arial" panose="020B0604020202020204" pitchFamily="34" charset="0"/>
              </a:defRPr>
            </a:lvl5pPr>
            <a:lvl6pPr marL="25146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400"/>
              </a:spcAft>
            </a:pPr>
            <a:r>
              <a:rPr lang="fr-FR" altLang="fr-FR" sz="1100">
                <a:solidFill>
                  <a:srgbClr val="000000"/>
                </a:solidFill>
                <a:latin typeface="Cambria" panose="02040503050406030204" pitchFamily="18" charset="0"/>
              </a:rPr>
              <a:t>Piloter les études intersectorielles relatives à la sécurité routière ;</a:t>
            </a:r>
          </a:p>
        </p:txBody>
      </p:sp>
      <p:sp>
        <p:nvSpPr>
          <p:cNvPr id="27" name="Rectangle 26">
            <a:extLst>
              <a:ext uri="{FF2B5EF4-FFF2-40B4-BE49-F238E27FC236}">
                <a16:creationId xmlns="" xmlns:a16="http://schemas.microsoft.com/office/drawing/2014/main" id="{30EA8B91-DCE5-5641-AB52-F9A5FF59ED34}"/>
              </a:ext>
            </a:extLst>
          </p:cNvPr>
          <p:cNvSpPr/>
          <p:nvPr/>
        </p:nvSpPr>
        <p:spPr>
          <a:xfrm>
            <a:off x="3095625" y="4636617"/>
            <a:ext cx="203200" cy="195262"/>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28" name="Forme libre 27">
            <a:extLst>
              <a:ext uri="{FF2B5EF4-FFF2-40B4-BE49-F238E27FC236}">
                <a16:creationId xmlns="" xmlns:a16="http://schemas.microsoft.com/office/drawing/2014/main" id="{99C10101-A850-AE45-93D1-303ED45196B5}"/>
              </a:ext>
            </a:extLst>
          </p:cNvPr>
          <p:cNvSpPr>
            <a:spLocks noChangeArrowheads="1"/>
          </p:cNvSpPr>
          <p:nvPr/>
        </p:nvSpPr>
        <p:spPr bwMode="auto">
          <a:xfrm>
            <a:off x="3300413" y="4541367"/>
            <a:ext cx="2562225" cy="455612"/>
          </a:xfrm>
          <a:custGeom>
            <a:avLst/>
            <a:gdLst>
              <a:gd name="T0" fmla="*/ 1648350 w 2436090"/>
              <a:gd name="T1" fmla="*/ 0 h 448554"/>
              <a:gd name="T2" fmla="*/ 3296698 w 2436090"/>
              <a:gd name="T3" fmla="*/ 246458 h 448554"/>
              <a:gd name="T4" fmla="*/ 1648350 w 2436090"/>
              <a:gd name="T5" fmla="*/ 492915 h 448554"/>
              <a:gd name="T6" fmla="*/ 0 w 2436090"/>
              <a:gd name="T7" fmla="*/ 246458 h 448554"/>
              <a:gd name="T8" fmla="*/ 0 w 2436090"/>
              <a:gd name="T9" fmla="*/ 0 h 448554"/>
              <a:gd name="T10" fmla="*/ 3296698 w 2436090"/>
              <a:gd name="T11" fmla="*/ 0 h 448554"/>
              <a:gd name="T12" fmla="*/ 3296698 w 2436090"/>
              <a:gd name="T13" fmla="*/ 492915 h 448554"/>
              <a:gd name="T14" fmla="*/ 0 w 2436090"/>
              <a:gd name="T15" fmla="*/ 492915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236" tIns="78236" rIns="78236" bIns="78236" anchor="ctr"/>
          <a:lstStyle>
            <a:lvl1pPr defTabSz="466725" eaLnBrk="0" hangingPunct="0">
              <a:defRPr>
                <a:solidFill>
                  <a:schemeClr val="tx1"/>
                </a:solidFill>
                <a:latin typeface="Arial" panose="020B0604020202020204" pitchFamily="34" charset="0"/>
                <a:cs typeface="Arial" panose="020B0604020202020204" pitchFamily="34" charset="0"/>
              </a:defRPr>
            </a:lvl1pPr>
            <a:lvl2pPr marL="742950" indent="-285750" defTabSz="466725" eaLnBrk="0" hangingPunct="0">
              <a:defRPr>
                <a:solidFill>
                  <a:schemeClr val="tx1"/>
                </a:solidFill>
                <a:latin typeface="Arial" panose="020B0604020202020204" pitchFamily="34" charset="0"/>
                <a:cs typeface="Arial" panose="020B0604020202020204" pitchFamily="34" charset="0"/>
              </a:defRPr>
            </a:lvl2pPr>
            <a:lvl3pPr marL="1143000" indent="-228600" defTabSz="466725" eaLnBrk="0" hangingPunct="0">
              <a:defRPr>
                <a:solidFill>
                  <a:schemeClr val="tx1"/>
                </a:solidFill>
                <a:latin typeface="Arial" panose="020B0604020202020204" pitchFamily="34" charset="0"/>
                <a:cs typeface="Arial" panose="020B0604020202020204" pitchFamily="34" charset="0"/>
              </a:defRPr>
            </a:lvl3pPr>
            <a:lvl4pPr marL="1600200" indent="-228600" defTabSz="466725" eaLnBrk="0" hangingPunct="0">
              <a:defRPr>
                <a:solidFill>
                  <a:schemeClr val="tx1"/>
                </a:solidFill>
                <a:latin typeface="Arial" panose="020B0604020202020204" pitchFamily="34" charset="0"/>
                <a:cs typeface="Arial" panose="020B0604020202020204" pitchFamily="34" charset="0"/>
              </a:defRPr>
            </a:lvl4pPr>
            <a:lvl5pPr marL="2057400" indent="-228600" defTabSz="466725" eaLnBrk="0" hangingPunct="0">
              <a:defRPr>
                <a:solidFill>
                  <a:schemeClr val="tx1"/>
                </a:solidFill>
                <a:latin typeface="Arial" panose="020B0604020202020204" pitchFamily="34" charset="0"/>
                <a:cs typeface="Arial" panose="020B0604020202020204" pitchFamily="34" charset="0"/>
              </a:defRPr>
            </a:lvl5pPr>
            <a:lvl6pPr marL="25146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6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400"/>
              </a:spcAft>
            </a:pPr>
            <a:r>
              <a:rPr lang="fr-FR" altLang="fr-FR" sz="1100">
                <a:solidFill>
                  <a:srgbClr val="000000"/>
                </a:solidFill>
                <a:latin typeface="Cambria" panose="02040503050406030204" pitchFamily="18" charset="0"/>
              </a:rPr>
              <a:t>Prendre   connaissance   des   résultats   des   études sectorielles ayant un impact sur la sécurité routière.</a:t>
            </a:r>
          </a:p>
        </p:txBody>
      </p:sp>
      <p:sp>
        <p:nvSpPr>
          <p:cNvPr id="31" name="Rectangle 30">
            <a:extLst>
              <a:ext uri="{FF2B5EF4-FFF2-40B4-BE49-F238E27FC236}">
                <a16:creationId xmlns="" xmlns:a16="http://schemas.microsoft.com/office/drawing/2014/main" id="{D544181D-F268-6C42-926E-3727D049BCE8}"/>
              </a:ext>
            </a:extLst>
          </p:cNvPr>
          <p:cNvSpPr/>
          <p:nvPr/>
        </p:nvSpPr>
        <p:spPr>
          <a:xfrm>
            <a:off x="5988050" y="1326679"/>
            <a:ext cx="2754313" cy="314325"/>
          </a:xfrm>
          <a:prstGeom prst="rect">
            <a:avLst/>
          </a:prstGeom>
          <a:gradFill>
            <a:gsLst>
              <a:gs pos="0">
                <a:srgbClr val="2C5D98"/>
              </a:gs>
              <a:gs pos="100000">
                <a:srgbClr val="3C7BC7"/>
              </a:gs>
            </a:gsLst>
            <a:lin ang="16200000"/>
          </a:gra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32" name="Forme libre 31">
            <a:extLst>
              <a:ext uri="{FF2B5EF4-FFF2-40B4-BE49-F238E27FC236}">
                <a16:creationId xmlns="" xmlns:a16="http://schemas.microsoft.com/office/drawing/2014/main" id="{5486592F-E3C1-334A-8A05-44222409F31B}"/>
              </a:ext>
            </a:extLst>
          </p:cNvPr>
          <p:cNvSpPr>
            <a:spLocks noChangeArrowheads="1"/>
          </p:cNvSpPr>
          <p:nvPr/>
        </p:nvSpPr>
        <p:spPr bwMode="auto">
          <a:xfrm>
            <a:off x="6000760" y="857232"/>
            <a:ext cx="2754313" cy="561975"/>
          </a:xfrm>
          <a:custGeom>
            <a:avLst/>
            <a:gdLst>
              <a:gd name="T0" fmla="*/ 1769952 w 2619452"/>
              <a:gd name="T1" fmla="*/ 0 h 553604"/>
              <a:gd name="T2" fmla="*/ 3539906 w 2619452"/>
              <a:gd name="T3" fmla="*/ 303262 h 553604"/>
              <a:gd name="T4" fmla="*/ 1769952 w 2619452"/>
              <a:gd name="T5" fmla="*/ 606525 h 553604"/>
              <a:gd name="T6" fmla="*/ 0 w 2619452"/>
              <a:gd name="T7" fmla="*/ 303262 h 553604"/>
              <a:gd name="T8" fmla="*/ 0 w 2619452"/>
              <a:gd name="T9" fmla="*/ 0 h 553604"/>
              <a:gd name="T10" fmla="*/ 3539906 w 2619452"/>
              <a:gd name="T11" fmla="*/ 0 h 553604"/>
              <a:gd name="T12" fmla="*/ 3539906 w 2619452"/>
              <a:gd name="T13" fmla="*/ 606525 h 553604"/>
              <a:gd name="T14" fmla="*/ 0 w 2619452"/>
              <a:gd name="T15" fmla="*/ 606525 h 553604"/>
              <a:gd name="T16" fmla="*/ 0 w 2619452"/>
              <a:gd name="T17" fmla="*/ 0 h 55360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619452"/>
              <a:gd name="T28" fmla="*/ 0 h 553604"/>
              <a:gd name="T29" fmla="*/ 2619452 w 2619452"/>
              <a:gd name="T30" fmla="*/ 553604 h 553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9452" h="553604">
                <a:moveTo>
                  <a:pt x="0" y="0"/>
                </a:moveTo>
                <a:lnTo>
                  <a:pt x="2619453" y="0"/>
                </a:lnTo>
                <a:lnTo>
                  <a:pt x="2619453" y="553604"/>
                </a:lnTo>
                <a:lnTo>
                  <a:pt x="0" y="55360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rIns="68580" anchor="ctr"/>
          <a:lstStyle>
            <a:lvl1pPr defTabSz="1600200" eaLnBrk="0" hangingPunct="0">
              <a:defRPr>
                <a:solidFill>
                  <a:schemeClr val="tx1"/>
                </a:solidFill>
                <a:latin typeface="Arial" panose="020B0604020202020204" pitchFamily="34" charset="0"/>
                <a:cs typeface="Arial" panose="020B0604020202020204" pitchFamily="34" charset="0"/>
              </a:defRPr>
            </a:lvl1pPr>
            <a:lvl2pPr marL="742950" indent="-285750" defTabSz="1600200" eaLnBrk="0" hangingPunct="0">
              <a:defRPr>
                <a:solidFill>
                  <a:schemeClr val="tx1"/>
                </a:solidFill>
                <a:latin typeface="Arial" panose="020B0604020202020204" pitchFamily="34" charset="0"/>
                <a:cs typeface="Arial" panose="020B0604020202020204" pitchFamily="34" charset="0"/>
              </a:defRPr>
            </a:lvl2pPr>
            <a:lvl3pPr marL="1143000" indent="-228600" defTabSz="1600200" eaLnBrk="0" hangingPunct="0">
              <a:defRPr>
                <a:solidFill>
                  <a:schemeClr val="tx1"/>
                </a:solidFill>
                <a:latin typeface="Arial" panose="020B0604020202020204" pitchFamily="34" charset="0"/>
                <a:cs typeface="Arial" panose="020B0604020202020204" pitchFamily="34" charset="0"/>
              </a:defRPr>
            </a:lvl3pPr>
            <a:lvl4pPr marL="1600200" indent="-228600" defTabSz="1600200" eaLnBrk="0" hangingPunct="0">
              <a:defRPr>
                <a:solidFill>
                  <a:schemeClr val="tx1"/>
                </a:solidFill>
                <a:latin typeface="Arial" panose="020B0604020202020204" pitchFamily="34" charset="0"/>
                <a:cs typeface="Arial" panose="020B0604020202020204" pitchFamily="34" charset="0"/>
              </a:defRPr>
            </a:lvl4pPr>
            <a:lvl5pPr marL="2057400" indent="-228600" defTabSz="1600200" eaLnBrk="0" hangingPunct="0">
              <a:defRPr>
                <a:solidFill>
                  <a:schemeClr val="tx1"/>
                </a:solidFill>
                <a:latin typeface="Arial" panose="020B0604020202020204" pitchFamily="34" charset="0"/>
                <a:cs typeface="Arial" panose="020B0604020202020204" pitchFamily="34" charset="0"/>
              </a:defRPr>
            </a:lvl5pPr>
            <a:lvl6pPr marL="25146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600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1500"/>
              </a:spcAft>
            </a:pPr>
            <a:r>
              <a:rPr lang="fr-FR" altLang="fr-FR" sz="3600" dirty="0">
                <a:solidFill>
                  <a:srgbClr val="000000"/>
                </a:solidFill>
                <a:latin typeface="Calibri" panose="020F0502020204030204" pitchFamily="34" charset="0"/>
              </a:rPr>
              <a:t>CRSR</a:t>
            </a:r>
          </a:p>
        </p:txBody>
      </p:sp>
      <p:sp>
        <p:nvSpPr>
          <p:cNvPr id="33" name="Rectangle 32">
            <a:extLst>
              <a:ext uri="{FF2B5EF4-FFF2-40B4-BE49-F238E27FC236}">
                <a16:creationId xmlns="" xmlns:a16="http://schemas.microsoft.com/office/drawing/2014/main" id="{51BF51FD-DE1D-F449-9108-8C4AB8F268A8}"/>
              </a:ext>
            </a:extLst>
          </p:cNvPr>
          <p:cNvSpPr/>
          <p:nvPr/>
        </p:nvSpPr>
        <p:spPr>
          <a:xfrm>
            <a:off x="5946775" y="1855317"/>
            <a:ext cx="201613" cy="195262"/>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34" name="Forme libre 33">
            <a:extLst>
              <a:ext uri="{FF2B5EF4-FFF2-40B4-BE49-F238E27FC236}">
                <a16:creationId xmlns="" xmlns:a16="http://schemas.microsoft.com/office/drawing/2014/main" id="{D273D39E-A9AC-BF4A-A617-D8028160D200}"/>
              </a:ext>
            </a:extLst>
          </p:cNvPr>
          <p:cNvSpPr>
            <a:spLocks noChangeArrowheads="1"/>
          </p:cNvSpPr>
          <p:nvPr/>
        </p:nvSpPr>
        <p:spPr bwMode="auto">
          <a:xfrm>
            <a:off x="6180138" y="1890242"/>
            <a:ext cx="2562225" cy="569912"/>
          </a:xfrm>
          <a:custGeom>
            <a:avLst/>
            <a:gdLst>
              <a:gd name="T0" fmla="*/ 1648350 w 2436090"/>
              <a:gd name="T1" fmla="*/ 0 h 560217"/>
              <a:gd name="T2" fmla="*/ 3296698 w 2436090"/>
              <a:gd name="T3" fmla="*/ 310201 h 560217"/>
              <a:gd name="T4" fmla="*/ 1648350 w 2436090"/>
              <a:gd name="T5" fmla="*/ 620401 h 560217"/>
              <a:gd name="T6" fmla="*/ 0 w 2436090"/>
              <a:gd name="T7" fmla="*/ 310201 h 560217"/>
              <a:gd name="T8" fmla="*/ 0 w 2436090"/>
              <a:gd name="T9" fmla="*/ 0 h 560217"/>
              <a:gd name="T10" fmla="*/ 3296698 w 2436090"/>
              <a:gd name="T11" fmla="*/ 0 h 560217"/>
              <a:gd name="T12" fmla="*/ 3296698 w 2436090"/>
              <a:gd name="T13" fmla="*/ 620401 h 560217"/>
              <a:gd name="T14" fmla="*/ 0 w 2436090"/>
              <a:gd name="T15" fmla="*/ 620401 h 560217"/>
              <a:gd name="T16" fmla="*/ 0 w 2436090"/>
              <a:gd name="T17" fmla="*/ 0 h 560217"/>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560217"/>
              <a:gd name="T29" fmla="*/ 2436090 w 2436090"/>
              <a:gd name="T30" fmla="*/ 560217 h 560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560217">
                <a:moveTo>
                  <a:pt x="0" y="0"/>
                </a:moveTo>
                <a:lnTo>
                  <a:pt x="2436091" y="0"/>
                </a:lnTo>
                <a:lnTo>
                  <a:pt x="2436091" y="560217"/>
                </a:lnTo>
                <a:lnTo>
                  <a:pt x="0" y="560217"/>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22" tIns="71122" rIns="71122" bIns="71122" anchor="ctr"/>
          <a:lstStyle>
            <a:lvl1pPr defTabSz="442913" eaLnBrk="0" hangingPunct="0">
              <a:defRPr>
                <a:solidFill>
                  <a:schemeClr val="tx1"/>
                </a:solidFill>
                <a:latin typeface="Arial" panose="020B0604020202020204" pitchFamily="34" charset="0"/>
                <a:cs typeface="Arial" panose="020B0604020202020204" pitchFamily="34" charset="0"/>
              </a:defRPr>
            </a:lvl1pPr>
            <a:lvl2pPr marL="742950" indent="-285750" defTabSz="442913" eaLnBrk="0" hangingPunct="0">
              <a:defRPr>
                <a:solidFill>
                  <a:schemeClr val="tx1"/>
                </a:solidFill>
                <a:latin typeface="Arial" panose="020B0604020202020204" pitchFamily="34" charset="0"/>
                <a:cs typeface="Arial" panose="020B0604020202020204" pitchFamily="34" charset="0"/>
              </a:defRPr>
            </a:lvl2pPr>
            <a:lvl3pPr marL="1143000" indent="-228600" defTabSz="442913" eaLnBrk="0" hangingPunct="0">
              <a:defRPr>
                <a:solidFill>
                  <a:schemeClr val="tx1"/>
                </a:solidFill>
                <a:latin typeface="Arial" panose="020B0604020202020204" pitchFamily="34" charset="0"/>
                <a:cs typeface="Arial" panose="020B0604020202020204" pitchFamily="34" charset="0"/>
              </a:defRPr>
            </a:lvl3pPr>
            <a:lvl4pPr marL="1600200" indent="-228600" defTabSz="442913" eaLnBrk="0" hangingPunct="0">
              <a:defRPr>
                <a:solidFill>
                  <a:schemeClr val="tx1"/>
                </a:solidFill>
                <a:latin typeface="Arial" panose="020B0604020202020204" pitchFamily="34" charset="0"/>
                <a:cs typeface="Arial" panose="020B0604020202020204" pitchFamily="34" charset="0"/>
              </a:defRPr>
            </a:lvl4pPr>
            <a:lvl5pPr marL="2057400" indent="-228600" defTabSz="442913" eaLnBrk="0" hangingPunct="0">
              <a:defRPr>
                <a:solidFill>
                  <a:schemeClr val="tx1"/>
                </a:solidFill>
                <a:latin typeface="Arial" panose="020B0604020202020204" pitchFamily="34" charset="0"/>
                <a:cs typeface="Arial" panose="020B0604020202020204" pitchFamily="34" charset="0"/>
              </a:defRPr>
            </a:lvl5pPr>
            <a:lvl6pPr marL="25146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Aft>
                <a:spcPts val="400"/>
              </a:spcAft>
            </a:pPr>
            <a:r>
              <a:rPr lang="fr-FR" altLang="fr-FR" sz="1100">
                <a:solidFill>
                  <a:srgbClr val="000000"/>
                </a:solidFill>
                <a:latin typeface="Cambria" panose="02040503050406030204" pitchFamily="18" charset="0"/>
              </a:rPr>
              <a:t>Elaborer un plan d'action régional pour la mise en œuvre de la stratégie nationale de sécurité routière et des plans d'action nationaux et de veiller sur son exécution ;</a:t>
            </a:r>
          </a:p>
        </p:txBody>
      </p:sp>
      <p:sp>
        <p:nvSpPr>
          <p:cNvPr id="35" name="Rectangle 34">
            <a:extLst>
              <a:ext uri="{FF2B5EF4-FFF2-40B4-BE49-F238E27FC236}">
                <a16:creationId xmlns="" xmlns:a16="http://schemas.microsoft.com/office/drawing/2014/main" id="{97A54872-FE49-1E42-B43F-F7C3B50F5AA0}"/>
              </a:ext>
            </a:extLst>
          </p:cNvPr>
          <p:cNvSpPr/>
          <p:nvPr/>
        </p:nvSpPr>
        <p:spPr>
          <a:xfrm>
            <a:off x="5945188" y="2755429"/>
            <a:ext cx="203200" cy="195263"/>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36" name="Forme libre 35">
            <a:extLst>
              <a:ext uri="{FF2B5EF4-FFF2-40B4-BE49-F238E27FC236}">
                <a16:creationId xmlns="" xmlns:a16="http://schemas.microsoft.com/office/drawing/2014/main" id="{A8DC2461-DB90-9541-A577-4BB458F10C69}"/>
              </a:ext>
            </a:extLst>
          </p:cNvPr>
          <p:cNvSpPr>
            <a:spLocks noChangeArrowheads="1"/>
          </p:cNvSpPr>
          <p:nvPr/>
        </p:nvSpPr>
        <p:spPr bwMode="auto">
          <a:xfrm>
            <a:off x="6180138" y="2707804"/>
            <a:ext cx="2562225" cy="455613"/>
          </a:xfrm>
          <a:custGeom>
            <a:avLst/>
            <a:gdLst>
              <a:gd name="T0" fmla="*/ 1648350 w 2436090"/>
              <a:gd name="T1" fmla="*/ 0 h 448554"/>
              <a:gd name="T2" fmla="*/ 3296698 w 2436090"/>
              <a:gd name="T3" fmla="*/ 246459 h 448554"/>
              <a:gd name="T4" fmla="*/ 1648350 w 2436090"/>
              <a:gd name="T5" fmla="*/ 492921 h 448554"/>
              <a:gd name="T6" fmla="*/ 0 w 2436090"/>
              <a:gd name="T7" fmla="*/ 246459 h 448554"/>
              <a:gd name="T8" fmla="*/ 0 w 2436090"/>
              <a:gd name="T9" fmla="*/ 0 h 448554"/>
              <a:gd name="T10" fmla="*/ 3296698 w 2436090"/>
              <a:gd name="T11" fmla="*/ 0 h 448554"/>
              <a:gd name="T12" fmla="*/ 3296698 w 2436090"/>
              <a:gd name="T13" fmla="*/ 492921 h 448554"/>
              <a:gd name="T14" fmla="*/ 0 w 2436090"/>
              <a:gd name="T15" fmla="*/ 492921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22" tIns="71122" rIns="71122" bIns="71122" anchor="ctr"/>
          <a:lstStyle>
            <a:lvl1pPr defTabSz="442913" eaLnBrk="0" hangingPunct="0">
              <a:defRPr>
                <a:solidFill>
                  <a:schemeClr val="tx1"/>
                </a:solidFill>
                <a:latin typeface="Arial" panose="020B0604020202020204" pitchFamily="34" charset="0"/>
                <a:cs typeface="Arial" panose="020B0604020202020204" pitchFamily="34" charset="0"/>
              </a:defRPr>
            </a:lvl1pPr>
            <a:lvl2pPr marL="742950" indent="-285750" defTabSz="442913" eaLnBrk="0" hangingPunct="0">
              <a:defRPr>
                <a:solidFill>
                  <a:schemeClr val="tx1"/>
                </a:solidFill>
                <a:latin typeface="Arial" panose="020B0604020202020204" pitchFamily="34" charset="0"/>
                <a:cs typeface="Arial" panose="020B0604020202020204" pitchFamily="34" charset="0"/>
              </a:defRPr>
            </a:lvl2pPr>
            <a:lvl3pPr marL="1143000" indent="-228600" defTabSz="442913" eaLnBrk="0" hangingPunct="0">
              <a:defRPr>
                <a:solidFill>
                  <a:schemeClr val="tx1"/>
                </a:solidFill>
                <a:latin typeface="Arial" panose="020B0604020202020204" pitchFamily="34" charset="0"/>
                <a:cs typeface="Arial" panose="020B0604020202020204" pitchFamily="34" charset="0"/>
              </a:defRPr>
            </a:lvl3pPr>
            <a:lvl4pPr marL="1600200" indent="-228600" defTabSz="442913" eaLnBrk="0" hangingPunct="0">
              <a:defRPr>
                <a:solidFill>
                  <a:schemeClr val="tx1"/>
                </a:solidFill>
                <a:latin typeface="Arial" panose="020B0604020202020204" pitchFamily="34" charset="0"/>
                <a:cs typeface="Arial" panose="020B0604020202020204" pitchFamily="34" charset="0"/>
              </a:defRPr>
            </a:lvl4pPr>
            <a:lvl5pPr marL="2057400" indent="-228600" defTabSz="442913" eaLnBrk="0" hangingPunct="0">
              <a:defRPr>
                <a:solidFill>
                  <a:schemeClr val="tx1"/>
                </a:solidFill>
                <a:latin typeface="Arial" panose="020B0604020202020204" pitchFamily="34" charset="0"/>
                <a:cs typeface="Arial" panose="020B0604020202020204" pitchFamily="34" charset="0"/>
              </a:defRPr>
            </a:lvl5pPr>
            <a:lvl6pPr marL="25146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Aft>
                <a:spcPts val="400"/>
              </a:spcAft>
            </a:pPr>
            <a:r>
              <a:rPr lang="fr-FR" altLang="fr-FR" sz="1100">
                <a:solidFill>
                  <a:srgbClr val="000000"/>
                </a:solidFill>
                <a:latin typeface="Cambria" panose="02040503050406030204" pitchFamily="18" charset="0"/>
              </a:rPr>
              <a:t>Assurer le suivi des actions engagées sur le plan régional en matière de sécurité routière ;</a:t>
            </a:r>
          </a:p>
        </p:txBody>
      </p:sp>
      <p:sp>
        <p:nvSpPr>
          <p:cNvPr id="37" name="Rectangle 36">
            <a:extLst>
              <a:ext uri="{FF2B5EF4-FFF2-40B4-BE49-F238E27FC236}">
                <a16:creationId xmlns="" xmlns:a16="http://schemas.microsoft.com/office/drawing/2014/main" id="{2C0570E9-0346-6D46-BBB3-BF034A890C1A}"/>
              </a:ext>
            </a:extLst>
          </p:cNvPr>
          <p:cNvSpPr/>
          <p:nvPr/>
        </p:nvSpPr>
        <p:spPr>
          <a:xfrm>
            <a:off x="5988050" y="3336454"/>
            <a:ext cx="201613" cy="195263"/>
          </a:xfrm>
          <a:prstGeom prst="rect">
            <a:avLst/>
          </a:prstGeom>
          <a:solidFill>
            <a:srgbClr val="FFFFFF"/>
          </a:solidFill>
          <a:ln w="9528">
            <a:solidFill>
              <a:srgbClr val="4A7EBB"/>
            </a:solidFill>
            <a:prstDash val="solid"/>
          </a:ln>
          <a:effectLst>
            <a:outerShdw dist="22997" dir="5400000" algn="tl">
              <a:srgbClr val="000000">
                <a:alpha val="35000"/>
              </a:srgbClr>
            </a:outerShdw>
          </a:effectLst>
        </p:spPr>
        <p:txBody>
          <a:bodyPr lIns="0" tIns="0" rIns="0" bIns="0"/>
          <a:lstStyle/>
          <a:p>
            <a:pPr>
              <a:defRPr sz="1800" b="0" i="0" u="none" strike="noStrike" kern="0" cap="none" spc="0" baseline="0">
                <a:solidFill>
                  <a:srgbClr val="000000"/>
                </a:solidFill>
                <a:uFillTx/>
              </a:defRPr>
            </a:pPr>
            <a:endParaRPr lang="fr-FR" kern="0">
              <a:solidFill>
                <a:srgbClr val="000000"/>
              </a:solidFill>
            </a:endParaRPr>
          </a:p>
        </p:txBody>
      </p:sp>
      <p:sp>
        <p:nvSpPr>
          <p:cNvPr id="38" name="Forme libre 37">
            <a:extLst>
              <a:ext uri="{FF2B5EF4-FFF2-40B4-BE49-F238E27FC236}">
                <a16:creationId xmlns="" xmlns:a16="http://schemas.microsoft.com/office/drawing/2014/main" id="{C3BFB09E-296F-3541-B633-200AFA046E01}"/>
              </a:ext>
            </a:extLst>
          </p:cNvPr>
          <p:cNvSpPr>
            <a:spLocks noChangeArrowheads="1"/>
          </p:cNvSpPr>
          <p:nvPr/>
        </p:nvSpPr>
        <p:spPr bwMode="auto">
          <a:xfrm>
            <a:off x="6180138" y="3379317"/>
            <a:ext cx="2562225" cy="455612"/>
          </a:xfrm>
          <a:custGeom>
            <a:avLst/>
            <a:gdLst>
              <a:gd name="T0" fmla="*/ 1648350 w 2436090"/>
              <a:gd name="T1" fmla="*/ 0 h 448554"/>
              <a:gd name="T2" fmla="*/ 3296698 w 2436090"/>
              <a:gd name="T3" fmla="*/ 246458 h 448554"/>
              <a:gd name="T4" fmla="*/ 1648350 w 2436090"/>
              <a:gd name="T5" fmla="*/ 492915 h 448554"/>
              <a:gd name="T6" fmla="*/ 0 w 2436090"/>
              <a:gd name="T7" fmla="*/ 246458 h 448554"/>
              <a:gd name="T8" fmla="*/ 0 w 2436090"/>
              <a:gd name="T9" fmla="*/ 0 h 448554"/>
              <a:gd name="T10" fmla="*/ 3296698 w 2436090"/>
              <a:gd name="T11" fmla="*/ 0 h 448554"/>
              <a:gd name="T12" fmla="*/ 3296698 w 2436090"/>
              <a:gd name="T13" fmla="*/ 492915 h 448554"/>
              <a:gd name="T14" fmla="*/ 0 w 2436090"/>
              <a:gd name="T15" fmla="*/ 492915 h 448554"/>
              <a:gd name="T16" fmla="*/ 0 w 2436090"/>
              <a:gd name="T17" fmla="*/ 0 h 44855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6090"/>
              <a:gd name="T28" fmla="*/ 0 h 448554"/>
              <a:gd name="T29" fmla="*/ 2436090 w 2436090"/>
              <a:gd name="T30" fmla="*/ 448554 h 448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6090" h="448554">
                <a:moveTo>
                  <a:pt x="0" y="0"/>
                </a:moveTo>
                <a:lnTo>
                  <a:pt x="2436091" y="0"/>
                </a:lnTo>
                <a:lnTo>
                  <a:pt x="2436091" y="448554"/>
                </a:lnTo>
                <a:lnTo>
                  <a:pt x="0" y="448554"/>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22" tIns="71122" rIns="71122" bIns="71122" anchor="ctr"/>
          <a:lstStyle>
            <a:lvl1pPr defTabSz="442913" eaLnBrk="0" hangingPunct="0">
              <a:defRPr>
                <a:solidFill>
                  <a:schemeClr val="tx1"/>
                </a:solidFill>
                <a:latin typeface="Arial" panose="020B0604020202020204" pitchFamily="34" charset="0"/>
                <a:cs typeface="Arial" panose="020B0604020202020204" pitchFamily="34" charset="0"/>
              </a:defRPr>
            </a:lvl1pPr>
            <a:lvl2pPr marL="742950" indent="-285750" defTabSz="442913" eaLnBrk="0" hangingPunct="0">
              <a:defRPr>
                <a:solidFill>
                  <a:schemeClr val="tx1"/>
                </a:solidFill>
                <a:latin typeface="Arial" panose="020B0604020202020204" pitchFamily="34" charset="0"/>
                <a:cs typeface="Arial" panose="020B0604020202020204" pitchFamily="34" charset="0"/>
              </a:defRPr>
            </a:lvl2pPr>
            <a:lvl3pPr marL="1143000" indent="-228600" defTabSz="442913" eaLnBrk="0" hangingPunct="0">
              <a:defRPr>
                <a:solidFill>
                  <a:schemeClr val="tx1"/>
                </a:solidFill>
                <a:latin typeface="Arial" panose="020B0604020202020204" pitchFamily="34" charset="0"/>
                <a:cs typeface="Arial" panose="020B0604020202020204" pitchFamily="34" charset="0"/>
              </a:defRPr>
            </a:lvl3pPr>
            <a:lvl4pPr marL="1600200" indent="-228600" defTabSz="442913" eaLnBrk="0" hangingPunct="0">
              <a:defRPr>
                <a:solidFill>
                  <a:schemeClr val="tx1"/>
                </a:solidFill>
                <a:latin typeface="Arial" panose="020B0604020202020204" pitchFamily="34" charset="0"/>
                <a:cs typeface="Arial" panose="020B0604020202020204" pitchFamily="34" charset="0"/>
              </a:defRPr>
            </a:lvl4pPr>
            <a:lvl5pPr marL="2057400" indent="-228600" defTabSz="442913" eaLnBrk="0" hangingPunct="0">
              <a:defRPr>
                <a:solidFill>
                  <a:schemeClr val="tx1"/>
                </a:solidFill>
                <a:latin typeface="Arial" panose="020B0604020202020204" pitchFamily="34" charset="0"/>
                <a:cs typeface="Arial" panose="020B0604020202020204" pitchFamily="34" charset="0"/>
              </a:defRPr>
            </a:lvl5pPr>
            <a:lvl6pPr marL="25146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29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Aft>
                <a:spcPts val="400"/>
              </a:spcAft>
            </a:pPr>
            <a:r>
              <a:rPr lang="fr-FR" altLang="fr-FR" sz="1100">
                <a:solidFill>
                  <a:srgbClr val="000000"/>
                </a:solidFill>
                <a:latin typeface="Cambria" panose="02040503050406030204" pitchFamily="18" charset="0"/>
              </a:rPr>
              <a:t>Etablir un rapport d'évaluation trimestriel relatif au plan d'action du comité régional et l'adresser au comité permanent.</a:t>
            </a:r>
          </a:p>
        </p:txBody>
      </p:sp>
      <p:sp>
        <p:nvSpPr>
          <p:cNvPr id="20" name="Espace réservé du numéro de diapositive 19"/>
          <p:cNvSpPr>
            <a:spLocks noGrp="1"/>
          </p:cNvSpPr>
          <p:nvPr>
            <p:ph type="sldNum" sz="quarter" idx="4294967295"/>
          </p:nvPr>
        </p:nvSpPr>
        <p:spPr>
          <a:xfrm>
            <a:off x="6553200" y="6356350"/>
            <a:ext cx="2133600" cy="365125"/>
          </a:xfrm>
          <a:prstGeom prst="rect">
            <a:avLst/>
          </a:prstGeom>
        </p:spPr>
        <p:txBody>
          <a:bodyPr/>
          <a:lstStyle/>
          <a:p>
            <a:fld id="{9BE78FC6-7057-4346-9E48-C25A877BF70E}" type="slidenum">
              <a:rPr lang="fr-FR" smtClean="0"/>
              <a:pPr/>
              <a:t>17</a:t>
            </a:fld>
            <a:endParaRPr lang="fr-FR"/>
          </a:p>
        </p:txBody>
      </p:sp>
      <p:sp>
        <p:nvSpPr>
          <p:cNvPr id="39" name="Titre 1"/>
          <p:cNvSpPr txBox="1">
            <a:spLocks/>
          </p:cNvSpPr>
          <p:nvPr/>
        </p:nvSpPr>
        <p:spPr bwMode="gray">
          <a:xfrm>
            <a:off x="179512" y="116632"/>
            <a:ext cx="8507288"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a:lstStyle>
          <a:p>
            <a:pPr lvl="0"/>
            <a:endParaRPr lang="fr-FR"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fr-FR"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Gouvernance de </a:t>
            </a:r>
            <a:r>
              <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sécurité </a:t>
            </a:r>
            <a:r>
              <a:rPr lang="fr-FR"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routière: Volet Stratégique</a:t>
            </a:r>
            <a:endPar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fr-FR" sz="1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40605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88640"/>
            <a:ext cx="8275638" cy="868363"/>
          </a:xfrm>
        </p:spPr>
        <p:txBody>
          <a:bodyPr/>
          <a:lstStyle/>
          <a:p>
            <a:pPr eaLnBrk="0" hangingPunct="0"/>
            <a:r>
              <a:rPr lang="fr-MA" sz="2000" i="1" dirty="0" smtClean="0">
                <a:solidFill>
                  <a:schemeClr val="tx1"/>
                </a:solidFill>
                <a:latin typeface="Times New Roman" panose="02020603050405020304" pitchFamily="18" charset="0"/>
                <a:cs typeface="Times New Roman" panose="02020603050405020304" pitchFamily="18" charset="0"/>
              </a:rPr>
              <a:t>Composante </a:t>
            </a:r>
            <a:r>
              <a:rPr lang="fr-MA" sz="2000" i="1" dirty="0">
                <a:solidFill>
                  <a:schemeClr val="tx1"/>
                </a:solidFill>
                <a:latin typeface="Times New Roman" panose="02020603050405020304" pitchFamily="18" charset="0"/>
                <a:cs typeface="Times New Roman" panose="02020603050405020304" pitchFamily="18" charset="0"/>
              </a:rPr>
              <a:t>de la gouvernance de la Sécurité routière</a:t>
            </a:r>
            <a:r>
              <a:rPr lang="en-US" sz="2000" i="1" dirty="0">
                <a:solidFill>
                  <a:schemeClr val="tx1"/>
                </a:solidFill>
                <a:latin typeface="Times New Roman" panose="02020603050405020304" pitchFamily="18" charset="0"/>
                <a:cs typeface="Times New Roman" panose="02020603050405020304" pitchFamily="18" charset="0"/>
              </a:rPr>
              <a:t/>
            </a:r>
            <a:br>
              <a:rPr lang="en-US" sz="2000" i="1" dirty="0">
                <a:solidFill>
                  <a:schemeClr val="tx1"/>
                </a:solidFill>
                <a:latin typeface="Times New Roman" panose="02020603050405020304" pitchFamily="18" charset="0"/>
                <a:cs typeface="Times New Roman" panose="02020603050405020304" pitchFamily="18" charset="0"/>
              </a:rPr>
            </a:br>
            <a:r>
              <a:rPr lang="fr-FR" sz="2000" i="1" dirty="0">
                <a:solidFill>
                  <a:schemeClr val="tx1"/>
                </a:solidFill>
                <a:latin typeface="Times New Roman" panose="02020603050405020304" pitchFamily="18" charset="0"/>
                <a:cs typeface="Times New Roman" panose="02020603050405020304" pitchFamily="18" charset="0"/>
              </a:rPr>
              <a:t> </a:t>
            </a: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1"/>
          </p:nvPr>
        </p:nvSpPr>
        <p:spPr/>
        <p:txBody>
          <a:bodyPr/>
          <a:lstStyle/>
          <a:p>
            <a:fld id="{F198F931-4581-41B7-875F-F4D3F3D11BF3}" type="slidenum">
              <a:rPr lang="en-US" smtClean="0"/>
              <a:pPr/>
              <a:t>18</a:t>
            </a:fld>
            <a:endParaRPr lang="en-US"/>
          </a:p>
        </p:txBody>
      </p:sp>
      <p:graphicFrame>
        <p:nvGraphicFramePr>
          <p:cNvPr id="5" name="Diagramme 4"/>
          <p:cNvGraphicFramePr/>
          <p:nvPr>
            <p:extLst>
              <p:ext uri="{D42A27DB-BD31-4B8C-83A1-F6EECF244321}">
                <p14:modId xmlns:p14="http://schemas.microsoft.com/office/powerpoint/2010/main" xmlns="" val="684428958"/>
              </p:ext>
            </p:extLst>
          </p:nvPr>
        </p:nvGraphicFramePr>
        <p:xfrm>
          <a:off x="827584" y="1124744"/>
          <a:ext cx="73684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bwMode="auto">
          <a:xfrm>
            <a:off x="2915816" y="2132856"/>
            <a:ext cx="3168352" cy="648072"/>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lvl="0"/>
            <a:r>
              <a:rPr lang="fr-MA" sz="1600">
                <a:solidFill>
                  <a:srgbClr val="DDDDDD"/>
                </a:solidFill>
              </a:rPr>
              <a:t>Comités de gouvernance</a:t>
            </a:r>
          </a:p>
          <a:p>
            <a:pPr lvl="0"/>
            <a:r>
              <a:rPr lang="fr-MA" sz="1600">
                <a:solidFill>
                  <a:srgbClr val="DDDDDD"/>
                </a:solidFill>
              </a:rPr>
              <a:t>(CISR-CPSR-CRSR)</a:t>
            </a:r>
            <a:endParaRPr lang="fr-MA" sz="1600" dirty="0">
              <a:solidFill>
                <a:srgbClr val="DDDDDD"/>
              </a:solidFill>
            </a:endParaRPr>
          </a:p>
        </p:txBody>
      </p:sp>
      <p:sp>
        <p:nvSpPr>
          <p:cNvPr id="8" name="Rectangle à coins arrondis 7"/>
          <p:cNvSpPr/>
          <p:nvPr/>
        </p:nvSpPr>
        <p:spPr bwMode="auto">
          <a:xfrm>
            <a:off x="899592" y="4509120"/>
            <a:ext cx="2688603" cy="1205896"/>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171450" indent="-171450" algn="l">
              <a:buFontTx/>
              <a:buChar char="-"/>
            </a:pPr>
            <a:r>
              <a:rPr lang="fr-MA" sz="1050" b="1" dirty="0" smtClean="0"/>
              <a:t>L’Observatoire;</a:t>
            </a:r>
          </a:p>
          <a:p>
            <a:pPr algn="l"/>
            <a:endParaRPr lang="fr-MA" sz="1050" b="1" dirty="0" smtClean="0"/>
          </a:p>
          <a:p>
            <a:pPr marL="171450" indent="-171450" algn="l">
              <a:buFontTx/>
              <a:buChar char="-"/>
            </a:pPr>
            <a:r>
              <a:rPr lang="fr-MA" sz="1050" b="1" dirty="0"/>
              <a:t>Interopérabilité entre les différents </a:t>
            </a:r>
            <a:endParaRPr lang="fr-MA" sz="1050" b="1" dirty="0" smtClean="0"/>
          </a:p>
          <a:p>
            <a:pPr algn="l"/>
            <a:r>
              <a:rPr lang="fr-MA" sz="1050" b="1" dirty="0"/>
              <a:t> </a:t>
            </a:r>
            <a:r>
              <a:rPr lang="fr-MA" sz="1050" b="1" dirty="0" smtClean="0"/>
              <a:t>    systèmes d’informations </a:t>
            </a:r>
            <a:r>
              <a:rPr lang="fr-MA" sz="1050" b="1" dirty="0"/>
              <a:t>(radars, </a:t>
            </a:r>
          </a:p>
          <a:p>
            <a:pPr algn="l"/>
            <a:r>
              <a:rPr lang="fr-MA" sz="1050" b="1" dirty="0" smtClean="0"/>
              <a:t>     carte </a:t>
            </a:r>
            <a:r>
              <a:rPr lang="fr-MA" sz="1050" b="1" dirty="0"/>
              <a:t>grise, </a:t>
            </a:r>
            <a:r>
              <a:rPr lang="fr-MA" sz="1050" b="1" dirty="0" smtClean="0"/>
              <a:t>trafic, état </a:t>
            </a:r>
            <a:r>
              <a:rPr lang="fr-MA" sz="1050" b="1" dirty="0"/>
              <a:t>civile</a:t>
            </a:r>
            <a:r>
              <a:rPr lang="fr-MA" sz="1050" b="1" dirty="0" smtClean="0"/>
              <a:t>,……)</a:t>
            </a:r>
            <a:endParaRPr lang="fr-FR" sz="1050" b="1" dirty="0"/>
          </a:p>
        </p:txBody>
      </p:sp>
      <p:sp>
        <p:nvSpPr>
          <p:cNvPr id="9" name="Rectangle à coins arrondis 8"/>
          <p:cNvSpPr/>
          <p:nvPr/>
        </p:nvSpPr>
        <p:spPr bwMode="auto">
          <a:xfrm>
            <a:off x="5580112" y="4509120"/>
            <a:ext cx="2736304" cy="1420210"/>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endParaRPr lang="fr-MA" sz="1050" b="1" dirty="0" smtClean="0">
              <a:solidFill>
                <a:srgbClr val="DDDDDD"/>
              </a:solidFill>
            </a:endParaRPr>
          </a:p>
          <a:p>
            <a:pPr marL="171450" indent="-171450" algn="l">
              <a:buFont typeface="Arial" panose="020B0604020202020204" pitchFamily="34" charset="0"/>
              <a:buChar char="•"/>
            </a:pPr>
            <a:endParaRPr lang="fr-MA" sz="1050" b="1" dirty="0">
              <a:solidFill>
                <a:srgbClr val="DDDDDD"/>
              </a:solidFill>
            </a:endParaRPr>
          </a:p>
          <a:p>
            <a:pPr algn="l"/>
            <a:endParaRPr lang="fr-MA" sz="1050" b="1" dirty="0">
              <a:solidFill>
                <a:srgbClr val="DDDDDD"/>
              </a:solidFill>
            </a:endParaRPr>
          </a:p>
          <a:p>
            <a:pPr marL="171450" indent="-171450" algn="l">
              <a:buFont typeface="Arial" panose="020B0604020202020204" pitchFamily="34" charset="0"/>
              <a:buChar char="•"/>
            </a:pPr>
            <a:r>
              <a:rPr lang="fr-MA" sz="1050" b="1" dirty="0" smtClean="0">
                <a:solidFill>
                  <a:srgbClr val="DDDDDD"/>
                </a:solidFill>
              </a:rPr>
              <a:t>Comité </a:t>
            </a:r>
            <a:r>
              <a:rPr lang="fr-MA" sz="1050" b="1" dirty="0">
                <a:solidFill>
                  <a:srgbClr val="DDDDDD"/>
                </a:solidFill>
              </a:rPr>
              <a:t>national du suivi </a:t>
            </a:r>
            <a:r>
              <a:rPr lang="fr-MA" sz="1100" b="1" dirty="0" smtClean="0">
                <a:solidFill>
                  <a:srgbClr val="DDDDDD"/>
                </a:solidFill>
              </a:rPr>
              <a:t>des</a:t>
            </a:r>
            <a:r>
              <a:rPr lang="fr-MA" sz="1050" b="1" dirty="0" smtClean="0">
                <a:solidFill>
                  <a:srgbClr val="DDDDDD"/>
                </a:solidFill>
              </a:rPr>
              <a:t> </a:t>
            </a:r>
            <a:r>
              <a:rPr lang="fr-MA" sz="1050" b="1" dirty="0">
                <a:solidFill>
                  <a:srgbClr val="DDDDDD"/>
                </a:solidFill>
              </a:rPr>
              <a:t>actions </a:t>
            </a:r>
            <a:endParaRPr lang="fr-MA" sz="1050" b="1" dirty="0" smtClean="0">
              <a:solidFill>
                <a:srgbClr val="DDDDDD"/>
              </a:solidFill>
            </a:endParaRPr>
          </a:p>
          <a:p>
            <a:pPr algn="l"/>
            <a:r>
              <a:rPr lang="fr-MA" sz="1050" b="1" dirty="0" smtClean="0">
                <a:solidFill>
                  <a:srgbClr val="DDDDDD"/>
                </a:solidFill>
              </a:rPr>
              <a:t>de contrôle et </a:t>
            </a:r>
            <a:r>
              <a:rPr lang="fr-MA" sz="1050" b="1" dirty="0">
                <a:solidFill>
                  <a:srgbClr val="DDDDDD"/>
                </a:solidFill>
              </a:rPr>
              <a:t>de l’application des </a:t>
            </a:r>
            <a:endParaRPr lang="fr-MA" sz="1050" b="1" dirty="0" smtClean="0">
              <a:solidFill>
                <a:srgbClr val="DDDDDD"/>
              </a:solidFill>
            </a:endParaRPr>
          </a:p>
          <a:p>
            <a:pPr algn="l"/>
            <a:r>
              <a:rPr lang="fr-MA" sz="1050" b="1" dirty="0" smtClean="0">
                <a:solidFill>
                  <a:srgbClr val="DDDDDD"/>
                </a:solidFill>
              </a:rPr>
              <a:t>sanctions;</a:t>
            </a:r>
          </a:p>
          <a:p>
            <a:pPr algn="l"/>
            <a:endParaRPr lang="fr-MA" sz="400" b="1" dirty="0">
              <a:solidFill>
                <a:srgbClr val="DDDDDD"/>
              </a:solidFill>
            </a:endParaRPr>
          </a:p>
          <a:p>
            <a:pPr marL="171450" indent="-171450" algn="l">
              <a:buFont typeface="Arial" panose="020B0604020202020204" pitchFamily="34" charset="0"/>
              <a:buChar char="•"/>
            </a:pPr>
            <a:r>
              <a:rPr lang="fr-MA" sz="1050" b="1" dirty="0">
                <a:solidFill>
                  <a:srgbClr val="DDDDDD"/>
                </a:solidFill>
              </a:rPr>
              <a:t>Commission d’examen et de </a:t>
            </a:r>
            <a:r>
              <a:rPr lang="fr-MA" sz="1050" b="1" dirty="0" smtClean="0">
                <a:solidFill>
                  <a:srgbClr val="DDDDDD"/>
                </a:solidFill>
              </a:rPr>
              <a:t>la</a:t>
            </a:r>
          </a:p>
          <a:p>
            <a:pPr algn="l"/>
            <a:r>
              <a:rPr lang="fr-MA" sz="1050" b="1" dirty="0" smtClean="0">
                <a:solidFill>
                  <a:srgbClr val="DDDDDD"/>
                </a:solidFill>
              </a:rPr>
              <a:t> validation des </a:t>
            </a:r>
            <a:r>
              <a:rPr lang="fr-MA" sz="1100" b="1" dirty="0">
                <a:solidFill>
                  <a:srgbClr val="DDDDDD"/>
                </a:solidFill>
              </a:rPr>
              <a:t>données</a:t>
            </a:r>
            <a:r>
              <a:rPr lang="fr-MA" sz="1050" b="1" dirty="0">
                <a:solidFill>
                  <a:srgbClr val="DDDDDD"/>
                </a:solidFill>
              </a:rPr>
              <a:t> des </a:t>
            </a:r>
            <a:r>
              <a:rPr lang="fr-MA" sz="1050" b="1" dirty="0" smtClean="0">
                <a:solidFill>
                  <a:srgbClr val="DDDDDD"/>
                </a:solidFill>
              </a:rPr>
              <a:t>accidents</a:t>
            </a:r>
          </a:p>
          <a:p>
            <a:pPr algn="l"/>
            <a:r>
              <a:rPr lang="fr-MA" sz="1050" b="1" dirty="0" smtClean="0">
                <a:solidFill>
                  <a:srgbClr val="DDDDDD"/>
                </a:solidFill>
              </a:rPr>
              <a:t> </a:t>
            </a:r>
            <a:r>
              <a:rPr lang="fr-MA" sz="1050" b="1" dirty="0">
                <a:solidFill>
                  <a:srgbClr val="DDDDDD"/>
                </a:solidFill>
              </a:rPr>
              <a:t>de la </a:t>
            </a:r>
            <a:r>
              <a:rPr lang="fr-MA" sz="1050" b="1" dirty="0" smtClean="0">
                <a:solidFill>
                  <a:srgbClr val="DDDDDD"/>
                </a:solidFill>
              </a:rPr>
              <a:t>circulation;</a:t>
            </a:r>
          </a:p>
          <a:p>
            <a:pPr algn="l"/>
            <a:endParaRPr lang="fr-MA" sz="400" b="1" dirty="0">
              <a:solidFill>
                <a:srgbClr val="DDDDDD"/>
              </a:solidFill>
            </a:endParaRPr>
          </a:p>
          <a:p>
            <a:pPr marL="171450" indent="-171450" algn="l">
              <a:buFont typeface="Arial" panose="020B0604020202020204" pitchFamily="34" charset="0"/>
              <a:buChar char="•"/>
            </a:pPr>
            <a:r>
              <a:rPr lang="fr-MA" sz="1050" b="1" dirty="0" smtClean="0">
                <a:solidFill>
                  <a:srgbClr val="DDDDDD"/>
                </a:solidFill>
              </a:rPr>
              <a:t>Les commissions Ad-hoc</a:t>
            </a:r>
            <a:endParaRPr lang="fr-MA" sz="1200" b="1" dirty="0" smtClean="0">
              <a:solidFill>
                <a:srgbClr val="DDDDDD"/>
              </a:solidFill>
            </a:endParaRPr>
          </a:p>
          <a:p>
            <a:pPr algn="l"/>
            <a:endParaRPr lang="fr-FR" sz="1200" b="1" dirty="0">
              <a:solidFill>
                <a:srgbClr val="DDDDDD"/>
              </a:solidFill>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rgbClr val="DDDDDD"/>
              </a:solidFill>
              <a:effectLst/>
              <a:latin typeface="Arial" charset="0"/>
            </a:endParaRPr>
          </a:p>
        </p:txBody>
      </p:sp>
    </p:spTree>
    <p:extLst>
      <p:ext uri="{BB962C8B-B14F-4D97-AF65-F5344CB8AC3E}">
        <p14:creationId xmlns:p14="http://schemas.microsoft.com/office/powerpoint/2010/main" xmlns="" val="436754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p:cNvSpPr>
            <a:spLocks noGrp="1"/>
          </p:cNvSpPr>
          <p:nvPr>
            <p:ph type="sldNum" sz="quarter" idx="11"/>
          </p:nvPr>
        </p:nvSpPr>
        <p:spPr/>
        <p:txBody>
          <a:bodyPr/>
          <a:lstStyle/>
          <a:p>
            <a:pPr defTabSz="685800" fontAlgn="auto">
              <a:spcBef>
                <a:spcPts val="0"/>
              </a:spcBef>
              <a:spcAft>
                <a:spcPts val="0"/>
              </a:spcAft>
            </a:pPr>
            <a:fld id="{E2E4F09A-D2A4-444F-BD92-512C6EB8793D}" type="slidenum">
              <a:rPr lang="fr-FR">
                <a:solidFill>
                  <a:prstClr val="black">
                    <a:tint val="75000"/>
                  </a:prstClr>
                </a:solidFill>
                <a:latin typeface="Calibri" panose="020F0502020204030204"/>
              </a:rPr>
              <a:pPr defTabSz="685800" fontAlgn="auto">
                <a:spcBef>
                  <a:spcPts val="0"/>
                </a:spcBef>
                <a:spcAft>
                  <a:spcPts val="0"/>
                </a:spcAft>
              </a:pPr>
              <a:t>19</a:t>
            </a:fld>
            <a:endParaRPr lang="fr-FR" dirty="0">
              <a:solidFill>
                <a:prstClr val="black">
                  <a:tint val="75000"/>
                </a:prstClr>
              </a:solidFill>
              <a:latin typeface="Calibri" panose="020F0502020204030204"/>
            </a:endParaRPr>
          </a:p>
        </p:txBody>
      </p:sp>
      <p:sp>
        <p:nvSpPr>
          <p:cNvPr id="2" name="Rectangle 1"/>
          <p:cNvSpPr/>
          <p:nvPr/>
        </p:nvSpPr>
        <p:spPr>
          <a:xfrm>
            <a:off x="-33152" y="175882"/>
            <a:ext cx="7819862" cy="461665"/>
          </a:xfrm>
          <a:prstGeom prst="rect">
            <a:avLst/>
          </a:prstGeom>
        </p:spPr>
        <p:txBody>
          <a:bodyPr wrap="square">
            <a:spAutoFit/>
          </a:bodyPr>
          <a:lstStyle/>
          <a:p>
            <a:pPr lvl="0"/>
            <a:r>
              <a:rPr lang="fr-FR" sz="2400" b="1" dirty="0">
                <a:latin typeface="Times New Roman" panose="02020603050405020304" pitchFamily="18" charset="0"/>
                <a:ea typeface="Calibri" panose="020F0502020204030204" pitchFamily="34" charset="0"/>
                <a:cs typeface="Times New Roman" panose="02020603050405020304" pitchFamily="18" charset="0"/>
              </a:rPr>
              <a:t>Gouvernance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de </a:t>
            </a:r>
            <a:r>
              <a:rPr lang="fr-FR" sz="2400" b="1" dirty="0">
                <a:latin typeface="Times New Roman" panose="02020603050405020304" pitchFamily="18" charset="0"/>
                <a:ea typeface="Calibri" panose="020F0502020204030204" pitchFamily="34" charset="0"/>
                <a:cs typeface="Times New Roman" panose="02020603050405020304" pitchFamily="18" charset="0"/>
              </a:rPr>
              <a:t>la sécurité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routière : Observatoire</a:t>
            </a:r>
            <a:endParaRPr lang="fr-FR" sz="24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Diagramme 8"/>
          <p:cNvGraphicFramePr/>
          <p:nvPr/>
        </p:nvGraphicFramePr>
        <p:xfrm>
          <a:off x="357158" y="1142984"/>
          <a:ext cx="8429684" cy="492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9357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85786" y="0"/>
            <a:ext cx="6477000" cy="868363"/>
          </a:xfrm>
        </p:spPr>
        <p:txBody>
          <a:bodyPr/>
          <a:lstStyle/>
          <a:p>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Sommaire</a:t>
            </a:r>
            <a:endParaRPr lang="fr-FR" dirty="0">
              <a:latin typeface="Times New Roman" pitchFamily="18" charset="0"/>
              <a:cs typeface="Times New Roman" pitchFamily="18" charset="0"/>
            </a:endParaRPr>
          </a:p>
        </p:txBody>
      </p:sp>
      <p:sp>
        <p:nvSpPr>
          <p:cNvPr id="41" name="Line 256"/>
          <p:cNvSpPr>
            <a:spLocks noChangeShapeType="1"/>
          </p:cNvSpPr>
          <p:nvPr/>
        </p:nvSpPr>
        <p:spPr bwMode="gray">
          <a:xfrm flipV="1">
            <a:off x="1285852" y="1925587"/>
            <a:ext cx="7353336" cy="53983"/>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42" name="Rectangle 257"/>
          <p:cNvSpPr>
            <a:spLocks noChangeArrowheads="1"/>
          </p:cNvSpPr>
          <p:nvPr/>
        </p:nvSpPr>
        <p:spPr bwMode="gray">
          <a:xfrm rot="3419336">
            <a:off x="490431" y="1423016"/>
            <a:ext cx="449534" cy="460409"/>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43" name="Text Box 258"/>
          <p:cNvSpPr txBox="1">
            <a:spLocks noChangeArrowheads="1"/>
          </p:cNvSpPr>
          <p:nvPr/>
        </p:nvSpPr>
        <p:spPr bwMode="gray">
          <a:xfrm>
            <a:off x="1252223" y="1235386"/>
            <a:ext cx="7786710" cy="923330"/>
          </a:xfrm>
          <a:prstGeom prst="rect">
            <a:avLst/>
          </a:prstGeom>
          <a:noFill/>
          <a:ln w="9525" algn="ctr">
            <a:noFill/>
            <a:miter lim="800000"/>
            <a:headEnd/>
            <a:tailEnd/>
          </a:ln>
          <a:effectLst/>
        </p:spPr>
        <p:txBody>
          <a:bodyPr wrap="square">
            <a:spAutoFit/>
          </a:bodyPr>
          <a:lstStyle/>
          <a:p>
            <a:pPr algn="l" eaLnBrk="0" hangingPunct="0"/>
            <a:r>
              <a:rPr lang="fr-FR" i="1" dirty="0" smtClean="0">
                <a:solidFill>
                  <a:schemeClr val="bg1">
                    <a:lumMod val="75000"/>
                  </a:schemeClr>
                </a:solidFill>
                <a:latin typeface="Times New Roman" panose="02020603050405020304" pitchFamily="18" charset="0"/>
                <a:cs typeface="Times New Roman" panose="02020603050405020304" pitchFamily="18" charset="0"/>
              </a:rPr>
              <a:t>Problématique de la sécurité routière au Maroc et naissance de </a:t>
            </a:r>
            <a:r>
              <a:rPr lang="fr-FR" i="1" dirty="0">
                <a:solidFill>
                  <a:schemeClr val="bg1">
                    <a:lumMod val="75000"/>
                  </a:schemeClr>
                </a:solidFill>
                <a:latin typeface="Times New Roman" panose="02020603050405020304" pitchFamily="18" charset="0"/>
                <a:cs typeface="Times New Roman" panose="02020603050405020304" pitchFamily="18" charset="0"/>
              </a:rPr>
              <a:t>la Stratégie Nationale de la sécurité routière 2004 – 2013</a:t>
            </a:r>
            <a:endParaRPr lang="en-US" i="1" dirty="0">
              <a:solidFill>
                <a:schemeClr val="bg1">
                  <a:lumMod val="75000"/>
                </a:schemeClr>
              </a:solidFill>
              <a:latin typeface="Times New Roman" panose="02020603050405020304" pitchFamily="18" charset="0"/>
              <a:cs typeface="Times New Roman" panose="02020603050405020304" pitchFamily="18" charset="0"/>
            </a:endParaRPr>
          </a:p>
          <a:p>
            <a:pPr algn="l" eaLnBrk="0" hangingPunct="0"/>
            <a:r>
              <a:rPr lang="fr-FR" i="1" dirty="0" smtClean="0">
                <a:solidFill>
                  <a:schemeClr val="bg1">
                    <a:lumMod val="75000"/>
                  </a:schemeClr>
                </a:solidFill>
                <a:latin typeface="Times New Roman" panose="02020603050405020304" pitchFamily="18" charset="0"/>
                <a:cs typeface="Times New Roman" panose="02020603050405020304" pitchFamily="18" charset="0"/>
              </a:rPr>
              <a:t> </a:t>
            </a:r>
            <a:endParaRPr lang="en-US"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44" name="Text Box 259"/>
          <p:cNvSpPr txBox="1">
            <a:spLocks noChangeArrowheads="1"/>
          </p:cNvSpPr>
          <p:nvPr/>
        </p:nvSpPr>
        <p:spPr bwMode="gray">
          <a:xfrm>
            <a:off x="554926" y="1370405"/>
            <a:ext cx="313022" cy="461665"/>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Arial" pitchFamily="34" charset="0"/>
              </a:rPr>
              <a:t>1</a:t>
            </a:r>
          </a:p>
        </p:txBody>
      </p:sp>
      <p:sp>
        <p:nvSpPr>
          <p:cNvPr id="24" name="Espace réservé du numéro de diapositive 23"/>
          <p:cNvSpPr>
            <a:spLocks noGrp="1"/>
          </p:cNvSpPr>
          <p:nvPr>
            <p:ph type="sldNum" sz="quarter" idx="12"/>
          </p:nvPr>
        </p:nvSpPr>
        <p:spPr>
          <a:xfrm>
            <a:off x="7286644" y="6286520"/>
            <a:ext cx="1616075" cy="290512"/>
          </a:xfrm>
        </p:spPr>
        <p:txBody>
          <a:bodyPr/>
          <a:lstStyle/>
          <a:p>
            <a:fld id="{F198F931-4581-41B7-875F-F4D3F3D11BF3}" type="slidenum">
              <a:rPr lang="en-US" smtClean="0"/>
              <a:pPr/>
              <a:t>2</a:t>
            </a:fld>
            <a:endParaRPr lang="en-US" dirty="0"/>
          </a:p>
        </p:txBody>
      </p:sp>
      <p:sp>
        <p:nvSpPr>
          <p:cNvPr id="14" name="Line 260"/>
          <p:cNvSpPr>
            <a:spLocks noChangeShapeType="1"/>
          </p:cNvSpPr>
          <p:nvPr/>
        </p:nvSpPr>
        <p:spPr bwMode="gray">
          <a:xfrm flipV="1">
            <a:off x="1252223" y="2673537"/>
            <a:ext cx="7353336" cy="45719"/>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15" name="Text Box 262"/>
          <p:cNvSpPr txBox="1">
            <a:spLocks noChangeArrowheads="1"/>
          </p:cNvSpPr>
          <p:nvPr/>
        </p:nvSpPr>
        <p:spPr bwMode="gray">
          <a:xfrm>
            <a:off x="419088" y="2599730"/>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pitchFamily="34" charset="0"/>
              </a:rPr>
              <a:t>2</a:t>
            </a:r>
          </a:p>
        </p:txBody>
      </p:sp>
      <p:sp>
        <p:nvSpPr>
          <p:cNvPr id="16" name="Rectangle 257"/>
          <p:cNvSpPr>
            <a:spLocks noChangeArrowheads="1"/>
          </p:cNvSpPr>
          <p:nvPr/>
        </p:nvSpPr>
        <p:spPr bwMode="gray">
          <a:xfrm rot="3419336">
            <a:off x="460305" y="2381457"/>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17" name="Text Box 259"/>
          <p:cNvSpPr txBox="1">
            <a:spLocks noChangeArrowheads="1"/>
          </p:cNvSpPr>
          <p:nvPr/>
        </p:nvSpPr>
        <p:spPr bwMode="gray">
          <a:xfrm>
            <a:off x="591954" y="2413605"/>
            <a:ext cx="356188" cy="461665"/>
          </a:xfrm>
          <a:prstGeom prst="rect">
            <a:avLst/>
          </a:prstGeom>
          <a:noFill/>
          <a:ln w="9525" algn="ctr">
            <a:noFill/>
            <a:miter lim="800000"/>
            <a:headEnd/>
            <a:tailEnd/>
          </a:ln>
          <a:effectLst/>
        </p:spPr>
        <p:txBody>
          <a:bodyPr wrap="none">
            <a:spAutoFit/>
          </a:bodyPr>
          <a:lstStyle/>
          <a:p>
            <a:pPr algn="ctr" eaLnBrk="0" hangingPunct="0"/>
            <a:r>
              <a:rPr lang="en-US" sz="2400" b="1" dirty="0" smtClean="0">
                <a:solidFill>
                  <a:srgbClr val="FFFFFF"/>
                </a:solidFill>
                <a:latin typeface="Arial" pitchFamily="34" charset="0"/>
              </a:rPr>
              <a:t>2</a:t>
            </a:r>
            <a:endParaRPr lang="en-US" sz="2400" b="1" dirty="0">
              <a:solidFill>
                <a:srgbClr val="FFFFFF"/>
              </a:solidFill>
              <a:latin typeface="Arial" pitchFamily="34" charset="0"/>
            </a:endParaRPr>
          </a:p>
        </p:txBody>
      </p:sp>
      <p:sp>
        <p:nvSpPr>
          <p:cNvPr id="19" name="Line 260"/>
          <p:cNvSpPr>
            <a:spLocks noChangeShapeType="1"/>
          </p:cNvSpPr>
          <p:nvPr/>
        </p:nvSpPr>
        <p:spPr bwMode="gray">
          <a:xfrm flipV="1">
            <a:off x="1224823" y="3641082"/>
            <a:ext cx="7353336" cy="45719"/>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20" name="Text Box 262"/>
          <p:cNvSpPr txBox="1">
            <a:spLocks noChangeArrowheads="1"/>
          </p:cNvSpPr>
          <p:nvPr/>
        </p:nvSpPr>
        <p:spPr bwMode="gray">
          <a:xfrm>
            <a:off x="385459" y="414083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pitchFamily="34" charset="0"/>
              </a:rPr>
              <a:t>2</a:t>
            </a:r>
          </a:p>
        </p:txBody>
      </p:sp>
      <p:sp>
        <p:nvSpPr>
          <p:cNvPr id="21" name="Rectangle 257"/>
          <p:cNvSpPr>
            <a:spLocks noChangeArrowheads="1"/>
          </p:cNvSpPr>
          <p:nvPr/>
        </p:nvSpPr>
        <p:spPr bwMode="gray">
          <a:xfrm rot="3419336">
            <a:off x="384899" y="3422884"/>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22" name="Text Box 259"/>
          <p:cNvSpPr txBox="1">
            <a:spLocks noChangeArrowheads="1"/>
          </p:cNvSpPr>
          <p:nvPr/>
        </p:nvSpPr>
        <p:spPr bwMode="gray">
          <a:xfrm>
            <a:off x="511760" y="3455125"/>
            <a:ext cx="356188" cy="461665"/>
          </a:xfrm>
          <a:prstGeom prst="rect">
            <a:avLst/>
          </a:prstGeom>
          <a:noFill/>
          <a:ln w="9525" algn="ctr">
            <a:noFill/>
            <a:miter lim="800000"/>
            <a:headEnd/>
            <a:tailEnd/>
          </a:ln>
          <a:effectLst/>
        </p:spPr>
        <p:txBody>
          <a:bodyPr wrap="none">
            <a:spAutoFit/>
          </a:bodyPr>
          <a:lstStyle/>
          <a:p>
            <a:pPr algn="ctr" eaLnBrk="0" hangingPunct="0"/>
            <a:r>
              <a:rPr lang="en-US" sz="2400" b="1" dirty="0" smtClean="0">
                <a:solidFill>
                  <a:srgbClr val="FFFFFF"/>
                </a:solidFill>
                <a:latin typeface="Arial" pitchFamily="34" charset="0"/>
              </a:rPr>
              <a:t>3</a:t>
            </a:r>
            <a:endParaRPr lang="en-US" sz="2400" b="1" dirty="0">
              <a:solidFill>
                <a:srgbClr val="FFFFFF"/>
              </a:solidFill>
              <a:latin typeface="Arial" pitchFamily="34" charset="0"/>
            </a:endParaRPr>
          </a:p>
        </p:txBody>
      </p:sp>
      <p:sp>
        <p:nvSpPr>
          <p:cNvPr id="23" name="Text Box 258"/>
          <p:cNvSpPr txBox="1">
            <a:spLocks noChangeArrowheads="1"/>
          </p:cNvSpPr>
          <p:nvPr/>
        </p:nvSpPr>
        <p:spPr bwMode="gray">
          <a:xfrm>
            <a:off x="1271028" y="2315635"/>
            <a:ext cx="7643834" cy="369332"/>
          </a:xfrm>
          <a:prstGeom prst="rect">
            <a:avLst/>
          </a:prstGeom>
          <a:noFill/>
          <a:ln w="9525" algn="ctr">
            <a:noFill/>
            <a:miter lim="800000"/>
            <a:headEnd/>
            <a:tailEnd/>
          </a:ln>
          <a:effectLst/>
        </p:spPr>
        <p:txBody>
          <a:bodyPr wrap="square">
            <a:spAutoFit/>
          </a:bodyPr>
          <a:lstStyle/>
          <a:p>
            <a:pPr algn="l" eaLnBrk="0" hangingPunct="0"/>
            <a:r>
              <a:rPr lang="fr-FR" i="1" dirty="0" smtClean="0">
                <a:solidFill>
                  <a:schemeClr val="bg1">
                    <a:lumMod val="75000"/>
                  </a:schemeClr>
                </a:solidFill>
                <a:latin typeface="Times New Roman" panose="02020603050405020304" pitchFamily="18" charset="0"/>
                <a:cs typeface="Times New Roman" panose="02020603050405020304" pitchFamily="18" charset="0"/>
              </a:rPr>
              <a:t>Stratégie </a:t>
            </a:r>
            <a:r>
              <a:rPr lang="fr-FR" i="1" dirty="0">
                <a:solidFill>
                  <a:schemeClr val="bg1">
                    <a:lumMod val="75000"/>
                  </a:schemeClr>
                </a:solidFill>
                <a:latin typeface="Times New Roman" panose="02020603050405020304" pitchFamily="18" charset="0"/>
                <a:cs typeface="Times New Roman" panose="02020603050405020304" pitchFamily="18" charset="0"/>
              </a:rPr>
              <a:t>Nationale de la sécurité routière </a:t>
            </a:r>
            <a:r>
              <a:rPr lang="fr-FR" i="1" dirty="0" smtClean="0">
                <a:solidFill>
                  <a:schemeClr val="bg1">
                    <a:lumMod val="75000"/>
                  </a:schemeClr>
                </a:solidFill>
                <a:latin typeface="Times New Roman" panose="02020603050405020304" pitchFamily="18" charset="0"/>
                <a:cs typeface="Times New Roman" panose="02020603050405020304" pitchFamily="18" charset="0"/>
              </a:rPr>
              <a:t>2017-2026</a:t>
            </a:r>
            <a:endParaRPr lang="en-US"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25" name="Text Box 258"/>
          <p:cNvSpPr txBox="1">
            <a:spLocks noChangeArrowheads="1"/>
          </p:cNvSpPr>
          <p:nvPr/>
        </p:nvSpPr>
        <p:spPr bwMode="gray">
          <a:xfrm>
            <a:off x="1209593" y="3278984"/>
            <a:ext cx="7643834" cy="369332"/>
          </a:xfrm>
          <a:prstGeom prst="rect">
            <a:avLst/>
          </a:prstGeom>
          <a:noFill/>
          <a:ln w="9525" algn="ctr">
            <a:noFill/>
            <a:miter lim="800000"/>
            <a:headEnd/>
            <a:tailEnd/>
          </a:ln>
          <a:effectLst/>
        </p:spPr>
        <p:txBody>
          <a:bodyPr wrap="square">
            <a:spAutoFit/>
          </a:bodyPr>
          <a:lstStyle/>
          <a:p>
            <a:pPr algn="l" eaLnBrk="0" hangingPunct="0"/>
            <a:r>
              <a:rPr lang="fr-FR" i="1" dirty="0" smtClean="0">
                <a:solidFill>
                  <a:schemeClr val="bg1">
                    <a:lumMod val="75000"/>
                  </a:schemeClr>
                </a:solidFill>
                <a:latin typeface="Times New Roman" panose="02020603050405020304" pitchFamily="18" charset="0"/>
                <a:cs typeface="Times New Roman" panose="02020603050405020304" pitchFamily="18" charset="0"/>
              </a:rPr>
              <a:t>Gouvernance de la sécurité routière</a:t>
            </a:r>
            <a:endParaRPr lang="en-US"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29" name="Text Box 259"/>
          <p:cNvSpPr txBox="1">
            <a:spLocks noChangeArrowheads="1"/>
          </p:cNvSpPr>
          <p:nvPr/>
        </p:nvSpPr>
        <p:spPr bwMode="gray">
          <a:xfrm>
            <a:off x="593033" y="4365632"/>
            <a:ext cx="292877" cy="464800"/>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Arial" pitchFamily="34" charset="0"/>
              </a:rPr>
              <a:t>4</a:t>
            </a:r>
          </a:p>
        </p:txBody>
      </p:sp>
      <p:sp>
        <p:nvSpPr>
          <p:cNvPr id="32" name="Text Box 259"/>
          <p:cNvSpPr txBox="1">
            <a:spLocks noChangeArrowheads="1"/>
          </p:cNvSpPr>
          <p:nvPr/>
        </p:nvSpPr>
        <p:spPr bwMode="gray">
          <a:xfrm>
            <a:off x="626662" y="5407288"/>
            <a:ext cx="292877" cy="464800"/>
          </a:xfrm>
          <a:prstGeom prst="rect">
            <a:avLst/>
          </a:prstGeom>
          <a:noFill/>
          <a:ln w="9525" algn="ctr">
            <a:noFill/>
            <a:miter lim="800000"/>
            <a:headEnd/>
            <a:tailEnd/>
          </a:ln>
          <a:effectLst/>
        </p:spPr>
        <p:txBody>
          <a:bodyPr wrap="square">
            <a:spAutoFit/>
          </a:bodyPr>
          <a:lstStyle/>
          <a:p>
            <a:pPr algn="ctr" eaLnBrk="0" hangingPunct="0"/>
            <a:r>
              <a:rPr lang="en-US" sz="2400" b="1" dirty="0" smtClean="0">
                <a:solidFill>
                  <a:srgbClr val="FFFFFF"/>
                </a:solidFill>
                <a:latin typeface="Arial" pitchFamily="34" charset="0"/>
              </a:rPr>
              <a:t>5</a:t>
            </a:r>
            <a:endParaRPr lang="en-US" sz="2400" b="1" dirty="0">
              <a:solidFill>
                <a:srgbClr val="FFFFFF"/>
              </a:solidFill>
              <a:latin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88640"/>
            <a:ext cx="8275638" cy="868363"/>
          </a:xfrm>
        </p:spPr>
        <p:txBody>
          <a:bodyPr/>
          <a:lstStyle/>
          <a:p>
            <a:pPr eaLnBrk="0" hangingPunct="0"/>
            <a:r>
              <a:rPr lang="fr-MA" sz="2400" i="1" dirty="0" smtClean="0">
                <a:solidFill>
                  <a:schemeClr val="tx1"/>
                </a:solidFill>
                <a:latin typeface="Times New Roman" panose="02020603050405020304" pitchFamily="18" charset="0"/>
                <a:cs typeface="Times New Roman" panose="02020603050405020304" pitchFamily="18" charset="0"/>
              </a:rPr>
              <a:t>Composante </a:t>
            </a:r>
            <a:r>
              <a:rPr lang="fr-MA" sz="2400" i="1" dirty="0">
                <a:solidFill>
                  <a:schemeClr val="tx1"/>
                </a:solidFill>
                <a:latin typeface="Times New Roman" panose="02020603050405020304" pitchFamily="18" charset="0"/>
                <a:cs typeface="Times New Roman" panose="02020603050405020304" pitchFamily="18" charset="0"/>
              </a:rPr>
              <a:t>de la gouvernance de la Sécurité routière</a:t>
            </a:r>
            <a:r>
              <a:rPr lang="en-US" sz="2400" i="1" dirty="0">
                <a:solidFill>
                  <a:schemeClr val="tx1"/>
                </a:solidFill>
                <a:latin typeface="Times New Roman" panose="02020603050405020304" pitchFamily="18" charset="0"/>
                <a:cs typeface="Times New Roman" panose="02020603050405020304" pitchFamily="18" charset="0"/>
              </a:rPr>
              <a:t/>
            </a:r>
            <a:br>
              <a:rPr lang="en-US" sz="2400" i="1" dirty="0">
                <a:solidFill>
                  <a:schemeClr val="tx1"/>
                </a:solidFill>
                <a:latin typeface="Times New Roman" panose="02020603050405020304" pitchFamily="18" charset="0"/>
                <a:cs typeface="Times New Roman" panose="02020603050405020304" pitchFamily="18" charset="0"/>
              </a:rPr>
            </a:br>
            <a:r>
              <a:rPr lang="fr-FR" sz="2400" i="1" dirty="0">
                <a:solidFill>
                  <a:schemeClr val="tx1"/>
                </a:solidFill>
                <a:latin typeface="Times New Roman" panose="02020603050405020304" pitchFamily="18" charset="0"/>
                <a:cs typeface="Times New Roman" panose="02020603050405020304" pitchFamily="18" charset="0"/>
              </a:rPr>
              <a:t> </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1"/>
          </p:nvPr>
        </p:nvSpPr>
        <p:spPr/>
        <p:txBody>
          <a:bodyPr/>
          <a:lstStyle/>
          <a:p>
            <a:fld id="{F198F931-4581-41B7-875F-F4D3F3D11BF3}" type="slidenum">
              <a:rPr lang="en-US" smtClean="0"/>
              <a:pPr/>
              <a:t>20</a:t>
            </a:fld>
            <a:endParaRPr lang="en-US"/>
          </a:p>
        </p:txBody>
      </p:sp>
      <p:graphicFrame>
        <p:nvGraphicFramePr>
          <p:cNvPr id="5" name="Diagramme 4"/>
          <p:cNvGraphicFramePr/>
          <p:nvPr>
            <p:extLst>
              <p:ext uri="{D42A27DB-BD31-4B8C-83A1-F6EECF244321}">
                <p14:modId xmlns:p14="http://schemas.microsoft.com/office/powerpoint/2010/main" xmlns="" val="684428958"/>
              </p:ext>
            </p:extLst>
          </p:nvPr>
        </p:nvGraphicFramePr>
        <p:xfrm>
          <a:off x="827584" y="1124744"/>
          <a:ext cx="73684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bwMode="auto">
          <a:xfrm>
            <a:off x="2915816" y="2132856"/>
            <a:ext cx="3168352" cy="648072"/>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lvl="0"/>
            <a:r>
              <a:rPr lang="fr-MA" sz="1600" b="1" dirty="0">
                <a:solidFill>
                  <a:srgbClr val="DDDDDD"/>
                </a:solidFill>
              </a:rPr>
              <a:t>Comités de gouvernance</a:t>
            </a:r>
          </a:p>
          <a:p>
            <a:pPr lvl="0"/>
            <a:r>
              <a:rPr lang="fr-MA" sz="1600" b="1" dirty="0">
                <a:solidFill>
                  <a:srgbClr val="DDDDDD"/>
                </a:solidFill>
              </a:rPr>
              <a:t>(CISR-CPSR-CRSR)</a:t>
            </a:r>
          </a:p>
        </p:txBody>
      </p:sp>
      <p:sp>
        <p:nvSpPr>
          <p:cNvPr id="8" name="Rectangle à coins arrondis 7"/>
          <p:cNvSpPr/>
          <p:nvPr/>
        </p:nvSpPr>
        <p:spPr bwMode="auto">
          <a:xfrm>
            <a:off x="899592" y="4509120"/>
            <a:ext cx="2688603" cy="1205896"/>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171450" indent="-171450" algn="l">
              <a:buFontTx/>
              <a:buChar char="-"/>
            </a:pPr>
            <a:r>
              <a:rPr lang="fr-MA" b="1" dirty="0" smtClean="0">
                <a:solidFill>
                  <a:srgbClr val="DDDDDD"/>
                </a:solidFill>
              </a:rPr>
              <a:t>L’Observatoire</a:t>
            </a:r>
          </a:p>
          <a:p>
            <a:pPr algn="l"/>
            <a:endParaRPr lang="fr-MA" sz="1050" b="1" dirty="0" smtClean="0">
              <a:solidFill>
                <a:srgbClr val="DDDDDD"/>
              </a:solidFill>
            </a:endParaRPr>
          </a:p>
        </p:txBody>
      </p:sp>
      <p:sp>
        <p:nvSpPr>
          <p:cNvPr id="9" name="Rectangle à coins arrondis 8"/>
          <p:cNvSpPr/>
          <p:nvPr/>
        </p:nvSpPr>
        <p:spPr bwMode="auto">
          <a:xfrm>
            <a:off x="5580112" y="4509120"/>
            <a:ext cx="2736304" cy="1420210"/>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endParaRPr lang="fr-MA" sz="1050" b="1" dirty="0" smtClean="0"/>
          </a:p>
          <a:p>
            <a:pPr marL="171450" indent="-171450" algn="l">
              <a:buFont typeface="Arial" panose="020B0604020202020204" pitchFamily="34" charset="0"/>
              <a:buChar char="•"/>
            </a:pPr>
            <a:endParaRPr lang="fr-MA" sz="1050" b="1" dirty="0"/>
          </a:p>
          <a:p>
            <a:pPr algn="l"/>
            <a:endParaRPr lang="fr-MA" sz="1050" b="1" dirty="0"/>
          </a:p>
          <a:p>
            <a:pPr marL="171450" indent="-171450" algn="l">
              <a:buFont typeface="Arial" panose="020B0604020202020204" pitchFamily="34" charset="0"/>
              <a:buChar char="•"/>
            </a:pPr>
            <a:r>
              <a:rPr lang="fr-MA" sz="1050" b="1" dirty="0" smtClean="0"/>
              <a:t>Comité </a:t>
            </a:r>
            <a:r>
              <a:rPr lang="fr-MA" sz="1050" b="1" dirty="0"/>
              <a:t>national du suivi </a:t>
            </a:r>
            <a:r>
              <a:rPr lang="fr-MA" sz="1100" b="1" dirty="0" smtClean="0"/>
              <a:t>des</a:t>
            </a:r>
            <a:r>
              <a:rPr lang="fr-MA" sz="1050" b="1" dirty="0" smtClean="0"/>
              <a:t> </a:t>
            </a:r>
            <a:r>
              <a:rPr lang="fr-MA" sz="1050" b="1" dirty="0"/>
              <a:t>actions </a:t>
            </a:r>
            <a:endParaRPr lang="fr-MA" sz="1050" b="1" dirty="0" smtClean="0"/>
          </a:p>
          <a:p>
            <a:pPr algn="l"/>
            <a:r>
              <a:rPr lang="fr-MA" sz="1050" b="1" dirty="0" smtClean="0"/>
              <a:t>de contrôle et </a:t>
            </a:r>
            <a:r>
              <a:rPr lang="fr-MA" sz="1050" b="1" dirty="0"/>
              <a:t>de l’application des </a:t>
            </a:r>
            <a:endParaRPr lang="fr-MA" sz="1050" b="1" dirty="0" smtClean="0"/>
          </a:p>
          <a:p>
            <a:pPr algn="l"/>
            <a:r>
              <a:rPr lang="fr-MA" sz="1050" b="1" dirty="0" smtClean="0"/>
              <a:t>sanctions;</a:t>
            </a:r>
          </a:p>
          <a:p>
            <a:pPr algn="l"/>
            <a:endParaRPr lang="fr-MA" sz="400" b="1" dirty="0"/>
          </a:p>
          <a:p>
            <a:pPr marL="171450" indent="-171450" algn="l">
              <a:buFont typeface="Arial" panose="020B0604020202020204" pitchFamily="34" charset="0"/>
              <a:buChar char="•"/>
            </a:pPr>
            <a:r>
              <a:rPr lang="fr-MA" sz="1050" b="1" dirty="0"/>
              <a:t>Commission d’examen et de </a:t>
            </a:r>
            <a:r>
              <a:rPr lang="fr-MA" sz="1050" b="1" dirty="0" smtClean="0"/>
              <a:t>la</a:t>
            </a:r>
          </a:p>
          <a:p>
            <a:pPr algn="l"/>
            <a:r>
              <a:rPr lang="fr-MA" sz="1050" b="1" dirty="0" smtClean="0"/>
              <a:t> validation des </a:t>
            </a:r>
            <a:r>
              <a:rPr lang="fr-MA" sz="1100" b="1" dirty="0"/>
              <a:t>données</a:t>
            </a:r>
            <a:r>
              <a:rPr lang="fr-MA" sz="1050" b="1" dirty="0"/>
              <a:t> des </a:t>
            </a:r>
            <a:r>
              <a:rPr lang="fr-MA" sz="1050" b="1" dirty="0" smtClean="0"/>
              <a:t>accidents</a:t>
            </a:r>
          </a:p>
          <a:p>
            <a:pPr algn="l"/>
            <a:r>
              <a:rPr lang="fr-MA" sz="1050" b="1" dirty="0" smtClean="0"/>
              <a:t> </a:t>
            </a:r>
            <a:r>
              <a:rPr lang="fr-MA" sz="1050" b="1" dirty="0"/>
              <a:t>de la </a:t>
            </a:r>
            <a:r>
              <a:rPr lang="fr-MA" sz="1050" b="1" dirty="0" smtClean="0"/>
              <a:t>circulation;</a:t>
            </a:r>
          </a:p>
          <a:p>
            <a:pPr algn="l"/>
            <a:endParaRPr lang="fr-MA" sz="400" b="1" dirty="0"/>
          </a:p>
          <a:p>
            <a:pPr marL="171450" indent="-171450" algn="l">
              <a:buFont typeface="Arial" panose="020B0604020202020204" pitchFamily="34" charset="0"/>
              <a:buChar char="•"/>
            </a:pPr>
            <a:r>
              <a:rPr lang="fr-MA" sz="1050" b="1" dirty="0" smtClean="0"/>
              <a:t>Les commissions Ad-hoc</a:t>
            </a:r>
            <a:endParaRPr lang="fr-MA" sz="1200" b="1" dirty="0" smtClean="0"/>
          </a:p>
          <a:p>
            <a:pPr algn="l"/>
            <a:endParaRPr lang="fr-FR" sz="1200" b="1" dirty="0"/>
          </a:p>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xmlns="" val="436754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p:cNvSpPr txBox="1">
            <a:spLocks noGrp="1"/>
          </p:cNvSpPr>
          <p:nvPr>
            <p:ph type="title"/>
          </p:nvPr>
        </p:nvSpPr>
        <p:spPr>
          <a:xfrm>
            <a:off x="357158" y="142852"/>
            <a:ext cx="7891240" cy="642942"/>
          </a:xfrm>
        </p:spPr>
        <p:txBody>
          <a:bodyPr/>
          <a:lstStyle/>
          <a:p>
            <a:pPr marL="358773" indent="-358773">
              <a:spcBef>
                <a:spcPts val="1200"/>
              </a:spcBef>
              <a:spcAft>
                <a:spcPts val="1200"/>
              </a:spcAft>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Gouvernance de la sécurité routière : Volet opérationnel</a:t>
            </a:r>
            <a:endParaRPr lang="fr-FR" sz="2400" b="0" i="1" dirty="0">
              <a:latin typeface="Cambria" pitchFamily="18"/>
            </a:endParaRPr>
          </a:p>
        </p:txBody>
      </p:sp>
      <p:sp>
        <p:nvSpPr>
          <p:cNvPr id="3" name="Rectangle à coins arrondis 9"/>
          <p:cNvSpPr/>
          <p:nvPr/>
        </p:nvSpPr>
        <p:spPr>
          <a:xfrm>
            <a:off x="533396" y="2158998"/>
            <a:ext cx="8340964" cy="256614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F81BD"/>
          </a:solidFill>
          <a:ln w="9528">
            <a:solidFill>
              <a:srgbClr val="000000"/>
            </a:solidFill>
            <a:prstDash val="solid"/>
            <a:round/>
          </a:ln>
        </p:spPr>
        <p:txBody>
          <a:bodyPr vert="horz" wrap="square" lIns="91440" tIns="45720" rIns="91440" bIns="45720" anchor="ctr" anchorCtr="1" compatLnSpc="1"/>
          <a:lstStyle/>
          <a:p>
            <a:pPr lvl="0" algn="ctr">
              <a:defRPr sz="1800" b="0" i="0" u="none" strike="noStrike" kern="0" cap="none" spc="0" baseline="0">
                <a:solidFill>
                  <a:srgbClr val="000000"/>
                </a:solidFill>
                <a:uFillTx/>
              </a:defRPr>
            </a:pPr>
            <a:r>
              <a:rPr lang="fr-CA" sz="1800" b="1" i="0" u="none" strike="noStrike" kern="1200" cap="none" spc="0" baseline="0" dirty="0">
                <a:solidFill>
                  <a:srgbClr val="FFFFFF"/>
                </a:solidFill>
                <a:uFillTx/>
                <a:latin typeface="Cambria" pitchFamily="18"/>
                <a:ea typeface=""/>
                <a:cs typeface=""/>
              </a:rPr>
              <a:t>L’action «Contrôle-Sanction », est un </a:t>
            </a:r>
            <a:r>
              <a:rPr lang="fr-CA" b="1" dirty="0" smtClean="0">
                <a:solidFill>
                  <a:srgbClr val="FFFFFF"/>
                </a:solidFill>
                <a:latin typeface="Cambria" pitchFamily="18"/>
                <a:ea typeface=""/>
                <a:cs typeface=""/>
              </a:rPr>
              <a:t>levier </a:t>
            </a:r>
            <a:r>
              <a:rPr lang="fr-CA" b="1" dirty="0">
                <a:solidFill>
                  <a:srgbClr val="FFFFFF"/>
                </a:solidFill>
                <a:latin typeface="Cambria" pitchFamily="18"/>
                <a:ea typeface=""/>
                <a:cs typeface=""/>
              </a:rPr>
              <a:t>incontournable </a:t>
            </a:r>
            <a:r>
              <a:rPr lang="fr-CA" sz="1800" b="1" i="0" u="none" strike="noStrike" kern="1200" cap="none" spc="0" baseline="0" dirty="0" smtClean="0">
                <a:solidFill>
                  <a:srgbClr val="FFFFFF"/>
                </a:solidFill>
                <a:uFillTx/>
                <a:latin typeface="Cambria" pitchFamily="18"/>
                <a:ea typeface=""/>
                <a:cs typeface=""/>
              </a:rPr>
              <a:t> </a:t>
            </a:r>
            <a:r>
              <a:rPr lang="fr-CA" sz="1800" b="1" i="0" u="none" strike="noStrike" kern="1200" cap="none" spc="0" baseline="0" dirty="0">
                <a:solidFill>
                  <a:srgbClr val="FFFFFF"/>
                </a:solidFill>
                <a:uFillTx/>
                <a:latin typeface="Cambria" pitchFamily="18"/>
                <a:ea typeface=""/>
                <a:cs typeface=""/>
              </a:rPr>
              <a:t>de la stratégie nationale de la sécurité </a:t>
            </a:r>
            <a:r>
              <a:rPr lang="fr-CA" sz="1800" b="1" i="0" u="none" strike="noStrike" kern="1200" cap="none" spc="0" baseline="0" dirty="0" smtClean="0">
                <a:solidFill>
                  <a:srgbClr val="FFFFFF"/>
                </a:solidFill>
                <a:uFillTx/>
                <a:latin typeface="Cambria" pitchFamily="18"/>
                <a:ea typeface=""/>
                <a:cs typeface=""/>
              </a:rPr>
              <a:t>routière</a:t>
            </a:r>
            <a:endParaRPr lang="fr-FR" sz="1800" b="1" i="0" u="none" strike="noStrike" kern="1200" cap="none" spc="0" baseline="0" dirty="0">
              <a:solidFill>
                <a:srgbClr val="FFFFFF"/>
              </a:solidFill>
              <a:uFillTx/>
              <a:latin typeface="Cambria" pitchFamily="18"/>
              <a:ea typeface=""/>
              <a:cs typeface=""/>
            </a:endParaRPr>
          </a:p>
        </p:txBody>
      </p:sp>
    </p:spTree>
    <p:extLst>
      <p:ext uri="{BB962C8B-B14F-4D97-AF65-F5344CB8AC3E}">
        <p14:creationId xmlns="" xmlns:p14="http://schemas.microsoft.com/office/powerpoint/2010/main" val="84920221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9"/>
          <p:cNvSpPr/>
          <p:nvPr/>
        </p:nvSpPr>
        <p:spPr>
          <a:xfrm>
            <a:off x="1259632" y="1046148"/>
            <a:ext cx="6840760" cy="11587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55001">
            <a:solidFill>
              <a:srgbClr val="2DA2B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800" b="1" i="0" u="none" strike="noStrike" kern="1200" cap="none" spc="0" baseline="0" dirty="0">
                <a:solidFill>
                  <a:srgbClr val="000000"/>
                </a:solidFill>
                <a:uFillTx/>
                <a:latin typeface="Cambria" pitchFamily="18"/>
                <a:ea typeface=""/>
                <a:cs typeface=""/>
              </a:rPr>
              <a:t>Le contrôle </a:t>
            </a:r>
            <a:r>
              <a:rPr lang="fr-CA" sz="1800" b="1" i="0" u="none" strike="noStrike" kern="1200" cap="none" spc="0" baseline="0" dirty="0" smtClean="0">
                <a:solidFill>
                  <a:srgbClr val="000000"/>
                </a:solidFill>
                <a:uFillTx/>
                <a:latin typeface="Cambria" pitchFamily="18"/>
                <a:ea typeface=""/>
                <a:cs typeface=""/>
              </a:rPr>
              <a:t>routier</a:t>
            </a:r>
            <a:r>
              <a:rPr lang="fr-CA" sz="1800" b="1" i="0" u="none" strike="noStrike" kern="1200" cap="none" spc="0" dirty="0" smtClean="0">
                <a:solidFill>
                  <a:srgbClr val="000000"/>
                </a:solidFill>
                <a:uFillTx/>
                <a:latin typeface="Cambria" pitchFamily="18"/>
                <a:ea typeface=""/>
                <a:cs typeface=""/>
              </a:rPr>
              <a:t> </a:t>
            </a:r>
            <a:r>
              <a:rPr lang="fr-CA" sz="1800" b="1" i="0" u="none" strike="noStrike" kern="1200" cap="none" spc="0" baseline="0" dirty="0" smtClean="0">
                <a:solidFill>
                  <a:srgbClr val="000000"/>
                </a:solidFill>
                <a:uFillTx/>
                <a:latin typeface="Cambria" pitchFamily="18"/>
                <a:ea typeface=""/>
                <a:cs typeface=""/>
              </a:rPr>
              <a:t>est </a:t>
            </a:r>
            <a:r>
              <a:rPr lang="fr-CA" sz="1800" b="1" i="0" u="none" strike="noStrike" kern="1200" cap="none" spc="0" baseline="0" dirty="0">
                <a:solidFill>
                  <a:srgbClr val="000000"/>
                </a:solidFill>
                <a:uFillTx/>
                <a:latin typeface="Cambria" pitchFamily="18"/>
                <a:ea typeface=""/>
                <a:cs typeface=""/>
              </a:rPr>
              <a:t>assuré par 3 corps de contrôles: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1" i="0" u="none" strike="noStrike" kern="1200" cap="none" spc="0" baseline="0" dirty="0">
              <a:solidFill>
                <a:srgbClr val="000000"/>
              </a:solidFill>
              <a:uFillTx/>
              <a:latin typeface="Cambria" pitchFamily="18"/>
              <a:ea typeface=""/>
              <a:cs typeface=""/>
            </a:endParaRPr>
          </a:p>
        </p:txBody>
      </p:sp>
      <p:grpSp>
        <p:nvGrpSpPr>
          <p:cNvPr id="4" name="Diagramme 4"/>
          <p:cNvGrpSpPr/>
          <p:nvPr/>
        </p:nvGrpSpPr>
        <p:grpSpPr>
          <a:xfrm>
            <a:off x="1259632" y="2420888"/>
            <a:ext cx="6919914" cy="3891924"/>
            <a:chOff x="1277627" y="2880039"/>
            <a:chExt cx="6919914" cy="3891924"/>
          </a:xfrm>
        </p:grpSpPr>
        <p:sp>
          <p:nvSpPr>
            <p:cNvPr id="5" name="Forme libre 4"/>
            <p:cNvSpPr/>
            <p:nvPr/>
          </p:nvSpPr>
          <p:spPr>
            <a:xfrm>
              <a:off x="1277627" y="3022905"/>
              <a:ext cx="6919914" cy="963311"/>
            </a:xfrm>
            <a:custGeom>
              <a:avLst/>
              <a:gdLst>
                <a:gd name="f0" fmla="val 10800000"/>
                <a:gd name="f1" fmla="val 5400000"/>
                <a:gd name="f2" fmla="val 180"/>
                <a:gd name="f3" fmla="val w"/>
                <a:gd name="f4" fmla="val h"/>
                <a:gd name="f5" fmla="val 0"/>
                <a:gd name="f6" fmla="val 6919913"/>
                <a:gd name="f7" fmla="val 963313"/>
                <a:gd name="f8" fmla="+- 0 0 -90"/>
                <a:gd name="f9" fmla="*/ f3 1 6919913"/>
                <a:gd name="f10" fmla="*/ f4 1 963313"/>
                <a:gd name="f11" fmla="+- f7 0 f5"/>
                <a:gd name="f12" fmla="+- f6 0 f5"/>
                <a:gd name="f13" fmla="*/ f8 f0 1"/>
                <a:gd name="f14" fmla="*/ f12 1 6919913"/>
                <a:gd name="f15" fmla="*/ f11 1 963313"/>
                <a:gd name="f16" fmla="*/ 0 f12 1"/>
                <a:gd name="f17" fmla="*/ 0 f11 1"/>
                <a:gd name="f18" fmla="*/ 6919913 f12 1"/>
                <a:gd name="f19" fmla="*/ 963313 f11 1"/>
                <a:gd name="f20" fmla="*/ f13 1 f2"/>
                <a:gd name="f21" fmla="*/ f16 1 6919913"/>
                <a:gd name="f22" fmla="*/ f17 1 963313"/>
                <a:gd name="f23" fmla="*/ f18 1 6919913"/>
                <a:gd name="f24" fmla="*/ f19 1 96331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919913" h="963313">
                  <a:moveTo>
                    <a:pt x="f5" y="f5"/>
                  </a:moveTo>
                  <a:lnTo>
                    <a:pt x="f6" y="f5"/>
                  </a:lnTo>
                  <a:lnTo>
                    <a:pt x="f6" y="f7"/>
                  </a:lnTo>
                  <a:lnTo>
                    <a:pt x="f5" y="f7"/>
                  </a:lnTo>
                  <a:lnTo>
                    <a:pt x="f5" y="f5"/>
                  </a:lnTo>
                  <a:close/>
                </a:path>
              </a:pathLst>
            </a:custGeom>
            <a:solidFill>
              <a:srgbClr val="FFFFFF">
                <a:alpha val="90000"/>
              </a:srgbClr>
            </a:solidFill>
            <a:ln w="55001">
              <a:solidFill>
                <a:srgbClr val="2DA2BF"/>
              </a:solidFill>
              <a:prstDash val="solid"/>
            </a:ln>
          </p:spPr>
          <p:txBody>
            <a:bodyPr vert="horz" wrap="square" lIns="537063" tIns="416564" rIns="537063" bIns="142244" anchor="t" anchorCtr="0" compatLnSpc="1"/>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Lucida Sans Unicode"/>
                  <a:ea typeface=""/>
                  <a:cs typeface=""/>
                </a:rPr>
                <a:t>Opère en hors agglomération</a:t>
              </a:r>
            </a:p>
          </p:txBody>
        </p:sp>
        <p:sp>
          <p:nvSpPr>
            <p:cNvPr id="6" name="Forme libre 5"/>
            <p:cNvSpPr/>
            <p:nvPr/>
          </p:nvSpPr>
          <p:spPr>
            <a:xfrm>
              <a:off x="1623617" y="2880039"/>
              <a:ext cx="4843942" cy="404942"/>
            </a:xfrm>
            <a:custGeom>
              <a:avLst/>
              <a:gdLst>
                <a:gd name="f0" fmla="val 10800000"/>
                <a:gd name="f1" fmla="val 5400000"/>
                <a:gd name="f2" fmla="val 180"/>
                <a:gd name="f3" fmla="val w"/>
                <a:gd name="f4" fmla="val h"/>
                <a:gd name="f5" fmla="val 0"/>
                <a:gd name="f6" fmla="val 4843939"/>
                <a:gd name="f7" fmla="val 590400"/>
                <a:gd name="f8" fmla="val 98402"/>
                <a:gd name="f9" fmla="val 44056"/>
                <a:gd name="f10" fmla="val 4745537"/>
                <a:gd name="f11" fmla="val 4799883"/>
                <a:gd name="f12" fmla="val 491998"/>
                <a:gd name="f13" fmla="val 546344"/>
                <a:gd name="f14" fmla="+- 0 0 -90"/>
                <a:gd name="f15" fmla="*/ f3 1 4843939"/>
                <a:gd name="f16" fmla="*/ f4 1 590400"/>
                <a:gd name="f17" fmla="+- f7 0 f5"/>
                <a:gd name="f18" fmla="+- f6 0 f5"/>
                <a:gd name="f19" fmla="*/ f14 f0 1"/>
                <a:gd name="f20" fmla="*/ f18 1 4843939"/>
                <a:gd name="f21" fmla="*/ f17 1 590400"/>
                <a:gd name="f22" fmla="*/ 0 f18 1"/>
                <a:gd name="f23" fmla="*/ 98402 f17 1"/>
                <a:gd name="f24" fmla="*/ 98402 f18 1"/>
                <a:gd name="f25" fmla="*/ 0 f17 1"/>
                <a:gd name="f26" fmla="*/ 4745537 f18 1"/>
                <a:gd name="f27" fmla="*/ 4843939 f18 1"/>
                <a:gd name="f28" fmla="*/ 491998 f17 1"/>
                <a:gd name="f29" fmla="*/ 590400 f17 1"/>
                <a:gd name="f30" fmla="*/ f19 1 f2"/>
                <a:gd name="f31" fmla="*/ f22 1 4843939"/>
                <a:gd name="f32" fmla="*/ f23 1 590400"/>
                <a:gd name="f33" fmla="*/ f24 1 4843939"/>
                <a:gd name="f34" fmla="*/ f25 1 590400"/>
                <a:gd name="f35" fmla="*/ f26 1 4843939"/>
                <a:gd name="f36" fmla="*/ f27 1 4843939"/>
                <a:gd name="f37" fmla="*/ f28 1 590400"/>
                <a:gd name="f38" fmla="*/ f29 1 5904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4843939" h="5904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DA2BF"/>
            </a:solidFill>
            <a:ln w="55001">
              <a:solidFill>
                <a:srgbClr val="FFFFFF"/>
              </a:solidFill>
              <a:prstDash val="solid"/>
            </a:ln>
          </p:spPr>
          <p:txBody>
            <a:bodyPr vert="horz" wrap="square" lIns="211912" tIns="28821" rIns="211912" bIns="28821" anchor="ctr" anchorCtr="0" compatLnSpc="1"/>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2000" b="0" i="0" u="none" strike="noStrike" kern="1200" cap="none" spc="0" baseline="0">
                  <a:solidFill>
                    <a:srgbClr val="FFFFFF"/>
                  </a:solidFill>
                  <a:uFillTx/>
                  <a:latin typeface="Lucida Sans Unicode"/>
                  <a:ea typeface=""/>
                  <a:cs typeface=""/>
                </a:rPr>
                <a:t>Gendarmerie Royale</a:t>
              </a:r>
            </a:p>
          </p:txBody>
        </p:sp>
        <p:sp>
          <p:nvSpPr>
            <p:cNvPr id="7" name="Forme libre 6"/>
            <p:cNvSpPr/>
            <p:nvPr/>
          </p:nvSpPr>
          <p:spPr>
            <a:xfrm>
              <a:off x="1277627" y="4541751"/>
              <a:ext cx="6919914" cy="913503"/>
            </a:xfrm>
            <a:custGeom>
              <a:avLst/>
              <a:gdLst>
                <a:gd name="f0" fmla="val 10800000"/>
                <a:gd name="f1" fmla="val 5400000"/>
                <a:gd name="f2" fmla="val 180"/>
                <a:gd name="f3" fmla="val w"/>
                <a:gd name="f4" fmla="val h"/>
                <a:gd name="f5" fmla="val 0"/>
                <a:gd name="f6" fmla="val 6919913"/>
                <a:gd name="f7" fmla="val 913500"/>
                <a:gd name="f8" fmla="+- 0 0 -90"/>
                <a:gd name="f9" fmla="*/ f3 1 6919913"/>
                <a:gd name="f10" fmla="*/ f4 1 913500"/>
                <a:gd name="f11" fmla="+- f7 0 f5"/>
                <a:gd name="f12" fmla="+- f6 0 f5"/>
                <a:gd name="f13" fmla="*/ f8 f0 1"/>
                <a:gd name="f14" fmla="*/ f12 1 6919913"/>
                <a:gd name="f15" fmla="*/ f11 1 913500"/>
                <a:gd name="f16" fmla="*/ 0 f12 1"/>
                <a:gd name="f17" fmla="*/ 0 f11 1"/>
                <a:gd name="f18" fmla="*/ 6919913 f12 1"/>
                <a:gd name="f19" fmla="*/ 913500 f11 1"/>
                <a:gd name="f20" fmla="*/ f13 1 f2"/>
                <a:gd name="f21" fmla="*/ f16 1 6919913"/>
                <a:gd name="f22" fmla="*/ f17 1 913500"/>
                <a:gd name="f23" fmla="*/ f18 1 6919913"/>
                <a:gd name="f24" fmla="*/ f19 1 9135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919913" h="913500">
                  <a:moveTo>
                    <a:pt x="f5" y="f5"/>
                  </a:moveTo>
                  <a:lnTo>
                    <a:pt x="f6" y="f5"/>
                  </a:lnTo>
                  <a:lnTo>
                    <a:pt x="f6" y="f7"/>
                  </a:lnTo>
                  <a:lnTo>
                    <a:pt x="f5" y="f7"/>
                  </a:lnTo>
                  <a:lnTo>
                    <a:pt x="f5" y="f5"/>
                  </a:lnTo>
                  <a:close/>
                </a:path>
              </a:pathLst>
            </a:custGeom>
            <a:solidFill>
              <a:srgbClr val="FFFFFF">
                <a:alpha val="90000"/>
              </a:srgbClr>
            </a:solidFill>
            <a:ln w="55001">
              <a:solidFill>
                <a:srgbClr val="2DA2BF"/>
              </a:solidFill>
              <a:prstDash val="solid"/>
            </a:ln>
          </p:spPr>
          <p:txBody>
            <a:bodyPr vert="horz" wrap="square" lIns="537063" tIns="416564" rIns="537063" bIns="142244" anchor="t" anchorCtr="0" compatLnSpc="1"/>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fr-FR" sz="2000" b="0" i="0" u="none" strike="noStrike" kern="1200" cap="none" spc="0" baseline="0" dirty="0" smtClean="0">
                  <a:solidFill>
                    <a:srgbClr val="000000"/>
                  </a:solidFill>
                  <a:uFillTx/>
                  <a:latin typeface="Lucida Sans Unicode"/>
                  <a:ea typeface=""/>
                  <a:cs typeface=""/>
                </a:rPr>
                <a:t>Opère </a:t>
              </a:r>
              <a:r>
                <a:rPr lang="fr-FR" sz="2000" b="0" i="0" u="none" strike="noStrike" kern="1200" cap="none" spc="0" baseline="0" dirty="0">
                  <a:solidFill>
                    <a:srgbClr val="000000"/>
                  </a:solidFill>
                  <a:uFillTx/>
                  <a:latin typeface="Lucida Sans Unicode"/>
                  <a:ea typeface=""/>
                  <a:cs typeface=""/>
                </a:rPr>
                <a:t>en agglomération</a:t>
              </a:r>
            </a:p>
          </p:txBody>
        </p:sp>
        <p:sp>
          <p:nvSpPr>
            <p:cNvPr id="8" name="Forme libre 7"/>
            <p:cNvSpPr/>
            <p:nvPr/>
          </p:nvSpPr>
          <p:spPr>
            <a:xfrm>
              <a:off x="1623617" y="4246555"/>
              <a:ext cx="4843942" cy="478587"/>
            </a:xfrm>
            <a:custGeom>
              <a:avLst/>
              <a:gdLst>
                <a:gd name="f0" fmla="val 10800000"/>
                <a:gd name="f1" fmla="val 5400000"/>
                <a:gd name="f2" fmla="val 180"/>
                <a:gd name="f3" fmla="val w"/>
                <a:gd name="f4" fmla="val h"/>
                <a:gd name="f5" fmla="val 0"/>
                <a:gd name="f6" fmla="val 4843939"/>
                <a:gd name="f7" fmla="val 590400"/>
                <a:gd name="f8" fmla="val 98402"/>
                <a:gd name="f9" fmla="val 44056"/>
                <a:gd name="f10" fmla="val 4745537"/>
                <a:gd name="f11" fmla="val 4799883"/>
                <a:gd name="f12" fmla="val 491998"/>
                <a:gd name="f13" fmla="val 546344"/>
                <a:gd name="f14" fmla="+- 0 0 -90"/>
                <a:gd name="f15" fmla="*/ f3 1 4843939"/>
                <a:gd name="f16" fmla="*/ f4 1 590400"/>
                <a:gd name="f17" fmla="+- f7 0 f5"/>
                <a:gd name="f18" fmla="+- f6 0 f5"/>
                <a:gd name="f19" fmla="*/ f14 f0 1"/>
                <a:gd name="f20" fmla="*/ f18 1 4843939"/>
                <a:gd name="f21" fmla="*/ f17 1 590400"/>
                <a:gd name="f22" fmla="*/ 0 f18 1"/>
                <a:gd name="f23" fmla="*/ 98402 f17 1"/>
                <a:gd name="f24" fmla="*/ 98402 f18 1"/>
                <a:gd name="f25" fmla="*/ 0 f17 1"/>
                <a:gd name="f26" fmla="*/ 4745537 f18 1"/>
                <a:gd name="f27" fmla="*/ 4843939 f18 1"/>
                <a:gd name="f28" fmla="*/ 491998 f17 1"/>
                <a:gd name="f29" fmla="*/ 590400 f17 1"/>
                <a:gd name="f30" fmla="*/ f19 1 f2"/>
                <a:gd name="f31" fmla="*/ f22 1 4843939"/>
                <a:gd name="f32" fmla="*/ f23 1 590400"/>
                <a:gd name="f33" fmla="*/ f24 1 4843939"/>
                <a:gd name="f34" fmla="*/ f25 1 590400"/>
                <a:gd name="f35" fmla="*/ f26 1 4843939"/>
                <a:gd name="f36" fmla="*/ f27 1 4843939"/>
                <a:gd name="f37" fmla="*/ f28 1 590400"/>
                <a:gd name="f38" fmla="*/ f29 1 5904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4843939" h="5904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DA2BF"/>
            </a:solidFill>
            <a:ln w="55001">
              <a:solidFill>
                <a:srgbClr val="FFFFFF"/>
              </a:solidFill>
              <a:prstDash val="solid"/>
            </a:ln>
          </p:spPr>
          <p:txBody>
            <a:bodyPr vert="horz" wrap="square" lIns="211912" tIns="28821" rIns="211912" bIns="28821" anchor="ctr" anchorCtr="0" compatLnSpc="1"/>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2000" b="0" i="0" u="none" strike="noStrike" kern="1200" cap="none" spc="0" baseline="0">
                  <a:solidFill>
                    <a:srgbClr val="FFFFFF"/>
                  </a:solidFill>
                  <a:uFillTx/>
                  <a:latin typeface="Lucida Sans Unicode"/>
                  <a:ea typeface=""/>
                  <a:cs typeface=""/>
                </a:rPr>
                <a:t>Sûreté Nationale</a:t>
              </a:r>
            </a:p>
          </p:txBody>
        </p:sp>
        <p:sp>
          <p:nvSpPr>
            <p:cNvPr id="9" name="Forme libre 8"/>
            <p:cNvSpPr/>
            <p:nvPr/>
          </p:nvSpPr>
          <p:spPr>
            <a:xfrm>
              <a:off x="1277627" y="5858460"/>
              <a:ext cx="6919914" cy="913503"/>
            </a:xfrm>
            <a:custGeom>
              <a:avLst/>
              <a:gdLst>
                <a:gd name="f0" fmla="val 10800000"/>
                <a:gd name="f1" fmla="val 5400000"/>
                <a:gd name="f2" fmla="val 180"/>
                <a:gd name="f3" fmla="val w"/>
                <a:gd name="f4" fmla="val h"/>
                <a:gd name="f5" fmla="val 0"/>
                <a:gd name="f6" fmla="val 6919913"/>
                <a:gd name="f7" fmla="val 913500"/>
                <a:gd name="f8" fmla="+- 0 0 -90"/>
                <a:gd name="f9" fmla="*/ f3 1 6919913"/>
                <a:gd name="f10" fmla="*/ f4 1 913500"/>
                <a:gd name="f11" fmla="+- f7 0 f5"/>
                <a:gd name="f12" fmla="+- f6 0 f5"/>
                <a:gd name="f13" fmla="*/ f8 f0 1"/>
                <a:gd name="f14" fmla="*/ f12 1 6919913"/>
                <a:gd name="f15" fmla="*/ f11 1 913500"/>
                <a:gd name="f16" fmla="*/ 0 f12 1"/>
                <a:gd name="f17" fmla="*/ 0 f11 1"/>
                <a:gd name="f18" fmla="*/ 6919913 f12 1"/>
                <a:gd name="f19" fmla="*/ 913500 f11 1"/>
                <a:gd name="f20" fmla="*/ f13 1 f2"/>
                <a:gd name="f21" fmla="*/ f16 1 6919913"/>
                <a:gd name="f22" fmla="*/ f17 1 913500"/>
                <a:gd name="f23" fmla="*/ f18 1 6919913"/>
                <a:gd name="f24" fmla="*/ f19 1 9135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919913" h="913500">
                  <a:moveTo>
                    <a:pt x="f5" y="f5"/>
                  </a:moveTo>
                  <a:lnTo>
                    <a:pt x="f6" y="f5"/>
                  </a:lnTo>
                  <a:lnTo>
                    <a:pt x="f6" y="f7"/>
                  </a:lnTo>
                  <a:lnTo>
                    <a:pt x="f5" y="f7"/>
                  </a:lnTo>
                  <a:lnTo>
                    <a:pt x="f5" y="f5"/>
                  </a:lnTo>
                  <a:close/>
                </a:path>
              </a:pathLst>
            </a:custGeom>
            <a:solidFill>
              <a:srgbClr val="FFFFFF">
                <a:alpha val="90000"/>
              </a:srgbClr>
            </a:solidFill>
            <a:ln w="55001">
              <a:solidFill>
                <a:srgbClr val="2DA2BF"/>
              </a:solidFill>
              <a:prstDash val="solid"/>
            </a:ln>
          </p:spPr>
          <p:txBody>
            <a:bodyPr vert="horz" wrap="square" lIns="537063" tIns="416564" rIns="537063" bIns="142244" anchor="t" anchorCtr="0" compatLnSpc="1"/>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Lucida Sans Unicode"/>
                  <a:ea typeface=""/>
                  <a:cs typeface=""/>
                </a:rPr>
                <a:t>Contrôle </a:t>
              </a:r>
              <a:r>
                <a:rPr lang="fr-FR" b="0" i="0" u="none" strike="noStrike" kern="1200" cap="none" spc="0" baseline="0" dirty="0" smtClean="0">
                  <a:solidFill>
                    <a:srgbClr val="000000"/>
                  </a:solidFill>
                  <a:uFillTx/>
                  <a:latin typeface="Lucida Sans Unicode"/>
                  <a:ea typeface=""/>
                  <a:cs typeface=""/>
                </a:rPr>
                <a:t>des Transports routiers professionnels</a:t>
              </a:r>
              <a:endParaRPr lang="fr-FR" b="0" i="0" u="none" strike="noStrike" kern="1200" cap="none" spc="0" baseline="0" dirty="0">
                <a:solidFill>
                  <a:srgbClr val="000000"/>
                </a:solidFill>
                <a:uFillTx/>
                <a:latin typeface="Lucida Sans Unicode"/>
                <a:ea typeface=""/>
                <a:cs typeface=""/>
              </a:endParaRPr>
            </a:p>
          </p:txBody>
        </p:sp>
        <p:sp>
          <p:nvSpPr>
            <p:cNvPr id="10" name="Forme libre 9"/>
            <p:cNvSpPr/>
            <p:nvPr/>
          </p:nvSpPr>
          <p:spPr>
            <a:xfrm>
              <a:off x="1623617" y="5563255"/>
              <a:ext cx="4843942" cy="458032"/>
            </a:xfrm>
            <a:custGeom>
              <a:avLst/>
              <a:gdLst>
                <a:gd name="f0" fmla="val 10800000"/>
                <a:gd name="f1" fmla="val 5400000"/>
                <a:gd name="f2" fmla="val 180"/>
                <a:gd name="f3" fmla="val w"/>
                <a:gd name="f4" fmla="val h"/>
                <a:gd name="f5" fmla="val 0"/>
                <a:gd name="f6" fmla="val 4843939"/>
                <a:gd name="f7" fmla="val 590400"/>
                <a:gd name="f8" fmla="val 98402"/>
                <a:gd name="f9" fmla="val 44056"/>
                <a:gd name="f10" fmla="val 4745537"/>
                <a:gd name="f11" fmla="val 4799883"/>
                <a:gd name="f12" fmla="val 491998"/>
                <a:gd name="f13" fmla="val 546344"/>
                <a:gd name="f14" fmla="+- 0 0 -90"/>
                <a:gd name="f15" fmla="*/ f3 1 4843939"/>
                <a:gd name="f16" fmla="*/ f4 1 590400"/>
                <a:gd name="f17" fmla="+- f7 0 f5"/>
                <a:gd name="f18" fmla="+- f6 0 f5"/>
                <a:gd name="f19" fmla="*/ f14 f0 1"/>
                <a:gd name="f20" fmla="*/ f18 1 4843939"/>
                <a:gd name="f21" fmla="*/ f17 1 590400"/>
                <a:gd name="f22" fmla="*/ 0 f18 1"/>
                <a:gd name="f23" fmla="*/ 98402 f17 1"/>
                <a:gd name="f24" fmla="*/ 98402 f18 1"/>
                <a:gd name="f25" fmla="*/ 0 f17 1"/>
                <a:gd name="f26" fmla="*/ 4745537 f18 1"/>
                <a:gd name="f27" fmla="*/ 4843939 f18 1"/>
                <a:gd name="f28" fmla="*/ 491998 f17 1"/>
                <a:gd name="f29" fmla="*/ 590400 f17 1"/>
                <a:gd name="f30" fmla="*/ f19 1 f2"/>
                <a:gd name="f31" fmla="*/ f22 1 4843939"/>
                <a:gd name="f32" fmla="*/ f23 1 590400"/>
                <a:gd name="f33" fmla="*/ f24 1 4843939"/>
                <a:gd name="f34" fmla="*/ f25 1 590400"/>
                <a:gd name="f35" fmla="*/ f26 1 4843939"/>
                <a:gd name="f36" fmla="*/ f27 1 4843939"/>
                <a:gd name="f37" fmla="*/ f28 1 590400"/>
                <a:gd name="f38" fmla="*/ f29 1 5904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4843939" h="5904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DA2BF"/>
            </a:solidFill>
            <a:ln w="55001">
              <a:solidFill>
                <a:srgbClr val="FFFFFF"/>
              </a:solidFill>
              <a:prstDash val="solid"/>
            </a:ln>
          </p:spPr>
          <p:txBody>
            <a:bodyPr vert="horz" wrap="square" lIns="211912" tIns="28821" rIns="211912" bIns="28821" anchor="ctr" anchorCtr="0" compatLnSpc="1"/>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2000" b="0" i="0" u="none" strike="noStrike" kern="1200" cap="none" spc="0" baseline="0" dirty="0">
                  <a:solidFill>
                    <a:srgbClr val="FFFFFF"/>
                  </a:solidFill>
                  <a:uFillTx/>
                  <a:latin typeface="Lucida Sans Unicode"/>
                  <a:ea typeface=""/>
                  <a:cs typeface=""/>
                </a:rPr>
                <a:t>Contrôleurs </a:t>
              </a:r>
              <a:r>
                <a:rPr lang="fr-FR" sz="2000" b="0" i="0" u="none" strike="noStrike" kern="1200" cap="none" spc="0" baseline="0" dirty="0" smtClean="0">
                  <a:solidFill>
                    <a:srgbClr val="FFFFFF"/>
                  </a:solidFill>
                  <a:uFillTx/>
                  <a:latin typeface="Lucida Sans Unicode"/>
                  <a:ea typeface=""/>
                  <a:cs typeface=""/>
                </a:rPr>
                <a:t>relevant du MTL</a:t>
              </a:r>
              <a:endParaRPr lang="fr-FR" sz="2000" b="0" i="0" u="none" strike="noStrike" kern="1200" cap="none" spc="0" baseline="0" dirty="0">
                <a:solidFill>
                  <a:srgbClr val="FFFFFF"/>
                </a:solidFill>
                <a:uFillTx/>
                <a:latin typeface="Lucida Sans Unicode"/>
                <a:ea typeface=""/>
                <a:cs typeface=""/>
              </a:endParaRPr>
            </a:p>
          </p:txBody>
        </p:sp>
      </p:grpSp>
      <p:sp>
        <p:nvSpPr>
          <p:cNvPr id="12" name="Titre 5"/>
          <p:cNvSpPr txBox="1">
            <a:spLocks/>
          </p:cNvSpPr>
          <p:nvPr/>
        </p:nvSpPr>
        <p:spPr bwMode="gray">
          <a:xfrm>
            <a:off x="357158" y="142852"/>
            <a:ext cx="7891240"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358773" marR="0" lvl="0" indent="-358773" algn="l" defTabSz="914400" rtl="0" eaLnBrk="1" fontAlgn="base" latinLnBrk="0" hangingPunct="1">
              <a:lnSpc>
                <a:spcPct val="100000"/>
              </a:lnSpc>
              <a:spcBef>
                <a:spcPts val="1200"/>
              </a:spcBef>
              <a:spcAft>
                <a:spcPts val="1200"/>
              </a:spcAft>
              <a:buClrTx/>
              <a:buSzTx/>
              <a:buFontTx/>
              <a:buNone/>
              <a:tabLst/>
              <a:defRPr/>
            </a:pPr>
            <a:r>
              <a:rPr kumimoji="0" lang="fr-FR" sz="2400" b="1" i="0" u="none" strike="noStrike" kern="0" cap="none" spc="0" normalizeH="0" baseline="0" noProof="0" smtClean="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Gouvernance de la sécurité routière : Volet opérationnel</a:t>
            </a:r>
            <a:endParaRPr kumimoji="0" lang="fr-FR" sz="2400" b="0" i="1" u="none" strike="noStrike" kern="0" cap="none" spc="0" normalizeH="0" baseline="0" noProof="0" dirty="0">
              <a:ln>
                <a:noFill/>
              </a:ln>
              <a:solidFill>
                <a:srgbClr val="FFFFFF"/>
              </a:solidFill>
              <a:effectLst/>
              <a:uLnTx/>
              <a:uFillTx/>
              <a:latin typeface="Cambria" pitchFamily="18"/>
              <a:ea typeface="+mj-ea"/>
              <a:cs typeface="+mj-cs"/>
            </a:endParaRPr>
          </a:p>
        </p:txBody>
      </p:sp>
    </p:spTree>
    <p:extLst>
      <p:ext uri="{BB962C8B-B14F-4D97-AF65-F5344CB8AC3E}">
        <p14:creationId xmlns="" xmlns:p14="http://schemas.microsoft.com/office/powerpoint/2010/main" val="6311351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9"/>
          <p:cNvSpPr/>
          <p:nvPr/>
        </p:nvSpPr>
        <p:spPr>
          <a:xfrm>
            <a:off x="533396" y="1728782"/>
            <a:ext cx="8340964" cy="282892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F81BD"/>
          </a:solidFill>
          <a:ln w="9528">
            <a:solidFill>
              <a:srgbClr val="000000"/>
            </a:solidFill>
            <a:prstDash val="solid"/>
            <a:roun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800" b="1" i="0" u="none" strike="noStrike" kern="1200" cap="none" spc="0" baseline="0" dirty="0">
                <a:solidFill>
                  <a:srgbClr val="FFFFFF"/>
                </a:solidFill>
                <a:uFillTx/>
                <a:latin typeface="Cambria" pitchFamily="18"/>
                <a:ea typeface=""/>
                <a:cs typeface=""/>
              </a:rPr>
              <a:t>Le plan national de contrôle routier (PNC) </a:t>
            </a:r>
            <a:r>
              <a:rPr lang="fr-CA" sz="1800" b="1" i="0" u="none" strike="noStrike" kern="1200" cap="none" spc="0" baseline="0" dirty="0" smtClean="0">
                <a:solidFill>
                  <a:srgbClr val="FFFFFF"/>
                </a:solidFill>
                <a:uFillTx/>
                <a:latin typeface="Cambria" pitchFamily="18"/>
                <a:ea typeface=""/>
                <a:cs typeface=""/>
              </a:rPr>
              <a:t>triennal est </a:t>
            </a:r>
            <a:r>
              <a:rPr lang="fr-CA" sz="1800" b="1" i="0" u="none" strike="noStrike" kern="1200" cap="none" spc="0" baseline="0" dirty="0">
                <a:solidFill>
                  <a:srgbClr val="FFFFFF"/>
                </a:solidFill>
                <a:uFillTx/>
                <a:latin typeface="Cambria" pitchFamily="18"/>
                <a:ea typeface=""/>
                <a:cs typeface=""/>
              </a:rPr>
              <a:t>le cadre de travail qui permet le maximum de </a:t>
            </a:r>
            <a:r>
              <a:rPr lang="fr-CA" sz="1800" b="1" i="0" u="none" strike="noStrike" kern="1200" cap="none" spc="0" baseline="0" dirty="0" smtClean="0">
                <a:solidFill>
                  <a:srgbClr val="FFFFFF"/>
                </a:solidFill>
                <a:uFillTx/>
                <a:latin typeface="Cambria" pitchFamily="18"/>
                <a:ea typeface=""/>
                <a:cs typeface=""/>
              </a:rPr>
              <a:t>coordination</a:t>
            </a:r>
            <a:r>
              <a:rPr lang="fr-CA" sz="1800" b="1" i="0" u="none" strike="noStrike" kern="1200" cap="none" spc="0" dirty="0" smtClean="0">
                <a:solidFill>
                  <a:srgbClr val="FFFFFF"/>
                </a:solidFill>
                <a:uFillTx/>
                <a:latin typeface="Cambria" pitchFamily="18"/>
                <a:ea typeface=""/>
                <a:cs typeface=""/>
              </a:rPr>
              <a:t> et </a:t>
            </a:r>
            <a:r>
              <a:rPr lang="fr-CA" sz="1800" b="1" i="0" u="none" strike="noStrike" kern="1200" cap="none" spc="0" baseline="0" dirty="0" smtClean="0">
                <a:solidFill>
                  <a:srgbClr val="FFFFFF"/>
                </a:solidFill>
                <a:uFillTx/>
                <a:latin typeface="Cambria" pitchFamily="18"/>
                <a:ea typeface=""/>
                <a:cs typeface=""/>
              </a:rPr>
              <a:t>de concertation</a:t>
            </a:r>
            <a:r>
              <a:rPr lang="fr-CA" sz="1800" b="1" i="0" u="none" strike="noStrike" kern="1200" cap="none" spc="0" dirty="0" smtClean="0">
                <a:solidFill>
                  <a:srgbClr val="FFFFFF"/>
                </a:solidFill>
                <a:uFillTx/>
                <a:latin typeface="Cambria" pitchFamily="18"/>
                <a:ea typeface=""/>
                <a:cs typeface=""/>
              </a:rPr>
              <a:t> </a:t>
            </a:r>
            <a:r>
              <a:rPr lang="fr-CA" sz="1800" b="1" i="0" u="none" strike="noStrike" kern="1200" cap="none" spc="0" baseline="0" dirty="0" smtClean="0">
                <a:solidFill>
                  <a:srgbClr val="FFFFFF"/>
                </a:solidFill>
                <a:uFillTx/>
                <a:latin typeface="Cambria" pitchFamily="18"/>
                <a:ea typeface=""/>
                <a:cs typeface=""/>
              </a:rPr>
              <a:t>entre </a:t>
            </a:r>
            <a:r>
              <a:rPr lang="fr-CA" sz="1800" b="1" i="0" u="none" strike="noStrike" kern="1200" cap="none" spc="0" baseline="0" dirty="0">
                <a:solidFill>
                  <a:srgbClr val="FFFFFF"/>
                </a:solidFill>
                <a:uFillTx/>
                <a:latin typeface="Cambria" pitchFamily="18"/>
                <a:ea typeface=""/>
                <a:cs typeface=""/>
              </a:rPr>
              <a:t>les différents corps de contrôle( Gendarmerie, sûreté nationale et les contrôleurs du METL) et les parquets en vue de lutter efficacement contre le fléau des accidents de la </a:t>
            </a:r>
            <a:r>
              <a:rPr lang="fr-FR" sz="1800" b="1" i="0" u="none" strike="noStrike" kern="1200" cap="none" spc="0" baseline="0" dirty="0">
                <a:solidFill>
                  <a:srgbClr val="FFFFFF"/>
                </a:solidFill>
                <a:uFillTx/>
                <a:latin typeface="Cambria" pitchFamily="18"/>
                <a:ea typeface=""/>
                <a:cs typeface=""/>
              </a:rPr>
              <a:t>circulation</a:t>
            </a:r>
          </a:p>
        </p:txBody>
      </p:sp>
      <p:sp>
        <p:nvSpPr>
          <p:cNvPr id="5" name="Titre 5"/>
          <p:cNvSpPr txBox="1">
            <a:spLocks noGrp="1"/>
          </p:cNvSpPr>
          <p:nvPr>
            <p:ph type="title"/>
          </p:nvPr>
        </p:nvSpPr>
        <p:spPr>
          <a:xfrm>
            <a:off x="357158" y="142852"/>
            <a:ext cx="7891240" cy="642942"/>
          </a:xfrm>
        </p:spPr>
        <p:txBody>
          <a:bodyPr/>
          <a:lstStyle/>
          <a:p>
            <a:pPr marL="358773" indent="-358773">
              <a:spcBef>
                <a:spcPts val="1200"/>
              </a:spcBef>
              <a:spcAft>
                <a:spcPts val="1200"/>
              </a:spcAft>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Gouvernance de la sécurité routière : Volet opérationnel</a:t>
            </a:r>
            <a:endParaRPr lang="fr-FR" sz="2400" b="0" i="1" dirty="0">
              <a:latin typeface="Cambria" pitchFamily="18"/>
            </a:endParaRPr>
          </a:p>
        </p:txBody>
      </p:sp>
    </p:spTree>
    <p:extLst>
      <p:ext uri="{BB962C8B-B14F-4D97-AF65-F5344CB8AC3E}">
        <p14:creationId xmlns="" xmlns:p14="http://schemas.microsoft.com/office/powerpoint/2010/main" val="40082535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285720" y="1142984"/>
          <a:ext cx="8501122" cy="407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ccolade fermante 6"/>
          <p:cNvSpPr/>
          <p:nvPr/>
        </p:nvSpPr>
        <p:spPr bwMode="auto">
          <a:xfrm rot="5400000">
            <a:off x="4121636" y="1307596"/>
            <a:ext cx="686414" cy="8072494"/>
          </a:xfrm>
          <a:prstGeom prst="rightBrace">
            <a:avLst/>
          </a:prstGeom>
          <a:noFill/>
          <a:ln w="317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8" name="Rectangle 7"/>
          <p:cNvSpPr/>
          <p:nvPr/>
        </p:nvSpPr>
        <p:spPr>
          <a:xfrm>
            <a:off x="1000100" y="5715016"/>
            <a:ext cx="7643866" cy="646331"/>
          </a:xfrm>
          <a:prstGeom prst="rect">
            <a:avLst/>
          </a:prstGeom>
        </p:spPr>
        <p:txBody>
          <a:bodyPr wrap="square">
            <a:spAutoFit/>
          </a:bodyPr>
          <a:lstStyle/>
          <a:p>
            <a:pPr>
              <a:buFont typeface="Arial" pitchFamily="34" charset="0"/>
              <a:buChar char="•"/>
            </a:pPr>
            <a:r>
              <a:rPr lang="fr-FR" dirty="0" smtClean="0">
                <a:solidFill>
                  <a:srgbClr val="333333"/>
                </a:solidFill>
              </a:rPr>
              <a:t> Les objectifs à atteindre, les indicateurs de performance;</a:t>
            </a:r>
          </a:p>
          <a:p>
            <a:pPr marL="896938" indent="-93663" algn="l">
              <a:buFont typeface="Arial" pitchFamily="34" charset="0"/>
              <a:buChar char="•"/>
            </a:pPr>
            <a:r>
              <a:rPr lang="fr-FR" dirty="0" smtClean="0">
                <a:solidFill>
                  <a:srgbClr val="333333"/>
                </a:solidFill>
              </a:rPr>
              <a:t> </a:t>
            </a:r>
            <a:r>
              <a:rPr lang="fr-MA" dirty="0" smtClean="0">
                <a:solidFill>
                  <a:srgbClr val="333333"/>
                </a:solidFill>
              </a:rPr>
              <a:t>Plan de communication</a:t>
            </a:r>
            <a:endParaRPr lang="fr-FR" dirty="0"/>
          </a:p>
        </p:txBody>
      </p:sp>
      <p:sp>
        <p:nvSpPr>
          <p:cNvPr id="10" name="Titre 5"/>
          <p:cNvSpPr txBox="1">
            <a:spLocks noGrp="1"/>
          </p:cNvSpPr>
          <p:nvPr>
            <p:ph type="title"/>
          </p:nvPr>
        </p:nvSpPr>
        <p:spPr>
          <a:xfrm>
            <a:off x="357158" y="142852"/>
            <a:ext cx="7891240" cy="642942"/>
          </a:xfrm>
        </p:spPr>
        <p:txBody>
          <a:bodyPr/>
          <a:lstStyle/>
          <a:p>
            <a:pPr marL="358773" indent="-358773">
              <a:spcBef>
                <a:spcPts val="1200"/>
              </a:spcBef>
              <a:spcAft>
                <a:spcPts val="1200"/>
              </a:spcAft>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Gouvernance de la sécurité routière : Volet opérationnel</a:t>
            </a:r>
            <a:endParaRPr lang="fr-FR" sz="2400" b="0" i="1" dirty="0">
              <a:latin typeface="Cambria" pitchFamily="18"/>
            </a:endParaRPr>
          </a:p>
        </p:txBody>
      </p:sp>
    </p:spTree>
    <p:extLst>
      <p:ext uri="{BB962C8B-B14F-4D97-AF65-F5344CB8AC3E}">
        <p14:creationId xmlns="" xmlns:p14="http://schemas.microsoft.com/office/powerpoint/2010/main" val="195533590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196752"/>
            <a:ext cx="8424410" cy="4185761"/>
          </a:xfrm>
          <a:prstGeom prst="rect">
            <a:avLst/>
          </a:prstGeom>
        </p:spPr>
        <p:txBody>
          <a:bodyPr wrap="square">
            <a:spAutoFit/>
          </a:bodyPr>
          <a:lstStyle/>
          <a:p>
            <a:pPr algn="l"/>
            <a:r>
              <a:rPr lang="fr-MA" sz="1400" b="1" u="sng" dirty="0">
                <a:solidFill>
                  <a:schemeClr val="bg1"/>
                </a:solidFill>
              </a:rPr>
              <a:t>Priorité 1 : </a:t>
            </a:r>
            <a:endParaRPr lang="fr-MA" sz="1400" b="1" u="sng" dirty="0" smtClean="0">
              <a:solidFill>
                <a:schemeClr val="bg1"/>
              </a:solidFill>
            </a:endParaRPr>
          </a:p>
          <a:p>
            <a:pPr algn="l"/>
            <a:endParaRPr lang="fr-MA" sz="1400" b="1" u="sng" dirty="0" smtClean="0">
              <a:solidFill>
                <a:schemeClr val="bg1"/>
              </a:solidFill>
            </a:endParaRPr>
          </a:p>
          <a:p>
            <a:pPr marL="285750" indent="-285750" algn="l">
              <a:buFont typeface="Arial" panose="020B0604020202020204" pitchFamily="34" charset="0"/>
              <a:buChar char="•"/>
            </a:pPr>
            <a:r>
              <a:rPr lang="fr-MA" sz="1400" dirty="0" smtClean="0">
                <a:solidFill>
                  <a:schemeClr val="bg1"/>
                </a:solidFill>
              </a:rPr>
              <a:t>Contrôle de l’excès </a:t>
            </a:r>
            <a:r>
              <a:rPr lang="fr-MA" sz="1400" dirty="0">
                <a:solidFill>
                  <a:schemeClr val="bg1"/>
                </a:solidFill>
              </a:rPr>
              <a:t>de vitesse </a:t>
            </a:r>
            <a:r>
              <a:rPr lang="fr-MA" sz="1400" dirty="0" smtClean="0">
                <a:solidFill>
                  <a:schemeClr val="bg1"/>
                </a:solidFill>
              </a:rPr>
              <a:t>; </a:t>
            </a:r>
          </a:p>
          <a:p>
            <a:pPr marL="285750" indent="-285750" algn="l">
              <a:buFont typeface="Arial" panose="020B0604020202020204" pitchFamily="34" charset="0"/>
              <a:buChar char="•"/>
            </a:pPr>
            <a:r>
              <a:rPr lang="fr-MA" sz="1400" dirty="0" smtClean="0">
                <a:solidFill>
                  <a:schemeClr val="bg1"/>
                </a:solidFill>
              </a:rPr>
              <a:t>Contrôle </a:t>
            </a:r>
            <a:r>
              <a:rPr lang="fr-MA" sz="1400" dirty="0">
                <a:solidFill>
                  <a:schemeClr val="bg1"/>
                </a:solidFill>
              </a:rPr>
              <a:t>de l’utilisation </a:t>
            </a:r>
            <a:r>
              <a:rPr lang="fr-MA" sz="1400" dirty="0" smtClean="0">
                <a:solidFill>
                  <a:schemeClr val="bg1"/>
                </a:solidFill>
              </a:rPr>
              <a:t>du téléphone au </a:t>
            </a:r>
            <a:r>
              <a:rPr lang="fr-MA" sz="1400" dirty="0">
                <a:solidFill>
                  <a:schemeClr val="bg1"/>
                </a:solidFill>
              </a:rPr>
              <a:t>volant </a:t>
            </a:r>
            <a:r>
              <a:rPr lang="fr-MA" sz="1400" dirty="0" smtClean="0">
                <a:solidFill>
                  <a:schemeClr val="bg1"/>
                </a:solidFill>
              </a:rPr>
              <a:t>;</a:t>
            </a:r>
          </a:p>
          <a:p>
            <a:pPr marL="285750" indent="-285750" algn="l">
              <a:buFont typeface="Arial" panose="020B0604020202020204" pitchFamily="34" charset="0"/>
              <a:buChar char="•"/>
            </a:pPr>
            <a:r>
              <a:rPr lang="fr-MA" sz="1400" dirty="0" smtClean="0">
                <a:solidFill>
                  <a:schemeClr val="bg1"/>
                </a:solidFill>
              </a:rPr>
              <a:t>Non </a:t>
            </a:r>
            <a:r>
              <a:rPr lang="fr-MA" sz="1400" dirty="0">
                <a:solidFill>
                  <a:schemeClr val="bg1"/>
                </a:solidFill>
              </a:rPr>
              <a:t>port de la ceinture de sécurité ; </a:t>
            </a:r>
            <a:endParaRPr lang="fr-MA" sz="1400" dirty="0" smtClean="0">
              <a:solidFill>
                <a:schemeClr val="bg1"/>
              </a:solidFill>
            </a:endParaRPr>
          </a:p>
          <a:p>
            <a:pPr marL="285750" indent="-285750" algn="l">
              <a:buFont typeface="Arial" panose="020B0604020202020204" pitchFamily="34" charset="0"/>
              <a:buChar char="•"/>
            </a:pPr>
            <a:r>
              <a:rPr lang="fr-MA" sz="1400" dirty="0" smtClean="0">
                <a:solidFill>
                  <a:schemeClr val="bg1"/>
                </a:solidFill>
              </a:rPr>
              <a:t>Non </a:t>
            </a:r>
            <a:r>
              <a:rPr lang="fr-MA" sz="1400" dirty="0">
                <a:solidFill>
                  <a:schemeClr val="bg1"/>
                </a:solidFill>
              </a:rPr>
              <a:t>port de casque ; </a:t>
            </a:r>
            <a:endParaRPr lang="fr-MA" sz="1400" dirty="0" smtClean="0">
              <a:solidFill>
                <a:schemeClr val="bg1"/>
              </a:solidFill>
            </a:endParaRPr>
          </a:p>
          <a:p>
            <a:pPr marL="285750" indent="-285750" algn="l">
              <a:buFont typeface="Arial" panose="020B0604020202020204" pitchFamily="34" charset="0"/>
              <a:buChar char="•"/>
            </a:pPr>
            <a:r>
              <a:rPr lang="fr-MA" sz="1400" dirty="0" smtClean="0">
                <a:solidFill>
                  <a:schemeClr val="bg1"/>
                </a:solidFill>
              </a:rPr>
              <a:t>Contrôle </a:t>
            </a:r>
            <a:r>
              <a:rPr lang="fr-MA" sz="1400" dirty="0">
                <a:solidFill>
                  <a:schemeClr val="bg1"/>
                </a:solidFill>
              </a:rPr>
              <a:t>de l’alcoolémie ; </a:t>
            </a:r>
            <a:endParaRPr lang="fr-MA" sz="1400" dirty="0" smtClean="0">
              <a:solidFill>
                <a:schemeClr val="bg1"/>
              </a:solidFill>
            </a:endParaRPr>
          </a:p>
          <a:p>
            <a:pPr marL="285750" indent="-285750" algn="l">
              <a:buFont typeface="Arial" panose="020B0604020202020204" pitchFamily="34" charset="0"/>
              <a:buChar char="•"/>
            </a:pPr>
            <a:r>
              <a:rPr lang="fr-MA" sz="1400" dirty="0" smtClean="0">
                <a:solidFill>
                  <a:schemeClr val="bg1"/>
                </a:solidFill>
              </a:rPr>
              <a:t>Contrôle </a:t>
            </a:r>
            <a:r>
              <a:rPr lang="fr-MA" sz="1400" dirty="0">
                <a:solidFill>
                  <a:schemeClr val="bg1"/>
                </a:solidFill>
              </a:rPr>
              <a:t>du respect des passages piétons par les conducteurs. </a:t>
            </a:r>
            <a:endParaRPr lang="fr-MA" sz="1400" dirty="0" smtClean="0">
              <a:solidFill>
                <a:schemeClr val="bg1"/>
              </a:solidFill>
            </a:endParaRPr>
          </a:p>
          <a:p>
            <a:endParaRPr lang="fr-MA" sz="1400" dirty="0">
              <a:solidFill>
                <a:schemeClr val="bg1"/>
              </a:solidFill>
            </a:endParaRPr>
          </a:p>
          <a:p>
            <a:pPr algn="l"/>
            <a:r>
              <a:rPr lang="fr-MA" sz="1400" b="1" u="sng" dirty="0" smtClean="0">
                <a:solidFill>
                  <a:schemeClr val="bg1"/>
                </a:solidFill>
              </a:rPr>
              <a:t>Priorité </a:t>
            </a:r>
            <a:r>
              <a:rPr lang="fr-MA" sz="1400" b="1" u="sng" dirty="0">
                <a:solidFill>
                  <a:schemeClr val="bg1"/>
                </a:solidFill>
              </a:rPr>
              <a:t>2 : </a:t>
            </a:r>
            <a:endParaRPr lang="fr-MA" sz="1400" b="1" u="sng" dirty="0" smtClean="0">
              <a:solidFill>
                <a:schemeClr val="bg1"/>
              </a:solidFill>
            </a:endParaRPr>
          </a:p>
          <a:p>
            <a:endParaRPr lang="fr-MA" sz="1400" dirty="0">
              <a:solidFill>
                <a:schemeClr val="bg1"/>
              </a:solidFill>
            </a:endParaRPr>
          </a:p>
          <a:p>
            <a:pPr marL="285750" indent="-285750" algn="l">
              <a:buFont typeface="Arial" panose="020B0604020202020204" pitchFamily="34" charset="0"/>
              <a:buChar char="•"/>
            </a:pPr>
            <a:r>
              <a:rPr lang="fr-MA" sz="1400" dirty="0" smtClean="0">
                <a:solidFill>
                  <a:schemeClr val="bg1"/>
                </a:solidFill>
              </a:rPr>
              <a:t>Non-respect </a:t>
            </a:r>
            <a:r>
              <a:rPr lang="fr-MA" sz="1400" dirty="0">
                <a:solidFill>
                  <a:schemeClr val="bg1"/>
                </a:solidFill>
              </a:rPr>
              <a:t>du feu rouge ; </a:t>
            </a:r>
          </a:p>
          <a:p>
            <a:pPr marL="285750" indent="-285750" algn="l">
              <a:buFont typeface="Arial" panose="020B0604020202020204" pitchFamily="34" charset="0"/>
              <a:buChar char="•"/>
            </a:pPr>
            <a:r>
              <a:rPr lang="fr-MA" sz="1400" dirty="0" smtClean="0">
                <a:solidFill>
                  <a:schemeClr val="bg1"/>
                </a:solidFill>
              </a:rPr>
              <a:t>Non respect </a:t>
            </a:r>
            <a:r>
              <a:rPr lang="fr-MA" sz="1400" dirty="0">
                <a:solidFill>
                  <a:schemeClr val="bg1"/>
                </a:solidFill>
              </a:rPr>
              <a:t>du panneau « Stop » ; </a:t>
            </a:r>
            <a:endParaRPr lang="fr-MA" sz="1400" dirty="0" smtClean="0">
              <a:solidFill>
                <a:schemeClr val="bg1"/>
              </a:solidFill>
            </a:endParaRPr>
          </a:p>
          <a:p>
            <a:pPr marL="285750" indent="-285750" algn="l">
              <a:buFont typeface="Arial" panose="020B0604020202020204" pitchFamily="34" charset="0"/>
              <a:buChar char="•"/>
            </a:pPr>
            <a:r>
              <a:rPr lang="fr-MA" sz="1400" dirty="0" smtClean="0">
                <a:solidFill>
                  <a:schemeClr val="bg1"/>
                </a:solidFill>
              </a:rPr>
              <a:t>Changement </a:t>
            </a:r>
            <a:r>
              <a:rPr lang="fr-MA" sz="1400" dirty="0">
                <a:solidFill>
                  <a:schemeClr val="bg1"/>
                </a:solidFill>
              </a:rPr>
              <a:t>de direction sans signalisation ; </a:t>
            </a:r>
            <a:endParaRPr lang="fr-MA" sz="1400" dirty="0" smtClean="0">
              <a:solidFill>
                <a:schemeClr val="bg1"/>
              </a:solidFill>
            </a:endParaRPr>
          </a:p>
          <a:p>
            <a:pPr marL="285750" indent="-285750" algn="l">
              <a:buFont typeface="Arial" panose="020B0604020202020204" pitchFamily="34" charset="0"/>
              <a:buChar char="•"/>
            </a:pPr>
            <a:r>
              <a:rPr lang="fr-MA" sz="1400" dirty="0" smtClean="0">
                <a:solidFill>
                  <a:schemeClr val="bg1"/>
                </a:solidFill>
              </a:rPr>
              <a:t>Dépassement </a:t>
            </a:r>
            <a:r>
              <a:rPr lang="fr-MA" sz="1400" dirty="0">
                <a:solidFill>
                  <a:schemeClr val="bg1"/>
                </a:solidFill>
              </a:rPr>
              <a:t>défectueux ; </a:t>
            </a:r>
            <a:endParaRPr lang="fr-MA" sz="1400" dirty="0" smtClean="0">
              <a:solidFill>
                <a:schemeClr val="bg1"/>
              </a:solidFill>
            </a:endParaRPr>
          </a:p>
          <a:p>
            <a:pPr marL="285750" indent="-285750" algn="l">
              <a:buFont typeface="Arial" panose="020B0604020202020204" pitchFamily="34" charset="0"/>
              <a:buChar char="•"/>
            </a:pPr>
            <a:r>
              <a:rPr lang="fr-MA" sz="1400" dirty="0" smtClean="0">
                <a:solidFill>
                  <a:schemeClr val="bg1"/>
                </a:solidFill>
              </a:rPr>
              <a:t>Non-respect </a:t>
            </a:r>
            <a:r>
              <a:rPr lang="fr-MA" sz="1400" dirty="0">
                <a:solidFill>
                  <a:schemeClr val="bg1"/>
                </a:solidFill>
              </a:rPr>
              <a:t>de la priorité ; </a:t>
            </a:r>
          </a:p>
          <a:p>
            <a:pPr marL="285750" indent="-285750" algn="l">
              <a:buFont typeface="Arial" panose="020B0604020202020204" pitchFamily="34" charset="0"/>
              <a:buChar char="•"/>
            </a:pPr>
            <a:r>
              <a:rPr lang="fr-MA" sz="1400" dirty="0" smtClean="0">
                <a:solidFill>
                  <a:schemeClr val="bg1"/>
                </a:solidFill>
              </a:rPr>
              <a:t>Contrôle </a:t>
            </a:r>
            <a:r>
              <a:rPr lang="fr-MA" sz="1400" dirty="0">
                <a:solidFill>
                  <a:schemeClr val="bg1"/>
                </a:solidFill>
              </a:rPr>
              <a:t>de la traversée irrégulière des piétons ; </a:t>
            </a:r>
            <a:endParaRPr lang="fr-MA" sz="1400" dirty="0" smtClean="0">
              <a:solidFill>
                <a:schemeClr val="bg1"/>
              </a:solidFill>
            </a:endParaRPr>
          </a:p>
          <a:p>
            <a:pPr marL="285750" indent="-285750" algn="l">
              <a:buFont typeface="Arial" panose="020B0604020202020204" pitchFamily="34" charset="0"/>
              <a:buChar char="•"/>
            </a:pPr>
            <a:r>
              <a:rPr lang="fr-MA" sz="1400" dirty="0" smtClean="0">
                <a:solidFill>
                  <a:schemeClr val="bg1"/>
                </a:solidFill>
              </a:rPr>
              <a:t>Mettre </a:t>
            </a:r>
            <a:r>
              <a:rPr lang="fr-MA" sz="1400" dirty="0">
                <a:solidFill>
                  <a:schemeClr val="bg1"/>
                </a:solidFill>
              </a:rPr>
              <a:t>en œuvre l’ordonnancement des contre-visites des véhicules présentant des défauts mécaniques.</a:t>
            </a:r>
            <a:endParaRPr lang="fr-FR" sz="1400" dirty="0">
              <a:solidFill>
                <a:schemeClr val="bg1"/>
              </a:solidFill>
            </a:endParaRPr>
          </a:p>
        </p:txBody>
      </p:sp>
      <p:sp>
        <p:nvSpPr>
          <p:cNvPr id="7" name="Titre 5"/>
          <p:cNvSpPr txBox="1">
            <a:spLocks noGrp="1"/>
          </p:cNvSpPr>
          <p:nvPr>
            <p:ph type="title"/>
          </p:nvPr>
        </p:nvSpPr>
        <p:spPr>
          <a:xfrm>
            <a:off x="357158" y="142852"/>
            <a:ext cx="7891240" cy="642942"/>
          </a:xfrm>
        </p:spPr>
        <p:txBody>
          <a:bodyPr/>
          <a:lstStyle/>
          <a:p>
            <a:pPr marL="358773" indent="-358773">
              <a:spcBef>
                <a:spcPts val="1200"/>
              </a:spcBef>
              <a:spcAft>
                <a:spcPts val="1200"/>
              </a:spcAft>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Gouvernance de la sécurité routière : Volet opérationnel</a:t>
            </a:r>
            <a:endParaRPr lang="fr-FR" sz="2400" b="0" i="1" dirty="0">
              <a:latin typeface="Cambria" pitchFamily="18"/>
            </a:endParaRPr>
          </a:p>
        </p:txBody>
      </p:sp>
    </p:spTree>
    <p:extLst>
      <p:ext uri="{BB962C8B-B14F-4D97-AF65-F5344CB8AC3E}">
        <p14:creationId xmlns="" xmlns:p14="http://schemas.microsoft.com/office/powerpoint/2010/main" val="28860181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214282" y="1000108"/>
          <a:ext cx="8501122"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5"/>
          <p:cNvSpPr txBox="1">
            <a:spLocks noGrp="1"/>
          </p:cNvSpPr>
          <p:nvPr>
            <p:ph type="title"/>
          </p:nvPr>
        </p:nvSpPr>
        <p:spPr>
          <a:xfrm>
            <a:off x="357158" y="142852"/>
            <a:ext cx="7891240" cy="642942"/>
          </a:xfrm>
        </p:spPr>
        <p:txBody>
          <a:bodyPr/>
          <a:lstStyle/>
          <a:p>
            <a:pPr marL="358773" indent="-358773">
              <a:spcBef>
                <a:spcPts val="1200"/>
              </a:spcBef>
              <a:spcAft>
                <a:spcPts val="1200"/>
              </a:spcAft>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Gouvernance de la sécurité routière : Volet opérationnel</a:t>
            </a:r>
            <a:endParaRPr lang="fr-FR" sz="2400" b="0" i="1" dirty="0">
              <a:latin typeface="Cambria" pitchFamily="18"/>
            </a:endParaRPr>
          </a:p>
        </p:txBody>
      </p:sp>
    </p:spTree>
    <p:extLst>
      <p:ext uri="{BB962C8B-B14F-4D97-AF65-F5344CB8AC3E}">
        <p14:creationId xmlns="" xmlns:p14="http://schemas.microsoft.com/office/powerpoint/2010/main" val="378441667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p:txBody>
          <a:bodyPr/>
          <a:lstStyle/>
          <a:p>
            <a:pPr algn="ctr"/>
            <a:r>
              <a:rPr lang="en-US" sz="6000" i="1" dirty="0" smtClean="0">
                <a:latin typeface="Times New Roman" pitchFamily="18" charset="0"/>
                <a:cs typeface="Times New Roman" pitchFamily="18" charset="0"/>
              </a:rPr>
              <a:t>Merci</a:t>
            </a:r>
            <a:r>
              <a:rPr lang="ar-MA" sz="6000" i="1" dirty="0" smtClean="0">
                <a:latin typeface="Times New Roman" pitchFamily="18" charset="0"/>
                <a:cs typeface="Times New Roman" pitchFamily="18" charset="0"/>
              </a:rPr>
              <a:t> </a:t>
            </a:r>
            <a:r>
              <a:rPr lang="fr-FR" sz="6000" i="1" dirty="0" smtClean="0">
                <a:latin typeface="Times New Roman" pitchFamily="18" charset="0"/>
                <a:cs typeface="Times New Roman" pitchFamily="18" charset="0"/>
              </a:rPr>
              <a:t>pour votre attention </a:t>
            </a:r>
            <a:endParaRPr lang="en-US" sz="60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1196462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85786" y="0"/>
            <a:ext cx="6477000" cy="868363"/>
          </a:xfrm>
        </p:spPr>
        <p:txBody>
          <a:bodyPr/>
          <a:lstStyle/>
          <a:p>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Sommaire</a:t>
            </a:r>
            <a:endParaRPr lang="fr-FR" dirty="0">
              <a:latin typeface="Times New Roman" pitchFamily="18" charset="0"/>
              <a:cs typeface="Times New Roman" pitchFamily="18" charset="0"/>
            </a:endParaRPr>
          </a:p>
        </p:txBody>
      </p:sp>
      <p:sp>
        <p:nvSpPr>
          <p:cNvPr id="41" name="Line 256"/>
          <p:cNvSpPr>
            <a:spLocks noChangeShapeType="1"/>
          </p:cNvSpPr>
          <p:nvPr/>
        </p:nvSpPr>
        <p:spPr bwMode="gray">
          <a:xfrm flipV="1">
            <a:off x="1285852" y="2006829"/>
            <a:ext cx="7353336" cy="53983"/>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42" name="Rectangle 257"/>
          <p:cNvSpPr>
            <a:spLocks noChangeArrowheads="1"/>
          </p:cNvSpPr>
          <p:nvPr/>
        </p:nvSpPr>
        <p:spPr bwMode="gray">
          <a:xfrm rot="3419336">
            <a:off x="490431" y="1423016"/>
            <a:ext cx="449534" cy="460409"/>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43" name="Text Box 258"/>
          <p:cNvSpPr txBox="1">
            <a:spLocks noChangeArrowheads="1"/>
          </p:cNvSpPr>
          <p:nvPr/>
        </p:nvSpPr>
        <p:spPr bwMode="gray">
          <a:xfrm>
            <a:off x="1210344" y="1269623"/>
            <a:ext cx="7891777" cy="923330"/>
          </a:xfrm>
          <a:prstGeom prst="rect">
            <a:avLst/>
          </a:prstGeom>
          <a:noFill/>
          <a:ln w="9525" algn="ctr">
            <a:noFill/>
            <a:miter lim="800000"/>
            <a:headEnd/>
            <a:tailEnd/>
          </a:ln>
          <a:effectLst/>
        </p:spPr>
        <p:txBody>
          <a:bodyPr wrap="square">
            <a:spAutoFit/>
          </a:bodyPr>
          <a:lstStyle/>
          <a:p>
            <a:pPr algn="l" eaLnBrk="0" hangingPunct="0"/>
            <a:r>
              <a:rPr lang="fr-FR" i="1" dirty="0" smtClean="0">
                <a:solidFill>
                  <a:schemeClr val="bg1">
                    <a:lumMod val="75000"/>
                  </a:schemeClr>
                </a:solidFill>
                <a:latin typeface="Times New Roman" panose="02020603050405020304" pitchFamily="18" charset="0"/>
                <a:cs typeface="Times New Roman" panose="02020603050405020304" pitchFamily="18" charset="0"/>
              </a:rPr>
              <a:t>Problématique de la sécurité routière au Maroc et naissance de la </a:t>
            </a:r>
            <a:r>
              <a:rPr lang="fr-FR" i="1" dirty="0" smtClean="0">
                <a:solidFill>
                  <a:srgbClr val="002060"/>
                </a:solidFill>
                <a:latin typeface="Times New Roman" panose="02020603050405020304" pitchFamily="18" charset="0"/>
                <a:cs typeface="Times New Roman" panose="02020603050405020304" pitchFamily="18" charset="0"/>
              </a:rPr>
              <a:t>Stratégie </a:t>
            </a:r>
            <a:r>
              <a:rPr lang="fr-FR" i="1" dirty="0">
                <a:solidFill>
                  <a:srgbClr val="002060"/>
                </a:solidFill>
                <a:latin typeface="Times New Roman" panose="02020603050405020304" pitchFamily="18" charset="0"/>
                <a:cs typeface="Times New Roman" panose="02020603050405020304" pitchFamily="18" charset="0"/>
              </a:rPr>
              <a:t>Nationale de la sécurité routière 2004 – 2013</a:t>
            </a:r>
            <a:endParaRPr lang="en-US" i="1" dirty="0">
              <a:solidFill>
                <a:srgbClr val="002060"/>
              </a:solidFill>
              <a:latin typeface="Times New Roman" panose="02020603050405020304" pitchFamily="18" charset="0"/>
              <a:cs typeface="Times New Roman" panose="02020603050405020304" pitchFamily="18" charset="0"/>
            </a:endParaRPr>
          </a:p>
          <a:p>
            <a:pPr algn="l" eaLnBrk="0" hangingPunct="0"/>
            <a:endParaRPr lang="en-US"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44" name="Text Box 259"/>
          <p:cNvSpPr txBox="1">
            <a:spLocks noChangeArrowheads="1"/>
          </p:cNvSpPr>
          <p:nvPr/>
        </p:nvSpPr>
        <p:spPr bwMode="gray">
          <a:xfrm>
            <a:off x="554926" y="1370405"/>
            <a:ext cx="313022" cy="461665"/>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Arial" pitchFamily="34" charset="0"/>
              </a:rPr>
              <a:t>1</a:t>
            </a:r>
          </a:p>
        </p:txBody>
      </p:sp>
      <p:sp>
        <p:nvSpPr>
          <p:cNvPr id="24" name="Espace réservé du numéro de diapositive 23"/>
          <p:cNvSpPr>
            <a:spLocks noGrp="1"/>
          </p:cNvSpPr>
          <p:nvPr>
            <p:ph type="sldNum" sz="quarter" idx="12"/>
          </p:nvPr>
        </p:nvSpPr>
        <p:spPr>
          <a:xfrm>
            <a:off x="7286644" y="6286520"/>
            <a:ext cx="1616075" cy="290512"/>
          </a:xfrm>
        </p:spPr>
        <p:txBody>
          <a:bodyPr/>
          <a:lstStyle/>
          <a:p>
            <a:fld id="{F198F931-4581-41B7-875F-F4D3F3D11BF3}" type="slidenum">
              <a:rPr lang="en-US" smtClean="0"/>
              <a:pPr/>
              <a:t>3</a:t>
            </a:fld>
            <a:endParaRPr lang="en-US" dirty="0"/>
          </a:p>
        </p:txBody>
      </p:sp>
      <p:sp>
        <p:nvSpPr>
          <p:cNvPr id="14" name="Line 260"/>
          <p:cNvSpPr>
            <a:spLocks noChangeShapeType="1"/>
          </p:cNvSpPr>
          <p:nvPr/>
        </p:nvSpPr>
        <p:spPr bwMode="gray">
          <a:xfrm flipV="1">
            <a:off x="1252223" y="2673537"/>
            <a:ext cx="7353336" cy="45719"/>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15" name="Text Box 262"/>
          <p:cNvSpPr txBox="1">
            <a:spLocks noChangeArrowheads="1"/>
          </p:cNvSpPr>
          <p:nvPr/>
        </p:nvSpPr>
        <p:spPr bwMode="gray">
          <a:xfrm>
            <a:off x="419088" y="2599730"/>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pitchFamily="34" charset="0"/>
              </a:rPr>
              <a:t>2</a:t>
            </a:r>
          </a:p>
        </p:txBody>
      </p:sp>
      <p:sp>
        <p:nvSpPr>
          <p:cNvPr id="16" name="Rectangle 257"/>
          <p:cNvSpPr>
            <a:spLocks noChangeArrowheads="1"/>
          </p:cNvSpPr>
          <p:nvPr/>
        </p:nvSpPr>
        <p:spPr bwMode="gray">
          <a:xfrm rot="3419336">
            <a:off x="460305" y="2381457"/>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17" name="Text Box 259"/>
          <p:cNvSpPr txBox="1">
            <a:spLocks noChangeArrowheads="1"/>
          </p:cNvSpPr>
          <p:nvPr/>
        </p:nvSpPr>
        <p:spPr bwMode="gray">
          <a:xfrm>
            <a:off x="591954" y="2413605"/>
            <a:ext cx="356188" cy="461665"/>
          </a:xfrm>
          <a:prstGeom prst="rect">
            <a:avLst/>
          </a:prstGeom>
          <a:noFill/>
          <a:ln w="9525" algn="ctr">
            <a:noFill/>
            <a:miter lim="800000"/>
            <a:headEnd/>
            <a:tailEnd/>
          </a:ln>
          <a:effectLst/>
        </p:spPr>
        <p:txBody>
          <a:bodyPr wrap="none">
            <a:spAutoFit/>
          </a:bodyPr>
          <a:lstStyle/>
          <a:p>
            <a:pPr algn="ctr" eaLnBrk="0" hangingPunct="0"/>
            <a:r>
              <a:rPr lang="en-US" sz="2400" b="1" dirty="0" smtClean="0">
                <a:solidFill>
                  <a:srgbClr val="FFFFFF"/>
                </a:solidFill>
                <a:latin typeface="Arial" pitchFamily="34" charset="0"/>
              </a:rPr>
              <a:t>2</a:t>
            </a:r>
            <a:endParaRPr lang="en-US" sz="2400" b="1" dirty="0">
              <a:solidFill>
                <a:srgbClr val="FFFFFF"/>
              </a:solidFill>
              <a:latin typeface="Arial" pitchFamily="34" charset="0"/>
            </a:endParaRPr>
          </a:p>
        </p:txBody>
      </p:sp>
      <p:sp>
        <p:nvSpPr>
          <p:cNvPr id="19" name="Line 260"/>
          <p:cNvSpPr>
            <a:spLocks noChangeShapeType="1"/>
          </p:cNvSpPr>
          <p:nvPr/>
        </p:nvSpPr>
        <p:spPr bwMode="gray">
          <a:xfrm flipV="1">
            <a:off x="1224823" y="3641082"/>
            <a:ext cx="7353336" cy="45719"/>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20" name="Text Box 262"/>
          <p:cNvSpPr txBox="1">
            <a:spLocks noChangeArrowheads="1"/>
          </p:cNvSpPr>
          <p:nvPr/>
        </p:nvSpPr>
        <p:spPr bwMode="gray">
          <a:xfrm>
            <a:off x="385459" y="414083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pitchFamily="34" charset="0"/>
              </a:rPr>
              <a:t>2</a:t>
            </a:r>
          </a:p>
        </p:txBody>
      </p:sp>
      <p:sp>
        <p:nvSpPr>
          <p:cNvPr id="21" name="Rectangle 257"/>
          <p:cNvSpPr>
            <a:spLocks noChangeArrowheads="1"/>
          </p:cNvSpPr>
          <p:nvPr/>
        </p:nvSpPr>
        <p:spPr bwMode="gray">
          <a:xfrm rot="3419336">
            <a:off x="384899" y="3422884"/>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22" name="Text Box 259"/>
          <p:cNvSpPr txBox="1">
            <a:spLocks noChangeArrowheads="1"/>
          </p:cNvSpPr>
          <p:nvPr/>
        </p:nvSpPr>
        <p:spPr bwMode="gray">
          <a:xfrm>
            <a:off x="511760" y="3455125"/>
            <a:ext cx="356188" cy="461665"/>
          </a:xfrm>
          <a:prstGeom prst="rect">
            <a:avLst/>
          </a:prstGeom>
          <a:noFill/>
          <a:ln w="9525" algn="ctr">
            <a:noFill/>
            <a:miter lim="800000"/>
            <a:headEnd/>
            <a:tailEnd/>
          </a:ln>
          <a:effectLst/>
        </p:spPr>
        <p:txBody>
          <a:bodyPr wrap="none">
            <a:spAutoFit/>
          </a:bodyPr>
          <a:lstStyle/>
          <a:p>
            <a:pPr algn="ctr" eaLnBrk="0" hangingPunct="0"/>
            <a:r>
              <a:rPr lang="en-US" sz="2400" b="1" dirty="0" smtClean="0">
                <a:solidFill>
                  <a:srgbClr val="FFFFFF"/>
                </a:solidFill>
                <a:latin typeface="Arial" pitchFamily="34" charset="0"/>
              </a:rPr>
              <a:t>3</a:t>
            </a:r>
            <a:endParaRPr lang="en-US" sz="2400" b="1" dirty="0">
              <a:solidFill>
                <a:srgbClr val="FFFFFF"/>
              </a:solidFill>
              <a:latin typeface="Arial" pitchFamily="34" charset="0"/>
            </a:endParaRPr>
          </a:p>
        </p:txBody>
      </p:sp>
      <p:sp>
        <p:nvSpPr>
          <p:cNvPr id="23" name="Text Box 258"/>
          <p:cNvSpPr txBox="1">
            <a:spLocks noChangeArrowheads="1"/>
          </p:cNvSpPr>
          <p:nvPr/>
        </p:nvSpPr>
        <p:spPr bwMode="gray">
          <a:xfrm>
            <a:off x="1258885" y="2316492"/>
            <a:ext cx="7643834" cy="369332"/>
          </a:xfrm>
          <a:prstGeom prst="rect">
            <a:avLst/>
          </a:prstGeom>
          <a:noFill/>
          <a:ln w="9525" algn="ctr">
            <a:noFill/>
            <a:miter lim="800000"/>
            <a:headEnd/>
            <a:tailEnd/>
          </a:ln>
          <a:effectLst/>
        </p:spPr>
        <p:txBody>
          <a:bodyPr wrap="square">
            <a:spAutoFit/>
          </a:bodyPr>
          <a:lstStyle/>
          <a:p>
            <a:pPr algn="l" eaLnBrk="0" hangingPunct="0"/>
            <a:r>
              <a:rPr lang="fr-FR" i="1" dirty="0" smtClean="0">
                <a:solidFill>
                  <a:srgbClr val="C5C5C5"/>
                </a:solidFill>
                <a:latin typeface="Times New Roman" panose="02020603050405020304" pitchFamily="18" charset="0"/>
                <a:cs typeface="Times New Roman" panose="02020603050405020304" pitchFamily="18" charset="0"/>
              </a:rPr>
              <a:t>Stratégie </a:t>
            </a:r>
            <a:r>
              <a:rPr lang="fr-FR" i="1" dirty="0">
                <a:solidFill>
                  <a:srgbClr val="C5C5C5"/>
                </a:solidFill>
                <a:latin typeface="Times New Roman" panose="02020603050405020304" pitchFamily="18" charset="0"/>
                <a:cs typeface="Times New Roman" panose="02020603050405020304" pitchFamily="18" charset="0"/>
              </a:rPr>
              <a:t>Nationale de la sécurité routière </a:t>
            </a:r>
            <a:r>
              <a:rPr lang="fr-FR" i="1" dirty="0" smtClean="0">
                <a:solidFill>
                  <a:srgbClr val="C5C5C5"/>
                </a:solidFill>
                <a:latin typeface="Times New Roman" panose="02020603050405020304" pitchFamily="18" charset="0"/>
                <a:cs typeface="Times New Roman" panose="02020603050405020304" pitchFamily="18" charset="0"/>
              </a:rPr>
              <a:t>2017-2026</a:t>
            </a:r>
            <a:endParaRPr lang="en-US" i="1" dirty="0">
              <a:solidFill>
                <a:srgbClr val="C5C5C5"/>
              </a:solidFill>
              <a:latin typeface="Times New Roman" panose="02020603050405020304" pitchFamily="18" charset="0"/>
              <a:cs typeface="Times New Roman" panose="02020603050405020304" pitchFamily="18" charset="0"/>
            </a:endParaRPr>
          </a:p>
        </p:txBody>
      </p:sp>
      <p:sp>
        <p:nvSpPr>
          <p:cNvPr id="25" name="Text Box 258"/>
          <p:cNvSpPr txBox="1">
            <a:spLocks noChangeArrowheads="1"/>
          </p:cNvSpPr>
          <p:nvPr/>
        </p:nvSpPr>
        <p:spPr bwMode="gray">
          <a:xfrm>
            <a:off x="1271028" y="3231575"/>
            <a:ext cx="7643834" cy="369332"/>
          </a:xfrm>
          <a:prstGeom prst="rect">
            <a:avLst/>
          </a:prstGeom>
          <a:noFill/>
          <a:ln w="9525" algn="ctr">
            <a:noFill/>
            <a:miter lim="800000"/>
            <a:headEnd/>
            <a:tailEnd/>
          </a:ln>
          <a:effectLst/>
        </p:spPr>
        <p:txBody>
          <a:bodyPr wrap="square">
            <a:spAutoFit/>
          </a:bodyPr>
          <a:lstStyle/>
          <a:p>
            <a:pPr algn="l" eaLnBrk="0" hangingPunct="0"/>
            <a:r>
              <a:rPr lang="fr-FR" i="1" dirty="0" smtClean="0">
                <a:solidFill>
                  <a:srgbClr val="C5C5C5"/>
                </a:solidFill>
                <a:latin typeface="Times New Roman" panose="02020603050405020304" pitchFamily="18" charset="0"/>
                <a:cs typeface="Times New Roman" panose="02020603050405020304" pitchFamily="18" charset="0"/>
              </a:rPr>
              <a:t>Gouvernance de la stratégie Nationale de sécurité routière</a:t>
            </a:r>
            <a:endParaRPr lang="en-US" i="1" dirty="0">
              <a:solidFill>
                <a:srgbClr val="C5C5C5"/>
              </a:solidFill>
              <a:latin typeface="Times New Roman" panose="02020603050405020304" pitchFamily="18" charset="0"/>
              <a:cs typeface="Times New Roman" panose="02020603050405020304" pitchFamily="18" charset="0"/>
            </a:endParaRPr>
          </a:p>
        </p:txBody>
      </p:sp>
      <p:sp>
        <p:nvSpPr>
          <p:cNvPr id="29" name="Text Box 259"/>
          <p:cNvSpPr txBox="1">
            <a:spLocks noChangeArrowheads="1"/>
          </p:cNvSpPr>
          <p:nvPr/>
        </p:nvSpPr>
        <p:spPr bwMode="gray">
          <a:xfrm>
            <a:off x="593033" y="4365632"/>
            <a:ext cx="292877" cy="464800"/>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Arial" pitchFamily="34" charset="0"/>
              </a:rPr>
              <a:t>4</a:t>
            </a:r>
          </a:p>
        </p:txBody>
      </p:sp>
      <p:sp>
        <p:nvSpPr>
          <p:cNvPr id="32" name="Text Box 259"/>
          <p:cNvSpPr txBox="1">
            <a:spLocks noChangeArrowheads="1"/>
          </p:cNvSpPr>
          <p:nvPr/>
        </p:nvSpPr>
        <p:spPr bwMode="gray">
          <a:xfrm>
            <a:off x="626662" y="5407288"/>
            <a:ext cx="292877" cy="464800"/>
          </a:xfrm>
          <a:prstGeom prst="rect">
            <a:avLst/>
          </a:prstGeom>
          <a:noFill/>
          <a:ln w="9525" algn="ctr">
            <a:noFill/>
            <a:miter lim="800000"/>
            <a:headEnd/>
            <a:tailEnd/>
          </a:ln>
          <a:effectLst/>
        </p:spPr>
        <p:txBody>
          <a:bodyPr wrap="square">
            <a:spAutoFit/>
          </a:bodyPr>
          <a:lstStyle/>
          <a:p>
            <a:pPr algn="ctr" eaLnBrk="0" hangingPunct="0"/>
            <a:r>
              <a:rPr lang="en-US" sz="2400" b="1" dirty="0" smtClean="0">
                <a:solidFill>
                  <a:srgbClr val="FFFFFF"/>
                </a:solidFill>
                <a:latin typeface="Arial" pitchFamily="34" charset="0"/>
              </a:rPr>
              <a:t>5</a:t>
            </a:r>
            <a:endParaRPr lang="en-US" sz="2400" b="1" dirty="0">
              <a:solidFill>
                <a:srgbClr val="FFFFFF"/>
              </a:solidFill>
              <a:latin typeface="Arial" pitchFamily="34" charset="0"/>
            </a:endParaRPr>
          </a:p>
        </p:txBody>
      </p:sp>
    </p:spTree>
    <p:extLst>
      <p:ext uri="{BB962C8B-B14F-4D97-AF65-F5344CB8AC3E}">
        <p14:creationId xmlns="" xmlns:p14="http://schemas.microsoft.com/office/powerpoint/2010/main" val="35986654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198F931-4581-41B7-875F-F4D3F3D11BF3}" type="slidenum">
              <a:rPr lang="en-US" smtClean="0"/>
              <a:pPr/>
              <a:t>4</a:t>
            </a:fld>
            <a:endParaRPr lang="en-US"/>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412776"/>
            <a:ext cx="9144000" cy="468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re 2"/>
          <p:cNvSpPr>
            <a:spLocks noGrp="1"/>
          </p:cNvSpPr>
          <p:nvPr>
            <p:ph type="title"/>
          </p:nvPr>
        </p:nvSpPr>
        <p:spPr>
          <a:xfrm>
            <a:off x="457200" y="238125"/>
            <a:ext cx="8275638" cy="868363"/>
          </a:xfrm>
        </p:spPr>
        <p:txBody>
          <a:bodyPr/>
          <a:lstStyle/>
          <a:p>
            <a:r>
              <a:rPr lang="fr-FR" sz="2000" dirty="0">
                <a:solidFill>
                  <a:schemeClr val="tx1"/>
                </a:solidFill>
                <a:latin typeface="Times New Roman" panose="02020603050405020304" pitchFamily="18" charset="0"/>
                <a:cs typeface="Times New Roman" panose="02020603050405020304" pitchFamily="18" charset="0"/>
              </a:rPr>
              <a:t>Evolution du nombre de tués victimes des accidents de la circulation  </a:t>
            </a:r>
            <a:br>
              <a:rPr lang="fr-FR" sz="2000" dirty="0">
                <a:solidFill>
                  <a:schemeClr val="tx1"/>
                </a:solidFill>
                <a:latin typeface="Times New Roman" panose="02020603050405020304" pitchFamily="18" charset="0"/>
                <a:cs typeface="Times New Roman" panose="02020603050405020304" pitchFamily="18" charset="0"/>
              </a:rPr>
            </a:br>
            <a:endParaRPr lang="fr-FR" sz="2000" dirty="0">
              <a:solidFill>
                <a:schemeClr val="tx1"/>
              </a:solidFill>
            </a:endParaRPr>
          </a:p>
        </p:txBody>
      </p:sp>
    </p:spTree>
    <p:extLst>
      <p:ext uri="{BB962C8B-B14F-4D97-AF65-F5344CB8AC3E}">
        <p14:creationId xmlns="" xmlns:p14="http://schemas.microsoft.com/office/powerpoint/2010/main" val="77739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821AECE-00F6-46AA-95E7-DD3C749019E8}" type="slidenum">
              <a:rPr lang="en-US" smtClean="0"/>
              <a:pPr/>
              <a:t>5</a:t>
            </a:fld>
            <a:endParaRPr lang="en-US"/>
          </a:p>
        </p:txBody>
      </p:sp>
      <p:sp>
        <p:nvSpPr>
          <p:cNvPr id="3" name="Titre 2"/>
          <p:cNvSpPr>
            <a:spLocks noGrp="1"/>
          </p:cNvSpPr>
          <p:nvPr>
            <p:ph type="title"/>
          </p:nvPr>
        </p:nvSpPr>
        <p:spPr>
          <a:xfrm>
            <a:off x="157750" y="116633"/>
            <a:ext cx="8745074" cy="648072"/>
          </a:xfrm>
        </p:spPr>
        <p:txBody>
          <a:bodyPr/>
          <a:lstStyle/>
          <a:p>
            <a:r>
              <a:rPr lang="fr-FR" sz="2000" dirty="0" smtClean="0">
                <a:latin typeface="Times New Roman" panose="02020603050405020304" pitchFamily="18" charset="0"/>
                <a:cs typeface="Times New Roman" panose="02020603050405020304" pitchFamily="18" charset="0"/>
              </a:rPr>
              <a:t>Première Stratégie Nationale de la sécurité routière 2004 – 2013</a:t>
            </a:r>
            <a:endParaRPr lang="fr-FR" sz="1600" dirty="0">
              <a:latin typeface="Times New Roman" panose="02020603050405020304" pitchFamily="18" charset="0"/>
              <a:cs typeface="Times New Roman" panose="02020603050405020304" pitchFamily="18" charset="0"/>
            </a:endParaRPr>
          </a:p>
        </p:txBody>
      </p:sp>
      <p:sp>
        <p:nvSpPr>
          <p:cNvPr id="12" name="Rectangle à coins arrondis 11"/>
          <p:cNvSpPr/>
          <p:nvPr/>
        </p:nvSpPr>
        <p:spPr>
          <a:xfrm>
            <a:off x="711200" y="1289050"/>
            <a:ext cx="2543175" cy="4057650"/>
          </a:xfrm>
          <a:prstGeom prst="roundRect">
            <a:avLst>
              <a:gd name="adj" fmla="val 8999"/>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fr-FR" sz="1400" b="1" dirty="0">
                <a:solidFill>
                  <a:schemeClr val="tx1"/>
                </a:solidFill>
              </a:rPr>
              <a:t>PSIU I</a:t>
            </a:r>
          </a:p>
        </p:txBody>
      </p:sp>
      <p:sp>
        <p:nvSpPr>
          <p:cNvPr id="13" name="Rectangle à coins arrondis 12"/>
          <p:cNvSpPr/>
          <p:nvPr/>
        </p:nvSpPr>
        <p:spPr>
          <a:xfrm>
            <a:off x="3363914" y="1289050"/>
            <a:ext cx="2492374" cy="4183062"/>
          </a:xfrm>
          <a:prstGeom prst="roundRect">
            <a:avLst>
              <a:gd name="adj" fmla="val 8999"/>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fr-FR" sz="1400" b="1" dirty="0">
                <a:solidFill>
                  <a:schemeClr val="tx1"/>
                </a:solidFill>
              </a:rPr>
              <a:t>PSIU II</a:t>
            </a:r>
          </a:p>
        </p:txBody>
      </p:sp>
      <p:sp>
        <p:nvSpPr>
          <p:cNvPr id="14" name="Rectangle à coins arrondis 13"/>
          <p:cNvSpPr/>
          <p:nvPr/>
        </p:nvSpPr>
        <p:spPr>
          <a:xfrm>
            <a:off x="6016625" y="1289050"/>
            <a:ext cx="2543175" cy="5211763"/>
          </a:xfrm>
          <a:prstGeom prst="roundRect">
            <a:avLst>
              <a:gd name="adj" fmla="val 8999"/>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fr-FR" sz="1400" b="1" dirty="0">
                <a:solidFill>
                  <a:schemeClr val="tx1"/>
                </a:solidFill>
              </a:rPr>
              <a:t>PSIU III</a:t>
            </a:r>
          </a:p>
        </p:txBody>
      </p:sp>
      <p:sp>
        <p:nvSpPr>
          <p:cNvPr id="15" name="Rectangle 5"/>
          <p:cNvSpPr>
            <a:spLocks noChangeArrowheads="1"/>
          </p:cNvSpPr>
          <p:nvPr/>
        </p:nvSpPr>
        <p:spPr bwMode="auto">
          <a:xfrm>
            <a:off x="549275" y="1714500"/>
            <a:ext cx="8170863" cy="434975"/>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a:solidFill>
                  <a:srgbClr val="FFFFFF"/>
                </a:solidFill>
              </a:rPr>
              <a:t>Coordination et gestion de la sécurité routière à haut niveau</a:t>
            </a:r>
          </a:p>
        </p:txBody>
      </p:sp>
      <p:sp>
        <p:nvSpPr>
          <p:cNvPr id="16" name="Rectangle 5"/>
          <p:cNvSpPr>
            <a:spLocks noChangeArrowheads="1"/>
          </p:cNvSpPr>
          <p:nvPr/>
        </p:nvSpPr>
        <p:spPr bwMode="auto">
          <a:xfrm>
            <a:off x="549275" y="2238375"/>
            <a:ext cx="8170863" cy="433388"/>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a:solidFill>
                  <a:srgbClr val="FFFFFF"/>
                </a:solidFill>
              </a:rPr>
              <a:t>Législation</a:t>
            </a:r>
          </a:p>
        </p:txBody>
      </p:sp>
      <p:sp>
        <p:nvSpPr>
          <p:cNvPr id="17" name="Rectangle 5"/>
          <p:cNvSpPr>
            <a:spLocks noChangeArrowheads="1"/>
          </p:cNvSpPr>
          <p:nvPr/>
        </p:nvSpPr>
        <p:spPr bwMode="auto">
          <a:xfrm>
            <a:off x="549275" y="2760663"/>
            <a:ext cx="8170863" cy="434975"/>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a:solidFill>
                  <a:srgbClr val="FFFFFF"/>
                </a:solidFill>
              </a:rPr>
              <a:t>Contrôle et sanctions</a:t>
            </a:r>
          </a:p>
        </p:txBody>
      </p:sp>
      <p:sp>
        <p:nvSpPr>
          <p:cNvPr id="18" name="Rectangle 5"/>
          <p:cNvSpPr>
            <a:spLocks noChangeArrowheads="1"/>
          </p:cNvSpPr>
          <p:nvPr/>
        </p:nvSpPr>
        <p:spPr bwMode="auto">
          <a:xfrm>
            <a:off x="549275" y="3284538"/>
            <a:ext cx="8170863" cy="434975"/>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a:solidFill>
                  <a:srgbClr val="FFFFFF"/>
                </a:solidFill>
              </a:rPr>
              <a:t>Formation des conducteurs et examen du permis de conduire</a:t>
            </a:r>
          </a:p>
        </p:txBody>
      </p:sp>
      <p:sp>
        <p:nvSpPr>
          <p:cNvPr id="19" name="Rectangle 5"/>
          <p:cNvSpPr>
            <a:spLocks noChangeArrowheads="1"/>
          </p:cNvSpPr>
          <p:nvPr/>
        </p:nvSpPr>
        <p:spPr bwMode="auto">
          <a:xfrm>
            <a:off x="549275" y="3808413"/>
            <a:ext cx="8170863" cy="433387"/>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a:solidFill>
                  <a:srgbClr val="FFFFFF"/>
                </a:solidFill>
              </a:rPr>
              <a:t>Amélioration des infrastructures urbaines et voiries urbaines</a:t>
            </a:r>
          </a:p>
        </p:txBody>
      </p:sp>
      <p:sp>
        <p:nvSpPr>
          <p:cNvPr id="20" name="Rectangle 5"/>
          <p:cNvSpPr>
            <a:spLocks noChangeArrowheads="1"/>
          </p:cNvSpPr>
          <p:nvPr/>
        </p:nvSpPr>
        <p:spPr bwMode="auto">
          <a:xfrm>
            <a:off x="549275" y="4330700"/>
            <a:ext cx="8170863" cy="434975"/>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a:solidFill>
                  <a:srgbClr val="FFFFFF"/>
                </a:solidFill>
              </a:rPr>
              <a:t>Amélioration des secours dispensés aux victimes des accidents</a:t>
            </a:r>
          </a:p>
        </p:txBody>
      </p:sp>
      <p:sp>
        <p:nvSpPr>
          <p:cNvPr id="21" name="Rectangle 5"/>
          <p:cNvSpPr>
            <a:spLocks noChangeArrowheads="1"/>
          </p:cNvSpPr>
          <p:nvPr/>
        </p:nvSpPr>
        <p:spPr bwMode="auto">
          <a:xfrm>
            <a:off x="6016625" y="5900738"/>
            <a:ext cx="2703513" cy="681927"/>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a:solidFill>
                  <a:srgbClr val="FFFFFF"/>
                </a:solidFill>
              </a:rPr>
              <a:t>Recherche scientifique et veille technologique sur la sécurité routière</a:t>
            </a:r>
          </a:p>
        </p:txBody>
      </p:sp>
      <p:sp>
        <p:nvSpPr>
          <p:cNvPr id="22" name="Rectangle 5"/>
          <p:cNvSpPr>
            <a:spLocks noChangeArrowheads="1"/>
          </p:cNvSpPr>
          <p:nvPr/>
        </p:nvSpPr>
        <p:spPr bwMode="auto">
          <a:xfrm>
            <a:off x="6109494" y="5366448"/>
            <a:ext cx="2606675" cy="434975"/>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a:solidFill>
                  <a:srgbClr val="FFFFFF"/>
                </a:solidFill>
              </a:rPr>
              <a:t>Education Routière</a:t>
            </a:r>
          </a:p>
        </p:txBody>
      </p:sp>
      <p:sp>
        <p:nvSpPr>
          <p:cNvPr id="23" name="Rectangle 5"/>
          <p:cNvSpPr>
            <a:spLocks noChangeArrowheads="1"/>
          </p:cNvSpPr>
          <p:nvPr/>
        </p:nvSpPr>
        <p:spPr bwMode="auto">
          <a:xfrm>
            <a:off x="549275" y="4854575"/>
            <a:ext cx="8166894" cy="430021"/>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smtClean="0">
                <a:solidFill>
                  <a:srgbClr val="FFFFFF"/>
                </a:solidFill>
              </a:rPr>
              <a:t>Communication et sensibilisation</a:t>
            </a:r>
            <a:endParaRPr lang="fr-FR" sz="1400" b="1" dirty="0">
              <a:solidFill>
                <a:srgbClr val="FFFFFF"/>
              </a:solidFill>
            </a:endParaRPr>
          </a:p>
        </p:txBody>
      </p:sp>
      <p:sp>
        <p:nvSpPr>
          <p:cNvPr id="25" name="Rectangle 24"/>
          <p:cNvSpPr/>
          <p:nvPr/>
        </p:nvSpPr>
        <p:spPr>
          <a:xfrm>
            <a:off x="457200" y="1814513"/>
            <a:ext cx="306388" cy="234950"/>
          </a:xfrm>
          <a:prstGeom prst="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FFFFFF"/>
                </a:solidFill>
              </a:rPr>
              <a:t>1</a:t>
            </a:r>
          </a:p>
        </p:txBody>
      </p:sp>
      <p:sp>
        <p:nvSpPr>
          <p:cNvPr id="26" name="Rectangle 25"/>
          <p:cNvSpPr/>
          <p:nvPr/>
        </p:nvSpPr>
        <p:spPr>
          <a:xfrm>
            <a:off x="457200" y="2336800"/>
            <a:ext cx="306388" cy="236538"/>
          </a:xfrm>
          <a:prstGeom prst="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FFFFFF"/>
                </a:solidFill>
              </a:rPr>
              <a:t>2</a:t>
            </a:r>
          </a:p>
        </p:txBody>
      </p:sp>
      <p:sp>
        <p:nvSpPr>
          <p:cNvPr id="27" name="Rectangle 26"/>
          <p:cNvSpPr/>
          <p:nvPr/>
        </p:nvSpPr>
        <p:spPr>
          <a:xfrm>
            <a:off x="457200" y="2860675"/>
            <a:ext cx="306388" cy="234950"/>
          </a:xfrm>
          <a:prstGeom prst="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FFFFFF"/>
                </a:solidFill>
              </a:rPr>
              <a:t>3</a:t>
            </a:r>
          </a:p>
        </p:txBody>
      </p:sp>
      <p:sp>
        <p:nvSpPr>
          <p:cNvPr id="28" name="Rectangle 27"/>
          <p:cNvSpPr/>
          <p:nvPr/>
        </p:nvSpPr>
        <p:spPr>
          <a:xfrm>
            <a:off x="457200" y="3382963"/>
            <a:ext cx="306388" cy="236537"/>
          </a:xfrm>
          <a:prstGeom prst="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FFFFFF"/>
                </a:solidFill>
              </a:rPr>
              <a:t>4</a:t>
            </a:r>
          </a:p>
        </p:txBody>
      </p:sp>
      <p:sp>
        <p:nvSpPr>
          <p:cNvPr id="29" name="Rectangle 28"/>
          <p:cNvSpPr/>
          <p:nvPr/>
        </p:nvSpPr>
        <p:spPr>
          <a:xfrm>
            <a:off x="457200" y="3906838"/>
            <a:ext cx="306388" cy="236537"/>
          </a:xfrm>
          <a:prstGeom prst="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FFFFFF"/>
                </a:solidFill>
              </a:rPr>
              <a:t>5</a:t>
            </a:r>
          </a:p>
        </p:txBody>
      </p:sp>
      <p:sp>
        <p:nvSpPr>
          <p:cNvPr id="30" name="Rectangle 29"/>
          <p:cNvSpPr/>
          <p:nvPr/>
        </p:nvSpPr>
        <p:spPr>
          <a:xfrm>
            <a:off x="457200" y="4430713"/>
            <a:ext cx="306388" cy="234950"/>
          </a:xfrm>
          <a:prstGeom prst="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FFFFFF"/>
                </a:solidFill>
              </a:rPr>
              <a:t>6</a:t>
            </a:r>
          </a:p>
        </p:txBody>
      </p:sp>
      <p:sp>
        <p:nvSpPr>
          <p:cNvPr id="31" name="Rectangle 30"/>
          <p:cNvSpPr/>
          <p:nvPr/>
        </p:nvSpPr>
        <p:spPr>
          <a:xfrm>
            <a:off x="457200" y="4953000"/>
            <a:ext cx="306388" cy="236538"/>
          </a:xfrm>
          <a:prstGeom prst="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FFFFFF"/>
                </a:solidFill>
              </a:rPr>
              <a:t>7</a:t>
            </a:r>
          </a:p>
        </p:txBody>
      </p:sp>
      <p:sp>
        <p:nvSpPr>
          <p:cNvPr id="32" name="Rectangle 31"/>
          <p:cNvSpPr/>
          <p:nvPr/>
        </p:nvSpPr>
        <p:spPr>
          <a:xfrm>
            <a:off x="5932107" y="5472112"/>
            <a:ext cx="306388" cy="236538"/>
          </a:xfrm>
          <a:prstGeom prst="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FFFFFF"/>
                </a:solidFill>
              </a:rPr>
              <a:t>8</a:t>
            </a:r>
          </a:p>
        </p:txBody>
      </p:sp>
      <p:sp>
        <p:nvSpPr>
          <p:cNvPr id="33" name="Rectangle 32"/>
          <p:cNvSpPr/>
          <p:nvPr/>
        </p:nvSpPr>
        <p:spPr>
          <a:xfrm>
            <a:off x="5907088" y="6017324"/>
            <a:ext cx="306388" cy="236537"/>
          </a:xfrm>
          <a:prstGeom prst="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FFFFFF"/>
                </a:solidFill>
              </a:rPr>
              <a:t>9</a:t>
            </a:r>
          </a:p>
        </p:txBody>
      </p:sp>
      <p:sp>
        <p:nvSpPr>
          <p:cNvPr id="6" name="Rectangle 5"/>
          <p:cNvSpPr/>
          <p:nvPr/>
        </p:nvSpPr>
        <p:spPr>
          <a:xfrm>
            <a:off x="206642" y="835065"/>
            <a:ext cx="3010761" cy="338554"/>
          </a:xfrm>
          <a:prstGeom prst="rect">
            <a:avLst/>
          </a:prstGeom>
        </p:spPr>
        <p:txBody>
          <a:bodyPr wrap="none">
            <a:spAutoFit/>
          </a:bodyPr>
          <a:lstStyle/>
          <a:p>
            <a:r>
              <a:rPr lang="fr-FR" sz="1600" b="1" dirty="0" smtClean="0">
                <a:solidFill>
                  <a:schemeClr val="accent1">
                    <a:lumMod val="50000"/>
                  </a:schemeClr>
                </a:solidFill>
              </a:rPr>
              <a:t>Axes </a:t>
            </a:r>
            <a:r>
              <a:rPr lang="fr-FR" sz="1600" b="1" dirty="0">
                <a:solidFill>
                  <a:schemeClr val="accent1">
                    <a:lumMod val="50000"/>
                  </a:schemeClr>
                </a:solidFill>
              </a:rPr>
              <a:t>stratégiques des </a:t>
            </a:r>
            <a:r>
              <a:rPr lang="fr-FR" sz="1600" b="1" dirty="0" err="1" smtClean="0">
                <a:solidFill>
                  <a:schemeClr val="accent1">
                    <a:lumMod val="50000"/>
                  </a:schemeClr>
                </a:solidFill>
              </a:rPr>
              <a:t>PSIUs</a:t>
            </a:r>
            <a:endParaRPr lang="fr-FR" sz="1600"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ox(i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ox(in)">
                                      <p:cBhvr>
                                        <p:cTn id="28" dur="500"/>
                                        <p:tgtEl>
                                          <p:spTgt spid="1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ox(in)">
                                      <p:cBhvr>
                                        <p:cTn id="36" dur="500"/>
                                        <p:tgtEl>
                                          <p:spTgt spid="1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ox(in)">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ox(in)">
                                      <p:cBhvr>
                                        <p:cTn id="44" dur="500"/>
                                        <p:tgtEl>
                                          <p:spTgt spid="29"/>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ox(i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ox(in)">
                                      <p:cBhvr>
                                        <p:cTn id="52" dur="500"/>
                                        <p:tgtEl>
                                          <p:spTgt spid="20"/>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ox(i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ox(in)">
                                      <p:cBhvr>
                                        <p:cTn id="60" dur="500"/>
                                        <p:tgtEl>
                                          <p:spTgt spid="23"/>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ox(in)">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linds(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ox(in)">
                                      <p:cBhvr>
                                        <p:cTn id="78" dur="500"/>
                                        <p:tgtEl>
                                          <p:spTgt spid="22"/>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box(in)">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ox(in)">
                                      <p:cBhvr>
                                        <p:cTn id="86" dur="500"/>
                                        <p:tgtEl>
                                          <p:spTgt spid="21"/>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box(in)">
                                      <p:cBhvr>
                                        <p:cTn id="8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4282" y="0"/>
            <a:ext cx="8929718" cy="868363"/>
          </a:xfrm>
        </p:spPr>
        <p:txBody>
          <a:bodyPr/>
          <a:lstStyle/>
          <a:p>
            <a:pPr eaLnBrk="0" hangingPunct="0"/>
            <a:r>
              <a:rPr lang="fr-FR" sz="2000" i="1" dirty="0" smtClean="0">
                <a:latin typeface="Times New Roman" panose="02020603050405020304" pitchFamily="18" charset="0"/>
                <a:cs typeface="Times New Roman" panose="02020603050405020304" pitchFamily="18" charset="0"/>
              </a:rPr>
              <a:t>Mise en place de la première stratégie nationale de la sécurité routière 2004-2013</a:t>
            </a:r>
            <a:endParaRPr lang="en-US" sz="2000" dirty="0">
              <a:solidFill>
                <a:schemeClr val="accent5">
                  <a:lumMod val="50000"/>
                </a:schemeClr>
              </a:solidFill>
              <a:latin typeface="Arial" pitchFamily="34" charset="0"/>
            </a:endParaRPr>
          </a:p>
        </p:txBody>
      </p:sp>
      <p:sp>
        <p:nvSpPr>
          <p:cNvPr id="7" name="Espace réservé du numéro de diapositive 6"/>
          <p:cNvSpPr>
            <a:spLocks noGrp="1"/>
          </p:cNvSpPr>
          <p:nvPr>
            <p:ph type="sldNum" sz="quarter" idx="12"/>
          </p:nvPr>
        </p:nvSpPr>
        <p:spPr>
          <a:xfrm>
            <a:off x="8858248" y="6567488"/>
            <a:ext cx="285752" cy="290512"/>
          </a:xfrm>
        </p:spPr>
        <p:txBody>
          <a:bodyPr/>
          <a:lstStyle/>
          <a:p>
            <a:fld id="{4821AECE-00F6-46AA-95E7-DD3C749019E8}" type="slidenum">
              <a:rPr lang="en-US" sz="1400" b="1" smtClean="0">
                <a:solidFill>
                  <a:schemeClr val="tx1"/>
                </a:solidFill>
              </a:rPr>
              <a:pPr/>
              <a:t>6</a:t>
            </a:fld>
            <a:endParaRPr lang="en-US" sz="1400" b="1" dirty="0">
              <a:solidFill>
                <a:schemeClr val="tx1"/>
              </a:solidFill>
            </a:endParaRPr>
          </a:p>
        </p:txBody>
      </p:sp>
      <p:sp>
        <p:nvSpPr>
          <p:cNvPr id="9" name="Espace réservé du numéro de diapositive 2"/>
          <p:cNvSpPr txBox="1">
            <a:spLocks/>
          </p:cNvSpPr>
          <p:nvPr/>
        </p:nvSpPr>
        <p:spPr bwMode="auto">
          <a:xfrm>
            <a:off x="6677025" y="6274470"/>
            <a:ext cx="2057400" cy="350837"/>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fontAlgn="base">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ctr"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ctr"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ctr"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ctr"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nSpc>
                <a:spcPct val="100000"/>
              </a:lnSpc>
              <a:spcBef>
                <a:spcPct val="0"/>
              </a:spcBef>
              <a:buFontTx/>
              <a:buNone/>
            </a:pPr>
            <a:fld id="{DF1CEA80-F31D-45D4-8DA4-2C9CB826E993}" type="slidenum">
              <a:rPr lang="fr-FR" altLang="fr-FR" sz="1200" smtClean="0">
                <a:solidFill>
                  <a:schemeClr val="bg1"/>
                </a:solidFill>
              </a:rPr>
              <a:pPr>
                <a:lnSpc>
                  <a:spcPct val="100000"/>
                </a:lnSpc>
                <a:spcBef>
                  <a:spcPct val="0"/>
                </a:spcBef>
                <a:buFontTx/>
                <a:buNone/>
              </a:pPr>
              <a:t>6</a:t>
            </a:fld>
            <a:endParaRPr lang="fr-FR" altLang="fr-FR" sz="1200">
              <a:solidFill>
                <a:schemeClr val="bg1"/>
              </a:solidFill>
            </a:endParaRPr>
          </a:p>
        </p:txBody>
      </p:sp>
      <p:cxnSp>
        <p:nvCxnSpPr>
          <p:cNvPr id="11" name="Connecteur droit avec flèche 24"/>
          <p:cNvCxnSpPr>
            <a:cxnSpLocks noChangeShapeType="1"/>
          </p:cNvCxnSpPr>
          <p:nvPr/>
        </p:nvCxnSpPr>
        <p:spPr bwMode="auto">
          <a:xfrm>
            <a:off x="1497013" y="908720"/>
            <a:ext cx="0" cy="5664200"/>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a:off x="1331913" y="1124620"/>
            <a:ext cx="330200" cy="1587"/>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sp>
        <p:nvSpPr>
          <p:cNvPr id="13" name="Rectangle 34"/>
          <p:cNvSpPr/>
          <p:nvPr/>
        </p:nvSpPr>
        <p:spPr>
          <a:xfrm>
            <a:off x="1832109" y="1125537"/>
            <a:ext cx="6550025" cy="938719"/>
          </a:xfrm>
          <a:prstGeom prst="rect">
            <a:avLst/>
          </a:prstGeom>
          <a:noFill/>
          <a:ln>
            <a:noFill/>
            <a:prstDash val="solid"/>
          </a:ln>
        </p:spPr>
        <p:txBody>
          <a:bodyPr>
            <a:spAutoFit/>
          </a:bodyPr>
          <a:lstStyle/>
          <a:p>
            <a:pPr marL="0" lvl="1" algn="just" eaLnBrk="1" fontAlgn="auto" hangingPunct="1">
              <a:spcBef>
                <a:spcPts val="0"/>
              </a:spcBef>
              <a:spcAft>
                <a:spcPts val="0"/>
              </a:spcAft>
              <a:defRPr sz="1800" b="0" i="0" u="none" strike="noStrike" kern="0" cap="none" spc="0" baseline="0">
                <a:solidFill>
                  <a:srgbClr val="000000"/>
                </a:solidFill>
                <a:uFillTx/>
              </a:defRPr>
            </a:pPr>
            <a:r>
              <a:rPr lang="fr-FR" sz="1100" kern="0" dirty="0">
                <a:solidFill>
                  <a:schemeClr val="bg2"/>
                </a:solidFill>
                <a:latin typeface="Calibri"/>
                <a:cs typeface=""/>
              </a:rPr>
              <a:t>Mise en place d’une stratégie nationale de sécurité routière, sur une période de 10 ans, pour lutter contre la recrudescence des accidents de la circulation routière</a:t>
            </a:r>
          </a:p>
          <a:p>
            <a:pPr marL="285750" lvl="1" indent="-285750" algn="just"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fr-FR" sz="1100" b="1" u="sng" kern="0" dirty="0">
                <a:solidFill>
                  <a:schemeClr val="bg2"/>
                </a:solidFill>
                <a:latin typeface="Calibri"/>
                <a:cs typeface=""/>
              </a:rPr>
              <a:t>Objectif : </a:t>
            </a:r>
            <a:r>
              <a:rPr lang="fr-FR" sz="1100" kern="0" dirty="0">
                <a:solidFill>
                  <a:schemeClr val="bg2"/>
                </a:solidFill>
                <a:latin typeface="Calibri"/>
                <a:cs typeface=""/>
              </a:rPr>
              <a:t>Inverser la tendance à la hausse, puis réduire de manière durable et continue le nombre annuel de tués et de blessés graves</a:t>
            </a:r>
          </a:p>
          <a:p>
            <a:pPr marL="285750" lvl="1" indent="-285750" algn="just"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fr-FR" sz="1100" b="1" u="sng" kern="0" dirty="0">
                <a:solidFill>
                  <a:schemeClr val="bg2"/>
                </a:solidFill>
                <a:latin typeface="Calibri"/>
                <a:cs typeface=""/>
              </a:rPr>
              <a:t>Outil </a:t>
            </a:r>
            <a:r>
              <a:rPr lang="fr-FR" sz="1100" kern="0" dirty="0">
                <a:solidFill>
                  <a:schemeClr val="bg2"/>
                </a:solidFill>
                <a:latin typeface="Calibri"/>
                <a:cs typeface=""/>
              </a:rPr>
              <a:t>: Le Plan Stratégique Intégré d’Urgence triennal (PSIU)</a:t>
            </a:r>
          </a:p>
        </p:txBody>
      </p:sp>
      <p:sp>
        <p:nvSpPr>
          <p:cNvPr id="14" name="Rectangle 48"/>
          <p:cNvSpPr>
            <a:spLocks noChangeArrowheads="1"/>
          </p:cNvSpPr>
          <p:nvPr/>
        </p:nvSpPr>
        <p:spPr bwMode="auto">
          <a:xfrm>
            <a:off x="293688" y="980157"/>
            <a:ext cx="857250" cy="334963"/>
          </a:xfrm>
          <a:prstGeom prst="rect">
            <a:avLst/>
          </a:prstGeom>
          <a:solidFill>
            <a:schemeClr val="accent5">
              <a:lumMod val="75000"/>
            </a:schemeClr>
          </a:solidFill>
          <a:ln w="9528">
            <a:solidFill>
              <a:schemeClr val="accent5">
                <a:lumMod val="75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600" b="1" dirty="0">
                <a:ea typeface="ヒラギノ角ゴ Pro W3"/>
                <a:cs typeface="ヒラギノ角ゴ Pro W3"/>
              </a:rPr>
              <a:t>2003</a:t>
            </a:r>
          </a:p>
        </p:txBody>
      </p:sp>
      <p:grpSp>
        <p:nvGrpSpPr>
          <p:cNvPr id="15" name="Groupe 36"/>
          <p:cNvGrpSpPr>
            <a:grpSpLocks/>
          </p:cNvGrpSpPr>
          <p:nvPr/>
        </p:nvGrpSpPr>
        <p:grpSpPr bwMode="auto">
          <a:xfrm>
            <a:off x="1328872" y="2064256"/>
            <a:ext cx="330200" cy="2448705"/>
            <a:chOff x="1780233" y="2713568"/>
            <a:chExt cx="329706" cy="2448987"/>
          </a:xfrm>
        </p:grpSpPr>
        <p:cxnSp>
          <p:nvCxnSpPr>
            <p:cNvPr id="16" name="Connecteur droit 13"/>
            <p:cNvCxnSpPr>
              <a:cxnSpLocks noChangeShapeType="1"/>
            </p:cNvCxnSpPr>
            <p:nvPr/>
          </p:nvCxnSpPr>
          <p:spPr bwMode="auto">
            <a:xfrm>
              <a:off x="1780233" y="2713568"/>
              <a:ext cx="329706" cy="3840"/>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cxnSp>
          <p:nvCxnSpPr>
            <p:cNvPr id="17" name="Connecteur droit 15"/>
            <p:cNvCxnSpPr>
              <a:cxnSpLocks noChangeShapeType="1"/>
            </p:cNvCxnSpPr>
            <p:nvPr/>
          </p:nvCxnSpPr>
          <p:spPr bwMode="auto">
            <a:xfrm>
              <a:off x="1780233" y="5158714"/>
              <a:ext cx="329706" cy="3841"/>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grpSp>
      <p:sp>
        <p:nvSpPr>
          <p:cNvPr id="19" name="Rectangle 55"/>
          <p:cNvSpPr>
            <a:spLocks noChangeArrowheads="1"/>
          </p:cNvSpPr>
          <p:nvPr/>
        </p:nvSpPr>
        <p:spPr bwMode="auto">
          <a:xfrm>
            <a:off x="338971" y="1878734"/>
            <a:ext cx="857250" cy="334962"/>
          </a:xfrm>
          <a:prstGeom prst="rect">
            <a:avLst/>
          </a:prstGeom>
          <a:solidFill>
            <a:schemeClr val="accent5">
              <a:lumMod val="75000"/>
            </a:schemeClr>
          </a:solidFill>
          <a:ln w="9528">
            <a:solidFill>
              <a:schemeClr val="accent5">
                <a:lumMod val="75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600" b="1" dirty="0">
                <a:ea typeface="ヒラギノ角ゴ Pro W3"/>
                <a:cs typeface="ヒラギノ角ゴ Pro W3"/>
              </a:rPr>
              <a:t>2004</a:t>
            </a:r>
          </a:p>
        </p:txBody>
      </p:sp>
      <p:sp>
        <p:nvSpPr>
          <p:cNvPr id="20" name="Rectangle 56"/>
          <p:cNvSpPr>
            <a:spLocks noChangeArrowheads="1"/>
          </p:cNvSpPr>
          <p:nvPr/>
        </p:nvSpPr>
        <p:spPr bwMode="auto">
          <a:xfrm>
            <a:off x="368404" y="4341638"/>
            <a:ext cx="857250" cy="334963"/>
          </a:xfrm>
          <a:prstGeom prst="rect">
            <a:avLst/>
          </a:prstGeom>
          <a:solidFill>
            <a:schemeClr val="accent5">
              <a:lumMod val="75000"/>
            </a:schemeClr>
          </a:solidFill>
          <a:ln w="9528">
            <a:solidFill>
              <a:schemeClr val="accent5">
                <a:lumMod val="75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600" b="1" dirty="0">
                <a:ea typeface="ヒラギノ角ゴ Pro W3"/>
                <a:cs typeface="ヒラギノ角ゴ Pro W3"/>
              </a:rPr>
              <a:t>2006</a:t>
            </a:r>
          </a:p>
        </p:txBody>
      </p:sp>
      <p:sp>
        <p:nvSpPr>
          <p:cNvPr id="21" name="Rectangle 64"/>
          <p:cNvSpPr>
            <a:spLocks noChangeArrowheads="1"/>
          </p:cNvSpPr>
          <p:nvPr/>
        </p:nvSpPr>
        <p:spPr bwMode="auto">
          <a:xfrm>
            <a:off x="1685496" y="2283653"/>
            <a:ext cx="6550025" cy="1046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001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just" eaLnBrk="1" hangingPunct="1">
              <a:lnSpc>
                <a:spcPct val="100000"/>
              </a:lnSpc>
              <a:spcBef>
                <a:spcPct val="0"/>
              </a:spcBef>
              <a:buFontTx/>
              <a:buNone/>
            </a:pPr>
            <a:r>
              <a:rPr lang="fr-FR" altLang="fr-FR" sz="1400" dirty="0">
                <a:solidFill>
                  <a:schemeClr val="bg2"/>
                </a:solidFill>
              </a:rPr>
              <a:t>Objectif du PSIU I : Stabiliser le nombre de tués et de blessés</a:t>
            </a:r>
          </a:p>
          <a:p>
            <a:pPr marL="0" lvl="1" algn="just" eaLnBrk="1" hangingPunct="1">
              <a:lnSpc>
                <a:spcPct val="100000"/>
              </a:lnSpc>
              <a:spcBef>
                <a:spcPct val="0"/>
              </a:spcBef>
              <a:buFontTx/>
              <a:buNone/>
            </a:pPr>
            <a:endParaRPr lang="fr-FR" altLang="fr-FR" sz="1200" dirty="0">
              <a:solidFill>
                <a:schemeClr val="bg2"/>
              </a:solidFill>
            </a:endParaRPr>
          </a:p>
          <a:p>
            <a:pPr marL="0" lvl="1" algn="just" eaLnBrk="1" hangingPunct="1">
              <a:lnSpc>
                <a:spcPct val="100000"/>
              </a:lnSpc>
              <a:spcBef>
                <a:spcPct val="0"/>
              </a:spcBef>
              <a:buFontTx/>
              <a:buNone/>
            </a:pPr>
            <a:r>
              <a:rPr lang="fr-FR" altLang="fr-FR" sz="1200" dirty="0">
                <a:solidFill>
                  <a:schemeClr val="bg2"/>
                </a:solidFill>
              </a:rPr>
              <a:t>Ce premier plan a été l’occasion d’amorcer la mise en œuvre de la stratégie nationale de sécurité routière et de montrer que le fléau de l’insécurité routière pouvait être contrecarré par la mise en œuvre intégrée du plan à travers </a:t>
            </a:r>
            <a:r>
              <a:rPr lang="fr-FR" altLang="fr-FR" sz="1200" dirty="0" smtClean="0">
                <a:solidFill>
                  <a:schemeClr val="bg2"/>
                </a:solidFill>
              </a:rPr>
              <a:t>la définitions des axes stratégiques.</a:t>
            </a:r>
            <a:endParaRPr lang="fr-FR" altLang="fr-FR" sz="1200" dirty="0">
              <a:solidFill>
                <a:schemeClr val="bg2"/>
              </a:solidFill>
            </a:endParaRPr>
          </a:p>
        </p:txBody>
      </p:sp>
      <p:sp>
        <p:nvSpPr>
          <p:cNvPr id="22" name="Ellipse 65"/>
          <p:cNvSpPr>
            <a:spLocks/>
          </p:cNvSpPr>
          <p:nvPr/>
        </p:nvSpPr>
        <p:spPr bwMode="auto">
          <a:xfrm>
            <a:off x="89139" y="2406992"/>
            <a:ext cx="1322387" cy="469900"/>
          </a:xfrm>
          <a:custGeom>
            <a:avLst/>
            <a:gdLst>
              <a:gd name="T0" fmla="*/ 660975 w 1322533"/>
              <a:gd name="T1" fmla="*/ 0 h 469498"/>
              <a:gd name="T2" fmla="*/ 1321949 w 1322533"/>
              <a:gd name="T3" fmla="*/ 235554 h 469498"/>
              <a:gd name="T4" fmla="*/ 660975 w 1322533"/>
              <a:gd name="T5" fmla="*/ 471108 h 469498"/>
              <a:gd name="T6" fmla="*/ 0 w 1322533"/>
              <a:gd name="T7" fmla="*/ 235554 h 469498"/>
              <a:gd name="T8" fmla="*/ 193596 w 1322533"/>
              <a:gd name="T9" fmla="*/ 68992 h 469498"/>
              <a:gd name="T10" fmla="*/ 193596 w 1322533"/>
              <a:gd name="T11" fmla="*/ 402116 h 469498"/>
              <a:gd name="T12" fmla="*/ 1128353 w 1322533"/>
              <a:gd name="T13" fmla="*/ 402116 h 469498"/>
              <a:gd name="T14" fmla="*/ 1128353 w 1322533"/>
              <a:gd name="T15" fmla="*/ 68992 h 4694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93680 w 1322533"/>
              <a:gd name="T25" fmla="*/ 68756 h 469498"/>
              <a:gd name="T26" fmla="*/ 1128853 w 1322533"/>
              <a:gd name="T27" fmla="*/ 400742 h 4694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2533" h="469498">
                <a:moveTo>
                  <a:pt x="0" y="234749"/>
                </a:moveTo>
                <a:lnTo>
                  <a:pt x="0" y="234749"/>
                </a:lnTo>
                <a:cubicBezTo>
                  <a:pt x="0" y="105100"/>
                  <a:pt x="296058" y="0"/>
                  <a:pt x="661265" y="0"/>
                </a:cubicBezTo>
                <a:cubicBezTo>
                  <a:pt x="1026473" y="0"/>
                  <a:pt x="1322532" y="105100"/>
                  <a:pt x="1322532" y="234749"/>
                </a:cubicBezTo>
                <a:cubicBezTo>
                  <a:pt x="1322532" y="364397"/>
                  <a:pt x="1026473" y="469497"/>
                  <a:pt x="661266" y="469498"/>
                </a:cubicBezTo>
                <a:cubicBezTo>
                  <a:pt x="296058" y="469498"/>
                  <a:pt x="0" y="364397"/>
                  <a:pt x="0" y="234749"/>
                </a:cubicBezTo>
                <a:close/>
              </a:path>
            </a:pathLst>
          </a:custGeom>
          <a:solidFill>
            <a:schemeClr val="accent5">
              <a:lumMod val="60000"/>
              <a:lumOff val="40000"/>
            </a:schemeClr>
          </a:solidFill>
          <a:ln w="9528">
            <a:solidFill>
              <a:schemeClr val="accent5">
                <a:lumMod val="60000"/>
                <a:lumOff val="40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800" dirty="0">
                <a:solidFill>
                  <a:schemeClr val="accent5">
                    <a:lumMod val="50000"/>
                  </a:schemeClr>
                </a:solidFill>
                <a:latin typeface="Lucida Sans" panose="020B0602030504020204" pitchFamily="34" charset="0"/>
                <a:ea typeface="ヒラギノ角ゴ Pro W3"/>
                <a:cs typeface="ヒラギノ角ゴ Pro W3"/>
              </a:rPr>
              <a:t>PSIU I</a:t>
            </a:r>
          </a:p>
        </p:txBody>
      </p:sp>
      <p:sp>
        <p:nvSpPr>
          <p:cNvPr id="23" name="Ellipse 14"/>
          <p:cNvSpPr>
            <a:spLocks/>
          </p:cNvSpPr>
          <p:nvPr/>
        </p:nvSpPr>
        <p:spPr bwMode="auto">
          <a:xfrm>
            <a:off x="106402" y="2953286"/>
            <a:ext cx="1322387" cy="468313"/>
          </a:xfrm>
          <a:custGeom>
            <a:avLst/>
            <a:gdLst>
              <a:gd name="T0" fmla="*/ 660975 w 1322533"/>
              <a:gd name="T1" fmla="*/ 0 h 469498"/>
              <a:gd name="T2" fmla="*/ 1321949 w 1322533"/>
              <a:gd name="T3" fmla="*/ 232388 h 469498"/>
              <a:gd name="T4" fmla="*/ 660975 w 1322533"/>
              <a:gd name="T5" fmla="*/ 464776 h 469498"/>
              <a:gd name="T6" fmla="*/ 0 w 1322533"/>
              <a:gd name="T7" fmla="*/ 232388 h 469498"/>
              <a:gd name="T8" fmla="*/ 193596 w 1322533"/>
              <a:gd name="T9" fmla="*/ 68064 h 469498"/>
              <a:gd name="T10" fmla="*/ 193596 w 1322533"/>
              <a:gd name="T11" fmla="*/ 396712 h 469498"/>
              <a:gd name="T12" fmla="*/ 1128353 w 1322533"/>
              <a:gd name="T13" fmla="*/ 396712 h 469498"/>
              <a:gd name="T14" fmla="*/ 1128353 w 1322533"/>
              <a:gd name="T15" fmla="*/ 68064 h 4694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93680 w 1322533"/>
              <a:gd name="T25" fmla="*/ 68756 h 469498"/>
              <a:gd name="T26" fmla="*/ 1128853 w 1322533"/>
              <a:gd name="T27" fmla="*/ 400742 h 4694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2533" h="469498">
                <a:moveTo>
                  <a:pt x="0" y="234749"/>
                </a:moveTo>
                <a:lnTo>
                  <a:pt x="0" y="234749"/>
                </a:lnTo>
                <a:cubicBezTo>
                  <a:pt x="0" y="105100"/>
                  <a:pt x="296058" y="0"/>
                  <a:pt x="661265" y="0"/>
                </a:cubicBezTo>
                <a:cubicBezTo>
                  <a:pt x="1026473" y="0"/>
                  <a:pt x="1322532" y="105100"/>
                  <a:pt x="1322532" y="234749"/>
                </a:cubicBezTo>
                <a:cubicBezTo>
                  <a:pt x="1322532" y="364397"/>
                  <a:pt x="1026473" y="469497"/>
                  <a:pt x="661266" y="469498"/>
                </a:cubicBezTo>
                <a:cubicBezTo>
                  <a:pt x="296058" y="469498"/>
                  <a:pt x="0" y="364397"/>
                  <a:pt x="0" y="234749"/>
                </a:cubicBezTo>
                <a:close/>
              </a:path>
            </a:pathLst>
          </a:custGeom>
          <a:solidFill>
            <a:schemeClr val="accent5">
              <a:lumMod val="60000"/>
              <a:lumOff val="40000"/>
            </a:schemeClr>
          </a:solidFill>
          <a:ln>
            <a:solidFill>
              <a:schemeClr val="accent5">
                <a:lumMod val="60000"/>
                <a:lumOff val="40000"/>
              </a:schemeClr>
            </a:solidFill>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800" dirty="0">
                <a:solidFill>
                  <a:schemeClr val="accent5">
                    <a:lumMod val="50000"/>
                  </a:schemeClr>
                </a:solidFill>
                <a:latin typeface="Lucida Sans" panose="020B0602030504020204" pitchFamily="34" charset="0"/>
                <a:ea typeface="ヒラギノ角ゴ Pro W3"/>
                <a:cs typeface="ヒラギノ角ゴ Pro W3"/>
              </a:rPr>
              <a:t>PNC I</a:t>
            </a:r>
          </a:p>
        </p:txBody>
      </p:sp>
      <p:sp>
        <p:nvSpPr>
          <p:cNvPr id="24" name="Rectangle 15"/>
          <p:cNvSpPr>
            <a:spLocks noChangeArrowheads="1"/>
          </p:cNvSpPr>
          <p:nvPr/>
        </p:nvSpPr>
        <p:spPr bwMode="auto">
          <a:xfrm>
            <a:off x="1712318" y="3330093"/>
            <a:ext cx="6550025"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just" eaLnBrk="1" hangingPunct="1">
              <a:lnSpc>
                <a:spcPct val="100000"/>
              </a:lnSpc>
              <a:spcBef>
                <a:spcPct val="0"/>
              </a:spcBef>
              <a:buFontTx/>
              <a:buNone/>
            </a:pPr>
            <a:r>
              <a:rPr lang="fr-FR" altLang="fr-FR" sz="1200" dirty="0">
                <a:solidFill>
                  <a:schemeClr val="bg2"/>
                </a:solidFill>
              </a:rPr>
              <a:t>L’axe 3 « Contrôle et sanctions » constitue un axe phare et un levier incontournable pour atteindre les objectifs de la sécurité routière inscrits au PSIU.</a:t>
            </a:r>
          </a:p>
          <a:p>
            <a:pPr marL="0" lvl="1" algn="just" eaLnBrk="1" hangingPunct="1">
              <a:lnSpc>
                <a:spcPct val="100000"/>
              </a:lnSpc>
              <a:spcBef>
                <a:spcPct val="0"/>
              </a:spcBef>
              <a:buFontTx/>
              <a:buNone/>
            </a:pPr>
            <a:endParaRPr lang="fr-FR" altLang="fr-FR" sz="700" dirty="0">
              <a:solidFill>
                <a:schemeClr val="bg2"/>
              </a:solidFill>
            </a:endParaRPr>
          </a:p>
          <a:p>
            <a:pPr marL="0" lvl="1" algn="just" eaLnBrk="1" hangingPunct="1">
              <a:lnSpc>
                <a:spcPct val="100000"/>
              </a:lnSpc>
              <a:spcBef>
                <a:spcPct val="0"/>
              </a:spcBef>
              <a:buFontTx/>
              <a:buNone/>
            </a:pPr>
            <a:r>
              <a:rPr lang="fr-FR" altLang="fr-FR" sz="1200" dirty="0">
                <a:solidFill>
                  <a:schemeClr val="bg2"/>
                </a:solidFill>
              </a:rPr>
              <a:t>Le PNC est un cadre de travail permettant le maximum de coordination, de concertation, de complémentarité et de synergie entre les différents corps de contrôle.</a:t>
            </a:r>
          </a:p>
        </p:txBody>
      </p:sp>
      <p:cxnSp>
        <p:nvCxnSpPr>
          <p:cNvPr id="32" name="Connecteur droit 19"/>
          <p:cNvCxnSpPr>
            <a:cxnSpLocks noChangeShapeType="1"/>
          </p:cNvCxnSpPr>
          <p:nvPr/>
        </p:nvCxnSpPr>
        <p:spPr bwMode="auto">
          <a:xfrm flipV="1">
            <a:off x="1340268" y="5047528"/>
            <a:ext cx="307408" cy="9509"/>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sp>
        <p:nvSpPr>
          <p:cNvPr id="33" name="Rectangle 29"/>
          <p:cNvSpPr>
            <a:spLocks noChangeArrowheads="1"/>
          </p:cNvSpPr>
          <p:nvPr/>
        </p:nvSpPr>
        <p:spPr bwMode="auto">
          <a:xfrm>
            <a:off x="246064" y="6093296"/>
            <a:ext cx="1077912" cy="292100"/>
          </a:xfrm>
          <a:prstGeom prst="rect">
            <a:avLst/>
          </a:prstGeom>
          <a:solidFill>
            <a:schemeClr val="accent5">
              <a:lumMod val="50000"/>
            </a:schemeClr>
          </a:solidFill>
          <a:ln w="9528">
            <a:solidFill>
              <a:schemeClr val="accent5">
                <a:lumMod val="50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600" b="1" dirty="0">
                <a:ea typeface="ヒラギノ角ゴ Pro W3"/>
                <a:cs typeface="ヒラギノ角ゴ Pro W3"/>
              </a:rPr>
              <a:t>2010</a:t>
            </a:r>
          </a:p>
        </p:txBody>
      </p:sp>
      <p:sp>
        <p:nvSpPr>
          <p:cNvPr id="35" name="Rectangle 28"/>
          <p:cNvSpPr>
            <a:spLocks noChangeArrowheads="1"/>
          </p:cNvSpPr>
          <p:nvPr/>
        </p:nvSpPr>
        <p:spPr bwMode="auto">
          <a:xfrm>
            <a:off x="368404" y="4869160"/>
            <a:ext cx="876300" cy="334963"/>
          </a:xfrm>
          <a:prstGeom prst="rect">
            <a:avLst/>
          </a:prstGeom>
          <a:solidFill>
            <a:schemeClr val="accent5">
              <a:lumMod val="50000"/>
            </a:schemeClr>
          </a:solidFill>
          <a:ln w="9528">
            <a:solidFill>
              <a:schemeClr val="accent5">
                <a:lumMod val="50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600" b="1" dirty="0">
                <a:ea typeface="ヒラギノ角ゴ Pro W3"/>
                <a:cs typeface="ヒラギノ角ゴ Pro W3"/>
              </a:rPr>
              <a:t>2008</a:t>
            </a:r>
          </a:p>
        </p:txBody>
      </p:sp>
      <p:sp>
        <p:nvSpPr>
          <p:cNvPr id="36" name="Rectangle 30"/>
          <p:cNvSpPr>
            <a:spLocks noChangeArrowheads="1"/>
          </p:cNvSpPr>
          <p:nvPr/>
        </p:nvSpPr>
        <p:spPr bwMode="auto">
          <a:xfrm>
            <a:off x="1779825" y="5267990"/>
            <a:ext cx="70231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l" eaLnBrk="1" hangingPunct="1">
              <a:lnSpc>
                <a:spcPct val="100000"/>
              </a:lnSpc>
              <a:spcBef>
                <a:spcPct val="0"/>
              </a:spcBef>
              <a:buFontTx/>
              <a:buNone/>
            </a:pPr>
            <a:r>
              <a:rPr lang="fr-FR" altLang="fr-FR" sz="1200" b="1" dirty="0">
                <a:solidFill>
                  <a:schemeClr val="bg2"/>
                </a:solidFill>
              </a:rPr>
              <a:t>Objectif</a:t>
            </a:r>
            <a:r>
              <a:rPr lang="fr-FR" altLang="fr-FR" sz="1200" dirty="0">
                <a:solidFill>
                  <a:schemeClr val="bg2"/>
                </a:solidFill>
              </a:rPr>
              <a:t> : Instaurer une tendance continue à la baisse des nombres annuels de tués et de blessés graves</a:t>
            </a:r>
          </a:p>
          <a:p>
            <a:pPr marL="0" lvl="1" algn="l" eaLnBrk="1" hangingPunct="1">
              <a:lnSpc>
                <a:spcPct val="100000"/>
              </a:lnSpc>
              <a:spcBef>
                <a:spcPct val="0"/>
              </a:spcBef>
              <a:buFontTx/>
              <a:buNone/>
            </a:pPr>
            <a:endParaRPr lang="fr-FR" altLang="fr-FR" sz="1200" dirty="0">
              <a:solidFill>
                <a:srgbClr val="000099"/>
              </a:solidFill>
            </a:endParaRPr>
          </a:p>
        </p:txBody>
      </p:sp>
      <p:sp>
        <p:nvSpPr>
          <p:cNvPr id="37" name="Ellipse 19"/>
          <p:cNvSpPr>
            <a:spLocks/>
          </p:cNvSpPr>
          <p:nvPr/>
        </p:nvSpPr>
        <p:spPr bwMode="auto">
          <a:xfrm>
            <a:off x="103427" y="5637322"/>
            <a:ext cx="1308099" cy="365125"/>
          </a:xfrm>
          <a:custGeom>
            <a:avLst/>
            <a:gdLst>
              <a:gd name="T0" fmla="*/ 791115 w 1484592"/>
              <a:gd name="T1" fmla="*/ 0 h 469498"/>
              <a:gd name="T2" fmla="*/ 1582228 w 1484592"/>
              <a:gd name="T3" fmla="*/ 235554 h 469498"/>
              <a:gd name="T4" fmla="*/ 791115 w 1484592"/>
              <a:gd name="T5" fmla="*/ 471108 h 469498"/>
              <a:gd name="T6" fmla="*/ 0 w 1484592"/>
              <a:gd name="T7" fmla="*/ 235554 h 469498"/>
              <a:gd name="T8" fmla="*/ 231712 w 1484592"/>
              <a:gd name="T9" fmla="*/ 68992 h 469498"/>
              <a:gd name="T10" fmla="*/ 231712 w 1484592"/>
              <a:gd name="T11" fmla="*/ 402116 h 469498"/>
              <a:gd name="T12" fmla="*/ 1350517 w 1484592"/>
              <a:gd name="T13" fmla="*/ 402116 h 469498"/>
              <a:gd name="T14" fmla="*/ 1350517 w 1484592"/>
              <a:gd name="T15" fmla="*/ 68992 h 4694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17413 w 1484592"/>
              <a:gd name="T25" fmla="*/ 68756 h 469498"/>
              <a:gd name="T26" fmla="*/ 1267179 w 1484592"/>
              <a:gd name="T27" fmla="*/ 400742 h 4694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4592" h="469498">
                <a:moveTo>
                  <a:pt x="0" y="234749"/>
                </a:moveTo>
                <a:lnTo>
                  <a:pt x="0" y="234749"/>
                </a:lnTo>
                <a:cubicBezTo>
                  <a:pt x="0" y="105100"/>
                  <a:pt x="332337" y="0"/>
                  <a:pt x="742295" y="0"/>
                </a:cubicBezTo>
                <a:cubicBezTo>
                  <a:pt x="1152254" y="0"/>
                  <a:pt x="1484592" y="105100"/>
                  <a:pt x="1484592" y="234749"/>
                </a:cubicBezTo>
                <a:cubicBezTo>
                  <a:pt x="1484592" y="364397"/>
                  <a:pt x="1152254" y="469497"/>
                  <a:pt x="742296" y="469498"/>
                </a:cubicBezTo>
                <a:cubicBezTo>
                  <a:pt x="332337" y="469498"/>
                  <a:pt x="0" y="364397"/>
                  <a:pt x="0" y="234749"/>
                </a:cubicBezTo>
                <a:close/>
              </a:path>
            </a:pathLst>
          </a:custGeom>
          <a:solidFill>
            <a:schemeClr val="accent5">
              <a:lumMod val="60000"/>
              <a:lumOff val="40000"/>
            </a:schemeClr>
          </a:solidFill>
          <a:ln>
            <a:solidFill>
              <a:schemeClr val="accent5">
                <a:lumMod val="60000"/>
                <a:lumOff val="40000"/>
              </a:schemeClr>
            </a:solidFill>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800" dirty="0">
                <a:solidFill>
                  <a:schemeClr val="accent5">
                    <a:lumMod val="50000"/>
                  </a:schemeClr>
                </a:solidFill>
                <a:latin typeface="Lucida Sans" panose="020B0602030504020204" pitchFamily="34" charset="0"/>
                <a:ea typeface="ヒラギノ角ゴ Pro W3"/>
                <a:cs typeface="ヒラギノ角ゴ Pro W3"/>
              </a:rPr>
              <a:t>PNC II</a:t>
            </a:r>
          </a:p>
        </p:txBody>
      </p:sp>
      <p:sp>
        <p:nvSpPr>
          <p:cNvPr id="38" name="Ellipse 31"/>
          <p:cNvSpPr>
            <a:spLocks/>
          </p:cNvSpPr>
          <p:nvPr/>
        </p:nvSpPr>
        <p:spPr bwMode="auto">
          <a:xfrm>
            <a:off x="103427" y="5220677"/>
            <a:ext cx="1330323" cy="322263"/>
          </a:xfrm>
          <a:custGeom>
            <a:avLst/>
            <a:gdLst>
              <a:gd name="T0" fmla="*/ 779284 w 1464759"/>
              <a:gd name="T1" fmla="*/ 0 h 469498"/>
              <a:gd name="T2" fmla="*/ 1558568 w 1464759"/>
              <a:gd name="T3" fmla="*/ 235554 h 469498"/>
              <a:gd name="T4" fmla="*/ 779284 w 1464759"/>
              <a:gd name="T5" fmla="*/ 471108 h 469498"/>
              <a:gd name="T6" fmla="*/ 0 w 1464759"/>
              <a:gd name="T7" fmla="*/ 235554 h 469498"/>
              <a:gd name="T8" fmla="*/ 228248 w 1464759"/>
              <a:gd name="T9" fmla="*/ 68992 h 469498"/>
              <a:gd name="T10" fmla="*/ 228248 w 1464759"/>
              <a:gd name="T11" fmla="*/ 402116 h 469498"/>
              <a:gd name="T12" fmla="*/ 1330321 w 1464759"/>
              <a:gd name="T13" fmla="*/ 402116 h 469498"/>
              <a:gd name="T14" fmla="*/ 1330321 w 1464759"/>
              <a:gd name="T15" fmla="*/ 68992 h 4694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14509 w 1464759"/>
              <a:gd name="T25" fmla="*/ 68756 h 469498"/>
              <a:gd name="T26" fmla="*/ 1250250 w 1464759"/>
              <a:gd name="T27" fmla="*/ 400742 h 4694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4759" h="469498">
                <a:moveTo>
                  <a:pt x="0" y="234749"/>
                </a:moveTo>
                <a:lnTo>
                  <a:pt x="0" y="234749"/>
                </a:lnTo>
                <a:cubicBezTo>
                  <a:pt x="0" y="105100"/>
                  <a:pt x="327897" y="0"/>
                  <a:pt x="732378" y="0"/>
                </a:cubicBezTo>
                <a:cubicBezTo>
                  <a:pt x="1136860" y="0"/>
                  <a:pt x="1464758" y="105100"/>
                  <a:pt x="1464758" y="234749"/>
                </a:cubicBezTo>
                <a:cubicBezTo>
                  <a:pt x="1464758" y="364397"/>
                  <a:pt x="1136860" y="469497"/>
                  <a:pt x="732379" y="469498"/>
                </a:cubicBezTo>
                <a:cubicBezTo>
                  <a:pt x="327897" y="469498"/>
                  <a:pt x="0" y="364397"/>
                  <a:pt x="0" y="234749"/>
                </a:cubicBezTo>
                <a:close/>
              </a:path>
            </a:pathLst>
          </a:custGeom>
          <a:solidFill>
            <a:schemeClr val="accent5">
              <a:lumMod val="60000"/>
              <a:lumOff val="40000"/>
            </a:schemeClr>
          </a:solidFill>
          <a:ln w="9528">
            <a:solidFill>
              <a:schemeClr val="accent5">
                <a:lumMod val="60000"/>
                <a:lumOff val="40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800" dirty="0">
                <a:solidFill>
                  <a:schemeClr val="accent5">
                    <a:lumMod val="50000"/>
                  </a:schemeClr>
                </a:solidFill>
                <a:latin typeface="Lucida Sans" panose="020B0602030504020204" pitchFamily="34" charset="0"/>
                <a:ea typeface="ヒラギノ角ゴ Pro W3"/>
                <a:cs typeface="ヒラギノ角ゴ Pro W3"/>
              </a:rPr>
              <a:t>PSIU II</a:t>
            </a:r>
          </a:p>
        </p:txBody>
      </p:sp>
      <p:cxnSp>
        <p:nvCxnSpPr>
          <p:cNvPr id="39" name="Connecteur droit 19"/>
          <p:cNvCxnSpPr>
            <a:cxnSpLocks noChangeShapeType="1"/>
          </p:cNvCxnSpPr>
          <p:nvPr/>
        </p:nvCxnSpPr>
        <p:spPr bwMode="auto">
          <a:xfrm flipV="1">
            <a:off x="1398733" y="6248802"/>
            <a:ext cx="307408" cy="9509"/>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 xmlns:p14="http://schemas.microsoft.com/office/powerpoint/2010/main" val="390596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0" fill="hold"/>
                                        <p:tgtEl>
                                          <p:spTgt spid="15"/>
                                        </p:tgtEl>
                                        <p:attrNameLst>
                                          <p:attrName>ppt_x</p:attrName>
                                        </p:attrNameLst>
                                      </p:cBhvr>
                                      <p:tavLst>
                                        <p:tav tm="0">
                                          <p:val>
                                            <p:strVal val="#ppt_x"/>
                                          </p:val>
                                        </p:tav>
                                        <p:tav tm="100000">
                                          <p:val>
                                            <p:strVal val="#ppt_x"/>
                                          </p:val>
                                        </p:tav>
                                      </p:tavLst>
                                    </p:anim>
                                    <p:anim calcmode="lin" valueType="num">
                                      <p:cBhvr additive="base">
                                        <p:cTn id="12" dur="5000" fill="hold"/>
                                        <p:tgtEl>
                                          <p:spTgt spid="15"/>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0" fill="hold"/>
                                        <p:tgtEl>
                                          <p:spTgt spid="12"/>
                                        </p:tgtEl>
                                        <p:attrNameLst>
                                          <p:attrName>ppt_x</p:attrName>
                                        </p:attrNameLst>
                                      </p:cBhvr>
                                      <p:tavLst>
                                        <p:tav tm="0">
                                          <p:val>
                                            <p:strVal val="#ppt_x"/>
                                          </p:val>
                                        </p:tav>
                                        <p:tav tm="100000">
                                          <p:val>
                                            <p:strVal val="#ppt_x"/>
                                          </p:val>
                                        </p:tav>
                                      </p:tavLst>
                                    </p:anim>
                                    <p:anim calcmode="lin" valueType="num">
                                      <p:cBhvr additive="base">
                                        <p:cTn id="16"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500"/>
                                        <p:tgtEl>
                                          <p:spTgt spid="23"/>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ox(in)">
                                      <p:cBhvr>
                                        <p:cTn id="55" dur="500"/>
                                        <p:tgtEl>
                                          <p:spTgt spid="35"/>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box(in)">
                                      <p:cBhvr>
                                        <p:cTn id="58" dur="500"/>
                                        <p:tgtEl>
                                          <p:spTgt spid="3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box(in)">
                                      <p:cBhvr>
                                        <p:cTn id="61" dur="500"/>
                                        <p:tgtEl>
                                          <p:spTgt spid="38"/>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box(in)">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linds(horizontal)">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9" grpId="0" animBg="1"/>
      <p:bldP spid="20" grpId="0" animBg="1"/>
      <p:bldP spid="21" grpId="0"/>
      <p:bldP spid="22" grpId="0" animBg="1"/>
      <p:bldP spid="23" grpId="0" animBg="1"/>
      <p:bldP spid="24" grpId="0"/>
      <p:bldP spid="33" grpId="0" animBg="1"/>
      <p:bldP spid="35" grpId="0" animBg="1"/>
      <p:bldP spid="36" grpId="0"/>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20" y="0"/>
            <a:ext cx="8858280" cy="868363"/>
          </a:xfrm>
        </p:spPr>
        <p:txBody>
          <a:bodyPr/>
          <a:lstStyle/>
          <a:p>
            <a:pPr eaLnBrk="0" hangingPunct="0"/>
            <a:r>
              <a:rPr lang="fr-FR" sz="2000" i="1" dirty="0">
                <a:latin typeface="Times New Roman" panose="02020603050405020304" pitchFamily="18" charset="0"/>
                <a:cs typeface="Times New Roman" panose="02020603050405020304" pitchFamily="18" charset="0"/>
              </a:rPr>
              <a:t>Mise en place de la première stratégie nationale de la sécurité routière 2004-2013</a:t>
            </a:r>
            <a:endParaRPr lang="en-US" sz="2000" i="1" dirty="0">
              <a:latin typeface="Times New Roman" panose="02020603050405020304" pitchFamily="18" charset="0"/>
              <a:cs typeface="Times New Roman" panose="02020603050405020304" pitchFamily="18" charset="0"/>
            </a:endParaRPr>
          </a:p>
        </p:txBody>
      </p:sp>
      <p:sp>
        <p:nvSpPr>
          <p:cNvPr id="7" name="Espace réservé du numéro de diapositive 6"/>
          <p:cNvSpPr>
            <a:spLocks noGrp="1"/>
          </p:cNvSpPr>
          <p:nvPr>
            <p:ph type="sldNum" sz="quarter" idx="12"/>
          </p:nvPr>
        </p:nvSpPr>
        <p:spPr>
          <a:xfrm>
            <a:off x="8858248" y="6567488"/>
            <a:ext cx="285752" cy="290512"/>
          </a:xfrm>
        </p:spPr>
        <p:txBody>
          <a:bodyPr/>
          <a:lstStyle/>
          <a:p>
            <a:fld id="{4821AECE-00F6-46AA-95E7-DD3C749019E8}" type="slidenum">
              <a:rPr lang="en-US" sz="1400" b="1" smtClean="0">
                <a:solidFill>
                  <a:schemeClr val="tx1"/>
                </a:solidFill>
              </a:rPr>
              <a:pPr/>
              <a:t>7</a:t>
            </a:fld>
            <a:endParaRPr lang="en-US" sz="1400" b="1" dirty="0">
              <a:solidFill>
                <a:schemeClr val="tx1"/>
              </a:solidFill>
            </a:endParaRPr>
          </a:p>
        </p:txBody>
      </p:sp>
      <p:sp>
        <p:nvSpPr>
          <p:cNvPr id="9" name="Espace réservé du numéro de diapositive 2"/>
          <p:cNvSpPr txBox="1">
            <a:spLocks/>
          </p:cNvSpPr>
          <p:nvPr/>
        </p:nvSpPr>
        <p:spPr bwMode="auto">
          <a:xfrm>
            <a:off x="7089775" y="6319367"/>
            <a:ext cx="2057400" cy="350837"/>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fontAlgn="base">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ctr"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ctr"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ctr"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ctr"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nSpc>
                <a:spcPct val="100000"/>
              </a:lnSpc>
              <a:spcBef>
                <a:spcPct val="0"/>
              </a:spcBef>
              <a:buFontTx/>
              <a:buNone/>
            </a:pPr>
            <a:fld id="{F649FA64-CBD5-46E0-B30F-919B2A1DE18E}" type="slidenum">
              <a:rPr lang="fr-FR" altLang="fr-FR" sz="1200" smtClean="0">
                <a:solidFill>
                  <a:schemeClr val="bg1"/>
                </a:solidFill>
              </a:rPr>
              <a:pPr>
                <a:lnSpc>
                  <a:spcPct val="100000"/>
                </a:lnSpc>
                <a:spcBef>
                  <a:spcPct val="0"/>
                </a:spcBef>
                <a:buFontTx/>
                <a:buNone/>
              </a:pPr>
              <a:t>7</a:t>
            </a:fld>
            <a:endParaRPr lang="fr-FR" altLang="fr-FR" sz="1200">
              <a:solidFill>
                <a:schemeClr val="bg1"/>
              </a:solidFill>
            </a:endParaRPr>
          </a:p>
        </p:txBody>
      </p:sp>
      <p:cxnSp>
        <p:nvCxnSpPr>
          <p:cNvPr id="11" name="Connecteur droit 13"/>
          <p:cNvCxnSpPr>
            <a:cxnSpLocks noChangeShapeType="1"/>
          </p:cNvCxnSpPr>
          <p:nvPr/>
        </p:nvCxnSpPr>
        <p:spPr bwMode="auto">
          <a:xfrm>
            <a:off x="1618475" y="3387077"/>
            <a:ext cx="338137" cy="1588"/>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cxnSp>
        <p:nvCxnSpPr>
          <p:cNvPr id="12" name="Connecteur droit 15"/>
          <p:cNvCxnSpPr>
            <a:cxnSpLocks noChangeShapeType="1"/>
          </p:cNvCxnSpPr>
          <p:nvPr/>
        </p:nvCxnSpPr>
        <p:spPr bwMode="auto">
          <a:xfrm>
            <a:off x="1603896" y="4268027"/>
            <a:ext cx="338137" cy="1587"/>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cxnSp>
        <p:nvCxnSpPr>
          <p:cNvPr id="13" name="Connecteur droit 19"/>
          <p:cNvCxnSpPr>
            <a:cxnSpLocks noChangeShapeType="1"/>
          </p:cNvCxnSpPr>
          <p:nvPr/>
        </p:nvCxnSpPr>
        <p:spPr bwMode="auto">
          <a:xfrm>
            <a:off x="1566991" y="1566930"/>
            <a:ext cx="338137" cy="1588"/>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cxnSp>
        <p:nvCxnSpPr>
          <p:cNvPr id="14" name="Connecteur droit 19"/>
          <p:cNvCxnSpPr>
            <a:cxnSpLocks noChangeShapeType="1"/>
          </p:cNvCxnSpPr>
          <p:nvPr/>
        </p:nvCxnSpPr>
        <p:spPr bwMode="auto">
          <a:xfrm flipV="1">
            <a:off x="1608653" y="1203623"/>
            <a:ext cx="307408" cy="9509"/>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sp>
        <p:nvSpPr>
          <p:cNvPr id="15" name="Rectangle 29"/>
          <p:cNvSpPr>
            <a:spLocks noChangeArrowheads="1"/>
          </p:cNvSpPr>
          <p:nvPr/>
        </p:nvSpPr>
        <p:spPr bwMode="auto">
          <a:xfrm>
            <a:off x="408401" y="1056663"/>
            <a:ext cx="1077912" cy="292100"/>
          </a:xfrm>
          <a:prstGeom prst="rect">
            <a:avLst/>
          </a:prstGeom>
          <a:solidFill>
            <a:schemeClr val="accent5">
              <a:lumMod val="50000"/>
            </a:schemeClr>
          </a:solidFill>
          <a:ln w="9528">
            <a:solidFill>
              <a:schemeClr val="accent5">
                <a:lumMod val="50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600" b="1" dirty="0">
                <a:ea typeface="ヒラギノ角ゴ Pro W3"/>
                <a:cs typeface="ヒラギノ角ゴ Pro W3"/>
              </a:rPr>
              <a:t>2010</a:t>
            </a:r>
          </a:p>
        </p:txBody>
      </p:sp>
      <p:sp>
        <p:nvSpPr>
          <p:cNvPr id="16" name="Rectangle 41"/>
          <p:cNvSpPr>
            <a:spLocks noChangeArrowheads="1"/>
          </p:cNvSpPr>
          <p:nvPr/>
        </p:nvSpPr>
        <p:spPr bwMode="auto">
          <a:xfrm>
            <a:off x="469876" y="2742068"/>
            <a:ext cx="1030288" cy="327025"/>
          </a:xfrm>
          <a:prstGeom prst="rect">
            <a:avLst/>
          </a:prstGeom>
          <a:solidFill>
            <a:schemeClr val="accent5">
              <a:lumMod val="50000"/>
            </a:schemeClr>
          </a:solidFill>
          <a:ln w="9528">
            <a:solidFill>
              <a:schemeClr val="accent5">
                <a:lumMod val="50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600" b="1" dirty="0">
                <a:ea typeface="ヒラギノ角ゴ Pro W3"/>
                <a:cs typeface="ヒラギノ角ゴ Pro W3"/>
              </a:rPr>
              <a:t>2011</a:t>
            </a:r>
          </a:p>
        </p:txBody>
      </p:sp>
      <p:sp>
        <p:nvSpPr>
          <p:cNvPr id="17" name="Rectangle 38"/>
          <p:cNvSpPr>
            <a:spLocks noChangeArrowheads="1"/>
          </p:cNvSpPr>
          <p:nvPr/>
        </p:nvSpPr>
        <p:spPr bwMode="auto">
          <a:xfrm>
            <a:off x="1831329" y="2168225"/>
            <a:ext cx="58386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l" eaLnBrk="1" hangingPunct="1">
              <a:lnSpc>
                <a:spcPct val="100000"/>
              </a:lnSpc>
              <a:spcBef>
                <a:spcPct val="0"/>
              </a:spcBef>
              <a:buFontTx/>
              <a:buNone/>
            </a:pPr>
            <a:r>
              <a:rPr lang="fr-FR" altLang="fr-FR" sz="1400" dirty="0">
                <a:solidFill>
                  <a:schemeClr val="bg2"/>
                </a:solidFill>
              </a:rPr>
              <a:t>Entrée en vigueur de la loi 52-05 portant code de la route</a:t>
            </a:r>
          </a:p>
        </p:txBody>
      </p:sp>
      <p:cxnSp>
        <p:nvCxnSpPr>
          <p:cNvPr id="18" name="Connecteur droit avec flèche 24"/>
          <p:cNvCxnSpPr>
            <a:cxnSpLocks noChangeShapeType="1"/>
          </p:cNvCxnSpPr>
          <p:nvPr/>
        </p:nvCxnSpPr>
        <p:spPr bwMode="auto">
          <a:xfrm>
            <a:off x="1758386" y="868363"/>
            <a:ext cx="29158" cy="5595074"/>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sp>
        <p:nvSpPr>
          <p:cNvPr id="19" name="ZoneTexte 33"/>
          <p:cNvSpPr txBox="1">
            <a:spLocks noChangeArrowheads="1"/>
          </p:cNvSpPr>
          <p:nvPr/>
        </p:nvSpPr>
        <p:spPr bwMode="auto">
          <a:xfrm>
            <a:off x="408401" y="1356000"/>
            <a:ext cx="11128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2000" b="1" i="1" dirty="0">
                <a:solidFill>
                  <a:schemeClr val="accent5">
                    <a:lumMod val="50000"/>
                  </a:schemeClr>
                </a:solidFill>
              </a:rPr>
              <a:t>mars</a:t>
            </a:r>
          </a:p>
        </p:txBody>
      </p:sp>
      <p:sp>
        <p:nvSpPr>
          <p:cNvPr id="26" name="Rectangle 35"/>
          <p:cNvSpPr/>
          <p:nvPr/>
        </p:nvSpPr>
        <p:spPr>
          <a:xfrm>
            <a:off x="1900218" y="1294178"/>
            <a:ext cx="6976716" cy="830997"/>
          </a:xfrm>
          <a:prstGeom prst="rect">
            <a:avLst/>
          </a:prstGeom>
          <a:noFill/>
          <a:ln>
            <a:noFill/>
            <a:prstDash val="solid"/>
          </a:ln>
        </p:spPr>
        <p:txBody>
          <a:bodyPr wrap="square">
            <a:spAutoFit/>
          </a:bodyPr>
          <a:lstStyle/>
          <a:p>
            <a:pPr marL="0" lvl="1" algn="l" eaLnBrk="1" fontAlgn="auto" hangingPunct="1">
              <a:spcBef>
                <a:spcPts val="0"/>
              </a:spcBef>
              <a:spcAft>
                <a:spcPts val="0"/>
              </a:spcAft>
              <a:defRPr sz="1800" b="0" i="0" u="none" strike="noStrike" kern="0" cap="none" spc="0" baseline="0">
                <a:solidFill>
                  <a:srgbClr val="000000"/>
                </a:solidFill>
                <a:uFillTx/>
              </a:defRPr>
            </a:pPr>
            <a:r>
              <a:rPr lang="fr-FR" sz="1200" b="1" i="1" kern="0" dirty="0">
                <a:solidFill>
                  <a:schemeClr val="bg2"/>
                </a:solidFill>
                <a:latin typeface="Calibri"/>
                <a:cs typeface=""/>
              </a:rPr>
              <a:t>Résolution de l’Assemblée générale des Nations Unies proclamant la décennie 2011 – 2020 « décennie d’action pour la sécurité routière »</a:t>
            </a:r>
          </a:p>
          <a:p>
            <a:pPr marL="0" lvl="1" algn="l" eaLnBrk="1" fontAlgn="auto" hangingPunct="1">
              <a:spcBef>
                <a:spcPts val="0"/>
              </a:spcBef>
              <a:spcAft>
                <a:spcPts val="0"/>
              </a:spcAft>
              <a:buSzPct val="100000"/>
              <a:defRPr sz="1800" b="0" i="0" u="none" strike="noStrike" kern="0" cap="none" spc="0" baseline="0">
                <a:solidFill>
                  <a:srgbClr val="000000"/>
                </a:solidFill>
                <a:uFillTx/>
              </a:defRPr>
            </a:pPr>
            <a:r>
              <a:rPr lang="fr-FR" sz="1200" b="1" i="1" kern="0" dirty="0">
                <a:solidFill>
                  <a:schemeClr val="bg2"/>
                </a:solidFill>
                <a:latin typeface="Calibri"/>
                <a:cs typeface=""/>
              </a:rPr>
              <a:t>Objectif : stabiliser puis réduire le nombre de décès imputables aux accidents de la route dans le monde</a:t>
            </a:r>
          </a:p>
          <a:p>
            <a:pPr marL="0" lvl="1" eaLnBrk="1" fontAlgn="auto" hangingPunct="1">
              <a:spcBef>
                <a:spcPts val="0"/>
              </a:spcBef>
              <a:spcAft>
                <a:spcPts val="0"/>
              </a:spcAft>
              <a:defRPr sz="1800" b="0" i="0" u="none" strike="noStrike" kern="0" cap="none" spc="0" baseline="0">
                <a:solidFill>
                  <a:srgbClr val="000000"/>
                </a:solidFill>
                <a:uFillTx/>
              </a:defRPr>
            </a:pPr>
            <a:endParaRPr lang="fr-FR" sz="1200" kern="0" dirty="0">
              <a:solidFill>
                <a:srgbClr val="000099"/>
              </a:solidFill>
              <a:latin typeface="Calibri"/>
              <a:cs typeface=""/>
            </a:endParaRPr>
          </a:p>
        </p:txBody>
      </p:sp>
      <p:sp>
        <p:nvSpPr>
          <p:cNvPr id="27" name="ZoneTexte 37"/>
          <p:cNvSpPr txBox="1">
            <a:spLocks noChangeArrowheads="1"/>
          </p:cNvSpPr>
          <p:nvPr/>
        </p:nvSpPr>
        <p:spPr bwMode="auto">
          <a:xfrm>
            <a:off x="403547" y="2102728"/>
            <a:ext cx="126523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600" b="1" dirty="0">
                <a:solidFill>
                  <a:srgbClr val="000099"/>
                </a:solidFill>
              </a:rPr>
              <a:t>1</a:t>
            </a:r>
            <a:r>
              <a:rPr lang="fr-FR" altLang="fr-FR" sz="1600" b="1" baseline="30000" dirty="0">
                <a:solidFill>
                  <a:srgbClr val="000099"/>
                </a:solidFill>
              </a:rPr>
              <a:t>er</a:t>
            </a:r>
            <a:r>
              <a:rPr lang="fr-FR" altLang="fr-FR" sz="1600" b="1" dirty="0">
                <a:solidFill>
                  <a:srgbClr val="000099"/>
                </a:solidFill>
              </a:rPr>
              <a:t> octobre</a:t>
            </a:r>
          </a:p>
        </p:txBody>
      </p:sp>
      <p:sp>
        <p:nvSpPr>
          <p:cNvPr id="30" name="Rectangle 42"/>
          <p:cNvSpPr>
            <a:spLocks noChangeArrowheads="1"/>
          </p:cNvSpPr>
          <p:nvPr/>
        </p:nvSpPr>
        <p:spPr bwMode="auto">
          <a:xfrm>
            <a:off x="408026" y="4105178"/>
            <a:ext cx="976035" cy="334962"/>
          </a:xfrm>
          <a:prstGeom prst="rect">
            <a:avLst/>
          </a:prstGeom>
          <a:solidFill>
            <a:schemeClr val="accent5">
              <a:lumMod val="50000"/>
            </a:schemeClr>
          </a:solidFill>
          <a:ln w="9528">
            <a:solidFill>
              <a:schemeClr val="accent5">
                <a:lumMod val="50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600" b="1" dirty="0">
                <a:ea typeface="ヒラギノ角ゴ Pro W3"/>
                <a:cs typeface="ヒラギノ角ゴ Pro W3"/>
              </a:rPr>
              <a:t>2013</a:t>
            </a:r>
          </a:p>
        </p:txBody>
      </p:sp>
      <p:sp>
        <p:nvSpPr>
          <p:cNvPr id="31" name="Rectangle 43"/>
          <p:cNvSpPr>
            <a:spLocks noChangeArrowheads="1"/>
          </p:cNvSpPr>
          <p:nvPr/>
        </p:nvSpPr>
        <p:spPr bwMode="auto">
          <a:xfrm>
            <a:off x="1879414" y="2740000"/>
            <a:ext cx="5582179"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l" eaLnBrk="1" hangingPunct="1">
              <a:lnSpc>
                <a:spcPct val="100000"/>
              </a:lnSpc>
              <a:spcBef>
                <a:spcPct val="0"/>
              </a:spcBef>
              <a:buFontTx/>
              <a:buNone/>
            </a:pPr>
            <a:r>
              <a:rPr lang="fr-FR" altLang="fr-FR" sz="1400" dirty="0">
                <a:solidFill>
                  <a:schemeClr val="bg2"/>
                </a:solidFill>
              </a:rPr>
              <a:t>Mise en œuvre des dispositions du code de la route</a:t>
            </a:r>
          </a:p>
          <a:p>
            <a:pPr marL="0" lvl="1" algn="l" eaLnBrk="1" hangingPunct="1">
              <a:lnSpc>
                <a:spcPct val="100000"/>
              </a:lnSpc>
              <a:spcBef>
                <a:spcPct val="0"/>
              </a:spcBef>
              <a:buFontTx/>
              <a:buNone/>
            </a:pPr>
            <a:endParaRPr lang="fr-FR" altLang="fr-FR" sz="1300" dirty="0">
              <a:solidFill>
                <a:srgbClr val="000099"/>
              </a:solidFill>
            </a:endParaRPr>
          </a:p>
        </p:txBody>
      </p:sp>
      <p:sp>
        <p:nvSpPr>
          <p:cNvPr id="32" name="Ellipse 44"/>
          <p:cNvSpPr>
            <a:spLocks/>
          </p:cNvSpPr>
          <p:nvPr/>
        </p:nvSpPr>
        <p:spPr bwMode="auto">
          <a:xfrm>
            <a:off x="113635" y="3675230"/>
            <a:ext cx="1453356" cy="335405"/>
          </a:xfrm>
          <a:custGeom>
            <a:avLst/>
            <a:gdLst>
              <a:gd name="T0" fmla="*/ 871583 w 1628006"/>
              <a:gd name="T1" fmla="*/ 0 h 469498"/>
              <a:gd name="T2" fmla="*/ 1743165 w 1628006"/>
              <a:gd name="T3" fmla="*/ 232386 h 469498"/>
              <a:gd name="T4" fmla="*/ 871583 w 1628006"/>
              <a:gd name="T5" fmla="*/ 464774 h 469498"/>
              <a:gd name="T6" fmla="*/ 0 w 1628006"/>
              <a:gd name="T7" fmla="*/ 232386 h 469498"/>
              <a:gd name="T8" fmla="*/ 255281 w 1628006"/>
              <a:gd name="T9" fmla="*/ 68064 h 469498"/>
              <a:gd name="T10" fmla="*/ 255281 w 1628006"/>
              <a:gd name="T11" fmla="*/ 396710 h 469498"/>
              <a:gd name="T12" fmla="*/ 1487884 w 1628006"/>
              <a:gd name="T13" fmla="*/ 396710 h 469498"/>
              <a:gd name="T14" fmla="*/ 1487884 w 1628006"/>
              <a:gd name="T15" fmla="*/ 68064 h 4694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38416 w 1628006"/>
              <a:gd name="T25" fmla="*/ 68756 h 469498"/>
              <a:gd name="T26" fmla="*/ 1389590 w 1628006"/>
              <a:gd name="T27" fmla="*/ 400742 h 4694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8006" h="469498">
                <a:moveTo>
                  <a:pt x="0" y="234749"/>
                </a:moveTo>
                <a:lnTo>
                  <a:pt x="0" y="234749"/>
                </a:lnTo>
                <a:cubicBezTo>
                  <a:pt x="0" y="105100"/>
                  <a:pt x="364441" y="0"/>
                  <a:pt x="814002" y="0"/>
                </a:cubicBezTo>
                <a:cubicBezTo>
                  <a:pt x="1263564" y="0"/>
                  <a:pt x="1628006" y="105100"/>
                  <a:pt x="1628006" y="234749"/>
                </a:cubicBezTo>
                <a:cubicBezTo>
                  <a:pt x="1628006" y="364397"/>
                  <a:pt x="1263564" y="469497"/>
                  <a:pt x="814003" y="469498"/>
                </a:cubicBezTo>
                <a:cubicBezTo>
                  <a:pt x="364441" y="469498"/>
                  <a:pt x="0" y="364397"/>
                  <a:pt x="0" y="234749"/>
                </a:cubicBezTo>
                <a:close/>
              </a:path>
            </a:pathLst>
          </a:custGeom>
          <a:solidFill>
            <a:schemeClr val="accent5">
              <a:lumMod val="60000"/>
              <a:lumOff val="40000"/>
            </a:schemeClr>
          </a:solidFill>
          <a:ln>
            <a:solidFill>
              <a:schemeClr val="accent5">
                <a:lumMod val="60000"/>
                <a:lumOff val="40000"/>
              </a:schemeClr>
            </a:solidFill>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800" dirty="0">
                <a:solidFill>
                  <a:schemeClr val="accent5">
                    <a:lumMod val="50000"/>
                  </a:schemeClr>
                </a:solidFill>
                <a:latin typeface="Lucida Sans" panose="020B0602030504020204" pitchFamily="34" charset="0"/>
                <a:ea typeface="ヒラギノ角ゴ Pro W3"/>
                <a:cs typeface="ヒラギノ角ゴ Pro W3"/>
              </a:rPr>
              <a:t>PNC III</a:t>
            </a:r>
          </a:p>
        </p:txBody>
      </p:sp>
      <p:sp>
        <p:nvSpPr>
          <p:cNvPr id="33" name="Ellipse 45"/>
          <p:cNvSpPr>
            <a:spLocks/>
          </p:cNvSpPr>
          <p:nvPr/>
        </p:nvSpPr>
        <p:spPr bwMode="auto">
          <a:xfrm>
            <a:off x="117099" y="3217491"/>
            <a:ext cx="1478980" cy="356934"/>
          </a:xfrm>
          <a:custGeom>
            <a:avLst/>
            <a:gdLst>
              <a:gd name="T0" fmla="*/ 822885 w 1540114"/>
              <a:gd name="T1" fmla="*/ 0 h 540940"/>
              <a:gd name="T2" fmla="*/ 1645769 w 1540114"/>
              <a:gd name="T3" fmla="*/ 271266 h 540940"/>
              <a:gd name="T4" fmla="*/ 822885 w 1540114"/>
              <a:gd name="T5" fmla="*/ 542532 h 540940"/>
              <a:gd name="T6" fmla="*/ 0 w 1540114"/>
              <a:gd name="T7" fmla="*/ 271266 h 540940"/>
              <a:gd name="T8" fmla="*/ 241018 w 1540114"/>
              <a:gd name="T9" fmla="*/ 79451 h 540940"/>
              <a:gd name="T10" fmla="*/ 241018 w 1540114"/>
              <a:gd name="T11" fmla="*/ 463080 h 540940"/>
              <a:gd name="T12" fmla="*/ 1404752 w 1540114"/>
              <a:gd name="T13" fmla="*/ 463080 h 540940"/>
              <a:gd name="T14" fmla="*/ 1404752 w 1540114"/>
              <a:gd name="T15" fmla="*/ 79451 h 54094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5544 w 1540114"/>
              <a:gd name="T25" fmla="*/ 79219 h 540940"/>
              <a:gd name="T26" fmla="*/ 1314570 w 1540114"/>
              <a:gd name="T27" fmla="*/ 461721 h 5409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0114" h="540940">
                <a:moveTo>
                  <a:pt x="0" y="270470"/>
                </a:moveTo>
                <a:lnTo>
                  <a:pt x="0" y="270470"/>
                </a:lnTo>
                <a:cubicBezTo>
                  <a:pt x="0" y="121093"/>
                  <a:pt x="344766" y="0"/>
                  <a:pt x="770056" y="0"/>
                </a:cubicBezTo>
                <a:cubicBezTo>
                  <a:pt x="1195347" y="0"/>
                  <a:pt x="1540114" y="121093"/>
                  <a:pt x="1540114" y="270470"/>
                </a:cubicBezTo>
                <a:cubicBezTo>
                  <a:pt x="1540114" y="419846"/>
                  <a:pt x="1195347" y="540939"/>
                  <a:pt x="770057" y="540940"/>
                </a:cubicBezTo>
                <a:cubicBezTo>
                  <a:pt x="344766" y="540940"/>
                  <a:pt x="0" y="419846"/>
                  <a:pt x="0" y="270470"/>
                </a:cubicBezTo>
                <a:close/>
              </a:path>
            </a:pathLst>
          </a:custGeom>
          <a:solidFill>
            <a:schemeClr val="accent5">
              <a:lumMod val="60000"/>
              <a:lumOff val="40000"/>
            </a:schemeClr>
          </a:solidFill>
          <a:ln w="9528">
            <a:solidFill>
              <a:schemeClr val="accent5">
                <a:lumMod val="60000"/>
                <a:lumOff val="40000"/>
              </a:schemeClr>
            </a:solidFill>
            <a:round/>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lnSpc>
                <a:spcPct val="100000"/>
              </a:lnSpc>
              <a:spcBef>
                <a:spcPct val="0"/>
              </a:spcBef>
              <a:buFontTx/>
              <a:buNone/>
            </a:pPr>
            <a:r>
              <a:rPr lang="fr-FR" altLang="fr-FR" sz="1800" dirty="0">
                <a:solidFill>
                  <a:schemeClr val="accent5">
                    <a:lumMod val="50000"/>
                  </a:schemeClr>
                </a:solidFill>
                <a:latin typeface="Lucida Sans" panose="020B0602030504020204" pitchFamily="34" charset="0"/>
                <a:ea typeface="ヒラギノ角ゴ Pro W3"/>
                <a:cs typeface="ヒラギノ角ゴ Pro W3"/>
              </a:rPr>
              <a:t>PSIU III</a:t>
            </a:r>
          </a:p>
        </p:txBody>
      </p:sp>
      <p:sp>
        <p:nvSpPr>
          <p:cNvPr id="34" name="Rectangle 27"/>
          <p:cNvSpPr>
            <a:spLocks noChangeArrowheads="1"/>
          </p:cNvSpPr>
          <p:nvPr/>
        </p:nvSpPr>
        <p:spPr bwMode="auto">
          <a:xfrm>
            <a:off x="397820" y="4671322"/>
            <a:ext cx="1091544" cy="350838"/>
          </a:xfrm>
          <a:prstGeom prst="rect">
            <a:avLst/>
          </a:prstGeom>
          <a:solidFill>
            <a:schemeClr val="accent5">
              <a:lumMod val="50000"/>
            </a:schemeClr>
          </a:solidFill>
          <a:ln w="9528">
            <a:solidFill>
              <a:schemeClr val="accent5">
                <a:lumMod val="50000"/>
              </a:schemeClr>
            </a:solidFill>
            <a:round/>
            <a:headEnd/>
            <a:tailEnd/>
          </a:ln>
        </p:spPr>
        <p:txBody>
          <a:bodyPr anchor="ctr" anchorCtr="1"/>
          <a:lstStyle/>
          <a:p>
            <a:r>
              <a:rPr lang="fr-FR" altLang="fr-FR" sz="1600" b="1" dirty="0">
                <a:latin typeface="Calibri" panose="020F0502020204030204" pitchFamily="34" charset="0"/>
                <a:ea typeface="ヒラギノ角ゴ Pro W3"/>
                <a:cs typeface="ヒラギノ角ゴ Pro W3"/>
              </a:rPr>
              <a:t>2014-2015</a:t>
            </a:r>
          </a:p>
        </p:txBody>
      </p:sp>
      <p:sp>
        <p:nvSpPr>
          <p:cNvPr id="35" name="Rectangle 28"/>
          <p:cNvSpPr>
            <a:spLocks noChangeArrowheads="1"/>
          </p:cNvSpPr>
          <p:nvPr/>
        </p:nvSpPr>
        <p:spPr bwMode="auto">
          <a:xfrm>
            <a:off x="1984756" y="4655947"/>
            <a:ext cx="637183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lnSpc>
                <a:spcPct val="100000"/>
              </a:lnSpc>
              <a:spcBef>
                <a:spcPct val="0"/>
              </a:spcBef>
              <a:buFontTx/>
              <a:buNone/>
            </a:pPr>
            <a:r>
              <a:rPr lang="fr-FR" altLang="fr-FR" sz="1400" dirty="0">
                <a:solidFill>
                  <a:schemeClr val="bg2"/>
                </a:solidFill>
              </a:rPr>
              <a:t>Evaluation de la stratégie et élaboration d’une nouvelle stratégie de sécurité routière</a:t>
            </a:r>
          </a:p>
        </p:txBody>
      </p:sp>
      <p:cxnSp>
        <p:nvCxnSpPr>
          <p:cNvPr id="36" name="Connecteur droit 15"/>
          <p:cNvCxnSpPr>
            <a:cxnSpLocks noChangeShapeType="1"/>
          </p:cNvCxnSpPr>
          <p:nvPr/>
        </p:nvCxnSpPr>
        <p:spPr bwMode="auto">
          <a:xfrm>
            <a:off x="1618475" y="4812756"/>
            <a:ext cx="338137" cy="1587"/>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sp>
        <p:nvSpPr>
          <p:cNvPr id="37" name="Rectangle 27"/>
          <p:cNvSpPr>
            <a:spLocks noChangeArrowheads="1"/>
          </p:cNvSpPr>
          <p:nvPr/>
        </p:nvSpPr>
        <p:spPr bwMode="auto">
          <a:xfrm>
            <a:off x="397820" y="5275872"/>
            <a:ext cx="1064983" cy="350838"/>
          </a:xfrm>
          <a:prstGeom prst="rect">
            <a:avLst/>
          </a:prstGeom>
          <a:solidFill>
            <a:schemeClr val="accent5">
              <a:lumMod val="50000"/>
            </a:schemeClr>
          </a:solidFill>
          <a:ln w="9528">
            <a:solidFill>
              <a:schemeClr val="accent5">
                <a:lumMod val="50000"/>
              </a:schemeClr>
            </a:solidFill>
            <a:round/>
            <a:headEnd/>
            <a:tailEnd/>
          </a:ln>
        </p:spPr>
        <p:txBody>
          <a:bodyPr anchor="ctr" anchorCtr="1"/>
          <a:lstStyle/>
          <a:p>
            <a:r>
              <a:rPr lang="fr-FR" altLang="fr-FR" sz="1600" b="1" dirty="0" smtClean="0">
                <a:latin typeface="Calibri" panose="020F0502020204030204" pitchFamily="34" charset="0"/>
                <a:ea typeface="ヒラギノ角ゴ Pro W3"/>
                <a:cs typeface="ヒラギノ角ゴ Pro W3"/>
              </a:rPr>
              <a:t>2017</a:t>
            </a:r>
            <a:endParaRPr lang="fr-FR" altLang="fr-FR" sz="1600" b="1" dirty="0">
              <a:latin typeface="Calibri" panose="020F0502020204030204" pitchFamily="34" charset="0"/>
              <a:ea typeface="ヒラギノ角ゴ Pro W3"/>
              <a:cs typeface="ヒラギノ角ゴ Pro W3"/>
            </a:endParaRPr>
          </a:p>
        </p:txBody>
      </p:sp>
      <p:cxnSp>
        <p:nvCxnSpPr>
          <p:cNvPr id="38" name="Connecteur droit 15"/>
          <p:cNvCxnSpPr>
            <a:cxnSpLocks noChangeShapeType="1"/>
          </p:cNvCxnSpPr>
          <p:nvPr/>
        </p:nvCxnSpPr>
        <p:spPr bwMode="auto">
          <a:xfrm>
            <a:off x="1646619" y="5465150"/>
            <a:ext cx="338137" cy="1587"/>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sp>
        <p:nvSpPr>
          <p:cNvPr id="39" name="TextBox 67">
            <a:extLst>
              <a:ext uri="{FF2B5EF4-FFF2-40B4-BE49-F238E27FC236}">
                <a16:creationId xmlns:a16="http://schemas.microsoft.com/office/drawing/2014/main" xmlns="" id="{FA245FA3-CEAF-4F64-A043-C8EE8F8D0504}"/>
              </a:ext>
            </a:extLst>
          </p:cNvPr>
          <p:cNvSpPr txBox="1"/>
          <p:nvPr/>
        </p:nvSpPr>
        <p:spPr>
          <a:xfrm>
            <a:off x="2045766" y="5211845"/>
            <a:ext cx="6907234" cy="523220"/>
          </a:xfrm>
          <a:prstGeom prst="rect">
            <a:avLst/>
          </a:prstGeom>
          <a:noFill/>
          <a:ln>
            <a:noFill/>
          </a:ln>
        </p:spPr>
        <p:txBody>
          <a:bodyPr wrap="square" lIns="0" rIns="0" rtlCol="0" anchor="b">
            <a:spAutoFit/>
          </a:bodyPr>
          <a:lstStyle>
            <a:defPPr>
              <a:defRPr lang="fr-FR"/>
            </a:defPPr>
            <a:lvl1pPr>
              <a:defRPr b="0">
                <a:solidFill>
                  <a:schemeClr val="accent1">
                    <a:lumMod val="50000"/>
                  </a:schemeClr>
                </a:solidFill>
              </a:defRPr>
            </a:lvl1pPr>
          </a:lstStyle>
          <a:p>
            <a:pPr algn="just"/>
            <a:r>
              <a:rPr lang="fr-FR" sz="1400" b="1" noProof="1">
                <a:solidFill>
                  <a:schemeClr val="bg2"/>
                </a:solidFill>
                <a:latin typeface="Calibri" panose="020F0502020204030204" pitchFamily="34" charset="0"/>
              </a:rPr>
              <a:t>Lancement de la 2ème stratégie nationale de sécurité routière 2017-2026, déclinée à travers 1er Plan d’Action Quinquennal 2017-2021</a:t>
            </a:r>
          </a:p>
        </p:txBody>
      </p:sp>
      <p:sp>
        <p:nvSpPr>
          <p:cNvPr id="40" name="Rectangle 27"/>
          <p:cNvSpPr>
            <a:spLocks noChangeArrowheads="1"/>
          </p:cNvSpPr>
          <p:nvPr/>
        </p:nvSpPr>
        <p:spPr bwMode="auto">
          <a:xfrm>
            <a:off x="397820" y="5864231"/>
            <a:ext cx="1088393" cy="350838"/>
          </a:xfrm>
          <a:prstGeom prst="rect">
            <a:avLst/>
          </a:prstGeom>
          <a:solidFill>
            <a:schemeClr val="accent5">
              <a:lumMod val="50000"/>
            </a:schemeClr>
          </a:solidFill>
          <a:ln w="9528">
            <a:solidFill>
              <a:schemeClr val="accent5">
                <a:lumMod val="50000"/>
              </a:schemeClr>
            </a:solidFill>
            <a:round/>
            <a:headEnd/>
            <a:tailEnd/>
          </a:ln>
        </p:spPr>
        <p:txBody>
          <a:bodyPr anchor="ctr" anchorCtr="1"/>
          <a:lstStyle/>
          <a:p>
            <a:r>
              <a:rPr lang="fr-FR" altLang="fr-FR" sz="1600" b="1" dirty="0" smtClean="0">
                <a:latin typeface="Calibri" panose="020F0502020204030204" pitchFamily="34" charset="0"/>
                <a:ea typeface="ヒラギノ角ゴ Pro W3"/>
                <a:cs typeface="ヒラギノ角ゴ Pro W3"/>
              </a:rPr>
              <a:t>2020</a:t>
            </a:r>
            <a:endParaRPr lang="fr-FR" altLang="fr-FR" sz="1600" b="1" dirty="0">
              <a:latin typeface="Calibri" panose="020F0502020204030204" pitchFamily="34" charset="0"/>
              <a:ea typeface="ヒラギノ角ゴ Pro W3"/>
              <a:cs typeface="ヒラギノ角ゴ Pro W3"/>
            </a:endParaRPr>
          </a:p>
        </p:txBody>
      </p:sp>
      <p:sp>
        <p:nvSpPr>
          <p:cNvPr id="41" name="TextBox 67">
            <a:extLst>
              <a:ext uri="{FF2B5EF4-FFF2-40B4-BE49-F238E27FC236}">
                <a16:creationId xmlns:a16="http://schemas.microsoft.com/office/drawing/2014/main" xmlns="" id="{FA245FA3-CEAF-4F64-A043-C8EE8F8D0504}"/>
              </a:ext>
            </a:extLst>
          </p:cNvPr>
          <p:cNvSpPr txBox="1"/>
          <p:nvPr/>
        </p:nvSpPr>
        <p:spPr>
          <a:xfrm>
            <a:off x="2093890" y="6085404"/>
            <a:ext cx="6907234" cy="307777"/>
          </a:xfrm>
          <a:prstGeom prst="rect">
            <a:avLst/>
          </a:prstGeom>
          <a:noFill/>
          <a:ln>
            <a:noFill/>
          </a:ln>
        </p:spPr>
        <p:txBody>
          <a:bodyPr wrap="square" lIns="0" rIns="0" rtlCol="0" anchor="b">
            <a:spAutoFit/>
          </a:bodyPr>
          <a:lstStyle>
            <a:defPPr>
              <a:defRPr lang="fr-FR"/>
            </a:defPPr>
            <a:lvl1pPr>
              <a:defRPr b="0">
                <a:solidFill>
                  <a:schemeClr val="accent1">
                    <a:lumMod val="50000"/>
                  </a:schemeClr>
                </a:solidFill>
              </a:defRPr>
            </a:lvl1pPr>
          </a:lstStyle>
          <a:p>
            <a:pPr algn="just"/>
            <a:r>
              <a:rPr lang="fr-FR" sz="1400" b="1" noProof="1" smtClean="0">
                <a:solidFill>
                  <a:schemeClr val="bg2"/>
                </a:solidFill>
                <a:latin typeface="Calibri" panose="020F0502020204030204" pitchFamily="34" charset="0"/>
              </a:rPr>
              <a:t>Mise en place de l’Agence Nationale de la Sécurité Routière (NARSA)</a:t>
            </a:r>
            <a:endParaRPr lang="fr-FR" sz="1400" b="1" noProof="1">
              <a:solidFill>
                <a:schemeClr val="bg2"/>
              </a:solidFill>
              <a:latin typeface="Calibri" panose="020F0502020204030204" pitchFamily="34" charset="0"/>
            </a:endParaRPr>
          </a:p>
        </p:txBody>
      </p:sp>
      <p:cxnSp>
        <p:nvCxnSpPr>
          <p:cNvPr id="42" name="Connecteur droit 15"/>
          <p:cNvCxnSpPr>
            <a:cxnSpLocks noChangeShapeType="1"/>
          </p:cNvCxnSpPr>
          <p:nvPr/>
        </p:nvCxnSpPr>
        <p:spPr bwMode="auto">
          <a:xfrm>
            <a:off x="1643509" y="6039650"/>
            <a:ext cx="338137" cy="1587"/>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 xmlns:p14="http://schemas.microsoft.com/office/powerpoint/2010/main" val="7919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ox(in)">
                                      <p:cBhvr>
                                        <p:cTn id="35" dur="500"/>
                                        <p:tgtEl>
                                          <p:spTgt spid="3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ox(in)">
                                      <p:cBhvr>
                                        <p:cTn id="38" dur="500"/>
                                        <p:tgtEl>
                                          <p:spTgt spid="33"/>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ox(in)">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ox(in)">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linds(horizontal)">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ox(in)">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box(in)">
                                      <p:cBhvr>
                                        <p:cTn id="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6" grpId="0"/>
      <p:bldP spid="27" grpId="0"/>
      <p:bldP spid="30" grpId="0" animBg="1"/>
      <p:bldP spid="31" grpId="0"/>
      <p:bldP spid="32" grpId="0" animBg="1"/>
      <p:bldP spid="33" grpId="0" animBg="1"/>
      <p:bldP spid="34" grpId="0" animBg="1"/>
      <p:bldP spid="35" grpId="0"/>
      <p:bldP spid="37"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p:nvPr>
            <p:extLst>
              <p:ext uri="{D42A27DB-BD31-4B8C-83A1-F6EECF244321}">
                <p14:modId xmlns="" xmlns:p14="http://schemas.microsoft.com/office/powerpoint/2010/main" val="2803876423"/>
              </p:ext>
            </p:extLst>
          </p:nvPr>
        </p:nvGraphicFramePr>
        <p:xfrm>
          <a:off x="395536" y="1196752"/>
          <a:ext cx="8462744" cy="5215656"/>
        </p:xfrm>
        <a:graphic>
          <a:graphicData uri="http://schemas.openxmlformats.org/drawingml/2006/chart">
            <c:chart xmlns:c="http://schemas.openxmlformats.org/drawingml/2006/chart" xmlns:r="http://schemas.openxmlformats.org/officeDocument/2006/relationships" r:id="rId2"/>
          </a:graphicData>
        </a:graphic>
      </p:graphicFrame>
      <p:sp>
        <p:nvSpPr>
          <p:cNvPr id="308226" name="Rectangle 2"/>
          <p:cNvSpPr>
            <a:spLocks noGrp="1" noChangeArrowheads="1"/>
          </p:cNvSpPr>
          <p:nvPr>
            <p:ph type="title"/>
          </p:nvPr>
        </p:nvSpPr>
        <p:spPr>
          <a:xfrm>
            <a:off x="179512" y="116632"/>
            <a:ext cx="7075512" cy="684312"/>
          </a:xfrm>
        </p:spPr>
        <p:txBody>
          <a:bodyPr/>
          <a:lstStyle/>
          <a:p>
            <a:pPr algn="ctr"/>
            <a:r>
              <a:rPr lang="fr-FR" sz="2400" i="1" dirty="0" smtClean="0">
                <a:solidFill>
                  <a:schemeClr val="accent2">
                    <a:lumMod val="75000"/>
                  </a:schemeClr>
                </a:solidFill>
                <a:latin typeface="Bell MT" pitchFamily="18" charset="0"/>
                <a:cs typeface="Times New Roman" pitchFamily="18" charset="0"/>
              </a:rPr>
              <a:t>Impact de la mise en œuvre de la stratégie nationale de la sécurité routière</a:t>
            </a:r>
            <a:endParaRPr lang="en-US" sz="2400" i="1" dirty="0">
              <a:solidFill>
                <a:schemeClr val="accent2">
                  <a:lumMod val="75000"/>
                </a:schemeClr>
              </a:solidFill>
              <a:latin typeface="Bell MT" pitchFamily="18" charset="0"/>
              <a:cs typeface="Times New Roman" pitchFamily="18" charset="0"/>
            </a:endParaRPr>
          </a:p>
        </p:txBody>
      </p:sp>
      <p:sp>
        <p:nvSpPr>
          <p:cNvPr id="308227"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AutoShape 120"/>
          <p:cNvSpPr>
            <a:spLocks noChangeArrowheads="1"/>
          </p:cNvSpPr>
          <p:nvPr/>
        </p:nvSpPr>
        <p:spPr bwMode="blackWhite">
          <a:xfrm>
            <a:off x="3419872" y="2060848"/>
            <a:ext cx="2667000" cy="371475"/>
          </a:xfrm>
          <a:prstGeom prst="wedgeRectCallout">
            <a:avLst>
              <a:gd name="adj1" fmla="val 38435"/>
              <a:gd name="adj2" fmla="val 192054"/>
            </a:avLst>
          </a:prstGeom>
          <a:solidFill>
            <a:srgbClr val="9B2560"/>
          </a:solidFill>
          <a:ln>
            <a:solidFill>
              <a:srgbClr val="9B2560"/>
            </a:solidFill>
            <a:headEnd/>
            <a:tailEnd/>
          </a:ln>
        </p:spPr>
        <p:style>
          <a:lnRef idx="1">
            <a:schemeClr val="accent2"/>
          </a:lnRef>
          <a:fillRef idx="3">
            <a:schemeClr val="accent2"/>
          </a:fillRef>
          <a:effectRef idx="2">
            <a:schemeClr val="accent2"/>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smtClean="0">
                <a:ln>
                  <a:noFill/>
                </a:ln>
                <a:solidFill>
                  <a:srgbClr val="FFFFFF"/>
                </a:solidFill>
                <a:effectLst/>
                <a:uLnTx/>
                <a:uFillTx/>
                <a:latin typeface="Times New Roman" pitchFamily="18" charset="0"/>
                <a:ea typeface="+mn-ea"/>
                <a:cs typeface="Times New Roman" pitchFamily="18" charset="0"/>
              </a:rPr>
              <a:t>En absence de la Stratégie</a:t>
            </a:r>
            <a:endParaRPr kumimoji="0" lang="fr-FR" sz="14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endParaRPr>
          </a:p>
        </p:txBody>
      </p:sp>
      <p:sp>
        <p:nvSpPr>
          <p:cNvPr id="8" name="Rectangle 7"/>
          <p:cNvSpPr/>
          <p:nvPr/>
        </p:nvSpPr>
        <p:spPr>
          <a:xfrm>
            <a:off x="7858148" y="4286256"/>
            <a:ext cx="928694"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072462" y="5572140"/>
            <a:ext cx="642942"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847992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85786" y="0"/>
            <a:ext cx="6477000" cy="868363"/>
          </a:xfrm>
        </p:spPr>
        <p:txBody>
          <a:bodyPr/>
          <a:lstStyle/>
          <a:p>
            <a:r>
              <a:rPr lang="fr-FR" dirty="0" smtClean="0">
                <a:latin typeface="Times New Roman" pitchFamily="18" charset="0"/>
                <a:cs typeface="Times New Roman" pitchFamily="18" charset="0"/>
              </a:rPr>
              <a:t> Ordre du jour</a:t>
            </a:r>
            <a:endParaRPr lang="fr-FR" dirty="0">
              <a:latin typeface="Times New Roman" pitchFamily="18" charset="0"/>
              <a:cs typeface="Times New Roman" pitchFamily="18" charset="0"/>
            </a:endParaRPr>
          </a:p>
        </p:txBody>
      </p:sp>
      <p:sp>
        <p:nvSpPr>
          <p:cNvPr id="41" name="Line 256"/>
          <p:cNvSpPr>
            <a:spLocks noChangeShapeType="1"/>
          </p:cNvSpPr>
          <p:nvPr/>
        </p:nvSpPr>
        <p:spPr bwMode="gray">
          <a:xfrm flipV="1">
            <a:off x="1285852" y="1925587"/>
            <a:ext cx="7353336" cy="53983"/>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42" name="Rectangle 257"/>
          <p:cNvSpPr>
            <a:spLocks noChangeArrowheads="1"/>
          </p:cNvSpPr>
          <p:nvPr/>
        </p:nvSpPr>
        <p:spPr bwMode="gray">
          <a:xfrm rot="3419336">
            <a:off x="490431" y="1423016"/>
            <a:ext cx="449534" cy="460409"/>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43" name="Text Box 258"/>
          <p:cNvSpPr txBox="1">
            <a:spLocks noChangeArrowheads="1"/>
          </p:cNvSpPr>
          <p:nvPr/>
        </p:nvSpPr>
        <p:spPr bwMode="gray">
          <a:xfrm>
            <a:off x="1252223" y="1235386"/>
            <a:ext cx="7786710" cy="923330"/>
          </a:xfrm>
          <a:prstGeom prst="rect">
            <a:avLst/>
          </a:prstGeom>
          <a:noFill/>
          <a:ln w="9525" algn="ctr">
            <a:noFill/>
            <a:miter lim="800000"/>
            <a:headEnd/>
            <a:tailEnd/>
          </a:ln>
          <a:effectLst/>
        </p:spPr>
        <p:txBody>
          <a:bodyPr wrap="square">
            <a:spAutoFit/>
          </a:bodyPr>
          <a:lstStyle/>
          <a:p>
            <a:pPr algn="l" eaLnBrk="0" hangingPunct="0"/>
            <a:r>
              <a:rPr lang="fr-FR" i="1" dirty="0" smtClean="0">
                <a:solidFill>
                  <a:srgbClr val="C5C5C5"/>
                </a:solidFill>
                <a:latin typeface="Times New Roman" panose="02020603050405020304" pitchFamily="18" charset="0"/>
                <a:cs typeface="Times New Roman" panose="02020603050405020304" pitchFamily="18" charset="0"/>
              </a:rPr>
              <a:t>Problématique de la sécurité routière au Maroc et naissance de </a:t>
            </a:r>
            <a:r>
              <a:rPr lang="fr-FR" i="1" dirty="0">
                <a:solidFill>
                  <a:srgbClr val="C5C5C5"/>
                </a:solidFill>
                <a:latin typeface="Times New Roman" panose="02020603050405020304" pitchFamily="18" charset="0"/>
                <a:cs typeface="Times New Roman" panose="02020603050405020304" pitchFamily="18" charset="0"/>
              </a:rPr>
              <a:t>la Stratégie Nationale de la sécurité routière 2004 – 2013</a:t>
            </a:r>
            <a:endParaRPr lang="en-US" i="1" dirty="0">
              <a:solidFill>
                <a:srgbClr val="C5C5C5"/>
              </a:solidFill>
              <a:latin typeface="Times New Roman" panose="02020603050405020304" pitchFamily="18" charset="0"/>
              <a:cs typeface="Times New Roman" panose="02020603050405020304" pitchFamily="18" charset="0"/>
            </a:endParaRPr>
          </a:p>
          <a:p>
            <a:pPr algn="l" eaLnBrk="0" hangingPunct="0"/>
            <a:r>
              <a:rPr lang="fr-FR" i="1" dirty="0" smtClean="0">
                <a:solidFill>
                  <a:srgbClr val="C5C5C5"/>
                </a:solidFill>
                <a:latin typeface="Times New Roman" panose="02020603050405020304" pitchFamily="18" charset="0"/>
                <a:cs typeface="Times New Roman" panose="02020603050405020304" pitchFamily="18" charset="0"/>
              </a:rPr>
              <a:t> </a:t>
            </a:r>
            <a:endParaRPr lang="en-US" i="1" dirty="0">
              <a:solidFill>
                <a:srgbClr val="C5C5C5"/>
              </a:solidFill>
              <a:latin typeface="Times New Roman" panose="02020603050405020304" pitchFamily="18" charset="0"/>
              <a:cs typeface="Times New Roman" panose="02020603050405020304" pitchFamily="18" charset="0"/>
            </a:endParaRPr>
          </a:p>
        </p:txBody>
      </p:sp>
      <p:sp>
        <p:nvSpPr>
          <p:cNvPr id="44" name="Text Box 259"/>
          <p:cNvSpPr txBox="1">
            <a:spLocks noChangeArrowheads="1"/>
          </p:cNvSpPr>
          <p:nvPr/>
        </p:nvSpPr>
        <p:spPr bwMode="gray">
          <a:xfrm>
            <a:off x="554926" y="1370405"/>
            <a:ext cx="313022" cy="461665"/>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Arial" pitchFamily="34" charset="0"/>
              </a:rPr>
              <a:t>1</a:t>
            </a:r>
          </a:p>
        </p:txBody>
      </p:sp>
      <p:sp>
        <p:nvSpPr>
          <p:cNvPr id="24" name="Espace réservé du numéro de diapositive 23"/>
          <p:cNvSpPr>
            <a:spLocks noGrp="1"/>
          </p:cNvSpPr>
          <p:nvPr>
            <p:ph type="sldNum" sz="quarter" idx="12"/>
          </p:nvPr>
        </p:nvSpPr>
        <p:spPr>
          <a:xfrm>
            <a:off x="7286644" y="6286520"/>
            <a:ext cx="1616075" cy="290512"/>
          </a:xfrm>
        </p:spPr>
        <p:txBody>
          <a:bodyPr/>
          <a:lstStyle/>
          <a:p>
            <a:fld id="{F198F931-4581-41B7-875F-F4D3F3D11BF3}" type="slidenum">
              <a:rPr lang="en-US" smtClean="0"/>
              <a:pPr/>
              <a:t>9</a:t>
            </a:fld>
            <a:endParaRPr lang="en-US" dirty="0"/>
          </a:p>
        </p:txBody>
      </p:sp>
      <p:sp>
        <p:nvSpPr>
          <p:cNvPr id="14" name="Line 260"/>
          <p:cNvSpPr>
            <a:spLocks noChangeShapeType="1"/>
          </p:cNvSpPr>
          <p:nvPr/>
        </p:nvSpPr>
        <p:spPr bwMode="gray">
          <a:xfrm flipV="1">
            <a:off x="1252223" y="2673537"/>
            <a:ext cx="7353336" cy="45719"/>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15" name="Text Box 262"/>
          <p:cNvSpPr txBox="1">
            <a:spLocks noChangeArrowheads="1"/>
          </p:cNvSpPr>
          <p:nvPr/>
        </p:nvSpPr>
        <p:spPr bwMode="gray">
          <a:xfrm>
            <a:off x="419088" y="2599730"/>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pitchFamily="34" charset="0"/>
              </a:rPr>
              <a:t>2</a:t>
            </a:r>
          </a:p>
        </p:txBody>
      </p:sp>
      <p:sp>
        <p:nvSpPr>
          <p:cNvPr id="16" name="Rectangle 257"/>
          <p:cNvSpPr>
            <a:spLocks noChangeArrowheads="1"/>
          </p:cNvSpPr>
          <p:nvPr/>
        </p:nvSpPr>
        <p:spPr bwMode="gray">
          <a:xfrm rot="3419336">
            <a:off x="460305" y="2381457"/>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17" name="Text Box 259"/>
          <p:cNvSpPr txBox="1">
            <a:spLocks noChangeArrowheads="1"/>
          </p:cNvSpPr>
          <p:nvPr/>
        </p:nvSpPr>
        <p:spPr bwMode="gray">
          <a:xfrm>
            <a:off x="591954" y="2413605"/>
            <a:ext cx="356188" cy="461665"/>
          </a:xfrm>
          <a:prstGeom prst="rect">
            <a:avLst/>
          </a:prstGeom>
          <a:noFill/>
          <a:ln w="9525" algn="ctr">
            <a:noFill/>
            <a:miter lim="800000"/>
            <a:headEnd/>
            <a:tailEnd/>
          </a:ln>
          <a:effectLst/>
        </p:spPr>
        <p:txBody>
          <a:bodyPr wrap="none">
            <a:spAutoFit/>
          </a:bodyPr>
          <a:lstStyle/>
          <a:p>
            <a:pPr algn="ctr" eaLnBrk="0" hangingPunct="0"/>
            <a:r>
              <a:rPr lang="en-US" sz="2400" b="1" dirty="0" smtClean="0">
                <a:solidFill>
                  <a:srgbClr val="FFFFFF"/>
                </a:solidFill>
                <a:latin typeface="Arial" pitchFamily="34" charset="0"/>
              </a:rPr>
              <a:t>2</a:t>
            </a:r>
            <a:endParaRPr lang="en-US" sz="2400" b="1" dirty="0">
              <a:solidFill>
                <a:srgbClr val="FFFFFF"/>
              </a:solidFill>
              <a:latin typeface="Arial" pitchFamily="34" charset="0"/>
            </a:endParaRPr>
          </a:p>
        </p:txBody>
      </p:sp>
      <p:sp>
        <p:nvSpPr>
          <p:cNvPr id="19" name="Line 260"/>
          <p:cNvSpPr>
            <a:spLocks noChangeShapeType="1"/>
          </p:cNvSpPr>
          <p:nvPr/>
        </p:nvSpPr>
        <p:spPr bwMode="gray">
          <a:xfrm flipV="1">
            <a:off x="1224823" y="3641082"/>
            <a:ext cx="7353336" cy="45719"/>
          </a:xfrm>
          <a:prstGeom prst="line">
            <a:avLst/>
          </a:prstGeom>
          <a:ln>
            <a:headEnd/>
            <a:tailEnd type="oval" w="med" len="med"/>
          </a:ln>
        </p:spPr>
        <p:style>
          <a:lnRef idx="1">
            <a:schemeClr val="accent1"/>
          </a:lnRef>
          <a:fillRef idx="0">
            <a:schemeClr val="accent1"/>
          </a:fillRef>
          <a:effectRef idx="0">
            <a:schemeClr val="accent1"/>
          </a:effectRef>
          <a:fontRef idx="minor">
            <a:schemeClr val="tx1"/>
          </a:fontRef>
        </p:style>
        <p:txBody>
          <a:bodyPr wrap="none" anchor="ctr"/>
          <a:lstStyle/>
          <a:p>
            <a:endParaRPr lang="fr-FR"/>
          </a:p>
        </p:txBody>
      </p:sp>
      <p:sp>
        <p:nvSpPr>
          <p:cNvPr id="20" name="Text Box 262"/>
          <p:cNvSpPr txBox="1">
            <a:spLocks noChangeArrowheads="1"/>
          </p:cNvSpPr>
          <p:nvPr/>
        </p:nvSpPr>
        <p:spPr bwMode="gray">
          <a:xfrm>
            <a:off x="385459" y="414083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pitchFamily="34" charset="0"/>
              </a:rPr>
              <a:t>2</a:t>
            </a:r>
          </a:p>
        </p:txBody>
      </p:sp>
      <p:sp>
        <p:nvSpPr>
          <p:cNvPr id="21" name="Rectangle 257"/>
          <p:cNvSpPr>
            <a:spLocks noChangeArrowheads="1"/>
          </p:cNvSpPr>
          <p:nvPr/>
        </p:nvSpPr>
        <p:spPr bwMode="gray">
          <a:xfrm rot="3419336">
            <a:off x="384899" y="3422884"/>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fr-FR"/>
          </a:p>
        </p:txBody>
      </p:sp>
      <p:sp>
        <p:nvSpPr>
          <p:cNvPr id="22" name="Text Box 259"/>
          <p:cNvSpPr txBox="1">
            <a:spLocks noChangeArrowheads="1"/>
          </p:cNvSpPr>
          <p:nvPr/>
        </p:nvSpPr>
        <p:spPr bwMode="gray">
          <a:xfrm>
            <a:off x="511760" y="3455125"/>
            <a:ext cx="356188" cy="461665"/>
          </a:xfrm>
          <a:prstGeom prst="rect">
            <a:avLst/>
          </a:prstGeom>
          <a:noFill/>
          <a:ln w="9525" algn="ctr">
            <a:noFill/>
            <a:miter lim="800000"/>
            <a:headEnd/>
            <a:tailEnd/>
          </a:ln>
          <a:effectLst/>
        </p:spPr>
        <p:txBody>
          <a:bodyPr wrap="none">
            <a:spAutoFit/>
          </a:bodyPr>
          <a:lstStyle/>
          <a:p>
            <a:pPr algn="ctr" eaLnBrk="0" hangingPunct="0"/>
            <a:r>
              <a:rPr lang="en-US" sz="2400" b="1" dirty="0" smtClean="0">
                <a:solidFill>
                  <a:srgbClr val="FFFFFF"/>
                </a:solidFill>
                <a:latin typeface="Arial" pitchFamily="34" charset="0"/>
              </a:rPr>
              <a:t>3</a:t>
            </a:r>
            <a:endParaRPr lang="en-US" sz="2400" b="1" dirty="0">
              <a:solidFill>
                <a:srgbClr val="FFFFFF"/>
              </a:solidFill>
              <a:latin typeface="Arial" pitchFamily="34" charset="0"/>
            </a:endParaRPr>
          </a:p>
        </p:txBody>
      </p:sp>
      <p:sp>
        <p:nvSpPr>
          <p:cNvPr id="23" name="Text Box 258"/>
          <p:cNvSpPr txBox="1">
            <a:spLocks noChangeArrowheads="1"/>
          </p:cNvSpPr>
          <p:nvPr/>
        </p:nvSpPr>
        <p:spPr bwMode="gray">
          <a:xfrm>
            <a:off x="1271028" y="2315635"/>
            <a:ext cx="7643834" cy="369332"/>
          </a:xfrm>
          <a:prstGeom prst="rect">
            <a:avLst/>
          </a:prstGeom>
          <a:noFill/>
          <a:ln w="9525" algn="ctr">
            <a:noFill/>
            <a:miter lim="800000"/>
            <a:headEnd/>
            <a:tailEnd/>
          </a:ln>
          <a:effectLst/>
        </p:spPr>
        <p:txBody>
          <a:bodyPr wrap="square">
            <a:spAutoFit/>
          </a:bodyPr>
          <a:lstStyle/>
          <a:p>
            <a:pPr algn="l" eaLnBrk="0" hangingPunct="0"/>
            <a:r>
              <a:rPr lang="fr-FR" i="1" dirty="0" smtClean="0">
                <a:solidFill>
                  <a:schemeClr val="bg1">
                    <a:lumMod val="75000"/>
                  </a:schemeClr>
                </a:solidFill>
                <a:latin typeface="Times New Roman" panose="02020603050405020304" pitchFamily="18" charset="0"/>
                <a:cs typeface="Times New Roman" panose="02020603050405020304" pitchFamily="18" charset="0"/>
              </a:rPr>
              <a:t>Stratégie </a:t>
            </a:r>
            <a:r>
              <a:rPr lang="fr-FR" i="1" dirty="0">
                <a:solidFill>
                  <a:schemeClr val="bg1">
                    <a:lumMod val="75000"/>
                  </a:schemeClr>
                </a:solidFill>
                <a:latin typeface="Times New Roman" panose="02020603050405020304" pitchFamily="18" charset="0"/>
                <a:cs typeface="Times New Roman" panose="02020603050405020304" pitchFamily="18" charset="0"/>
              </a:rPr>
              <a:t>Nationale de la sécurité routière </a:t>
            </a:r>
            <a:r>
              <a:rPr lang="fr-FR" i="1" dirty="0" smtClean="0">
                <a:solidFill>
                  <a:schemeClr val="bg1">
                    <a:lumMod val="75000"/>
                  </a:schemeClr>
                </a:solidFill>
                <a:latin typeface="Times New Roman" panose="02020603050405020304" pitchFamily="18" charset="0"/>
                <a:cs typeface="Times New Roman" panose="02020603050405020304" pitchFamily="18" charset="0"/>
              </a:rPr>
              <a:t>2017-2026</a:t>
            </a:r>
            <a:endParaRPr lang="en-US"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25" name="Text Box 258"/>
          <p:cNvSpPr txBox="1">
            <a:spLocks noChangeArrowheads="1"/>
          </p:cNvSpPr>
          <p:nvPr/>
        </p:nvSpPr>
        <p:spPr bwMode="gray">
          <a:xfrm>
            <a:off x="1209593" y="3278984"/>
            <a:ext cx="7643834" cy="369332"/>
          </a:xfrm>
          <a:prstGeom prst="rect">
            <a:avLst/>
          </a:prstGeom>
          <a:noFill/>
          <a:ln w="9525" algn="ctr">
            <a:noFill/>
            <a:miter lim="800000"/>
            <a:headEnd/>
            <a:tailEnd/>
          </a:ln>
          <a:effectLst/>
        </p:spPr>
        <p:txBody>
          <a:bodyPr wrap="square">
            <a:spAutoFit/>
          </a:bodyPr>
          <a:lstStyle/>
          <a:p>
            <a:pPr algn="l" eaLnBrk="0" hangingPunct="0"/>
            <a:r>
              <a:rPr lang="fr-FR" i="1" dirty="0" smtClean="0">
                <a:solidFill>
                  <a:srgbClr val="C5C5C5"/>
                </a:solidFill>
                <a:latin typeface="Times New Roman" panose="02020603050405020304" pitchFamily="18" charset="0"/>
                <a:cs typeface="Times New Roman" panose="02020603050405020304" pitchFamily="18" charset="0"/>
              </a:rPr>
              <a:t>Gouvernance de la stratégie Nationale de sécurité routière</a:t>
            </a:r>
            <a:endParaRPr lang="en-US" i="1" dirty="0">
              <a:solidFill>
                <a:srgbClr val="C5C5C5"/>
              </a:solidFill>
              <a:latin typeface="Times New Roman" panose="02020603050405020304" pitchFamily="18" charset="0"/>
              <a:cs typeface="Times New Roman" panose="02020603050405020304" pitchFamily="18" charset="0"/>
            </a:endParaRPr>
          </a:p>
        </p:txBody>
      </p:sp>
      <p:sp>
        <p:nvSpPr>
          <p:cNvPr id="29" name="Text Box 259"/>
          <p:cNvSpPr txBox="1">
            <a:spLocks noChangeArrowheads="1"/>
          </p:cNvSpPr>
          <p:nvPr/>
        </p:nvSpPr>
        <p:spPr bwMode="gray">
          <a:xfrm>
            <a:off x="593033" y="4365632"/>
            <a:ext cx="292877" cy="464800"/>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Arial" pitchFamily="34" charset="0"/>
              </a:rPr>
              <a:t>4</a:t>
            </a:r>
          </a:p>
        </p:txBody>
      </p:sp>
      <p:sp>
        <p:nvSpPr>
          <p:cNvPr id="32" name="Text Box 259"/>
          <p:cNvSpPr txBox="1">
            <a:spLocks noChangeArrowheads="1"/>
          </p:cNvSpPr>
          <p:nvPr/>
        </p:nvSpPr>
        <p:spPr bwMode="gray">
          <a:xfrm>
            <a:off x="626662" y="5407288"/>
            <a:ext cx="292877" cy="464800"/>
          </a:xfrm>
          <a:prstGeom prst="rect">
            <a:avLst/>
          </a:prstGeom>
          <a:noFill/>
          <a:ln w="9525" algn="ctr">
            <a:noFill/>
            <a:miter lim="800000"/>
            <a:headEnd/>
            <a:tailEnd/>
          </a:ln>
          <a:effectLst/>
        </p:spPr>
        <p:txBody>
          <a:bodyPr wrap="square">
            <a:spAutoFit/>
          </a:bodyPr>
          <a:lstStyle/>
          <a:p>
            <a:pPr algn="ctr" eaLnBrk="0" hangingPunct="0"/>
            <a:r>
              <a:rPr lang="en-US" sz="2400" b="1" dirty="0" smtClean="0">
                <a:solidFill>
                  <a:srgbClr val="FFFFFF"/>
                </a:solidFill>
                <a:latin typeface="Arial" pitchFamily="34" charset="0"/>
              </a:rPr>
              <a:t>5</a:t>
            </a:r>
            <a:endParaRPr lang="en-US" sz="2400" b="1" dirty="0">
              <a:solidFill>
                <a:srgbClr val="FFFFFF"/>
              </a:solidFill>
              <a:latin typeface="Arial" pitchFamily="34" charset="0"/>
            </a:endParaRPr>
          </a:p>
        </p:txBody>
      </p:sp>
    </p:spTree>
    <p:extLst>
      <p:ext uri="{BB962C8B-B14F-4D97-AF65-F5344CB8AC3E}">
        <p14:creationId xmlns="" xmlns:p14="http://schemas.microsoft.com/office/powerpoint/2010/main" val="50230905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74TGp_natural_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89TGp_Health_ligh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2 1">
        <a:dk1>
          <a:srgbClr val="000000"/>
        </a:dk1>
        <a:lt1>
          <a:srgbClr val="FFFFFF"/>
        </a:lt1>
        <a:dk2>
          <a:srgbClr val="5EB2B6"/>
        </a:dk2>
        <a:lt2>
          <a:srgbClr val="DED9CC"/>
        </a:lt2>
        <a:accent1>
          <a:srgbClr val="9FD56D"/>
        </a:accent1>
        <a:accent2>
          <a:srgbClr val="F4BC72"/>
        </a:accent2>
        <a:accent3>
          <a:srgbClr val="FFFFFF"/>
        </a:accent3>
        <a:accent4>
          <a:srgbClr val="000000"/>
        </a:accent4>
        <a:accent5>
          <a:srgbClr val="CDE7BA"/>
        </a:accent5>
        <a:accent6>
          <a:srgbClr val="DDAA67"/>
        </a:accent6>
        <a:hlink>
          <a:srgbClr val="F18FAB"/>
        </a:hlink>
        <a:folHlink>
          <a:srgbClr val="84A3E8"/>
        </a:folHlink>
      </a:clrScheme>
      <a:clrMap bg1="lt1" tx1="dk1" bg2="lt2" tx2="dk2" accent1="accent1" accent2="accent2" accent3="accent3" accent4="accent4" accent5="accent5" accent6="accent6" hlink="hlink" folHlink="folHlink"/>
    </a:extraClrScheme>
    <a:extraClrScheme>
      <a:clrScheme name="s2 2">
        <a:dk1>
          <a:srgbClr val="000000"/>
        </a:dk1>
        <a:lt1>
          <a:srgbClr val="FFFFFF"/>
        </a:lt1>
        <a:dk2>
          <a:srgbClr val="EA9148"/>
        </a:dk2>
        <a:lt2>
          <a:srgbClr val="DED9CC"/>
        </a:lt2>
        <a:accent1>
          <a:srgbClr val="E878C8"/>
        </a:accent1>
        <a:accent2>
          <a:srgbClr val="7DD7E9"/>
        </a:accent2>
        <a:accent3>
          <a:srgbClr val="FFFFFF"/>
        </a:accent3>
        <a:accent4>
          <a:srgbClr val="000000"/>
        </a:accent4>
        <a:accent5>
          <a:srgbClr val="F2BEE0"/>
        </a:accent5>
        <a:accent6>
          <a:srgbClr val="71C3D3"/>
        </a:accent6>
        <a:hlink>
          <a:srgbClr val="98E8B3"/>
        </a:hlink>
        <a:folHlink>
          <a:srgbClr val="E6C686"/>
        </a:folHlink>
      </a:clrScheme>
      <a:clrMap bg1="lt1" tx1="dk1" bg2="lt2" tx2="dk2" accent1="accent1" accent2="accent2" accent3="accent3" accent4="accent4" accent5="accent5" accent6="accent6" hlink="hlink" folHlink="folHlink"/>
    </a:extraClrScheme>
    <a:extraClrScheme>
      <a:clrScheme name="s2 3">
        <a:dk1>
          <a:srgbClr val="000000"/>
        </a:dk1>
        <a:lt1>
          <a:srgbClr val="FFFFFF"/>
        </a:lt1>
        <a:dk2>
          <a:srgbClr val="C889CD"/>
        </a:dk2>
        <a:lt2>
          <a:srgbClr val="DED9CC"/>
        </a:lt2>
        <a:accent1>
          <a:srgbClr val="72AFD8"/>
        </a:accent1>
        <a:accent2>
          <a:srgbClr val="80CAB1"/>
        </a:accent2>
        <a:accent3>
          <a:srgbClr val="FFFFFF"/>
        </a:accent3>
        <a:accent4>
          <a:srgbClr val="000000"/>
        </a:accent4>
        <a:accent5>
          <a:srgbClr val="BCD4E9"/>
        </a:accent5>
        <a:accent6>
          <a:srgbClr val="73B7A0"/>
        </a:accent6>
        <a:hlink>
          <a:srgbClr val="E1995D"/>
        </a:hlink>
        <a:folHlink>
          <a:srgbClr val="E587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12700</TotalTime>
  <Words>1877</Words>
  <Application>Microsoft Office PowerPoint</Application>
  <PresentationFormat>Affichage à l'écran (4:3)</PresentationFormat>
  <Paragraphs>392</Paragraphs>
  <Slides>27</Slides>
  <Notes>17</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574TGp_natural_light</vt:lpstr>
      <vt:lpstr>589TGp_Health_light</vt:lpstr>
      <vt:lpstr>Gouvernance de la Sécurité Routière Au Maroc   </vt:lpstr>
      <vt:lpstr> Sommaire</vt:lpstr>
      <vt:lpstr> Sommaire</vt:lpstr>
      <vt:lpstr>Evolution du nombre de tués victimes des accidents de la circulation   </vt:lpstr>
      <vt:lpstr>Première Stratégie Nationale de la sécurité routière 2004 – 2013</vt:lpstr>
      <vt:lpstr>Mise en place de la première stratégie nationale de la sécurité routière 2004-2013</vt:lpstr>
      <vt:lpstr>Mise en place de la première stratégie nationale de la sécurité routière 2004-2013</vt:lpstr>
      <vt:lpstr>Impact de la mise en œuvre de la stratégie nationale de la sécurité routière</vt:lpstr>
      <vt:lpstr> Ordre du jour</vt:lpstr>
      <vt:lpstr>Stratégie Nationale de la sécurité routière 2017-2026 Vision « Pour un système routier plus sûr et un comportement routier citoyen»</vt:lpstr>
      <vt:lpstr>Stratégie Nationale de Sécurité Routière 2017-2026 </vt:lpstr>
      <vt:lpstr>Stratégie Nationale de Sécurité Routière 2017-2026 </vt:lpstr>
      <vt:lpstr> Ordre du jour</vt:lpstr>
      <vt:lpstr>Composante de la gouvernance de la Sécurité routière  </vt:lpstr>
      <vt:lpstr>Composante de la gouvernance de la Sécurité routière  </vt:lpstr>
      <vt:lpstr>Diapositive 16</vt:lpstr>
      <vt:lpstr>Diapositive 17</vt:lpstr>
      <vt:lpstr>Composante de la gouvernance de la Sécurité routière  </vt:lpstr>
      <vt:lpstr>Diapositive 19</vt:lpstr>
      <vt:lpstr>Composante de la gouvernance de la Sécurité routière  </vt:lpstr>
      <vt:lpstr>Gouvernance de la sécurité routière : Volet opérationnel</vt:lpstr>
      <vt:lpstr>Diapositive 22</vt:lpstr>
      <vt:lpstr>Gouvernance de la sécurité routière : Volet opérationnel</vt:lpstr>
      <vt:lpstr>Gouvernance de la sécurité routière : Volet opérationnel</vt:lpstr>
      <vt:lpstr>Gouvernance de la sécurité routière : Volet opérationnel</vt:lpstr>
      <vt:lpstr>Gouvernance de la sécurité routière : Volet opérationnel</vt:lpstr>
      <vt:lpstr>Merci pour votre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la commission de contrôle</dc:title>
  <dc:creator>DTRSR</dc:creator>
  <cp:lastModifiedBy>Maazouzi loubna</cp:lastModifiedBy>
  <cp:revision>488</cp:revision>
  <dcterms:created xsi:type="dcterms:W3CDTF">2017-03-03T13:00:36Z</dcterms:created>
  <dcterms:modified xsi:type="dcterms:W3CDTF">2023-09-25T10:57:59Z</dcterms:modified>
</cp:coreProperties>
</file>