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356" r:id="rId2"/>
    <p:sldId id="380" r:id="rId3"/>
    <p:sldId id="382" r:id="rId4"/>
    <p:sldId id="383" r:id="rId5"/>
    <p:sldId id="384" r:id="rId6"/>
    <p:sldId id="527" r:id="rId7"/>
    <p:sldId id="387" r:id="rId8"/>
    <p:sldId id="394" r:id="rId9"/>
    <p:sldId id="398" r:id="rId10"/>
    <p:sldId id="424" r:id="rId11"/>
    <p:sldId id="436" r:id="rId12"/>
    <p:sldId id="443" r:id="rId13"/>
    <p:sldId id="454" r:id="rId14"/>
    <p:sldId id="474" r:id="rId15"/>
    <p:sldId id="507" r:id="rId16"/>
    <p:sldId id="518" r:id="rId17"/>
    <p:sldId id="508" r:id="rId18"/>
    <p:sldId id="473" r:id="rId19"/>
    <p:sldId id="35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quel Frederick" initials="RF" lastIdx="2" clrIdx="0">
    <p:extLst>
      <p:ext uri="{19B8F6BF-5375-455C-9EA6-DF929625EA0E}">
        <p15:presenceInfo xmlns:p15="http://schemas.microsoft.com/office/powerpoint/2012/main" userId="Raquel Frederi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085"/>
    <a:srgbClr val="033B74"/>
    <a:srgbClr val="063C77"/>
    <a:srgbClr val="0A97D9"/>
    <a:srgbClr val="0563C1"/>
    <a:srgbClr val="D6DCE5"/>
    <a:srgbClr val="2B7B17"/>
    <a:srgbClr val="810024"/>
    <a:srgbClr val="CD7000"/>
    <a:srgbClr val="017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9915" autoAdjust="0"/>
  </p:normalViewPr>
  <p:slideViewPr>
    <p:cSldViewPr snapToGrid="0">
      <p:cViewPr varScale="1">
        <p:scale>
          <a:sx n="42" d="100"/>
          <a:sy n="42" d="100"/>
        </p:scale>
        <p:origin x="1604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F2644-83B0-4523-98D3-3CA97D59330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8604C-1101-4E9F-9D20-27B96184E88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4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2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‹N°›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1185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59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60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98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4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74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EB56BC-18B4-484A-A48C-60618F608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AA21F-2ED2-4F88-A210-B5875FA3B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591025" cy="4401693"/>
          </a:xfrm>
          <a:prstGeom prst="rect">
            <a:avLst/>
          </a:prstGeom>
        </p:spPr>
      </p:pic>
      <p:sp>
        <p:nvSpPr>
          <p:cNvPr id="9" name="Freeform 91">
            <a:extLst>
              <a:ext uri="{FF2B5EF4-FFF2-40B4-BE49-F238E27FC236}">
                <a16:creationId xmlns:a16="http://schemas.microsoft.com/office/drawing/2014/main" id="{BA552FB6-6A13-49A1-B8B3-8FF8F9DA2E45}"/>
              </a:ext>
            </a:extLst>
          </p:cNvPr>
          <p:cNvSpPr/>
          <p:nvPr userDrawn="1"/>
        </p:nvSpPr>
        <p:spPr>
          <a:xfrm>
            <a:off x="17" y="8"/>
            <a:ext cx="12191985" cy="6857992"/>
          </a:xfrm>
          <a:custGeom>
            <a:avLst/>
            <a:gdLst>
              <a:gd name="connsiteX0" fmla="*/ 8540357 w 9143989"/>
              <a:gd name="connsiteY0" fmla="*/ 4429886 h 5143494"/>
              <a:gd name="connsiteX1" fmla="*/ 8430945 w 9143989"/>
              <a:gd name="connsiteY1" fmla="*/ 4539298 h 5143494"/>
              <a:gd name="connsiteX2" fmla="*/ 8430945 w 9143989"/>
              <a:gd name="connsiteY2" fmla="*/ 4976932 h 5143494"/>
              <a:gd name="connsiteX3" fmla="*/ 8540357 w 9143989"/>
              <a:gd name="connsiteY3" fmla="*/ 5086344 h 5143494"/>
              <a:gd name="connsiteX4" fmla="*/ 8977991 w 9143989"/>
              <a:gd name="connsiteY4" fmla="*/ 5086344 h 5143494"/>
              <a:gd name="connsiteX5" fmla="*/ 9087403 w 9143989"/>
              <a:gd name="connsiteY5" fmla="*/ 4976932 h 5143494"/>
              <a:gd name="connsiteX6" fmla="*/ 9087403 w 9143989"/>
              <a:gd name="connsiteY6" fmla="*/ 4539298 h 5143494"/>
              <a:gd name="connsiteX7" fmla="*/ 8977991 w 9143989"/>
              <a:gd name="connsiteY7" fmla="*/ 4429886 h 5143494"/>
              <a:gd name="connsiteX8" fmla="*/ 7778358 w 9143989"/>
              <a:gd name="connsiteY8" fmla="*/ 4429886 h 5143494"/>
              <a:gd name="connsiteX9" fmla="*/ 7668946 w 9143989"/>
              <a:gd name="connsiteY9" fmla="*/ 4539298 h 5143494"/>
              <a:gd name="connsiteX10" fmla="*/ 7668946 w 9143989"/>
              <a:gd name="connsiteY10" fmla="*/ 4976932 h 5143494"/>
              <a:gd name="connsiteX11" fmla="*/ 7778358 w 9143989"/>
              <a:gd name="connsiteY11" fmla="*/ 5086344 h 5143494"/>
              <a:gd name="connsiteX12" fmla="*/ 8215992 w 9143989"/>
              <a:gd name="connsiteY12" fmla="*/ 5086344 h 5143494"/>
              <a:gd name="connsiteX13" fmla="*/ 8325404 w 9143989"/>
              <a:gd name="connsiteY13" fmla="*/ 4976932 h 5143494"/>
              <a:gd name="connsiteX14" fmla="*/ 8325404 w 9143989"/>
              <a:gd name="connsiteY14" fmla="*/ 4539298 h 5143494"/>
              <a:gd name="connsiteX15" fmla="*/ 8215992 w 9143989"/>
              <a:gd name="connsiteY15" fmla="*/ 4429886 h 5143494"/>
              <a:gd name="connsiteX16" fmla="*/ 7023979 w 9143989"/>
              <a:gd name="connsiteY16" fmla="*/ 4429886 h 5143494"/>
              <a:gd name="connsiteX17" fmla="*/ 6914567 w 9143989"/>
              <a:gd name="connsiteY17" fmla="*/ 4539298 h 5143494"/>
              <a:gd name="connsiteX18" fmla="*/ 6914567 w 9143989"/>
              <a:gd name="connsiteY18" fmla="*/ 4976932 h 5143494"/>
              <a:gd name="connsiteX19" fmla="*/ 7023979 w 9143989"/>
              <a:gd name="connsiteY19" fmla="*/ 5086344 h 5143494"/>
              <a:gd name="connsiteX20" fmla="*/ 7461613 w 9143989"/>
              <a:gd name="connsiteY20" fmla="*/ 5086344 h 5143494"/>
              <a:gd name="connsiteX21" fmla="*/ 7571025 w 9143989"/>
              <a:gd name="connsiteY21" fmla="*/ 4976932 h 5143494"/>
              <a:gd name="connsiteX22" fmla="*/ 7571025 w 9143989"/>
              <a:gd name="connsiteY22" fmla="*/ 4539298 h 5143494"/>
              <a:gd name="connsiteX23" fmla="*/ 7461613 w 9143989"/>
              <a:gd name="connsiteY23" fmla="*/ 4429886 h 5143494"/>
              <a:gd name="connsiteX24" fmla="*/ 6261980 w 9143989"/>
              <a:gd name="connsiteY24" fmla="*/ 4429886 h 5143494"/>
              <a:gd name="connsiteX25" fmla="*/ 6152568 w 9143989"/>
              <a:gd name="connsiteY25" fmla="*/ 4539298 h 5143494"/>
              <a:gd name="connsiteX26" fmla="*/ 6152568 w 9143989"/>
              <a:gd name="connsiteY26" fmla="*/ 4976932 h 5143494"/>
              <a:gd name="connsiteX27" fmla="*/ 6261980 w 9143989"/>
              <a:gd name="connsiteY27" fmla="*/ 5086344 h 5143494"/>
              <a:gd name="connsiteX28" fmla="*/ 6699614 w 9143989"/>
              <a:gd name="connsiteY28" fmla="*/ 5086344 h 5143494"/>
              <a:gd name="connsiteX29" fmla="*/ 6809026 w 9143989"/>
              <a:gd name="connsiteY29" fmla="*/ 4976932 h 5143494"/>
              <a:gd name="connsiteX30" fmla="*/ 6809026 w 9143989"/>
              <a:gd name="connsiteY30" fmla="*/ 4539298 h 5143494"/>
              <a:gd name="connsiteX31" fmla="*/ 6699614 w 9143989"/>
              <a:gd name="connsiteY31" fmla="*/ 4429886 h 5143494"/>
              <a:gd name="connsiteX32" fmla="*/ 5499981 w 9143989"/>
              <a:gd name="connsiteY32" fmla="*/ 4429886 h 5143494"/>
              <a:gd name="connsiteX33" fmla="*/ 5390569 w 9143989"/>
              <a:gd name="connsiteY33" fmla="*/ 4539298 h 5143494"/>
              <a:gd name="connsiteX34" fmla="*/ 5390569 w 9143989"/>
              <a:gd name="connsiteY34" fmla="*/ 4976932 h 5143494"/>
              <a:gd name="connsiteX35" fmla="*/ 5499981 w 9143989"/>
              <a:gd name="connsiteY35" fmla="*/ 5086344 h 5143494"/>
              <a:gd name="connsiteX36" fmla="*/ 5937615 w 9143989"/>
              <a:gd name="connsiteY36" fmla="*/ 5086344 h 5143494"/>
              <a:gd name="connsiteX37" fmla="*/ 6047027 w 9143989"/>
              <a:gd name="connsiteY37" fmla="*/ 4976932 h 5143494"/>
              <a:gd name="connsiteX38" fmla="*/ 6047027 w 9143989"/>
              <a:gd name="connsiteY38" fmla="*/ 4539298 h 5143494"/>
              <a:gd name="connsiteX39" fmla="*/ 5937615 w 9143989"/>
              <a:gd name="connsiteY39" fmla="*/ 4429886 h 5143494"/>
              <a:gd name="connsiteX40" fmla="*/ 4737982 w 9143989"/>
              <a:gd name="connsiteY40" fmla="*/ 4429886 h 5143494"/>
              <a:gd name="connsiteX41" fmla="*/ 4628570 w 9143989"/>
              <a:gd name="connsiteY41" fmla="*/ 4539298 h 5143494"/>
              <a:gd name="connsiteX42" fmla="*/ 4628570 w 9143989"/>
              <a:gd name="connsiteY42" fmla="*/ 4976932 h 5143494"/>
              <a:gd name="connsiteX43" fmla="*/ 4737982 w 9143989"/>
              <a:gd name="connsiteY43" fmla="*/ 5086344 h 5143494"/>
              <a:gd name="connsiteX44" fmla="*/ 5175616 w 9143989"/>
              <a:gd name="connsiteY44" fmla="*/ 5086344 h 5143494"/>
              <a:gd name="connsiteX45" fmla="*/ 5285028 w 9143989"/>
              <a:gd name="connsiteY45" fmla="*/ 4976932 h 5143494"/>
              <a:gd name="connsiteX46" fmla="*/ 5285028 w 9143989"/>
              <a:gd name="connsiteY46" fmla="*/ 4539298 h 5143494"/>
              <a:gd name="connsiteX47" fmla="*/ 5175616 w 9143989"/>
              <a:gd name="connsiteY47" fmla="*/ 4429886 h 5143494"/>
              <a:gd name="connsiteX48" fmla="*/ 3975990 w 9143989"/>
              <a:gd name="connsiteY48" fmla="*/ 4429886 h 5143494"/>
              <a:gd name="connsiteX49" fmla="*/ 3866579 w 9143989"/>
              <a:gd name="connsiteY49" fmla="*/ 4539298 h 5143494"/>
              <a:gd name="connsiteX50" fmla="*/ 3866579 w 9143989"/>
              <a:gd name="connsiteY50" fmla="*/ 4976932 h 5143494"/>
              <a:gd name="connsiteX51" fmla="*/ 3975990 w 9143989"/>
              <a:gd name="connsiteY51" fmla="*/ 5086344 h 5143494"/>
              <a:gd name="connsiteX52" fmla="*/ 4413617 w 9143989"/>
              <a:gd name="connsiteY52" fmla="*/ 5086344 h 5143494"/>
              <a:gd name="connsiteX53" fmla="*/ 4523029 w 9143989"/>
              <a:gd name="connsiteY53" fmla="*/ 4976932 h 5143494"/>
              <a:gd name="connsiteX54" fmla="*/ 4523029 w 9143989"/>
              <a:gd name="connsiteY54" fmla="*/ 4539298 h 5143494"/>
              <a:gd name="connsiteX55" fmla="*/ 4413617 w 9143989"/>
              <a:gd name="connsiteY55" fmla="*/ 4429886 h 5143494"/>
              <a:gd name="connsiteX56" fmla="*/ 3213993 w 9143989"/>
              <a:gd name="connsiteY56" fmla="*/ 4429886 h 5143494"/>
              <a:gd name="connsiteX57" fmla="*/ 3104580 w 9143989"/>
              <a:gd name="connsiteY57" fmla="*/ 4539298 h 5143494"/>
              <a:gd name="connsiteX58" fmla="*/ 3104580 w 9143989"/>
              <a:gd name="connsiteY58" fmla="*/ 4976932 h 5143494"/>
              <a:gd name="connsiteX59" fmla="*/ 3213993 w 9143989"/>
              <a:gd name="connsiteY59" fmla="*/ 5086344 h 5143494"/>
              <a:gd name="connsiteX60" fmla="*/ 3651627 w 9143989"/>
              <a:gd name="connsiteY60" fmla="*/ 5086344 h 5143494"/>
              <a:gd name="connsiteX61" fmla="*/ 3761039 w 9143989"/>
              <a:gd name="connsiteY61" fmla="*/ 4976932 h 5143494"/>
              <a:gd name="connsiteX62" fmla="*/ 3761039 w 9143989"/>
              <a:gd name="connsiteY62" fmla="*/ 4539298 h 5143494"/>
              <a:gd name="connsiteX63" fmla="*/ 3651627 w 9143989"/>
              <a:gd name="connsiteY63" fmla="*/ 4429886 h 5143494"/>
              <a:gd name="connsiteX64" fmla="*/ 2451995 w 9143989"/>
              <a:gd name="connsiteY64" fmla="*/ 4429886 h 5143494"/>
              <a:gd name="connsiteX65" fmla="*/ 2342584 w 9143989"/>
              <a:gd name="connsiteY65" fmla="*/ 4539298 h 5143494"/>
              <a:gd name="connsiteX66" fmla="*/ 2342584 w 9143989"/>
              <a:gd name="connsiteY66" fmla="*/ 4976932 h 5143494"/>
              <a:gd name="connsiteX67" fmla="*/ 2451995 w 9143989"/>
              <a:gd name="connsiteY67" fmla="*/ 5086344 h 5143494"/>
              <a:gd name="connsiteX68" fmla="*/ 2889629 w 9143989"/>
              <a:gd name="connsiteY68" fmla="*/ 5086344 h 5143494"/>
              <a:gd name="connsiteX69" fmla="*/ 2999040 w 9143989"/>
              <a:gd name="connsiteY69" fmla="*/ 4976932 h 5143494"/>
              <a:gd name="connsiteX70" fmla="*/ 2999040 w 9143989"/>
              <a:gd name="connsiteY70" fmla="*/ 4539298 h 5143494"/>
              <a:gd name="connsiteX71" fmla="*/ 2889629 w 9143989"/>
              <a:gd name="connsiteY71" fmla="*/ 4429886 h 5143494"/>
              <a:gd name="connsiteX72" fmla="*/ 1689996 w 9143989"/>
              <a:gd name="connsiteY72" fmla="*/ 4429886 h 5143494"/>
              <a:gd name="connsiteX73" fmla="*/ 1580586 w 9143989"/>
              <a:gd name="connsiteY73" fmla="*/ 4539298 h 5143494"/>
              <a:gd name="connsiteX74" fmla="*/ 1580586 w 9143989"/>
              <a:gd name="connsiteY74" fmla="*/ 4976932 h 5143494"/>
              <a:gd name="connsiteX75" fmla="*/ 1689996 w 9143989"/>
              <a:gd name="connsiteY75" fmla="*/ 5086344 h 5143494"/>
              <a:gd name="connsiteX76" fmla="*/ 2127633 w 9143989"/>
              <a:gd name="connsiteY76" fmla="*/ 5086344 h 5143494"/>
              <a:gd name="connsiteX77" fmla="*/ 2237044 w 9143989"/>
              <a:gd name="connsiteY77" fmla="*/ 4976932 h 5143494"/>
              <a:gd name="connsiteX78" fmla="*/ 2237044 w 9143989"/>
              <a:gd name="connsiteY78" fmla="*/ 4539298 h 5143494"/>
              <a:gd name="connsiteX79" fmla="*/ 2127633 w 9143989"/>
              <a:gd name="connsiteY79" fmla="*/ 4429886 h 5143494"/>
              <a:gd name="connsiteX80" fmla="*/ 927996 w 9143989"/>
              <a:gd name="connsiteY80" fmla="*/ 4429886 h 5143494"/>
              <a:gd name="connsiteX81" fmla="*/ 818584 w 9143989"/>
              <a:gd name="connsiteY81" fmla="*/ 4539298 h 5143494"/>
              <a:gd name="connsiteX82" fmla="*/ 818584 w 9143989"/>
              <a:gd name="connsiteY82" fmla="*/ 4976932 h 5143494"/>
              <a:gd name="connsiteX83" fmla="*/ 927996 w 9143989"/>
              <a:gd name="connsiteY83" fmla="*/ 5086344 h 5143494"/>
              <a:gd name="connsiteX84" fmla="*/ 1365636 w 9143989"/>
              <a:gd name="connsiteY84" fmla="*/ 5086344 h 5143494"/>
              <a:gd name="connsiteX85" fmla="*/ 1475050 w 9143989"/>
              <a:gd name="connsiteY85" fmla="*/ 4976932 h 5143494"/>
              <a:gd name="connsiteX86" fmla="*/ 1475050 w 9143989"/>
              <a:gd name="connsiteY86" fmla="*/ 4539298 h 5143494"/>
              <a:gd name="connsiteX87" fmla="*/ 1365636 w 9143989"/>
              <a:gd name="connsiteY87" fmla="*/ 4429886 h 5143494"/>
              <a:gd name="connsiteX88" fmla="*/ 165998 w 9143989"/>
              <a:gd name="connsiteY88" fmla="*/ 4429886 h 5143494"/>
              <a:gd name="connsiteX89" fmla="*/ 56587 w 9143989"/>
              <a:gd name="connsiteY89" fmla="*/ 4539298 h 5143494"/>
              <a:gd name="connsiteX90" fmla="*/ 56587 w 9143989"/>
              <a:gd name="connsiteY90" fmla="*/ 4976932 h 5143494"/>
              <a:gd name="connsiteX91" fmla="*/ 165998 w 9143989"/>
              <a:gd name="connsiteY91" fmla="*/ 5086344 h 5143494"/>
              <a:gd name="connsiteX92" fmla="*/ 603632 w 9143989"/>
              <a:gd name="connsiteY92" fmla="*/ 5086344 h 5143494"/>
              <a:gd name="connsiteX93" fmla="*/ 713044 w 9143989"/>
              <a:gd name="connsiteY93" fmla="*/ 4976932 h 5143494"/>
              <a:gd name="connsiteX94" fmla="*/ 713044 w 9143989"/>
              <a:gd name="connsiteY94" fmla="*/ 4539298 h 5143494"/>
              <a:gd name="connsiteX95" fmla="*/ 603632 w 9143989"/>
              <a:gd name="connsiteY95" fmla="*/ 4429886 h 5143494"/>
              <a:gd name="connsiteX96" fmla="*/ 8540357 w 9143989"/>
              <a:gd name="connsiteY96" fmla="*/ 3700488 h 5143494"/>
              <a:gd name="connsiteX97" fmla="*/ 8430945 w 9143989"/>
              <a:gd name="connsiteY97" fmla="*/ 3809900 h 5143494"/>
              <a:gd name="connsiteX98" fmla="*/ 8430945 w 9143989"/>
              <a:gd name="connsiteY98" fmla="*/ 4247534 h 5143494"/>
              <a:gd name="connsiteX99" fmla="*/ 8540357 w 9143989"/>
              <a:gd name="connsiteY99" fmla="*/ 4356946 h 5143494"/>
              <a:gd name="connsiteX100" fmla="*/ 8977991 w 9143989"/>
              <a:gd name="connsiteY100" fmla="*/ 4356946 h 5143494"/>
              <a:gd name="connsiteX101" fmla="*/ 9087403 w 9143989"/>
              <a:gd name="connsiteY101" fmla="*/ 4247534 h 5143494"/>
              <a:gd name="connsiteX102" fmla="*/ 9087403 w 9143989"/>
              <a:gd name="connsiteY102" fmla="*/ 3809900 h 5143494"/>
              <a:gd name="connsiteX103" fmla="*/ 8977991 w 9143989"/>
              <a:gd name="connsiteY103" fmla="*/ 3700488 h 5143494"/>
              <a:gd name="connsiteX104" fmla="*/ 7778358 w 9143989"/>
              <a:gd name="connsiteY104" fmla="*/ 3700488 h 5143494"/>
              <a:gd name="connsiteX105" fmla="*/ 7668946 w 9143989"/>
              <a:gd name="connsiteY105" fmla="*/ 3809900 h 5143494"/>
              <a:gd name="connsiteX106" fmla="*/ 7668946 w 9143989"/>
              <a:gd name="connsiteY106" fmla="*/ 4247534 h 5143494"/>
              <a:gd name="connsiteX107" fmla="*/ 7778358 w 9143989"/>
              <a:gd name="connsiteY107" fmla="*/ 4356946 h 5143494"/>
              <a:gd name="connsiteX108" fmla="*/ 8215992 w 9143989"/>
              <a:gd name="connsiteY108" fmla="*/ 4356946 h 5143494"/>
              <a:gd name="connsiteX109" fmla="*/ 8325404 w 9143989"/>
              <a:gd name="connsiteY109" fmla="*/ 4247534 h 5143494"/>
              <a:gd name="connsiteX110" fmla="*/ 8325404 w 9143989"/>
              <a:gd name="connsiteY110" fmla="*/ 3809900 h 5143494"/>
              <a:gd name="connsiteX111" fmla="*/ 8215992 w 9143989"/>
              <a:gd name="connsiteY111" fmla="*/ 3700488 h 5143494"/>
              <a:gd name="connsiteX112" fmla="*/ 7023979 w 9143989"/>
              <a:gd name="connsiteY112" fmla="*/ 3700488 h 5143494"/>
              <a:gd name="connsiteX113" fmla="*/ 6914567 w 9143989"/>
              <a:gd name="connsiteY113" fmla="*/ 3809900 h 5143494"/>
              <a:gd name="connsiteX114" fmla="*/ 6914567 w 9143989"/>
              <a:gd name="connsiteY114" fmla="*/ 4247534 h 5143494"/>
              <a:gd name="connsiteX115" fmla="*/ 7023979 w 9143989"/>
              <a:gd name="connsiteY115" fmla="*/ 4356946 h 5143494"/>
              <a:gd name="connsiteX116" fmla="*/ 7461613 w 9143989"/>
              <a:gd name="connsiteY116" fmla="*/ 4356946 h 5143494"/>
              <a:gd name="connsiteX117" fmla="*/ 7571025 w 9143989"/>
              <a:gd name="connsiteY117" fmla="*/ 4247534 h 5143494"/>
              <a:gd name="connsiteX118" fmla="*/ 7571025 w 9143989"/>
              <a:gd name="connsiteY118" fmla="*/ 3809900 h 5143494"/>
              <a:gd name="connsiteX119" fmla="*/ 7461613 w 9143989"/>
              <a:gd name="connsiteY119" fmla="*/ 3700488 h 5143494"/>
              <a:gd name="connsiteX120" fmla="*/ 6261980 w 9143989"/>
              <a:gd name="connsiteY120" fmla="*/ 3700488 h 5143494"/>
              <a:gd name="connsiteX121" fmla="*/ 6152568 w 9143989"/>
              <a:gd name="connsiteY121" fmla="*/ 3809900 h 5143494"/>
              <a:gd name="connsiteX122" fmla="*/ 6152568 w 9143989"/>
              <a:gd name="connsiteY122" fmla="*/ 4247534 h 5143494"/>
              <a:gd name="connsiteX123" fmla="*/ 6261980 w 9143989"/>
              <a:gd name="connsiteY123" fmla="*/ 4356946 h 5143494"/>
              <a:gd name="connsiteX124" fmla="*/ 6699614 w 9143989"/>
              <a:gd name="connsiteY124" fmla="*/ 4356946 h 5143494"/>
              <a:gd name="connsiteX125" fmla="*/ 6809026 w 9143989"/>
              <a:gd name="connsiteY125" fmla="*/ 4247534 h 5143494"/>
              <a:gd name="connsiteX126" fmla="*/ 6809026 w 9143989"/>
              <a:gd name="connsiteY126" fmla="*/ 3809900 h 5143494"/>
              <a:gd name="connsiteX127" fmla="*/ 6699614 w 9143989"/>
              <a:gd name="connsiteY127" fmla="*/ 3700488 h 5143494"/>
              <a:gd name="connsiteX128" fmla="*/ 5499981 w 9143989"/>
              <a:gd name="connsiteY128" fmla="*/ 3700488 h 5143494"/>
              <a:gd name="connsiteX129" fmla="*/ 5390569 w 9143989"/>
              <a:gd name="connsiteY129" fmla="*/ 3809900 h 5143494"/>
              <a:gd name="connsiteX130" fmla="*/ 5390569 w 9143989"/>
              <a:gd name="connsiteY130" fmla="*/ 4247534 h 5143494"/>
              <a:gd name="connsiteX131" fmla="*/ 5499981 w 9143989"/>
              <a:gd name="connsiteY131" fmla="*/ 4356946 h 5143494"/>
              <a:gd name="connsiteX132" fmla="*/ 5937615 w 9143989"/>
              <a:gd name="connsiteY132" fmla="*/ 4356946 h 5143494"/>
              <a:gd name="connsiteX133" fmla="*/ 6047027 w 9143989"/>
              <a:gd name="connsiteY133" fmla="*/ 4247534 h 5143494"/>
              <a:gd name="connsiteX134" fmla="*/ 6047027 w 9143989"/>
              <a:gd name="connsiteY134" fmla="*/ 3809900 h 5143494"/>
              <a:gd name="connsiteX135" fmla="*/ 5937615 w 9143989"/>
              <a:gd name="connsiteY135" fmla="*/ 3700488 h 5143494"/>
              <a:gd name="connsiteX136" fmla="*/ 4737982 w 9143989"/>
              <a:gd name="connsiteY136" fmla="*/ 3700488 h 5143494"/>
              <a:gd name="connsiteX137" fmla="*/ 4628570 w 9143989"/>
              <a:gd name="connsiteY137" fmla="*/ 3809900 h 5143494"/>
              <a:gd name="connsiteX138" fmla="*/ 4628570 w 9143989"/>
              <a:gd name="connsiteY138" fmla="*/ 4247534 h 5143494"/>
              <a:gd name="connsiteX139" fmla="*/ 4737982 w 9143989"/>
              <a:gd name="connsiteY139" fmla="*/ 4356946 h 5143494"/>
              <a:gd name="connsiteX140" fmla="*/ 5175616 w 9143989"/>
              <a:gd name="connsiteY140" fmla="*/ 4356946 h 5143494"/>
              <a:gd name="connsiteX141" fmla="*/ 5285028 w 9143989"/>
              <a:gd name="connsiteY141" fmla="*/ 4247534 h 5143494"/>
              <a:gd name="connsiteX142" fmla="*/ 5285028 w 9143989"/>
              <a:gd name="connsiteY142" fmla="*/ 3809900 h 5143494"/>
              <a:gd name="connsiteX143" fmla="*/ 5175616 w 9143989"/>
              <a:gd name="connsiteY143" fmla="*/ 3700488 h 5143494"/>
              <a:gd name="connsiteX144" fmla="*/ 3975991 w 9143989"/>
              <a:gd name="connsiteY144" fmla="*/ 3700488 h 5143494"/>
              <a:gd name="connsiteX145" fmla="*/ 3866579 w 9143989"/>
              <a:gd name="connsiteY145" fmla="*/ 3809900 h 5143494"/>
              <a:gd name="connsiteX146" fmla="*/ 3866579 w 9143989"/>
              <a:gd name="connsiteY146" fmla="*/ 4247534 h 5143494"/>
              <a:gd name="connsiteX147" fmla="*/ 3975991 w 9143989"/>
              <a:gd name="connsiteY147" fmla="*/ 4356946 h 5143494"/>
              <a:gd name="connsiteX148" fmla="*/ 4413617 w 9143989"/>
              <a:gd name="connsiteY148" fmla="*/ 4356946 h 5143494"/>
              <a:gd name="connsiteX149" fmla="*/ 4523029 w 9143989"/>
              <a:gd name="connsiteY149" fmla="*/ 4247534 h 5143494"/>
              <a:gd name="connsiteX150" fmla="*/ 4523029 w 9143989"/>
              <a:gd name="connsiteY150" fmla="*/ 3809900 h 5143494"/>
              <a:gd name="connsiteX151" fmla="*/ 4413617 w 9143989"/>
              <a:gd name="connsiteY151" fmla="*/ 3700488 h 5143494"/>
              <a:gd name="connsiteX152" fmla="*/ 3213993 w 9143989"/>
              <a:gd name="connsiteY152" fmla="*/ 3700488 h 5143494"/>
              <a:gd name="connsiteX153" fmla="*/ 3104581 w 9143989"/>
              <a:gd name="connsiteY153" fmla="*/ 3809900 h 5143494"/>
              <a:gd name="connsiteX154" fmla="*/ 3104581 w 9143989"/>
              <a:gd name="connsiteY154" fmla="*/ 4247534 h 5143494"/>
              <a:gd name="connsiteX155" fmla="*/ 3213993 w 9143989"/>
              <a:gd name="connsiteY155" fmla="*/ 4356946 h 5143494"/>
              <a:gd name="connsiteX156" fmla="*/ 3651627 w 9143989"/>
              <a:gd name="connsiteY156" fmla="*/ 4356946 h 5143494"/>
              <a:gd name="connsiteX157" fmla="*/ 3761039 w 9143989"/>
              <a:gd name="connsiteY157" fmla="*/ 4247534 h 5143494"/>
              <a:gd name="connsiteX158" fmla="*/ 3761039 w 9143989"/>
              <a:gd name="connsiteY158" fmla="*/ 3809900 h 5143494"/>
              <a:gd name="connsiteX159" fmla="*/ 3651627 w 9143989"/>
              <a:gd name="connsiteY159" fmla="*/ 3700488 h 5143494"/>
              <a:gd name="connsiteX160" fmla="*/ 2451995 w 9143989"/>
              <a:gd name="connsiteY160" fmla="*/ 3700488 h 5143494"/>
              <a:gd name="connsiteX161" fmla="*/ 2342584 w 9143989"/>
              <a:gd name="connsiteY161" fmla="*/ 3809900 h 5143494"/>
              <a:gd name="connsiteX162" fmla="*/ 2342584 w 9143989"/>
              <a:gd name="connsiteY162" fmla="*/ 4247534 h 5143494"/>
              <a:gd name="connsiteX163" fmla="*/ 2451995 w 9143989"/>
              <a:gd name="connsiteY163" fmla="*/ 4356946 h 5143494"/>
              <a:gd name="connsiteX164" fmla="*/ 2889629 w 9143989"/>
              <a:gd name="connsiteY164" fmla="*/ 4356946 h 5143494"/>
              <a:gd name="connsiteX165" fmla="*/ 2999040 w 9143989"/>
              <a:gd name="connsiteY165" fmla="*/ 4247534 h 5143494"/>
              <a:gd name="connsiteX166" fmla="*/ 2999040 w 9143989"/>
              <a:gd name="connsiteY166" fmla="*/ 3809900 h 5143494"/>
              <a:gd name="connsiteX167" fmla="*/ 2889629 w 9143989"/>
              <a:gd name="connsiteY167" fmla="*/ 3700488 h 5143494"/>
              <a:gd name="connsiteX168" fmla="*/ 1689996 w 9143989"/>
              <a:gd name="connsiteY168" fmla="*/ 3700488 h 5143494"/>
              <a:gd name="connsiteX169" fmla="*/ 1580586 w 9143989"/>
              <a:gd name="connsiteY169" fmla="*/ 3809900 h 5143494"/>
              <a:gd name="connsiteX170" fmla="*/ 1580586 w 9143989"/>
              <a:gd name="connsiteY170" fmla="*/ 4247534 h 5143494"/>
              <a:gd name="connsiteX171" fmla="*/ 1689996 w 9143989"/>
              <a:gd name="connsiteY171" fmla="*/ 4356946 h 5143494"/>
              <a:gd name="connsiteX172" fmla="*/ 2127633 w 9143989"/>
              <a:gd name="connsiteY172" fmla="*/ 4356946 h 5143494"/>
              <a:gd name="connsiteX173" fmla="*/ 2237045 w 9143989"/>
              <a:gd name="connsiteY173" fmla="*/ 4247534 h 5143494"/>
              <a:gd name="connsiteX174" fmla="*/ 2237045 w 9143989"/>
              <a:gd name="connsiteY174" fmla="*/ 3809900 h 5143494"/>
              <a:gd name="connsiteX175" fmla="*/ 2127633 w 9143989"/>
              <a:gd name="connsiteY175" fmla="*/ 3700488 h 5143494"/>
              <a:gd name="connsiteX176" fmla="*/ 927996 w 9143989"/>
              <a:gd name="connsiteY176" fmla="*/ 3700488 h 5143494"/>
              <a:gd name="connsiteX177" fmla="*/ 818584 w 9143989"/>
              <a:gd name="connsiteY177" fmla="*/ 3809900 h 5143494"/>
              <a:gd name="connsiteX178" fmla="*/ 818584 w 9143989"/>
              <a:gd name="connsiteY178" fmla="*/ 4247534 h 5143494"/>
              <a:gd name="connsiteX179" fmla="*/ 927996 w 9143989"/>
              <a:gd name="connsiteY179" fmla="*/ 4356946 h 5143494"/>
              <a:gd name="connsiteX180" fmla="*/ 1365637 w 9143989"/>
              <a:gd name="connsiteY180" fmla="*/ 4356946 h 5143494"/>
              <a:gd name="connsiteX181" fmla="*/ 1475050 w 9143989"/>
              <a:gd name="connsiteY181" fmla="*/ 4247534 h 5143494"/>
              <a:gd name="connsiteX182" fmla="*/ 1475050 w 9143989"/>
              <a:gd name="connsiteY182" fmla="*/ 3809900 h 5143494"/>
              <a:gd name="connsiteX183" fmla="*/ 1365637 w 9143989"/>
              <a:gd name="connsiteY183" fmla="*/ 3700488 h 5143494"/>
              <a:gd name="connsiteX184" fmla="*/ 165999 w 9143989"/>
              <a:gd name="connsiteY184" fmla="*/ 3700488 h 5143494"/>
              <a:gd name="connsiteX185" fmla="*/ 56587 w 9143989"/>
              <a:gd name="connsiteY185" fmla="*/ 3809900 h 5143494"/>
              <a:gd name="connsiteX186" fmla="*/ 56587 w 9143989"/>
              <a:gd name="connsiteY186" fmla="*/ 4247534 h 5143494"/>
              <a:gd name="connsiteX187" fmla="*/ 165999 w 9143989"/>
              <a:gd name="connsiteY187" fmla="*/ 4356946 h 5143494"/>
              <a:gd name="connsiteX188" fmla="*/ 603632 w 9143989"/>
              <a:gd name="connsiteY188" fmla="*/ 4356946 h 5143494"/>
              <a:gd name="connsiteX189" fmla="*/ 713044 w 9143989"/>
              <a:gd name="connsiteY189" fmla="*/ 4247534 h 5143494"/>
              <a:gd name="connsiteX190" fmla="*/ 713044 w 9143989"/>
              <a:gd name="connsiteY190" fmla="*/ 3809900 h 5143494"/>
              <a:gd name="connsiteX191" fmla="*/ 603632 w 9143989"/>
              <a:gd name="connsiteY191" fmla="*/ 3700488 h 5143494"/>
              <a:gd name="connsiteX192" fmla="*/ 8540357 w 9143989"/>
              <a:gd name="connsiteY192" fmla="*/ 2971089 h 5143494"/>
              <a:gd name="connsiteX193" fmla="*/ 8430945 w 9143989"/>
              <a:gd name="connsiteY193" fmla="*/ 3080501 h 5143494"/>
              <a:gd name="connsiteX194" fmla="*/ 8430945 w 9143989"/>
              <a:gd name="connsiteY194" fmla="*/ 3518135 h 5143494"/>
              <a:gd name="connsiteX195" fmla="*/ 8540357 w 9143989"/>
              <a:gd name="connsiteY195" fmla="*/ 3627547 h 5143494"/>
              <a:gd name="connsiteX196" fmla="*/ 8977991 w 9143989"/>
              <a:gd name="connsiteY196" fmla="*/ 3627547 h 5143494"/>
              <a:gd name="connsiteX197" fmla="*/ 9087403 w 9143989"/>
              <a:gd name="connsiteY197" fmla="*/ 3518135 h 5143494"/>
              <a:gd name="connsiteX198" fmla="*/ 9087403 w 9143989"/>
              <a:gd name="connsiteY198" fmla="*/ 3080501 h 5143494"/>
              <a:gd name="connsiteX199" fmla="*/ 8977991 w 9143989"/>
              <a:gd name="connsiteY199" fmla="*/ 2971089 h 5143494"/>
              <a:gd name="connsiteX200" fmla="*/ 7778358 w 9143989"/>
              <a:gd name="connsiteY200" fmla="*/ 2971089 h 5143494"/>
              <a:gd name="connsiteX201" fmla="*/ 7668946 w 9143989"/>
              <a:gd name="connsiteY201" fmla="*/ 3080501 h 5143494"/>
              <a:gd name="connsiteX202" fmla="*/ 7668946 w 9143989"/>
              <a:gd name="connsiteY202" fmla="*/ 3518135 h 5143494"/>
              <a:gd name="connsiteX203" fmla="*/ 7778358 w 9143989"/>
              <a:gd name="connsiteY203" fmla="*/ 3627547 h 5143494"/>
              <a:gd name="connsiteX204" fmla="*/ 8215992 w 9143989"/>
              <a:gd name="connsiteY204" fmla="*/ 3627547 h 5143494"/>
              <a:gd name="connsiteX205" fmla="*/ 8325404 w 9143989"/>
              <a:gd name="connsiteY205" fmla="*/ 3518135 h 5143494"/>
              <a:gd name="connsiteX206" fmla="*/ 8325404 w 9143989"/>
              <a:gd name="connsiteY206" fmla="*/ 3080501 h 5143494"/>
              <a:gd name="connsiteX207" fmla="*/ 8215992 w 9143989"/>
              <a:gd name="connsiteY207" fmla="*/ 2971089 h 5143494"/>
              <a:gd name="connsiteX208" fmla="*/ 7023979 w 9143989"/>
              <a:gd name="connsiteY208" fmla="*/ 2971089 h 5143494"/>
              <a:gd name="connsiteX209" fmla="*/ 6914567 w 9143989"/>
              <a:gd name="connsiteY209" fmla="*/ 3080501 h 5143494"/>
              <a:gd name="connsiteX210" fmla="*/ 6914567 w 9143989"/>
              <a:gd name="connsiteY210" fmla="*/ 3518135 h 5143494"/>
              <a:gd name="connsiteX211" fmla="*/ 7023979 w 9143989"/>
              <a:gd name="connsiteY211" fmla="*/ 3627547 h 5143494"/>
              <a:gd name="connsiteX212" fmla="*/ 7461613 w 9143989"/>
              <a:gd name="connsiteY212" fmla="*/ 3627547 h 5143494"/>
              <a:gd name="connsiteX213" fmla="*/ 7571025 w 9143989"/>
              <a:gd name="connsiteY213" fmla="*/ 3518135 h 5143494"/>
              <a:gd name="connsiteX214" fmla="*/ 7571025 w 9143989"/>
              <a:gd name="connsiteY214" fmla="*/ 3080501 h 5143494"/>
              <a:gd name="connsiteX215" fmla="*/ 7461613 w 9143989"/>
              <a:gd name="connsiteY215" fmla="*/ 2971089 h 5143494"/>
              <a:gd name="connsiteX216" fmla="*/ 6261980 w 9143989"/>
              <a:gd name="connsiteY216" fmla="*/ 2971089 h 5143494"/>
              <a:gd name="connsiteX217" fmla="*/ 6152568 w 9143989"/>
              <a:gd name="connsiteY217" fmla="*/ 3080501 h 5143494"/>
              <a:gd name="connsiteX218" fmla="*/ 6152568 w 9143989"/>
              <a:gd name="connsiteY218" fmla="*/ 3518135 h 5143494"/>
              <a:gd name="connsiteX219" fmla="*/ 6261980 w 9143989"/>
              <a:gd name="connsiteY219" fmla="*/ 3627547 h 5143494"/>
              <a:gd name="connsiteX220" fmla="*/ 6699614 w 9143989"/>
              <a:gd name="connsiteY220" fmla="*/ 3627547 h 5143494"/>
              <a:gd name="connsiteX221" fmla="*/ 6809026 w 9143989"/>
              <a:gd name="connsiteY221" fmla="*/ 3518135 h 5143494"/>
              <a:gd name="connsiteX222" fmla="*/ 6809026 w 9143989"/>
              <a:gd name="connsiteY222" fmla="*/ 3080501 h 5143494"/>
              <a:gd name="connsiteX223" fmla="*/ 6699614 w 9143989"/>
              <a:gd name="connsiteY223" fmla="*/ 2971089 h 5143494"/>
              <a:gd name="connsiteX224" fmla="*/ 5499981 w 9143989"/>
              <a:gd name="connsiteY224" fmla="*/ 2971089 h 5143494"/>
              <a:gd name="connsiteX225" fmla="*/ 5390569 w 9143989"/>
              <a:gd name="connsiteY225" fmla="*/ 3080501 h 5143494"/>
              <a:gd name="connsiteX226" fmla="*/ 5390569 w 9143989"/>
              <a:gd name="connsiteY226" fmla="*/ 3518135 h 5143494"/>
              <a:gd name="connsiteX227" fmla="*/ 5499981 w 9143989"/>
              <a:gd name="connsiteY227" fmla="*/ 3627547 h 5143494"/>
              <a:gd name="connsiteX228" fmla="*/ 5937615 w 9143989"/>
              <a:gd name="connsiteY228" fmla="*/ 3627547 h 5143494"/>
              <a:gd name="connsiteX229" fmla="*/ 6047027 w 9143989"/>
              <a:gd name="connsiteY229" fmla="*/ 3518135 h 5143494"/>
              <a:gd name="connsiteX230" fmla="*/ 6047027 w 9143989"/>
              <a:gd name="connsiteY230" fmla="*/ 3080501 h 5143494"/>
              <a:gd name="connsiteX231" fmla="*/ 5937615 w 9143989"/>
              <a:gd name="connsiteY231" fmla="*/ 2971089 h 5143494"/>
              <a:gd name="connsiteX232" fmla="*/ 4737982 w 9143989"/>
              <a:gd name="connsiteY232" fmla="*/ 2971089 h 5143494"/>
              <a:gd name="connsiteX233" fmla="*/ 4628570 w 9143989"/>
              <a:gd name="connsiteY233" fmla="*/ 3080501 h 5143494"/>
              <a:gd name="connsiteX234" fmla="*/ 4628570 w 9143989"/>
              <a:gd name="connsiteY234" fmla="*/ 3518135 h 5143494"/>
              <a:gd name="connsiteX235" fmla="*/ 4737982 w 9143989"/>
              <a:gd name="connsiteY235" fmla="*/ 3627547 h 5143494"/>
              <a:gd name="connsiteX236" fmla="*/ 5175616 w 9143989"/>
              <a:gd name="connsiteY236" fmla="*/ 3627547 h 5143494"/>
              <a:gd name="connsiteX237" fmla="*/ 5285028 w 9143989"/>
              <a:gd name="connsiteY237" fmla="*/ 3518135 h 5143494"/>
              <a:gd name="connsiteX238" fmla="*/ 5285028 w 9143989"/>
              <a:gd name="connsiteY238" fmla="*/ 3080501 h 5143494"/>
              <a:gd name="connsiteX239" fmla="*/ 5175616 w 9143989"/>
              <a:gd name="connsiteY239" fmla="*/ 2971089 h 5143494"/>
              <a:gd name="connsiteX240" fmla="*/ 3975991 w 9143989"/>
              <a:gd name="connsiteY240" fmla="*/ 2971089 h 5143494"/>
              <a:gd name="connsiteX241" fmla="*/ 3866579 w 9143989"/>
              <a:gd name="connsiteY241" fmla="*/ 3080501 h 5143494"/>
              <a:gd name="connsiteX242" fmla="*/ 3866579 w 9143989"/>
              <a:gd name="connsiteY242" fmla="*/ 3518135 h 5143494"/>
              <a:gd name="connsiteX243" fmla="*/ 3975991 w 9143989"/>
              <a:gd name="connsiteY243" fmla="*/ 3627547 h 5143494"/>
              <a:gd name="connsiteX244" fmla="*/ 4413617 w 9143989"/>
              <a:gd name="connsiteY244" fmla="*/ 3627547 h 5143494"/>
              <a:gd name="connsiteX245" fmla="*/ 4523029 w 9143989"/>
              <a:gd name="connsiteY245" fmla="*/ 3518135 h 5143494"/>
              <a:gd name="connsiteX246" fmla="*/ 4523029 w 9143989"/>
              <a:gd name="connsiteY246" fmla="*/ 3080501 h 5143494"/>
              <a:gd name="connsiteX247" fmla="*/ 4413617 w 9143989"/>
              <a:gd name="connsiteY247" fmla="*/ 2971089 h 5143494"/>
              <a:gd name="connsiteX248" fmla="*/ 3213993 w 9143989"/>
              <a:gd name="connsiteY248" fmla="*/ 2971089 h 5143494"/>
              <a:gd name="connsiteX249" fmla="*/ 3104581 w 9143989"/>
              <a:gd name="connsiteY249" fmla="*/ 3080501 h 5143494"/>
              <a:gd name="connsiteX250" fmla="*/ 3104581 w 9143989"/>
              <a:gd name="connsiteY250" fmla="*/ 3518135 h 5143494"/>
              <a:gd name="connsiteX251" fmla="*/ 3213993 w 9143989"/>
              <a:gd name="connsiteY251" fmla="*/ 3627547 h 5143494"/>
              <a:gd name="connsiteX252" fmla="*/ 3651627 w 9143989"/>
              <a:gd name="connsiteY252" fmla="*/ 3627547 h 5143494"/>
              <a:gd name="connsiteX253" fmla="*/ 3761039 w 9143989"/>
              <a:gd name="connsiteY253" fmla="*/ 3518135 h 5143494"/>
              <a:gd name="connsiteX254" fmla="*/ 3761039 w 9143989"/>
              <a:gd name="connsiteY254" fmla="*/ 3080501 h 5143494"/>
              <a:gd name="connsiteX255" fmla="*/ 3651627 w 9143989"/>
              <a:gd name="connsiteY255" fmla="*/ 2971089 h 5143494"/>
              <a:gd name="connsiteX256" fmla="*/ 2451995 w 9143989"/>
              <a:gd name="connsiteY256" fmla="*/ 2971089 h 5143494"/>
              <a:gd name="connsiteX257" fmla="*/ 2342584 w 9143989"/>
              <a:gd name="connsiteY257" fmla="*/ 3080501 h 5143494"/>
              <a:gd name="connsiteX258" fmla="*/ 2342584 w 9143989"/>
              <a:gd name="connsiteY258" fmla="*/ 3518135 h 5143494"/>
              <a:gd name="connsiteX259" fmla="*/ 2451995 w 9143989"/>
              <a:gd name="connsiteY259" fmla="*/ 3627547 h 5143494"/>
              <a:gd name="connsiteX260" fmla="*/ 2889629 w 9143989"/>
              <a:gd name="connsiteY260" fmla="*/ 3627547 h 5143494"/>
              <a:gd name="connsiteX261" fmla="*/ 2999040 w 9143989"/>
              <a:gd name="connsiteY261" fmla="*/ 3518135 h 5143494"/>
              <a:gd name="connsiteX262" fmla="*/ 2999040 w 9143989"/>
              <a:gd name="connsiteY262" fmla="*/ 3080501 h 5143494"/>
              <a:gd name="connsiteX263" fmla="*/ 2889629 w 9143989"/>
              <a:gd name="connsiteY263" fmla="*/ 2971089 h 5143494"/>
              <a:gd name="connsiteX264" fmla="*/ 1689997 w 9143989"/>
              <a:gd name="connsiteY264" fmla="*/ 2971089 h 5143494"/>
              <a:gd name="connsiteX265" fmla="*/ 1580587 w 9143989"/>
              <a:gd name="connsiteY265" fmla="*/ 3080501 h 5143494"/>
              <a:gd name="connsiteX266" fmla="*/ 1580587 w 9143989"/>
              <a:gd name="connsiteY266" fmla="*/ 3518135 h 5143494"/>
              <a:gd name="connsiteX267" fmla="*/ 1689997 w 9143989"/>
              <a:gd name="connsiteY267" fmla="*/ 3627547 h 5143494"/>
              <a:gd name="connsiteX268" fmla="*/ 2127633 w 9143989"/>
              <a:gd name="connsiteY268" fmla="*/ 3627547 h 5143494"/>
              <a:gd name="connsiteX269" fmla="*/ 2237045 w 9143989"/>
              <a:gd name="connsiteY269" fmla="*/ 3518135 h 5143494"/>
              <a:gd name="connsiteX270" fmla="*/ 2237045 w 9143989"/>
              <a:gd name="connsiteY270" fmla="*/ 3080501 h 5143494"/>
              <a:gd name="connsiteX271" fmla="*/ 2127633 w 9143989"/>
              <a:gd name="connsiteY271" fmla="*/ 2971089 h 5143494"/>
              <a:gd name="connsiteX272" fmla="*/ 927996 w 9143989"/>
              <a:gd name="connsiteY272" fmla="*/ 2971089 h 5143494"/>
              <a:gd name="connsiteX273" fmla="*/ 818584 w 9143989"/>
              <a:gd name="connsiteY273" fmla="*/ 3080501 h 5143494"/>
              <a:gd name="connsiteX274" fmla="*/ 818584 w 9143989"/>
              <a:gd name="connsiteY274" fmla="*/ 3518135 h 5143494"/>
              <a:gd name="connsiteX275" fmla="*/ 927996 w 9143989"/>
              <a:gd name="connsiteY275" fmla="*/ 3627547 h 5143494"/>
              <a:gd name="connsiteX276" fmla="*/ 1365637 w 9143989"/>
              <a:gd name="connsiteY276" fmla="*/ 3627547 h 5143494"/>
              <a:gd name="connsiteX277" fmla="*/ 1475050 w 9143989"/>
              <a:gd name="connsiteY277" fmla="*/ 3518135 h 5143494"/>
              <a:gd name="connsiteX278" fmla="*/ 1475050 w 9143989"/>
              <a:gd name="connsiteY278" fmla="*/ 3080501 h 5143494"/>
              <a:gd name="connsiteX279" fmla="*/ 1365637 w 9143989"/>
              <a:gd name="connsiteY279" fmla="*/ 2971089 h 5143494"/>
              <a:gd name="connsiteX280" fmla="*/ 165999 w 9143989"/>
              <a:gd name="connsiteY280" fmla="*/ 2971089 h 5143494"/>
              <a:gd name="connsiteX281" fmla="*/ 56587 w 9143989"/>
              <a:gd name="connsiteY281" fmla="*/ 3080501 h 5143494"/>
              <a:gd name="connsiteX282" fmla="*/ 56587 w 9143989"/>
              <a:gd name="connsiteY282" fmla="*/ 3518135 h 5143494"/>
              <a:gd name="connsiteX283" fmla="*/ 165999 w 9143989"/>
              <a:gd name="connsiteY283" fmla="*/ 3627547 h 5143494"/>
              <a:gd name="connsiteX284" fmla="*/ 603632 w 9143989"/>
              <a:gd name="connsiteY284" fmla="*/ 3627547 h 5143494"/>
              <a:gd name="connsiteX285" fmla="*/ 713044 w 9143989"/>
              <a:gd name="connsiteY285" fmla="*/ 3518135 h 5143494"/>
              <a:gd name="connsiteX286" fmla="*/ 713044 w 9143989"/>
              <a:gd name="connsiteY286" fmla="*/ 3080501 h 5143494"/>
              <a:gd name="connsiteX287" fmla="*/ 603632 w 9143989"/>
              <a:gd name="connsiteY287" fmla="*/ 2971089 h 5143494"/>
              <a:gd name="connsiteX288" fmla="*/ 8540357 w 9143989"/>
              <a:gd name="connsiteY288" fmla="*/ 2245338 h 5143494"/>
              <a:gd name="connsiteX289" fmla="*/ 8430945 w 9143989"/>
              <a:gd name="connsiteY289" fmla="*/ 2354750 h 5143494"/>
              <a:gd name="connsiteX290" fmla="*/ 8430945 w 9143989"/>
              <a:gd name="connsiteY290" fmla="*/ 2792384 h 5143494"/>
              <a:gd name="connsiteX291" fmla="*/ 8540357 w 9143989"/>
              <a:gd name="connsiteY291" fmla="*/ 2901796 h 5143494"/>
              <a:gd name="connsiteX292" fmla="*/ 8977991 w 9143989"/>
              <a:gd name="connsiteY292" fmla="*/ 2901796 h 5143494"/>
              <a:gd name="connsiteX293" fmla="*/ 9087403 w 9143989"/>
              <a:gd name="connsiteY293" fmla="*/ 2792384 h 5143494"/>
              <a:gd name="connsiteX294" fmla="*/ 9087403 w 9143989"/>
              <a:gd name="connsiteY294" fmla="*/ 2354750 h 5143494"/>
              <a:gd name="connsiteX295" fmla="*/ 8977991 w 9143989"/>
              <a:gd name="connsiteY295" fmla="*/ 2245338 h 5143494"/>
              <a:gd name="connsiteX296" fmla="*/ 7778358 w 9143989"/>
              <a:gd name="connsiteY296" fmla="*/ 2245338 h 5143494"/>
              <a:gd name="connsiteX297" fmla="*/ 7668946 w 9143989"/>
              <a:gd name="connsiteY297" fmla="*/ 2354750 h 5143494"/>
              <a:gd name="connsiteX298" fmla="*/ 7668946 w 9143989"/>
              <a:gd name="connsiteY298" fmla="*/ 2792384 h 5143494"/>
              <a:gd name="connsiteX299" fmla="*/ 7778358 w 9143989"/>
              <a:gd name="connsiteY299" fmla="*/ 2901796 h 5143494"/>
              <a:gd name="connsiteX300" fmla="*/ 8215992 w 9143989"/>
              <a:gd name="connsiteY300" fmla="*/ 2901796 h 5143494"/>
              <a:gd name="connsiteX301" fmla="*/ 8325404 w 9143989"/>
              <a:gd name="connsiteY301" fmla="*/ 2792384 h 5143494"/>
              <a:gd name="connsiteX302" fmla="*/ 8325404 w 9143989"/>
              <a:gd name="connsiteY302" fmla="*/ 2354750 h 5143494"/>
              <a:gd name="connsiteX303" fmla="*/ 8215992 w 9143989"/>
              <a:gd name="connsiteY303" fmla="*/ 2245338 h 5143494"/>
              <a:gd name="connsiteX304" fmla="*/ 7023979 w 9143989"/>
              <a:gd name="connsiteY304" fmla="*/ 2245338 h 5143494"/>
              <a:gd name="connsiteX305" fmla="*/ 6914567 w 9143989"/>
              <a:gd name="connsiteY305" fmla="*/ 2354750 h 5143494"/>
              <a:gd name="connsiteX306" fmla="*/ 6914567 w 9143989"/>
              <a:gd name="connsiteY306" fmla="*/ 2792384 h 5143494"/>
              <a:gd name="connsiteX307" fmla="*/ 7023979 w 9143989"/>
              <a:gd name="connsiteY307" fmla="*/ 2901796 h 5143494"/>
              <a:gd name="connsiteX308" fmla="*/ 7461613 w 9143989"/>
              <a:gd name="connsiteY308" fmla="*/ 2901796 h 5143494"/>
              <a:gd name="connsiteX309" fmla="*/ 7571025 w 9143989"/>
              <a:gd name="connsiteY309" fmla="*/ 2792384 h 5143494"/>
              <a:gd name="connsiteX310" fmla="*/ 7571025 w 9143989"/>
              <a:gd name="connsiteY310" fmla="*/ 2354750 h 5143494"/>
              <a:gd name="connsiteX311" fmla="*/ 7461613 w 9143989"/>
              <a:gd name="connsiteY311" fmla="*/ 2245338 h 5143494"/>
              <a:gd name="connsiteX312" fmla="*/ 6261980 w 9143989"/>
              <a:gd name="connsiteY312" fmla="*/ 2245338 h 5143494"/>
              <a:gd name="connsiteX313" fmla="*/ 6152568 w 9143989"/>
              <a:gd name="connsiteY313" fmla="*/ 2354750 h 5143494"/>
              <a:gd name="connsiteX314" fmla="*/ 6152568 w 9143989"/>
              <a:gd name="connsiteY314" fmla="*/ 2792384 h 5143494"/>
              <a:gd name="connsiteX315" fmla="*/ 6261980 w 9143989"/>
              <a:gd name="connsiteY315" fmla="*/ 2901796 h 5143494"/>
              <a:gd name="connsiteX316" fmla="*/ 6699614 w 9143989"/>
              <a:gd name="connsiteY316" fmla="*/ 2901796 h 5143494"/>
              <a:gd name="connsiteX317" fmla="*/ 6809026 w 9143989"/>
              <a:gd name="connsiteY317" fmla="*/ 2792384 h 5143494"/>
              <a:gd name="connsiteX318" fmla="*/ 6809026 w 9143989"/>
              <a:gd name="connsiteY318" fmla="*/ 2354750 h 5143494"/>
              <a:gd name="connsiteX319" fmla="*/ 6699614 w 9143989"/>
              <a:gd name="connsiteY319" fmla="*/ 2245338 h 5143494"/>
              <a:gd name="connsiteX320" fmla="*/ 5499981 w 9143989"/>
              <a:gd name="connsiteY320" fmla="*/ 2245338 h 5143494"/>
              <a:gd name="connsiteX321" fmla="*/ 5390569 w 9143989"/>
              <a:gd name="connsiteY321" fmla="*/ 2354750 h 5143494"/>
              <a:gd name="connsiteX322" fmla="*/ 5390569 w 9143989"/>
              <a:gd name="connsiteY322" fmla="*/ 2792384 h 5143494"/>
              <a:gd name="connsiteX323" fmla="*/ 5499981 w 9143989"/>
              <a:gd name="connsiteY323" fmla="*/ 2901796 h 5143494"/>
              <a:gd name="connsiteX324" fmla="*/ 5937615 w 9143989"/>
              <a:gd name="connsiteY324" fmla="*/ 2901796 h 5143494"/>
              <a:gd name="connsiteX325" fmla="*/ 6047027 w 9143989"/>
              <a:gd name="connsiteY325" fmla="*/ 2792384 h 5143494"/>
              <a:gd name="connsiteX326" fmla="*/ 6047027 w 9143989"/>
              <a:gd name="connsiteY326" fmla="*/ 2354750 h 5143494"/>
              <a:gd name="connsiteX327" fmla="*/ 5937615 w 9143989"/>
              <a:gd name="connsiteY327" fmla="*/ 2245338 h 5143494"/>
              <a:gd name="connsiteX328" fmla="*/ 4737982 w 9143989"/>
              <a:gd name="connsiteY328" fmla="*/ 2245338 h 5143494"/>
              <a:gd name="connsiteX329" fmla="*/ 4628570 w 9143989"/>
              <a:gd name="connsiteY329" fmla="*/ 2354750 h 5143494"/>
              <a:gd name="connsiteX330" fmla="*/ 4628570 w 9143989"/>
              <a:gd name="connsiteY330" fmla="*/ 2792384 h 5143494"/>
              <a:gd name="connsiteX331" fmla="*/ 4737982 w 9143989"/>
              <a:gd name="connsiteY331" fmla="*/ 2901796 h 5143494"/>
              <a:gd name="connsiteX332" fmla="*/ 5175616 w 9143989"/>
              <a:gd name="connsiteY332" fmla="*/ 2901796 h 5143494"/>
              <a:gd name="connsiteX333" fmla="*/ 5285028 w 9143989"/>
              <a:gd name="connsiteY333" fmla="*/ 2792384 h 5143494"/>
              <a:gd name="connsiteX334" fmla="*/ 5285028 w 9143989"/>
              <a:gd name="connsiteY334" fmla="*/ 2354750 h 5143494"/>
              <a:gd name="connsiteX335" fmla="*/ 5175616 w 9143989"/>
              <a:gd name="connsiteY335" fmla="*/ 2245338 h 5143494"/>
              <a:gd name="connsiteX336" fmla="*/ 3975991 w 9143989"/>
              <a:gd name="connsiteY336" fmla="*/ 2245338 h 5143494"/>
              <a:gd name="connsiteX337" fmla="*/ 3866579 w 9143989"/>
              <a:gd name="connsiteY337" fmla="*/ 2354750 h 5143494"/>
              <a:gd name="connsiteX338" fmla="*/ 3866579 w 9143989"/>
              <a:gd name="connsiteY338" fmla="*/ 2792384 h 5143494"/>
              <a:gd name="connsiteX339" fmla="*/ 3975991 w 9143989"/>
              <a:gd name="connsiteY339" fmla="*/ 2901796 h 5143494"/>
              <a:gd name="connsiteX340" fmla="*/ 4413617 w 9143989"/>
              <a:gd name="connsiteY340" fmla="*/ 2901796 h 5143494"/>
              <a:gd name="connsiteX341" fmla="*/ 4523029 w 9143989"/>
              <a:gd name="connsiteY341" fmla="*/ 2792384 h 5143494"/>
              <a:gd name="connsiteX342" fmla="*/ 4523029 w 9143989"/>
              <a:gd name="connsiteY342" fmla="*/ 2354750 h 5143494"/>
              <a:gd name="connsiteX343" fmla="*/ 4413617 w 9143989"/>
              <a:gd name="connsiteY343" fmla="*/ 2245338 h 5143494"/>
              <a:gd name="connsiteX344" fmla="*/ 3213993 w 9143989"/>
              <a:gd name="connsiteY344" fmla="*/ 2245338 h 5143494"/>
              <a:gd name="connsiteX345" fmla="*/ 3104581 w 9143989"/>
              <a:gd name="connsiteY345" fmla="*/ 2354750 h 5143494"/>
              <a:gd name="connsiteX346" fmla="*/ 3104581 w 9143989"/>
              <a:gd name="connsiteY346" fmla="*/ 2792384 h 5143494"/>
              <a:gd name="connsiteX347" fmla="*/ 3213993 w 9143989"/>
              <a:gd name="connsiteY347" fmla="*/ 2901796 h 5143494"/>
              <a:gd name="connsiteX348" fmla="*/ 3651627 w 9143989"/>
              <a:gd name="connsiteY348" fmla="*/ 2901796 h 5143494"/>
              <a:gd name="connsiteX349" fmla="*/ 3761040 w 9143989"/>
              <a:gd name="connsiteY349" fmla="*/ 2792384 h 5143494"/>
              <a:gd name="connsiteX350" fmla="*/ 3761040 w 9143989"/>
              <a:gd name="connsiteY350" fmla="*/ 2354750 h 5143494"/>
              <a:gd name="connsiteX351" fmla="*/ 3651627 w 9143989"/>
              <a:gd name="connsiteY351" fmla="*/ 2245338 h 5143494"/>
              <a:gd name="connsiteX352" fmla="*/ 2451995 w 9143989"/>
              <a:gd name="connsiteY352" fmla="*/ 2245338 h 5143494"/>
              <a:gd name="connsiteX353" fmla="*/ 2342584 w 9143989"/>
              <a:gd name="connsiteY353" fmla="*/ 2354750 h 5143494"/>
              <a:gd name="connsiteX354" fmla="*/ 2342584 w 9143989"/>
              <a:gd name="connsiteY354" fmla="*/ 2792384 h 5143494"/>
              <a:gd name="connsiteX355" fmla="*/ 2451995 w 9143989"/>
              <a:gd name="connsiteY355" fmla="*/ 2901796 h 5143494"/>
              <a:gd name="connsiteX356" fmla="*/ 2889629 w 9143989"/>
              <a:gd name="connsiteY356" fmla="*/ 2901796 h 5143494"/>
              <a:gd name="connsiteX357" fmla="*/ 2999040 w 9143989"/>
              <a:gd name="connsiteY357" fmla="*/ 2792384 h 5143494"/>
              <a:gd name="connsiteX358" fmla="*/ 2999040 w 9143989"/>
              <a:gd name="connsiteY358" fmla="*/ 2354750 h 5143494"/>
              <a:gd name="connsiteX359" fmla="*/ 2889629 w 9143989"/>
              <a:gd name="connsiteY359" fmla="*/ 2245338 h 5143494"/>
              <a:gd name="connsiteX360" fmla="*/ 1689997 w 9143989"/>
              <a:gd name="connsiteY360" fmla="*/ 2245338 h 5143494"/>
              <a:gd name="connsiteX361" fmla="*/ 1580587 w 9143989"/>
              <a:gd name="connsiteY361" fmla="*/ 2354750 h 5143494"/>
              <a:gd name="connsiteX362" fmla="*/ 1580587 w 9143989"/>
              <a:gd name="connsiteY362" fmla="*/ 2792384 h 5143494"/>
              <a:gd name="connsiteX363" fmla="*/ 1689997 w 9143989"/>
              <a:gd name="connsiteY363" fmla="*/ 2901796 h 5143494"/>
              <a:gd name="connsiteX364" fmla="*/ 2127634 w 9143989"/>
              <a:gd name="connsiteY364" fmla="*/ 2901796 h 5143494"/>
              <a:gd name="connsiteX365" fmla="*/ 2237045 w 9143989"/>
              <a:gd name="connsiteY365" fmla="*/ 2792384 h 5143494"/>
              <a:gd name="connsiteX366" fmla="*/ 2237045 w 9143989"/>
              <a:gd name="connsiteY366" fmla="*/ 2354750 h 5143494"/>
              <a:gd name="connsiteX367" fmla="*/ 2127634 w 9143989"/>
              <a:gd name="connsiteY367" fmla="*/ 2245338 h 5143494"/>
              <a:gd name="connsiteX368" fmla="*/ 927996 w 9143989"/>
              <a:gd name="connsiteY368" fmla="*/ 2245338 h 5143494"/>
              <a:gd name="connsiteX369" fmla="*/ 818584 w 9143989"/>
              <a:gd name="connsiteY369" fmla="*/ 2354750 h 5143494"/>
              <a:gd name="connsiteX370" fmla="*/ 818584 w 9143989"/>
              <a:gd name="connsiteY370" fmla="*/ 2792384 h 5143494"/>
              <a:gd name="connsiteX371" fmla="*/ 927996 w 9143989"/>
              <a:gd name="connsiteY371" fmla="*/ 2901796 h 5143494"/>
              <a:gd name="connsiteX372" fmla="*/ 1365637 w 9143989"/>
              <a:gd name="connsiteY372" fmla="*/ 2901796 h 5143494"/>
              <a:gd name="connsiteX373" fmla="*/ 1475051 w 9143989"/>
              <a:gd name="connsiteY373" fmla="*/ 2792384 h 5143494"/>
              <a:gd name="connsiteX374" fmla="*/ 1475051 w 9143989"/>
              <a:gd name="connsiteY374" fmla="*/ 2354750 h 5143494"/>
              <a:gd name="connsiteX375" fmla="*/ 1365637 w 9143989"/>
              <a:gd name="connsiteY375" fmla="*/ 2245338 h 5143494"/>
              <a:gd name="connsiteX376" fmla="*/ 165999 w 9143989"/>
              <a:gd name="connsiteY376" fmla="*/ 2245338 h 5143494"/>
              <a:gd name="connsiteX377" fmla="*/ 56587 w 9143989"/>
              <a:gd name="connsiteY377" fmla="*/ 2354750 h 5143494"/>
              <a:gd name="connsiteX378" fmla="*/ 56587 w 9143989"/>
              <a:gd name="connsiteY378" fmla="*/ 2792384 h 5143494"/>
              <a:gd name="connsiteX379" fmla="*/ 165999 w 9143989"/>
              <a:gd name="connsiteY379" fmla="*/ 2901796 h 5143494"/>
              <a:gd name="connsiteX380" fmla="*/ 603632 w 9143989"/>
              <a:gd name="connsiteY380" fmla="*/ 2901796 h 5143494"/>
              <a:gd name="connsiteX381" fmla="*/ 713044 w 9143989"/>
              <a:gd name="connsiteY381" fmla="*/ 2792384 h 5143494"/>
              <a:gd name="connsiteX382" fmla="*/ 713044 w 9143989"/>
              <a:gd name="connsiteY382" fmla="*/ 2354750 h 5143494"/>
              <a:gd name="connsiteX383" fmla="*/ 603632 w 9143989"/>
              <a:gd name="connsiteY383" fmla="*/ 2245338 h 5143494"/>
              <a:gd name="connsiteX384" fmla="*/ 165999 w 9143989"/>
              <a:gd name="connsiteY384" fmla="*/ 1515948 h 5143494"/>
              <a:gd name="connsiteX385" fmla="*/ 56587 w 9143989"/>
              <a:gd name="connsiteY385" fmla="*/ 1625361 h 5143494"/>
              <a:gd name="connsiteX386" fmla="*/ 56587 w 9143989"/>
              <a:gd name="connsiteY386" fmla="*/ 2062996 h 5143494"/>
              <a:gd name="connsiteX387" fmla="*/ 165999 w 9143989"/>
              <a:gd name="connsiteY387" fmla="*/ 2172398 h 5143494"/>
              <a:gd name="connsiteX388" fmla="*/ 603632 w 9143989"/>
              <a:gd name="connsiteY388" fmla="*/ 2172398 h 5143494"/>
              <a:gd name="connsiteX389" fmla="*/ 713044 w 9143989"/>
              <a:gd name="connsiteY389" fmla="*/ 2062996 h 5143494"/>
              <a:gd name="connsiteX390" fmla="*/ 713044 w 9143989"/>
              <a:gd name="connsiteY390" fmla="*/ 1625361 h 5143494"/>
              <a:gd name="connsiteX391" fmla="*/ 603632 w 9143989"/>
              <a:gd name="connsiteY391" fmla="*/ 1515948 h 5143494"/>
              <a:gd name="connsiteX392" fmla="*/ 927996 w 9143989"/>
              <a:gd name="connsiteY392" fmla="*/ 1515947 h 5143494"/>
              <a:gd name="connsiteX393" fmla="*/ 818584 w 9143989"/>
              <a:gd name="connsiteY393" fmla="*/ 1625360 h 5143494"/>
              <a:gd name="connsiteX394" fmla="*/ 818584 w 9143989"/>
              <a:gd name="connsiteY394" fmla="*/ 2062995 h 5143494"/>
              <a:gd name="connsiteX395" fmla="*/ 927996 w 9143989"/>
              <a:gd name="connsiteY395" fmla="*/ 2172398 h 5143494"/>
              <a:gd name="connsiteX396" fmla="*/ 1365637 w 9143989"/>
              <a:gd name="connsiteY396" fmla="*/ 2172398 h 5143494"/>
              <a:gd name="connsiteX397" fmla="*/ 1475051 w 9143989"/>
              <a:gd name="connsiteY397" fmla="*/ 2062995 h 5143494"/>
              <a:gd name="connsiteX398" fmla="*/ 1475051 w 9143989"/>
              <a:gd name="connsiteY398" fmla="*/ 1625360 h 5143494"/>
              <a:gd name="connsiteX399" fmla="*/ 1365637 w 9143989"/>
              <a:gd name="connsiteY399" fmla="*/ 1515947 h 5143494"/>
              <a:gd name="connsiteX400" fmla="*/ 1689997 w 9143989"/>
              <a:gd name="connsiteY400" fmla="*/ 1515947 h 5143494"/>
              <a:gd name="connsiteX401" fmla="*/ 1580588 w 9143989"/>
              <a:gd name="connsiteY401" fmla="*/ 1625359 h 5143494"/>
              <a:gd name="connsiteX402" fmla="*/ 1580588 w 9143989"/>
              <a:gd name="connsiteY402" fmla="*/ 2062994 h 5143494"/>
              <a:gd name="connsiteX403" fmla="*/ 1689997 w 9143989"/>
              <a:gd name="connsiteY403" fmla="*/ 2172398 h 5143494"/>
              <a:gd name="connsiteX404" fmla="*/ 2127634 w 9143989"/>
              <a:gd name="connsiteY404" fmla="*/ 2172398 h 5143494"/>
              <a:gd name="connsiteX405" fmla="*/ 2237045 w 9143989"/>
              <a:gd name="connsiteY405" fmla="*/ 2062994 h 5143494"/>
              <a:gd name="connsiteX406" fmla="*/ 2237045 w 9143989"/>
              <a:gd name="connsiteY406" fmla="*/ 1625359 h 5143494"/>
              <a:gd name="connsiteX407" fmla="*/ 2127634 w 9143989"/>
              <a:gd name="connsiteY407" fmla="*/ 1515947 h 5143494"/>
              <a:gd name="connsiteX408" fmla="*/ 2451996 w 9143989"/>
              <a:gd name="connsiteY408" fmla="*/ 1515946 h 5143494"/>
              <a:gd name="connsiteX409" fmla="*/ 2342584 w 9143989"/>
              <a:gd name="connsiteY409" fmla="*/ 1625359 h 5143494"/>
              <a:gd name="connsiteX410" fmla="*/ 2342584 w 9143989"/>
              <a:gd name="connsiteY410" fmla="*/ 2062993 h 5143494"/>
              <a:gd name="connsiteX411" fmla="*/ 2451996 w 9143989"/>
              <a:gd name="connsiteY411" fmla="*/ 2172398 h 5143494"/>
              <a:gd name="connsiteX412" fmla="*/ 2889629 w 9143989"/>
              <a:gd name="connsiteY412" fmla="*/ 2172398 h 5143494"/>
              <a:gd name="connsiteX413" fmla="*/ 2999041 w 9143989"/>
              <a:gd name="connsiteY413" fmla="*/ 2062993 h 5143494"/>
              <a:gd name="connsiteX414" fmla="*/ 2999041 w 9143989"/>
              <a:gd name="connsiteY414" fmla="*/ 1625359 h 5143494"/>
              <a:gd name="connsiteX415" fmla="*/ 2889629 w 9143989"/>
              <a:gd name="connsiteY415" fmla="*/ 1515946 h 5143494"/>
              <a:gd name="connsiteX416" fmla="*/ 3213993 w 9143989"/>
              <a:gd name="connsiteY416" fmla="*/ 1515945 h 5143494"/>
              <a:gd name="connsiteX417" fmla="*/ 3104581 w 9143989"/>
              <a:gd name="connsiteY417" fmla="*/ 1625358 h 5143494"/>
              <a:gd name="connsiteX418" fmla="*/ 3104581 w 9143989"/>
              <a:gd name="connsiteY418" fmla="*/ 2062992 h 5143494"/>
              <a:gd name="connsiteX419" fmla="*/ 3213993 w 9143989"/>
              <a:gd name="connsiteY419" fmla="*/ 2172398 h 5143494"/>
              <a:gd name="connsiteX420" fmla="*/ 3651628 w 9143989"/>
              <a:gd name="connsiteY420" fmla="*/ 2172398 h 5143494"/>
              <a:gd name="connsiteX421" fmla="*/ 3761040 w 9143989"/>
              <a:gd name="connsiteY421" fmla="*/ 2062992 h 5143494"/>
              <a:gd name="connsiteX422" fmla="*/ 3761040 w 9143989"/>
              <a:gd name="connsiteY422" fmla="*/ 1625358 h 5143494"/>
              <a:gd name="connsiteX423" fmla="*/ 3651628 w 9143989"/>
              <a:gd name="connsiteY423" fmla="*/ 1515945 h 5143494"/>
              <a:gd name="connsiteX424" fmla="*/ 3975991 w 9143989"/>
              <a:gd name="connsiteY424" fmla="*/ 1515945 h 5143494"/>
              <a:gd name="connsiteX425" fmla="*/ 3866579 w 9143989"/>
              <a:gd name="connsiteY425" fmla="*/ 1625357 h 5143494"/>
              <a:gd name="connsiteX426" fmla="*/ 3866579 w 9143989"/>
              <a:gd name="connsiteY426" fmla="*/ 2062992 h 5143494"/>
              <a:gd name="connsiteX427" fmla="*/ 3975991 w 9143989"/>
              <a:gd name="connsiteY427" fmla="*/ 2172398 h 5143494"/>
              <a:gd name="connsiteX428" fmla="*/ 4413617 w 9143989"/>
              <a:gd name="connsiteY428" fmla="*/ 2172398 h 5143494"/>
              <a:gd name="connsiteX429" fmla="*/ 4523029 w 9143989"/>
              <a:gd name="connsiteY429" fmla="*/ 2062992 h 5143494"/>
              <a:gd name="connsiteX430" fmla="*/ 4523029 w 9143989"/>
              <a:gd name="connsiteY430" fmla="*/ 1625357 h 5143494"/>
              <a:gd name="connsiteX431" fmla="*/ 4413617 w 9143989"/>
              <a:gd name="connsiteY431" fmla="*/ 1515945 h 5143494"/>
              <a:gd name="connsiteX432" fmla="*/ 4737982 w 9143989"/>
              <a:gd name="connsiteY432" fmla="*/ 1515944 h 5143494"/>
              <a:gd name="connsiteX433" fmla="*/ 4628570 w 9143989"/>
              <a:gd name="connsiteY433" fmla="*/ 1625356 h 5143494"/>
              <a:gd name="connsiteX434" fmla="*/ 4628570 w 9143989"/>
              <a:gd name="connsiteY434" fmla="*/ 2062991 h 5143494"/>
              <a:gd name="connsiteX435" fmla="*/ 4737982 w 9143989"/>
              <a:gd name="connsiteY435" fmla="*/ 2172398 h 5143494"/>
              <a:gd name="connsiteX436" fmla="*/ 5175616 w 9143989"/>
              <a:gd name="connsiteY436" fmla="*/ 2172398 h 5143494"/>
              <a:gd name="connsiteX437" fmla="*/ 5285028 w 9143989"/>
              <a:gd name="connsiteY437" fmla="*/ 2062991 h 5143494"/>
              <a:gd name="connsiteX438" fmla="*/ 5285028 w 9143989"/>
              <a:gd name="connsiteY438" fmla="*/ 1625356 h 5143494"/>
              <a:gd name="connsiteX439" fmla="*/ 5175616 w 9143989"/>
              <a:gd name="connsiteY439" fmla="*/ 1515944 h 5143494"/>
              <a:gd name="connsiteX440" fmla="*/ 5499981 w 9143989"/>
              <a:gd name="connsiteY440" fmla="*/ 1515943 h 5143494"/>
              <a:gd name="connsiteX441" fmla="*/ 5390569 w 9143989"/>
              <a:gd name="connsiteY441" fmla="*/ 1625356 h 5143494"/>
              <a:gd name="connsiteX442" fmla="*/ 5390569 w 9143989"/>
              <a:gd name="connsiteY442" fmla="*/ 2062990 h 5143494"/>
              <a:gd name="connsiteX443" fmla="*/ 5499981 w 9143989"/>
              <a:gd name="connsiteY443" fmla="*/ 2172398 h 5143494"/>
              <a:gd name="connsiteX444" fmla="*/ 5937615 w 9143989"/>
              <a:gd name="connsiteY444" fmla="*/ 2172398 h 5143494"/>
              <a:gd name="connsiteX445" fmla="*/ 6047027 w 9143989"/>
              <a:gd name="connsiteY445" fmla="*/ 2062990 h 5143494"/>
              <a:gd name="connsiteX446" fmla="*/ 6047027 w 9143989"/>
              <a:gd name="connsiteY446" fmla="*/ 1625356 h 5143494"/>
              <a:gd name="connsiteX447" fmla="*/ 5937615 w 9143989"/>
              <a:gd name="connsiteY447" fmla="*/ 1515943 h 5143494"/>
              <a:gd name="connsiteX448" fmla="*/ 6261980 w 9143989"/>
              <a:gd name="connsiteY448" fmla="*/ 1515943 h 5143494"/>
              <a:gd name="connsiteX449" fmla="*/ 6152568 w 9143989"/>
              <a:gd name="connsiteY449" fmla="*/ 1625355 h 5143494"/>
              <a:gd name="connsiteX450" fmla="*/ 6152568 w 9143989"/>
              <a:gd name="connsiteY450" fmla="*/ 2062989 h 5143494"/>
              <a:gd name="connsiteX451" fmla="*/ 6261980 w 9143989"/>
              <a:gd name="connsiteY451" fmla="*/ 2172398 h 5143494"/>
              <a:gd name="connsiteX452" fmla="*/ 6699614 w 9143989"/>
              <a:gd name="connsiteY452" fmla="*/ 2172398 h 5143494"/>
              <a:gd name="connsiteX453" fmla="*/ 6809026 w 9143989"/>
              <a:gd name="connsiteY453" fmla="*/ 2062989 h 5143494"/>
              <a:gd name="connsiteX454" fmla="*/ 6809026 w 9143989"/>
              <a:gd name="connsiteY454" fmla="*/ 1625355 h 5143494"/>
              <a:gd name="connsiteX455" fmla="*/ 6699614 w 9143989"/>
              <a:gd name="connsiteY455" fmla="*/ 1515943 h 5143494"/>
              <a:gd name="connsiteX456" fmla="*/ 7023979 w 9143989"/>
              <a:gd name="connsiteY456" fmla="*/ 1515942 h 5143494"/>
              <a:gd name="connsiteX457" fmla="*/ 6914567 w 9143989"/>
              <a:gd name="connsiteY457" fmla="*/ 1625354 h 5143494"/>
              <a:gd name="connsiteX458" fmla="*/ 6914567 w 9143989"/>
              <a:gd name="connsiteY458" fmla="*/ 2062988 h 5143494"/>
              <a:gd name="connsiteX459" fmla="*/ 7023979 w 9143989"/>
              <a:gd name="connsiteY459" fmla="*/ 2172398 h 5143494"/>
              <a:gd name="connsiteX460" fmla="*/ 7461613 w 9143989"/>
              <a:gd name="connsiteY460" fmla="*/ 2172398 h 5143494"/>
              <a:gd name="connsiteX461" fmla="*/ 7571025 w 9143989"/>
              <a:gd name="connsiteY461" fmla="*/ 2062988 h 5143494"/>
              <a:gd name="connsiteX462" fmla="*/ 7571025 w 9143989"/>
              <a:gd name="connsiteY462" fmla="*/ 1625354 h 5143494"/>
              <a:gd name="connsiteX463" fmla="*/ 7461613 w 9143989"/>
              <a:gd name="connsiteY463" fmla="*/ 1515942 h 5143494"/>
              <a:gd name="connsiteX464" fmla="*/ 7778358 w 9143989"/>
              <a:gd name="connsiteY464" fmla="*/ 1515941 h 5143494"/>
              <a:gd name="connsiteX465" fmla="*/ 7668946 w 9143989"/>
              <a:gd name="connsiteY465" fmla="*/ 1625353 h 5143494"/>
              <a:gd name="connsiteX466" fmla="*/ 7668946 w 9143989"/>
              <a:gd name="connsiteY466" fmla="*/ 2062987 h 5143494"/>
              <a:gd name="connsiteX467" fmla="*/ 7778358 w 9143989"/>
              <a:gd name="connsiteY467" fmla="*/ 2172398 h 5143494"/>
              <a:gd name="connsiteX468" fmla="*/ 8215992 w 9143989"/>
              <a:gd name="connsiteY468" fmla="*/ 2172398 h 5143494"/>
              <a:gd name="connsiteX469" fmla="*/ 8325404 w 9143989"/>
              <a:gd name="connsiteY469" fmla="*/ 2062987 h 5143494"/>
              <a:gd name="connsiteX470" fmla="*/ 8325404 w 9143989"/>
              <a:gd name="connsiteY470" fmla="*/ 1625353 h 5143494"/>
              <a:gd name="connsiteX471" fmla="*/ 8215992 w 9143989"/>
              <a:gd name="connsiteY471" fmla="*/ 1515941 h 5143494"/>
              <a:gd name="connsiteX472" fmla="*/ 8540357 w 9143989"/>
              <a:gd name="connsiteY472" fmla="*/ 1515941 h 5143494"/>
              <a:gd name="connsiteX473" fmla="*/ 8430945 w 9143989"/>
              <a:gd name="connsiteY473" fmla="*/ 1625353 h 5143494"/>
              <a:gd name="connsiteX474" fmla="*/ 8430945 w 9143989"/>
              <a:gd name="connsiteY474" fmla="*/ 2062987 h 5143494"/>
              <a:gd name="connsiteX475" fmla="*/ 8540357 w 9143989"/>
              <a:gd name="connsiteY475" fmla="*/ 2172398 h 5143494"/>
              <a:gd name="connsiteX476" fmla="*/ 8977991 w 9143989"/>
              <a:gd name="connsiteY476" fmla="*/ 2172398 h 5143494"/>
              <a:gd name="connsiteX477" fmla="*/ 9087403 w 9143989"/>
              <a:gd name="connsiteY477" fmla="*/ 2062987 h 5143494"/>
              <a:gd name="connsiteX478" fmla="*/ 9087403 w 9143989"/>
              <a:gd name="connsiteY478" fmla="*/ 1625353 h 5143494"/>
              <a:gd name="connsiteX479" fmla="*/ 8977991 w 9143989"/>
              <a:gd name="connsiteY479" fmla="*/ 1515941 h 5143494"/>
              <a:gd name="connsiteX480" fmla="*/ 165999 w 9143989"/>
              <a:gd name="connsiteY480" fmla="*/ 786548 h 5143494"/>
              <a:gd name="connsiteX481" fmla="*/ 56587 w 9143989"/>
              <a:gd name="connsiteY481" fmla="*/ 895959 h 5143494"/>
              <a:gd name="connsiteX482" fmla="*/ 56587 w 9143989"/>
              <a:gd name="connsiteY482" fmla="*/ 1333596 h 5143494"/>
              <a:gd name="connsiteX483" fmla="*/ 165999 w 9143989"/>
              <a:gd name="connsiteY483" fmla="*/ 1443008 h 5143494"/>
              <a:gd name="connsiteX484" fmla="*/ 603633 w 9143989"/>
              <a:gd name="connsiteY484" fmla="*/ 1443008 h 5143494"/>
              <a:gd name="connsiteX485" fmla="*/ 713044 w 9143989"/>
              <a:gd name="connsiteY485" fmla="*/ 1333596 h 5143494"/>
              <a:gd name="connsiteX486" fmla="*/ 713044 w 9143989"/>
              <a:gd name="connsiteY486" fmla="*/ 895959 h 5143494"/>
              <a:gd name="connsiteX487" fmla="*/ 603633 w 9143989"/>
              <a:gd name="connsiteY487" fmla="*/ 786548 h 5143494"/>
              <a:gd name="connsiteX488" fmla="*/ 927996 w 9143989"/>
              <a:gd name="connsiteY488" fmla="*/ 786547 h 5143494"/>
              <a:gd name="connsiteX489" fmla="*/ 818584 w 9143989"/>
              <a:gd name="connsiteY489" fmla="*/ 895959 h 5143494"/>
              <a:gd name="connsiteX490" fmla="*/ 818584 w 9143989"/>
              <a:gd name="connsiteY490" fmla="*/ 1333595 h 5143494"/>
              <a:gd name="connsiteX491" fmla="*/ 927996 w 9143989"/>
              <a:gd name="connsiteY491" fmla="*/ 1443007 h 5143494"/>
              <a:gd name="connsiteX492" fmla="*/ 1365637 w 9143989"/>
              <a:gd name="connsiteY492" fmla="*/ 1443007 h 5143494"/>
              <a:gd name="connsiteX493" fmla="*/ 1475051 w 9143989"/>
              <a:gd name="connsiteY493" fmla="*/ 1333595 h 5143494"/>
              <a:gd name="connsiteX494" fmla="*/ 1475051 w 9143989"/>
              <a:gd name="connsiteY494" fmla="*/ 895959 h 5143494"/>
              <a:gd name="connsiteX495" fmla="*/ 1365637 w 9143989"/>
              <a:gd name="connsiteY495" fmla="*/ 786547 h 5143494"/>
              <a:gd name="connsiteX496" fmla="*/ 1689998 w 9143989"/>
              <a:gd name="connsiteY496" fmla="*/ 786547 h 5143494"/>
              <a:gd name="connsiteX497" fmla="*/ 1580588 w 9143989"/>
              <a:gd name="connsiteY497" fmla="*/ 895959 h 5143494"/>
              <a:gd name="connsiteX498" fmla="*/ 1580588 w 9143989"/>
              <a:gd name="connsiteY498" fmla="*/ 1333594 h 5143494"/>
              <a:gd name="connsiteX499" fmla="*/ 1689998 w 9143989"/>
              <a:gd name="connsiteY499" fmla="*/ 1443007 h 5143494"/>
              <a:gd name="connsiteX500" fmla="*/ 2127634 w 9143989"/>
              <a:gd name="connsiteY500" fmla="*/ 1443007 h 5143494"/>
              <a:gd name="connsiteX501" fmla="*/ 2237045 w 9143989"/>
              <a:gd name="connsiteY501" fmla="*/ 1333594 h 5143494"/>
              <a:gd name="connsiteX502" fmla="*/ 2237045 w 9143989"/>
              <a:gd name="connsiteY502" fmla="*/ 895959 h 5143494"/>
              <a:gd name="connsiteX503" fmla="*/ 2127634 w 9143989"/>
              <a:gd name="connsiteY503" fmla="*/ 786547 h 5143494"/>
              <a:gd name="connsiteX504" fmla="*/ 2451996 w 9143989"/>
              <a:gd name="connsiteY504" fmla="*/ 786546 h 5143494"/>
              <a:gd name="connsiteX505" fmla="*/ 2342584 w 9143989"/>
              <a:gd name="connsiteY505" fmla="*/ 895958 h 5143494"/>
              <a:gd name="connsiteX506" fmla="*/ 2342584 w 9143989"/>
              <a:gd name="connsiteY506" fmla="*/ 1333593 h 5143494"/>
              <a:gd name="connsiteX507" fmla="*/ 2451996 w 9143989"/>
              <a:gd name="connsiteY507" fmla="*/ 1443006 h 5143494"/>
              <a:gd name="connsiteX508" fmla="*/ 2889629 w 9143989"/>
              <a:gd name="connsiteY508" fmla="*/ 1443006 h 5143494"/>
              <a:gd name="connsiteX509" fmla="*/ 2999041 w 9143989"/>
              <a:gd name="connsiteY509" fmla="*/ 1333593 h 5143494"/>
              <a:gd name="connsiteX510" fmla="*/ 2999041 w 9143989"/>
              <a:gd name="connsiteY510" fmla="*/ 895958 h 5143494"/>
              <a:gd name="connsiteX511" fmla="*/ 2889629 w 9143989"/>
              <a:gd name="connsiteY511" fmla="*/ 786546 h 5143494"/>
              <a:gd name="connsiteX512" fmla="*/ 3213993 w 9143989"/>
              <a:gd name="connsiteY512" fmla="*/ 786546 h 5143494"/>
              <a:gd name="connsiteX513" fmla="*/ 3104581 w 9143989"/>
              <a:gd name="connsiteY513" fmla="*/ 895958 h 5143494"/>
              <a:gd name="connsiteX514" fmla="*/ 3104581 w 9143989"/>
              <a:gd name="connsiteY514" fmla="*/ 1333593 h 5143494"/>
              <a:gd name="connsiteX515" fmla="*/ 3213993 w 9143989"/>
              <a:gd name="connsiteY515" fmla="*/ 1443005 h 5143494"/>
              <a:gd name="connsiteX516" fmla="*/ 3651628 w 9143989"/>
              <a:gd name="connsiteY516" fmla="*/ 1443005 h 5143494"/>
              <a:gd name="connsiteX517" fmla="*/ 3761040 w 9143989"/>
              <a:gd name="connsiteY517" fmla="*/ 1333593 h 5143494"/>
              <a:gd name="connsiteX518" fmla="*/ 3761040 w 9143989"/>
              <a:gd name="connsiteY518" fmla="*/ 895958 h 5143494"/>
              <a:gd name="connsiteX519" fmla="*/ 3651628 w 9143989"/>
              <a:gd name="connsiteY519" fmla="*/ 786546 h 5143494"/>
              <a:gd name="connsiteX520" fmla="*/ 3975991 w 9143989"/>
              <a:gd name="connsiteY520" fmla="*/ 786545 h 5143494"/>
              <a:gd name="connsiteX521" fmla="*/ 3866579 w 9143989"/>
              <a:gd name="connsiteY521" fmla="*/ 895957 h 5143494"/>
              <a:gd name="connsiteX522" fmla="*/ 3866579 w 9143989"/>
              <a:gd name="connsiteY522" fmla="*/ 1333592 h 5143494"/>
              <a:gd name="connsiteX523" fmla="*/ 3975991 w 9143989"/>
              <a:gd name="connsiteY523" fmla="*/ 1443005 h 5143494"/>
              <a:gd name="connsiteX524" fmla="*/ 4413617 w 9143989"/>
              <a:gd name="connsiteY524" fmla="*/ 1443005 h 5143494"/>
              <a:gd name="connsiteX525" fmla="*/ 4523029 w 9143989"/>
              <a:gd name="connsiteY525" fmla="*/ 1333592 h 5143494"/>
              <a:gd name="connsiteX526" fmla="*/ 4523029 w 9143989"/>
              <a:gd name="connsiteY526" fmla="*/ 895957 h 5143494"/>
              <a:gd name="connsiteX527" fmla="*/ 4413617 w 9143989"/>
              <a:gd name="connsiteY527" fmla="*/ 786545 h 5143494"/>
              <a:gd name="connsiteX528" fmla="*/ 4737982 w 9143989"/>
              <a:gd name="connsiteY528" fmla="*/ 786545 h 5143494"/>
              <a:gd name="connsiteX529" fmla="*/ 4628570 w 9143989"/>
              <a:gd name="connsiteY529" fmla="*/ 895957 h 5143494"/>
              <a:gd name="connsiteX530" fmla="*/ 4628570 w 9143989"/>
              <a:gd name="connsiteY530" fmla="*/ 1333592 h 5143494"/>
              <a:gd name="connsiteX531" fmla="*/ 4737982 w 9143989"/>
              <a:gd name="connsiteY531" fmla="*/ 1443004 h 5143494"/>
              <a:gd name="connsiteX532" fmla="*/ 5175616 w 9143989"/>
              <a:gd name="connsiteY532" fmla="*/ 1443004 h 5143494"/>
              <a:gd name="connsiteX533" fmla="*/ 5285028 w 9143989"/>
              <a:gd name="connsiteY533" fmla="*/ 1333592 h 5143494"/>
              <a:gd name="connsiteX534" fmla="*/ 5285028 w 9143989"/>
              <a:gd name="connsiteY534" fmla="*/ 895957 h 5143494"/>
              <a:gd name="connsiteX535" fmla="*/ 5175616 w 9143989"/>
              <a:gd name="connsiteY535" fmla="*/ 786545 h 5143494"/>
              <a:gd name="connsiteX536" fmla="*/ 5499981 w 9143989"/>
              <a:gd name="connsiteY536" fmla="*/ 786544 h 5143494"/>
              <a:gd name="connsiteX537" fmla="*/ 5390569 w 9143989"/>
              <a:gd name="connsiteY537" fmla="*/ 895956 h 5143494"/>
              <a:gd name="connsiteX538" fmla="*/ 5390569 w 9143989"/>
              <a:gd name="connsiteY538" fmla="*/ 1333591 h 5143494"/>
              <a:gd name="connsiteX539" fmla="*/ 5499981 w 9143989"/>
              <a:gd name="connsiteY539" fmla="*/ 1443003 h 5143494"/>
              <a:gd name="connsiteX540" fmla="*/ 5937615 w 9143989"/>
              <a:gd name="connsiteY540" fmla="*/ 1443003 h 5143494"/>
              <a:gd name="connsiteX541" fmla="*/ 6047027 w 9143989"/>
              <a:gd name="connsiteY541" fmla="*/ 1333591 h 5143494"/>
              <a:gd name="connsiteX542" fmla="*/ 6047027 w 9143989"/>
              <a:gd name="connsiteY542" fmla="*/ 895956 h 5143494"/>
              <a:gd name="connsiteX543" fmla="*/ 5937615 w 9143989"/>
              <a:gd name="connsiteY543" fmla="*/ 786544 h 5143494"/>
              <a:gd name="connsiteX544" fmla="*/ 6261980 w 9143989"/>
              <a:gd name="connsiteY544" fmla="*/ 786544 h 5143494"/>
              <a:gd name="connsiteX545" fmla="*/ 6152568 w 9143989"/>
              <a:gd name="connsiteY545" fmla="*/ 895956 h 5143494"/>
              <a:gd name="connsiteX546" fmla="*/ 6152568 w 9143989"/>
              <a:gd name="connsiteY546" fmla="*/ 1333590 h 5143494"/>
              <a:gd name="connsiteX547" fmla="*/ 6261980 w 9143989"/>
              <a:gd name="connsiteY547" fmla="*/ 1443003 h 5143494"/>
              <a:gd name="connsiteX548" fmla="*/ 6699614 w 9143989"/>
              <a:gd name="connsiteY548" fmla="*/ 1443003 h 5143494"/>
              <a:gd name="connsiteX549" fmla="*/ 6809026 w 9143989"/>
              <a:gd name="connsiteY549" fmla="*/ 1333590 h 5143494"/>
              <a:gd name="connsiteX550" fmla="*/ 6809026 w 9143989"/>
              <a:gd name="connsiteY550" fmla="*/ 895956 h 5143494"/>
              <a:gd name="connsiteX551" fmla="*/ 6699614 w 9143989"/>
              <a:gd name="connsiteY551" fmla="*/ 786544 h 5143494"/>
              <a:gd name="connsiteX552" fmla="*/ 7023979 w 9143989"/>
              <a:gd name="connsiteY552" fmla="*/ 786543 h 5143494"/>
              <a:gd name="connsiteX553" fmla="*/ 6914567 w 9143989"/>
              <a:gd name="connsiteY553" fmla="*/ 895955 h 5143494"/>
              <a:gd name="connsiteX554" fmla="*/ 6914567 w 9143989"/>
              <a:gd name="connsiteY554" fmla="*/ 1333590 h 5143494"/>
              <a:gd name="connsiteX555" fmla="*/ 7023979 w 9143989"/>
              <a:gd name="connsiteY555" fmla="*/ 1443002 h 5143494"/>
              <a:gd name="connsiteX556" fmla="*/ 7461613 w 9143989"/>
              <a:gd name="connsiteY556" fmla="*/ 1443002 h 5143494"/>
              <a:gd name="connsiteX557" fmla="*/ 7571025 w 9143989"/>
              <a:gd name="connsiteY557" fmla="*/ 1333590 h 5143494"/>
              <a:gd name="connsiteX558" fmla="*/ 7571025 w 9143989"/>
              <a:gd name="connsiteY558" fmla="*/ 895955 h 5143494"/>
              <a:gd name="connsiteX559" fmla="*/ 7461613 w 9143989"/>
              <a:gd name="connsiteY559" fmla="*/ 786543 h 5143494"/>
              <a:gd name="connsiteX560" fmla="*/ 7778358 w 9143989"/>
              <a:gd name="connsiteY560" fmla="*/ 786543 h 5143494"/>
              <a:gd name="connsiteX561" fmla="*/ 7668946 w 9143989"/>
              <a:gd name="connsiteY561" fmla="*/ 895955 h 5143494"/>
              <a:gd name="connsiteX562" fmla="*/ 7668946 w 9143989"/>
              <a:gd name="connsiteY562" fmla="*/ 1333589 h 5143494"/>
              <a:gd name="connsiteX563" fmla="*/ 7778358 w 9143989"/>
              <a:gd name="connsiteY563" fmla="*/ 1443001 h 5143494"/>
              <a:gd name="connsiteX564" fmla="*/ 8215992 w 9143989"/>
              <a:gd name="connsiteY564" fmla="*/ 1443001 h 5143494"/>
              <a:gd name="connsiteX565" fmla="*/ 8325404 w 9143989"/>
              <a:gd name="connsiteY565" fmla="*/ 1333589 h 5143494"/>
              <a:gd name="connsiteX566" fmla="*/ 8325404 w 9143989"/>
              <a:gd name="connsiteY566" fmla="*/ 895955 h 5143494"/>
              <a:gd name="connsiteX567" fmla="*/ 8215992 w 9143989"/>
              <a:gd name="connsiteY567" fmla="*/ 786543 h 5143494"/>
              <a:gd name="connsiteX568" fmla="*/ 8540357 w 9143989"/>
              <a:gd name="connsiteY568" fmla="*/ 786542 h 5143494"/>
              <a:gd name="connsiteX569" fmla="*/ 8430945 w 9143989"/>
              <a:gd name="connsiteY569" fmla="*/ 895955 h 5143494"/>
              <a:gd name="connsiteX570" fmla="*/ 8430945 w 9143989"/>
              <a:gd name="connsiteY570" fmla="*/ 1333589 h 5143494"/>
              <a:gd name="connsiteX571" fmla="*/ 8540357 w 9143989"/>
              <a:gd name="connsiteY571" fmla="*/ 1443001 h 5143494"/>
              <a:gd name="connsiteX572" fmla="*/ 8977991 w 9143989"/>
              <a:gd name="connsiteY572" fmla="*/ 1443001 h 5143494"/>
              <a:gd name="connsiteX573" fmla="*/ 9087403 w 9143989"/>
              <a:gd name="connsiteY573" fmla="*/ 1333589 h 5143494"/>
              <a:gd name="connsiteX574" fmla="*/ 9087403 w 9143989"/>
              <a:gd name="connsiteY574" fmla="*/ 895955 h 5143494"/>
              <a:gd name="connsiteX575" fmla="*/ 8977991 w 9143989"/>
              <a:gd name="connsiteY575" fmla="*/ 786542 h 5143494"/>
              <a:gd name="connsiteX576" fmla="*/ 165999 w 9143989"/>
              <a:gd name="connsiteY576" fmla="*/ 57150 h 5143494"/>
              <a:gd name="connsiteX577" fmla="*/ 56587 w 9143989"/>
              <a:gd name="connsiteY577" fmla="*/ 166562 h 5143494"/>
              <a:gd name="connsiteX578" fmla="*/ 56587 w 9143989"/>
              <a:gd name="connsiteY578" fmla="*/ 604196 h 5143494"/>
              <a:gd name="connsiteX579" fmla="*/ 165999 w 9143989"/>
              <a:gd name="connsiteY579" fmla="*/ 713608 h 5143494"/>
              <a:gd name="connsiteX580" fmla="*/ 603633 w 9143989"/>
              <a:gd name="connsiteY580" fmla="*/ 713608 h 5143494"/>
              <a:gd name="connsiteX581" fmla="*/ 713045 w 9143989"/>
              <a:gd name="connsiteY581" fmla="*/ 604196 h 5143494"/>
              <a:gd name="connsiteX582" fmla="*/ 713045 w 9143989"/>
              <a:gd name="connsiteY582" fmla="*/ 166562 h 5143494"/>
              <a:gd name="connsiteX583" fmla="*/ 603633 w 9143989"/>
              <a:gd name="connsiteY583" fmla="*/ 57150 h 5143494"/>
              <a:gd name="connsiteX584" fmla="*/ 927996 w 9143989"/>
              <a:gd name="connsiteY584" fmla="*/ 57150 h 5143494"/>
              <a:gd name="connsiteX585" fmla="*/ 818585 w 9143989"/>
              <a:gd name="connsiteY585" fmla="*/ 166562 h 5143494"/>
              <a:gd name="connsiteX586" fmla="*/ 818585 w 9143989"/>
              <a:gd name="connsiteY586" fmla="*/ 604195 h 5143494"/>
              <a:gd name="connsiteX587" fmla="*/ 927996 w 9143989"/>
              <a:gd name="connsiteY587" fmla="*/ 713607 h 5143494"/>
              <a:gd name="connsiteX588" fmla="*/ 1365637 w 9143989"/>
              <a:gd name="connsiteY588" fmla="*/ 713607 h 5143494"/>
              <a:gd name="connsiteX589" fmla="*/ 1475051 w 9143989"/>
              <a:gd name="connsiteY589" fmla="*/ 604195 h 5143494"/>
              <a:gd name="connsiteX590" fmla="*/ 1475051 w 9143989"/>
              <a:gd name="connsiteY590" fmla="*/ 166562 h 5143494"/>
              <a:gd name="connsiteX591" fmla="*/ 1365637 w 9143989"/>
              <a:gd name="connsiteY591" fmla="*/ 57150 h 5143494"/>
              <a:gd name="connsiteX592" fmla="*/ 1689998 w 9143989"/>
              <a:gd name="connsiteY592" fmla="*/ 57149 h 5143494"/>
              <a:gd name="connsiteX593" fmla="*/ 1580588 w 9143989"/>
              <a:gd name="connsiteY593" fmla="*/ 166561 h 5143494"/>
              <a:gd name="connsiteX594" fmla="*/ 1580588 w 9143989"/>
              <a:gd name="connsiteY594" fmla="*/ 604195 h 5143494"/>
              <a:gd name="connsiteX595" fmla="*/ 1689998 w 9143989"/>
              <a:gd name="connsiteY595" fmla="*/ 713607 h 5143494"/>
              <a:gd name="connsiteX596" fmla="*/ 2127634 w 9143989"/>
              <a:gd name="connsiteY596" fmla="*/ 713607 h 5143494"/>
              <a:gd name="connsiteX597" fmla="*/ 2237045 w 9143989"/>
              <a:gd name="connsiteY597" fmla="*/ 604195 h 5143494"/>
              <a:gd name="connsiteX598" fmla="*/ 2237045 w 9143989"/>
              <a:gd name="connsiteY598" fmla="*/ 166561 h 5143494"/>
              <a:gd name="connsiteX599" fmla="*/ 2127634 w 9143989"/>
              <a:gd name="connsiteY599" fmla="*/ 57149 h 5143494"/>
              <a:gd name="connsiteX600" fmla="*/ 2451996 w 9143989"/>
              <a:gd name="connsiteY600" fmla="*/ 57149 h 5143494"/>
              <a:gd name="connsiteX601" fmla="*/ 2342585 w 9143989"/>
              <a:gd name="connsiteY601" fmla="*/ 166561 h 5143494"/>
              <a:gd name="connsiteX602" fmla="*/ 2342585 w 9143989"/>
              <a:gd name="connsiteY602" fmla="*/ 604194 h 5143494"/>
              <a:gd name="connsiteX603" fmla="*/ 2451996 w 9143989"/>
              <a:gd name="connsiteY603" fmla="*/ 713606 h 5143494"/>
              <a:gd name="connsiteX604" fmla="*/ 2889629 w 9143989"/>
              <a:gd name="connsiteY604" fmla="*/ 713606 h 5143494"/>
              <a:gd name="connsiteX605" fmla="*/ 2999041 w 9143989"/>
              <a:gd name="connsiteY605" fmla="*/ 604194 h 5143494"/>
              <a:gd name="connsiteX606" fmla="*/ 2999041 w 9143989"/>
              <a:gd name="connsiteY606" fmla="*/ 166561 h 5143494"/>
              <a:gd name="connsiteX607" fmla="*/ 2889629 w 9143989"/>
              <a:gd name="connsiteY607" fmla="*/ 57149 h 5143494"/>
              <a:gd name="connsiteX608" fmla="*/ 3213995 w 9143989"/>
              <a:gd name="connsiteY608" fmla="*/ 57148 h 5143494"/>
              <a:gd name="connsiteX609" fmla="*/ 3104581 w 9143989"/>
              <a:gd name="connsiteY609" fmla="*/ 166560 h 5143494"/>
              <a:gd name="connsiteX610" fmla="*/ 3104581 w 9143989"/>
              <a:gd name="connsiteY610" fmla="*/ 604194 h 5143494"/>
              <a:gd name="connsiteX611" fmla="*/ 3213995 w 9143989"/>
              <a:gd name="connsiteY611" fmla="*/ 713606 h 5143494"/>
              <a:gd name="connsiteX612" fmla="*/ 3651628 w 9143989"/>
              <a:gd name="connsiteY612" fmla="*/ 713606 h 5143494"/>
              <a:gd name="connsiteX613" fmla="*/ 3761040 w 9143989"/>
              <a:gd name="connsiteY613" fmla="*/ 604194 h 5143494"/>
              <a:gd name="connsiteX614" fmla="*/ 3761040 w 9143989"/>
              <a:gd name="connsiteY614" fmla="*/ 166560 h 5143494"/>
              <a:gd name="connsiteX615" fmla="*/ 3651628 w 9143989"/>
              <a:gd name="connsiteY615" fmla="*/ 57148 h 5143494"/>
              <a:gd name="connsiteX616" fmla="*/ 3975991 w 9143989"/>
              <a:gd name="connsiteY616" fmla="*/ 57148 h 5143494"/>
              <a:gd name="connsiteX617" fmla="*/ 3866579 w 9143989"/>
              <a:gd name="connsiteY617" fmla="*/ 166560 h 5143494"/>
              <a:gd name="connsiteX618" fmla="*/ 3866579 w 9143989"/>
              <a:gd name="connsiteY618" fmla="*/ 604194 h 5143494"/>
              <a:gd name="connsiteX619" fmla="*/ 3975991 w 9143989"/>
              <a:gd name="connsiteY619" fmla="*/ 713605 h 5143494"/>
              <a:gd name="connsiteX620" fmla="*/ 4413617 w 9143989"/>
              <a:gd name="connsiteY620" fmla="*/ 713605 h 5143494"/>
              <a:gd name="connsiteX621" fmla="*/ 4523029 w 9143989"/>
              <a:gd name="connsiteY621" fmla="*/ 604194 h 5143494"/>
              <a:gd name="connsiteX622" fmla="*/ 4523029 w 9143989"/>
              <a:gd name="connsiteY622" fmla="*/ 166560 h 5143494"/>
              <a:gd name="connsiteX623" fmla="*/ 4413617 w 9143989"/>
              <a:gd name="connsiteY623" fmla="*/ 57148 h 5143494"/>
              <a:gd name="connsiteX624" fmla="*/ 4737982 w 9143989"/>
              <a:gd name="connsiteY624" fmla="*/ 57147 h 5143494"/>
              <a:gd name="connsiteX625" fmla="*/ 4628570 w 9143989"/>
              <a:gd name="connsiteY625" fmla="*/ 166559 h 5143494"/>
              <a:gd name="connsiteX626" fmla="*/ 4628570 w 9143989"/>
              <a:gd name="connsiteY626" fmla="*/ 604193 h 5143494"/>
              <a:gd name="connsiteX627" fmla="*/ 4737982 w 9143989"/>
              <a:gd name="connsiteY627" fmla="*/ 713605 h 5143494"/>
              <a:gd name="connsiteX628" fmla="*/ 5175616 w 9143989"/>
              <a:gd name="connsiteY628" fmla="*/ 713605 h 5143494"/>
              <a:gd name="connsiteX629" fmla="*/ 5285028 w 9143989"/>
              <a:gd name="connsiteY629" fmla="*/ 604193 h 5143494"/>
              <a:gd name="connsiteX630" fmla="*/ 5285028 w 9143989"/>
              <a:gd name="connsiteY630" fmla="*/ 166559 h 5143494"/>
              <a:gd name="connsiteX631" fmla="*/ 5175616 w 9143989"/>
              <a:gd name="connsiteY631" fmla="*/ 57147 h 5143494"/>
              <a:gd name="connsiteX632" fmla="*/ 5499981 w 9143989"/>
              <a:gd name="connsiteY632" fmla="*/ 57147 h 5143494"/>
              <a:gd name="connsiteX633" fmla="*/ 5390569 w 9143989"/>
              <a:gd name="connsiteY633" fmla="*/ 166559 h 5143494"/>
              <a:gd name="connsiteX634" fmla="*/ 5390569 w 9143989"/>
              <a:gd name="connsiteY634" fmla="*/ 604192 h 5143494"/>
              <a:gd name="connsiteX635" fmla="*/ 5499981 w 9143989"/>
              <a:gd name="connsiteY635" fmla="*/ 713605 h 5143494"/>
              <a:gd name="connsiteX636" fmla="*/ 5937615 w 9143989"/>
              <a:gd name="connsiteY636" fmla="*/ 713605 h 5143494"/>
              <a:gd name="connsiteX637" fmla="*/ 6047027 w 9143989"/>
              <a:gd name="connsiteY637" fmla="*/ 604192 h 5143494"/>
              <a:gd name="connsiteX638" fmla="*/ 6047027 w 9143989"/>
              <a:gd name="connsiteY638" fmla="*/ 166559 h 5143494"/>
              <a:gd name="connsiteX639" fmla="*/ 5937615 w 9143989"/>
              <a:gd name="connsiteY639" fmla="*/ 57147 h 5143494"/>
              <a:gd name="connsiteX640" fmla="*/ 6261980 w 9143989"/>
              <a:gd name="connsiteY640" fmla="*/ 57146 h 5143494"/>
              <a:gd name="connsiteX641" fmla="*/ 6152568 w 9143989"/>
              <a:gd name="connsiteY641" fmla="*/ 166558 h 5143494"/>
              <a:gd name="connsiteX642" fmla="*/ 6152568 w 9143989"/>
              <a:gd name="connsiteY642" fmla="*/ 604192 h 5143494"/>
              <a:gd name="connsiteX643" fmla="*/ 6261980 w 9143989"/>
              <a:gd name="connsiteY643" fmla="*/ 713604 h 5143494"/>
              <a:gd name="connsiteX644" fmla="*/ 6699614 w 9143989"/>
              <a:gd name="connsiteY644" fmla="*/ 713604 h 5143494"/>
              <a:gd name="connsiteX645" fmla="*/ 6809026 w 9143989"/>
              <a:gd name="connsiteY645" fmla="*/ 604192 h 5143494"/>
              <a:gd name="connsiteX646" fmla="*/ 6809026 w 9143989"/>
              <a:gd name="connsiteY646" fmla="*/ 166558 h 5143494"/>
              <a:gd name="connsiteX647" fmla="*/ 6699614 w 9143989"/>
              <a:gd name="connsiteY647" fmla="*/ 57146 h 5143494"/>
              <a:gd name="connsiteX648" fmla="*/ 7023979 w 9143989"/>
              <a:gd name="connsiteY648" fmla="*/ 57146 h 5143494"/>
              <a:gd name="connsiteX649" fmla="*/ 6914567 w 9143989"/>
              <a:gd name="connsiteY649" fmla="*/ 166558 h 5143494"/>
              <a:gd name="connsiteX650" fmla="*/ 6914567 w 9143989"/>
              <a:gd name="connsiteY650" fmla="*/ 604191 h 5143494"/>
              <a:gd name="connsiteX651" fmla="*/ 7023979 w 9143989"/>
              <a:gd name="connsiteY651" fmla="*/ 713604 h 5143494"/>
              <a:gd name="connsiteX652" fmla="*/ 7461613 w 9143989"/>
              <a:gd name="connsiteY652" fmla="*/ 713604 h 5143494"/>
              <a:gd name="connsiteX653" fmla="*/ 7571025 w 9143989"/>
              <a:gd name="connsiteY653" fmla="*/ 604191 h 5143494"/>
              <a:gd name="connsiteX654" fmla="*/ 7571025 w 9143989"/>
              <a:gd name="connsiteY654" fmla="*/ 166558 h 5143494"/>
              <a:gd name="connsiteX655" fmla="*/ 7461613 w 9143989"/>
              <a:gd name="connsiteY655" fmla="*/ 57146 h 5143494"/>
              <a:gd name="connsiteX656" fmla="*/ 7778358 w 9143989"/>
              <a:gd name="connsiteY656" fmla="*/ 57145 h 5143494"/>
              <a:gd name="connsiteX657" fmla="*/ 7668946 w 9143989"/>
              <a:gd name="connsiteY657" fmla="*/ 166557 h 5143494"/>
              <a:gd name="connsiteX658" fmla="*/ 7668946 w 9143989"/>
              <a:gd name="connsiteY658" fmla="*/ 604191 h 5143494"/>
              <a:gd name="connsiteX659" fmla="*/ 7778358 w 9143989"/>
              <a:gd name="connsiteY659" fmla="*/ 713603 h 5143494"/>
              <a:gd name="connsiteX660" fmla="*/ 8215992 w 9143989"/>
              <a:gd name="connsiteY660" fmla="*/ 713603 h 5143494"/>
              <a:gd name="connsiteX661" fmla="*/ 8325404 w 9143989"/>
              <a:gd name="connsiteY661" fmla="*/ 604191 h 5143494"/>
              <a:gd name="connsiteX662" fmla="*/ 8325404 w 9143989"/>
              <a:gd name="connsiteY662" fmla="*/ 166557 h 5143494"/>
              <a:gd name="connsiteX663" fmla="*/ 8215992 w 9143989"/>
              <a:gd name="connsiteY663" fmla="*/ 57145 h 5143494"/>
              <a:gd name="connsiteX664" fmla="*/ 8540357 w 9143989"/>
              <a:gd name="connsiteY664" fmla="*/ 57145 h 5143494"/>
              <a:gd name="connsiteX665" fmla="*/ 8430945 w 9143989"/>
              <a:gd name="connsiteY665" fmla="*/ 166557 h 5143494"/>
              <a:gd name="connsiteX666" fmla="*/ 8430945 w 9143989"/>
              <a:gd name="connsiteY666" fmla="*/ 604190 h 5143494"/>
              <a:gd name="connsiteX667" fmla="*/ 8540357 w 9143989"/>
              <a:gd name="connsiteY667" fmla="*/ 713603 h 5143494"/>
              <a:gd name="connsiteX668" fmla="*/ 8977991 w 9143989"/>
              <a:gd name="connsiteY668" fmla="*/ 713603 h 5143494"/>
              <a:gd name="connsiteX669" fmla="*/ 9087403 w 9143989"/>
              <a:gd name="connsiteY669" fmla="*/ 604190 h 5143494"/>
              <a:gd name="connsiteX670" fmla="*/ 9087403 w 9143989"/>
              <a:gd name="connsiteY670" fmla="*/ 166557 h 5143494"/>
              <a:gd name="connsiteX671" fmla="*/ 8977991 w 9143989"/>
              <a:gd name="connsiteY671" fmla="*/ 57145 h 5143494"/>
              <a:gd name="connsiteX672" fmla="*/ 0 w 9143989"/>
              <a:gd name="connsiteY672" fmla="*/ 0 h 5143494"/>
              <a:gd name="connsiteX673" fmla="*/ 9143989 w 9143989"/>
              <a:gd name="connsiteY673" fmla="*/ 0 h 5143494"/>
              <a:gd name="connsiteX674" fmla="*/ 9143989 w 9143989"/>
              <a:gd name="connsiteY674" fmla="*/ 5143494 h 5143494"/>
              <a:gd name="connsiteX675" fmla="*/ 0 w 9143989"/>
              <a:gd name="connsiteY675" fmla="*/ 5143494 h 51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9143989" h="5143494">
                <a:moveTo>
                  <a:pt x="8540357" y="4429886"/>
                </a:moveTo>
                <a:cubicBezTo>
                  <a:pt x="8479930" y="4429886"/>
                  <a:pt x="8430945" y="4478871"/>
                  <a:pt x="8430945" y="4539298"/>
                </a:cubicBezTo>
                <a:lnTo>
                  <a:pt x="8430945" y="4976932"/>
                </a:lnTo>
                <a:cubicBezTo>
                  <a:pt x="8430945" y="5037359"/>
                  <a:pt x="8479930" y="5086344"/>
                  <a:pt x="8540357" y="5086344"/>
                </a:cubicBezTo>
                <a:lnTo>
                  <a:pt x="8977991" y="5086344"/>
                </a:lnTo>
                <a:cubicBezTo>
                  <a:pt x="9038418" y="5086344"/>
                  <a:pt x="9087403" y="5037359"/>
                  <a:pt x="9087403" y="4976932"/>
                </a:cubicBezTo>
                <a:lnTo>
                  <a:pt x="9087403" y="4539298"/>
                </a:lnTo>
                <a:cubicBezTo>
                  <a:pt x="9087403" y="4478871"/>
                  <a:pt x="9038418" y="4429886"/>
                  <a:pt x="8977991" y="4429886"/>
                </a:cubicBezTo>
                <a:close/>
                <a:moveTo>
                  <a:pt x="7778358" y="4429886"/>
                </a:moveTo>
                <a:cubicBezTo>
                  <a:pt x="7717931" y="4429886"/>
                  <a:pt x="7668946" y="4478871"/>
                  <a:pt x="7668946" y="4539298"/>
                </a:cubicBezTo>
                <a:lnTo>
                  <a:pt x="7668946" y="4976932"/>
                </a:lnTo>
                <a:cubicBezTo>
                  <a:pt x="7668946" y="5037359"/>
                  <a:pt x="7717931" y="5086344"/>
                  <a:pt x="7778358" y="5086344"/>
                </a:cubicBezTo>
                <a:lnTo>
                  <a:pt x="8215992" y="5086344"/>
                </a:lnTo>
                <a:cubicBezTo>
                  <a:pt x="8276419" y="5086344"/>
                  <a:pt x="8325404" y="5037359"/>
                  <a:pt x="8325404" y="4976932"/>
                </a:cubicBezTo>
                <a:lnTo>
                  <a:pt x="8325404" y="4539298"/>
                </a:lnTo>
                <a:cubicBezTo>
                  <a:pt x="8325404" y="4478871"/>
                  <a:pt x="8276419" y="4429886"/>
                  <a:pt x="8215992" y="4429886"/>
                </a:cubicBezTo>
                <a:close/>
                <a:moveTo>
                  <a:pt x="7023979" y="4429886"/>
                </a:moveTo>
                <a:cubicBezTo>
                  <a:pt x="6963552" y="4429886"/>
                  <a:pt x="6914567" y="4478871"/>
                  <a:pt x="6914567" y="4539298"/>
                </a:cubicBezTo>
                <a:lnTo>
                  <a:pt x="6914567" y="4976932"/>
                </a:lnTo>
                <a:cubicBezTo>
                  <a:pt x="6914567" y="5037359"/>
                  <a:pt x="6963552" y="5086344"/>
                  <a:pt x="7023979" y="5086344"/>
                </a:cubicBezTo>
                <a:lnTo>
                  <a:pt x="7461613" y="5086344"/>
                </a:lnTo>
                <a:cubicBezTo>
                  <a:pt x="7522040" y="5086344"/>
                  <a:pt x="7571025" y="5037359"/>
                  <a:pt x="7571025" y="4976932"/>
                </a:cubicBezTo>
                <a:lnTo>
                  <a:pt x="7571025" y="4539298"/>
                </a:lnTo>
                <a:cubicBezTo>
                  <a:pt x="7571025" y="4478871"/>
                  <a:pt x="7522040" y="4429886"/>
                  <a:pt x="7461613" y="4429886"/>
                </a:cubicBezTo>
                <a:close/>
                <a:moveTo>
                  <a:pt x="6261980" y="4429886"/>
                </a:moveTo>
                <a:cubicBezTo>
                  <a:pt x="6201553" y="4429886"/>
                  <a:pt x="6152568" y="4478871"/>
                  <a:pt x="6152568" y="4539298"/>
                </a:cubicBezTo>
                <a:lnTo>
                  <a:pt x="6152568" y="4976932"/>
                </a:lnTo>
                <a:cubicBezTo>
                  <a:pt x="6152568" y="5037359"/>
                  <a:pt x="6201553" y="5086344"/>
                  <a:pt x="6261980" y="5086344"/>
                </a:cubicBezTo>
                <a:lnTo>
                  <a:pt x="6699614" y="5086344"/>
                </a:lnTo>
                <a:cubicBezTo>
                  <a:pt x="6760041" y="5086344"/>
                  <a:pt x="6809026" y="5037359"/>
                  <a:pt x="6809026" y="4976932"/>
                </a:cubicBezTo>
                <a:lnTo>
                  <a:pt x="6809026" y="4539298"/>
                </a:lnTo>
                <a:cubicBezTo>
                  <a:pt x="6809026" y="4478871"/>
                  <a:pt x="6760041" y="4429886"/>
                  <a:pt x="6699614" y="4429886"/>
                </a:cubicBezTo>
                <a:close/>
                <a:moveTo>
                  <a:pt x="5499981" y="4429886"/>
                </a:moveTo>
                <a:cubicBezTo>
                  <a:pt x="5439554" y="4429886"/>
                  <a:pt x="5390569" y="4478871"/>
                  <a:pt x="5390569" y="4539298"/>
                </a:cubicBezTo>
                <a:lnTo>
                  <a:pt x="5390569" y="4976932"/>
                </a:lnTo>
                <a:cubicBezTo>
                  <a:pt x="5390569" y="5037359"/>
                  <a:pt x="5439554" y="5086344"/>
                  <a:pt x="5499981" y="5086344"/>
                </a:cubicBezTo>
                <a:lnTo>
                  <a:pt x="5937615" y="5086344"/>
                </a:lnTo>
                <a:cubicBezTo>
                  <a:pt x="5998042" y="5086344"/>
                  <a:pt x="6047027" y="5037359"/>
                  <a:pt x="6047027" y="4976932"/>
                </a:cubicBezTo>
                <a:lnTo>
                  <a:pt x="6047027" y="4539298"/>
                </a:lnTo>
                <a:cubicBezTo>
                  <a:pt x="6047027" y="4478871"/>
                  <a:pt x="5998042" y="4429886"/>
                  <a:pt x="5937615" y="4429886"/>
                </a:cubicBezTo>
                <a:close/>
                <a:moveTo>
                  <a:pt x="4737982" y="4429886"/>
                </a:moveTo>
                <a:cubicBezTo>
                  <a:pt x="4677555" y="4429886"/>
                  <a:pt x="4628570" y="4478871"/>
                  <a:pt x="4628570" y="4539298"/>
                </a:cubicBezTo>
                <a:lnTo>
                  <a:pt x="4628570" y="4976932"/>
                </a:lnTo>
                <a:cubicBezTo>
                  <a:pt x="4628570" y="5037359"/>
                  <a:pt x="4677555" y="5086344"/>
                  <a:pt x="4737982" y="5086344"/>
                </a:cubicBezTo>
                <a:lnTo>
                  <a:pt x="5175616" y="5086344"/>
                </a:lnTo>
                <a:cubicBezTo>
                  <a:pt x="5236043" y="5086344"/>
                  <a:pt x="5285028" y="5037359"/>
                  <a:pt x="5285028" y="4976932"/>
                </a:cubicBezTo>
                <a:lnTo>
                  <a:pt x="5285028" y="4539298"/>
                </a:lnTo>
                <a:cubicBezTo>
                  <a:pt x="5285028" y="4478871"/>
                  <a:pt x="5236043" y="4429886"/>
                  <a:pt x="5175616" y="4429886"/>
                </a:cubicBezTo>
                <a:close/>
                <a:moveTo>
                  <a:pt x="3975990" y="4429886"/>
                </a:moveTo>
                <a:cubicBezTo>
                  <a:pt x="3915564" y="4429886"/>
                  <a:pt x="3866579" y="4478871"/>
                  <a:pt x="3866579" y="4539298"/>
                </a:cubicBezTo>
                <a:lnTo>
                  <a:pt x="3866579" y="4976932"/>
                </a:lnTo>
                <a:cubicBezTo>
                  <a:pt x="3866579" y="5037359"/>
                  <a:pt x="3915564" y="5086344"/>
                  <a:pt x="3975990" y="5086344"/>
                </a:cubicBezTo>
                <a:lnTo>
                  <a:pt x="4413617" y="5086344"/>
                </a:lnTo>
                <a:cubicBezTo>
                  <a:pt x="4474044" y="5086344"/>
                  <a:pt x="4523029" y="5037359"/>
                  <a:pt x="4523029" y="4976932"/>
                </a:cubicBezTo>
                <a:lnTo>
                  <a:pt x="4523029" y="4539298"/>
                </a:lnTo>
                <a:cubicBezTo>
                  <a:pt x="4523029" y="4478871"/>
                  <a:pt x="4474044" y="4429886"/>
                  <a:pt x="4413617" y="4429886"/>
                </a:cubicBezTo>
                <a:close/>
                <a:moveTo>
                  <a:pt x="3213993" y="4429886"/>
                </a:moveTo>
                <a:cubicBezTo>
                  <a:pt x="3153566" y="4429886"/>
                  <a:pt x="3104580" y="4478871"/>
                  <a:pt x="3104580" y="4539298"/>
                </a:cubicBezTo>
                <a:lnTo>
                  <a:pt x="3104580" y="4976932"/>
                </a:lnTo>
                <a:cubicBezTo>
                  <a:pt x="3104580" y="5037359"/>
                  <a:pt x="3153566" y="5086344"/>
                  <a:pt x="3213993" y="5086344"/>
                </a:cubicBezTo>
                <a:lnTo>
                  <a:pt x="3651627" y="5086344"/>
                </a:lnTo>
                <a:cubicBezTo>
                  <a:pt x="3712054" y="5086344"/>
                  <a:pt x="3761039" y="5037359"/>
                  <a:pt x="3761039" y="4976932"/>
                </a:cubicBezTo>
                <a:lnTo>
                  <a:pt x="3761039" y="4539298"/>
                </a:lnTo>
                <a:cubicBezTo>
                  <a:pt x="3761039" y="4478871"/>
                  <a:pt x="3712054" y="4429886"/>
                  <a:pt x="3651627" y="4429886"/>
                </a:cubicBezTo>
                <a:close/>
                <a:moveTo>
                  <a:pt x="2451995" y="4429886"/>
                </a:moveTo>
                <a:cubicBezTo>
                  <a:pt x="2391568" y="4429886"/>
                  <a:pt x="2342584" y="4478871"/>
                  <a:pt x="2342584" y="4539298"/>
                </a:cubicBezTo>
                <a:lnTo>
                  <a:pt x="2342584" y="4976932"/>
                </a:lnTo>
                <a:cubicBezTo>
                  <a:pt x="2342584" y="5037359"/>
                  <a:pt x="2391568" y="5086344"/>
                  <a:pt x="2451995" y="5086344"/>
                </a:cubicBezTo>
                <a:lnTo>
                  <a:pt x="2889629" y="5086344"/>
                </a:lnTo>
                <a:cubicBezTo>
                  <a:pt x="2950055" y="5086344"/>
                  <a:pt x="2999040" y="5037359"/>
                  <a:pt x="2999040" y="4976932"/>
                </a:cubicBezTo>
                <a:lnTo>
                  <a:pt x="2999040" y="4539298"/>
                </a:lnTo>
                <a:cubicBezTo>
                  <a:pt x="2999040" y="4478871"/>
                  <a:pt x="2950055" y="4429886"/>
                  <a:pt x="2889629" y="4429886"/>
                </a:cubicBezTo>
                <a:close/>
                <a:moveTo>
                  <a:pt x="1689996" y="4429886"/>
                </a:moveTo>
                <a:cubicBezTo>
                  <a:pt x="1629569" y="4429886"/>
                  <a:pt x="1580586" y="4478871"/>
                  <a:pt x="1580586" y="4539298"/>
                </a:cubicBezTo>
                <a:lnTo>
                  <a:pt x="1580586" y="4976932"/>
                </a:lnTo>
                <a:cubicBezTo>
                  <a:pt x="1580586" y="5037359"/>
                  <a:pt x="1629569" y="5086344"/>
                  <a:pt x="1689996" y="5086344"/>
                </a:cubicBezTo>
                <a:lnTo>
                  <a:pt x="2127633" y="5086344"/>
                </a:lnTo>
                <a:cubicBezTo>
                  <a:pt x="2188059" y="5086344"/>
                  <a:pt x="2237044" y="5037359"/>
                  <a:pt x="2237044" y="4976932"/>
                </a:cubicBezTo>
                <a:lnTo>
                  <a:pt x="2237044" y="4539298"/>
                </a:lnTo>
                <a:cubicBezTo>
                  <a:pt x="2237044" y="4478871"/>
                  <a:pt x="2188059" y="4429886"/>
                  <a:pt x="2127633" y="4429886"/>
                </a:cubicBezTo>
                <a:close/>
                <a:moveTo>
                  <a:pt x="927996" y="4429886"/>
                </a:moveTo>
                <a:cubicBezTo>
                  <a:pt x="867569" y="4429886"/>
                  <a:pt x="818584" y="4478871"/>
                  <a:pt x="818584" y="4539298"/>
                </a:cubicBezTo>
                <a:lnTo>
                  <a:pt x="818584" y="4976932"/>
                </a:lnTo>
                <a:cubicBezTo>
                  <a:pt x="818584" y="5037359"/>
                  <a:pt x="867569" y="5086344"/>
                  <a:pt x="927996" y="5086344"/>
                </a:cubicBezTo>
                <a:lnTo>
                  <a:pt x="1365636" y="5086344"/>
                </a:lnTo>
                <a:cubicBezTo>
                  <a:pt x="1426065" y="5086344"/>
                  <a:pt x="1475050" y="5037359"/>
                  <a:pt x="1475050" y="4976932"/>
                </a:cubicBezTo>
                <a:lnTo>
                  <a:pt x="1475050" y="4539298"/>
                </a:lnTo>
                <a:cubicBezTo>
                  <a:pt x="1475050" y="4478871"/>
                  <a:pt x="1426065" y="4429886"/>
                  <a:pt x="1365636" y="4429886"/>
                </a:cubicBezTo>
                <a:close/>
                <a:moveTo>
                  <a:pt x="165998" y="4429886"/>
                </a:moveTo>
                <a:cubicBezTo>
                  <a:pt x="105572" y="4429886"/>
                  <a:pt x="56587" y="4478871"/>
                  <a:pt x="56587" y="4539298"/>
                </a:cubicBezTo>
                <a:lnTo>
                  <a:pt x="56587" y="4976932"/>
                </a:lnTo>
                <a:cubicBezTo>
                  <a:pt x="56587" y="5037359"/>
                  <a:pt x="105572" y="5086344"/>
                  <a:pt x="165998" y="5086344"/>
                </a:cubicBezTo>
                <a:lnTo>
                  <a:pt x="603632" y="5086344"/>
                </a:lnTo>
                <a:cubicBezTo>
                  <a:pt x="664059" y="5086344"/>
                  <a:pt x="713044" y="5037359"/>
                  <a:pt x="713044" y="4976932"/>
                </a:cubicBezTo>
                <a:lnTo>
                  <a:pt x="713044" y="4539298"/>
                </a:lnTo>
                <a:cubicBezTo>
                  <a:pt x="713044" y="4478871"/>
                  <a:pt x="664059" y="4429886"/>
                  <a:pt x="603632" y="4429886"/>
                </a:cubicBezTo>
                <a:close/>
                <a:moveTo>
                  <a:pt x="8540357" y="3700488"/>
                </a:moveTo>
                <a:cubicBezTo>
                  <a:pt x="8479930" y="3700488"/>
                  <a:pt x="8430945" y="3749473"/>
                  <a:pt x="8430945" y="3809900"/>
                </a:cubicBezTo>
                <a:lnTo>
                  <a:pt x="8430945" y="4247534"/>
                </a:lnTo>
                <a:cubicBezTo>
                  <a:pt x="8430945" y="4307961"/>
                  <a:pt x="8479930" y="4356946"/>
                  <a:pt x="8540357" y="4356946"/>
                </a:cubicBezTo>
                <a:lnTo>
                  <a:pt x="8977991" y="4356946"/>
                </a:lnTo>
                <a:cubicBezTo>
                  <a:pt x="9038418" y="4356946"/>
                  <a:pt x="9087403" y="4307961"/>
                  <a:pt x="9087403" y="4247534"/>
                </a:cubicBezTo>
                <a:lnTo>
                  <a:pt x="9087403" y="3809900"/>
                </a:lnTo>
                <a:cubicBezTo>
                  <a:pt x="9087403" y="3749473"/>
                  <a:pt x="9038418" y="3700488"/>
                  <a:pt x="8977991" y="3700488"/>
                </a:cubicBezTo>
                <a:close/>
                <a:moveTo>
                  <a:pt x="7778358" y="3700488"/>
                </a:moveTo>
                <a:cubicBezTo>
                  <a:pt x="7717931" y="3700488"/>
                  <a:pt x="7668946" y="3749473"/>
                  <a:pt x="7668946" y="3809900"/>
                </a:cubicBezTo>
                <a:lnTo>
                  <a:pt x="7668946" y="4247534"/>
                </a:lnTo>
                <a:cubicBezTo>
                  <a:pt x="7668946" y="4307961"/>
                  <a:pt x="7717931" y="4356946"/>
                  <a:pt x="7778358" y="4356946"/>
                </a:cubicBezTo>
                <a:lnTo>
                  <a:pt x="8215992" y="4356946"/>
                </a:lnTo>
                <a:cubicBezTo>
                  <a:pt x="8276419" y="4356946"/>
                  <a:pt x="8325404" y="4307961"/>
                  <a:pt x="8325404" y="4247534"/>
                </a:cubicBezTo>
                <a:lnTo>
                  <a:pt x="8325404" y="3809900"/>
                </a:lnTo>
                <a:cubicBezTo>
                  <a:pt x="8325404" y="3749473"/>
                  <a:pt x="8276419" y="3700488"/>
                  <a:pt x="8215992" y="3700488"/>
                </a:cubicBezTo>
                <a:close/>
                <a:moveTo>
                  <a:pt x="7023979" y="3700488"/>
                </a:moveTo>
                <a:cubicBezTo>
                  <a:pt x="6963552" y="3700488"/>
                  <a:pt x="6914567" y="3749473"/>
                  <a:pt x="6914567" y="3809900"/>
                </a:cubicBezTo>
                <a:lnTo>
                  <a:pt x="6914567" y="4247534"/>
                </a:lnTo>
                <a:cubicBezTo>
                  <a:pt x="6914567" y="4307961"/>
                  <a:pt x="6963552" y="4356946"/>
                  <a:pt x="7023979" y="4356946"/>
                </a:cubicBezTo>
                <a:lnTo>
                  <a:pt x="7461613" y="4356946"/>
                </a:lnTo>
                <a:cubicBezTo>
                  <a:pt x="7522040" y="4356946"/>
                  <a:pt x="7571025" y="4307961"/>
                  <a:pt x="7571025" y="4247534"/>
                </a:cubicBezTo>
                <a:lnTo>
                  <a:pt x="7571025" y="3809900"/>
                </a:lnTo>
                <a:cubicBezTo>
                  <a:pt x="7571025" y="3749473"/>
                  <a:pt x="7522040" y="3700488"/>
                  <a:pt x="7461613" y="3700488"/>
                </a:cubicBezTo>
                <a:close/>
                <a:moveTo>
                  <a:pt x="6261980" y="3700488"/>
                </a:moveTo>
                <a:cubicBezTo>
                  <a:pt x="6201553" y="3700488"/>
                  <a:pt x="6152568" y="3749473"/>
                  <a:pt x="6152568" y="3809900"/>
                </a:cubicBezTo>
                <a:lnTo>
                  <a:pt x="6152568" y="4247534"/>
                </a:lnTo>
                <a:cubicBezTo>
                  <a:pt x="6152568" y="4307961"/>
                  <a:pt x="6201553" y="4356946"/>
                  <a:pt x="6261980" y="4356946"/>
                </a:cubicBezTo>
                <a:lnTo>
                  <a:pt x="6699614" y="4356946"/>
                </a:lnTo>
                <a:cubicBezTo>
                  <a:pt x="6760041" y="4356946"/>
                  <a:pt x="6809026" y="4307961"/>
                  <a:pt x="6809026" y="4247534"/>
                </a:cubicBezTo>
                <a:lnTo>
                  <a:pt x="6809026" y="3809900"/>
                </a:lnTo>
                <a:cubicBezTo>
                  <a:pt x="6809026" y="3749473"/>
                  <a:pt x="6760041" y="3700488"/>
                  <a:pt x="6699614" y="3700488"/>
                </a:cubicBezTo>
                <a:close/>
                <a:moveTo>
                  <a:pt x="5499981" y="3700488"/>
                </a:moveTo>
                <a:cubicBezTo>
                  <a:pt x="5439554" y="3700488"/>
                  <a:pt x="5390569" y="3749473"/>
                  <a:pt x="5390569" y="3809900"/>
                </a:cubicBezTo>
                <a:lnTo>
                  <a:pt x="5390569" y="4247534"/>
                </a:lnTo>
                <a:cubicBezTo>
                  <a:pt x="5390569" y="4307961"/>
                  <a:pt x="5439554" y="4356946"/>
                  <a:pt x="5499981" y="4356946"/>
                </a:cubicBezTo>
                <a:lnTo>
                  <a:pt x="5937615" y="4356946"/>
                </a:lnTo>
                <a:cubicBezTo>
                  <a:pt x="5998042" y="4356946"/>
                  <a:pt x="6047027" y="4307961"/>
                  <a:pt x="6047027" y="4247534"/>
                </a:cubicBezTo>
                <a:lnTo>
                  <a:pt x="6047027" y="3809900"/>
                </a:lnTo>
                <a:cubicBezTo>
                  <a:pt x="6047027" y="3749473"/>
                  <a:pt x="5998042" y="3700488"/>
                  <a:pt x="5937615" y="3700488"/>
                </a:cubicBezTo>
                <a:close/>
                <a:moveTo>
                  <a:pt x="4737982" y="3700488"/>
                </a:moveTo>
                <a:cubicBezTo>
                  <a:pt x="4677555" y="3700488"/>
                  <a:pt x="4628570" y="3749473"/>
                  <a:pt x="4628570" y="3809900"/>
                </a:cubicBezTo>
                <a:lnTo>
                  <a:pt x="4628570" y="4247534"/>
                </a:lnTo>
                <a:cubicBezTo>
                  <a:pt x="4628570" y="4307961"/>
                  <a:pt x="4677555" y="4356946"/>
                  <a:pt x="4737982" y="4356946"/>
                </a:cubicBezTo>
                <a:lnTo>
                  <a:pt x="5175616" y="4356946"/>
                </a:lnTo>
                <a:cubicBezTo>
                  <a:pt x="5236043" y="4356946"/>
                  <a:pt x="5285028" y="4307961"/>
                  <a:pt x="5285028" y="4247534"/>
                </a:cubicBezTo>
                <a:lnTo>
                  <a:pt x="5285028" y="3809900"/>
                </a:lnTo>
                <a:cubicBezTo>
                  <a:pt x="5285028" y="3749473"/>
                  <a:pt x="5236043" y="3700488"/>
                  <a:pt x="5175616" y="3700488"/>
                </a:cubicBezTo>
                <a:close/>
                <a:moveTo>
                  <a:pt x="3975991" y="3700488"/>
                </a:moveTo>
                <a:cubicBezTo>
                  <a:pt x="3915564" y="3700488"/>
                  <a:pt x="3866579" y="3749473"/>
                  <a:pt x="3866579" y="3809900"/>
                </a:cubicBezTo>
                <a:lnTo>
                  <a:pt x="3866579" y="4247534"/>
                </a:lnTo>
                <a:cubicBezTo>
                  <a:pt x="3866579" y="4307961"/>
                  <a:pt x="3915564" y="4356946"/>
                  <a:pt x="3975991" y="4356946"/>
                </a:cubicBezTo>
                <a:lnTo>
                  <a:pt x="4413617" y="4356946"/>
                </a:lnTo>
                <a:cubicBezTo>
                  <a:pt x="4474044" y="4356946"/>
                  <a:pt x="4523029" y="4307961"/>
                  <a:pt x="4523029" y="4247534"/>
                </a:cubicBezTo>
                <a:lnTo>
                  <a:pt x="4523029" y="3809900"/>
                </a:lnTo>
                <a:cubicBezTo>
                  <a:pt x="4523029" y="3749473"/>
                  <a:pt x="4474044" y="3700488"/>
                  <a:pt x="4413617" y="3700488"/>
                </a:cubicBezTo>
                <a:close/>
                <a:moveTo>
                  <a:pt x="3213993" y="3700488"/>
                </a:moveTo>
                <a:cubicBezTo>
                  <a:pt x="3153566" y="3700488"/>
                  <a:pt x="3104581" y="3749473"/>
                  <a:pt x="3104581" y="3809900"/>
                </a:cubicBezTo>
                <a:lnTo>
                  <a:pt x="3104581" y="4247534"/>
                </a:lnTo>
                <a:cubicBezTo>
                  <a:pt x="3104581" y="4307961"/>
                  <a:pt x="3153566" y="4356946"/>
                  <a:pt x="3213993" y="4356946"/>
                </a:cubicBezTo>
                <a:lnTo>
                  <a:pt x="3651627" y="4356946"/>
                </a:lnTo>
                <a:cubicBezTo>
                  <a:pt x="3712054" y="4356946"/>
                  <a:pt x="3761039" y="4307961"/>
                  <a:pt x="3761039" y="4247534"/>
                </a:cubicBezTo>
                <a:lnTo>
                  <a:pt x="3761039" y="3809900"/>
                </a:lnTo>
                <a:cubicBezTo>
                  <a:pt x="3761039" y="3749473"/>
                  <a:pt x="3712054" y="3700488"/>
                  <a:pt x="3651627" y="3700488"/>
                </a:cubicBezTo>
                <a:close/>
                <a:moveTo>
                  <a:pt x="2451995" y="3700488"/>
                </a:moveTo>
                <a:cubicBezTo>
                  <a:pt x="2391569" y="3700488"/>
                  <a:pt x="2342584" y="3749473"/>
                  <a:pt x="2342584" y="3809900"/>
                </a:cubicBezTo>
                <a:lnTo>
                  <a:pt x="2342584" y="4247534"/>
                </a:lnTo>
                <a:cubicBezTo>
                  <a:pt x="2342584" y="4307961"/>
                  <a:pt x="2391569" y="4356946"/>
                  <a:pt x="2451995" y="4356946"/>
                </a:cubicBezTo>
                <a:lnTo>
                  <a:pt x="2889629" y="4356946"/>
                </a:lnTo>
                <a:cubicBezTo>
                  <a:pt x="2950055" y="4356946"/>
                  <a:pt x="2999040" y="4307961"/>
                  <a:pt x="2999040" y="4247534"/>
                </a:cubicBezTo>
                <a:lnTo>
                  <a:pt x="2999040" y="3809900"/>
                </a:lnTo>
                <a:cubicBezTo>
                  <a:pt x="2999040" y="3749473"/>
                  <a:pt x="2950055" y="3700488"/>
                  <a:pt x="2889629" y="3700488"/>
                </a:cubicBezTo>
                <a:close/>
                <a:moveTo>
                  <a:pt x="1689996" y="3700488"/>
                </a:moveTo>
                <a:cubicBezTo>
                  <a:pt x="1629569" y="3700488"/>
                  <a:pt x="1580586" y="3749473"/>
                  <a:pt x="1580586" y="3809900"/>
                </a:cubicBezTo>
                <a:lnTo>
                  <a:pt x="1580586" y="4247534"/>
                </a:lnTo>
                <a:cubicBezTo>
                  <a:pt x="1580586" y="4307961"/>
                  <a:pt x="1629569" y="4356946"/>
                  <a:pt x="1689996" y="4356946"/>
                </a:cubicBezTo>
                <a:lnTo>
                  <a:pt x="2127633" y="4356946"/>
                </a:lnTo>
                <a:cubicBezTo>
                  <a:pt x="2188060" y="4356946"/>
                  <a:pt x="2237045" y="4307961"/>
                  <a:pt x="2237045" y="4247534"/>
                </a:cubicBezTo>
                <a:lnTo>
                  <a:pt x="2237045" y="3809900"/>
                </a:lnTo>
                <a:cubicBezTo>
                  <a:pt x="2237045" y="3749473"/>
                  <a:pt x="2188060" y="3700488"/>
                  <a:pt x="2127633" y="3700488"/>
                </a:cubicBezTo>
                <a:close/>
                <a:moveTo>
                  <a:pt x="927996" y="3700488"/>
                </a:moveTo>
                <a:cubicBezTo>
                  <a:pt x="867569" y="3700488"/>
                  <a:pt x="818584" y="3749473"/>
                  <a:pt x="818584" y="3809900"/>
                </a:cubicBezTo>
                <a:lnTo>
                  <a:pt x="818584" y="4247534"/>
                </a:lnTo>
                <a:cubicBezTo>
                  <a:pt x="818584" y="4307961"/>
                  <a:pt x="867569" y="4356946"/>
                  <a:pt x="927996" y="4356946"/>
                </a:cubicBezTo>
                <a:lnTo>
                  <a:pt x="1365637" y="4356946"/>
                </a:lnTo>
                <a:cubicBezTo>
                  <a:pt x="1426065" y="4356946"/>
                  <a:pt x="1475050" y="4307961"/>
                  <a:pt x="1475050" y="4247534"/>
                </a:cubicBezTo>
                <a:lnTo>
                  <a:pt x="1475050" y="3809900"/>
                </a:lnTo>
                <a:cubicBezTo>
                  <a:pt x="1475050" y="3749473"/>
                  <a:pt x="1426065" y="3700488"/>
                  <a:pt x="1365637" y="3700488"/>
                </a:cubicBezTo>
                <a:close/>
                <a:moveTo>
                  <a:pt x="165999" y="3700488"/>
                </a:moveTo>
                <a:cubicBezTo>
                  <a:pt x="105572" y="3700488"/>
                  <a:pt x="56587" y="3749473"/>
                  <a:pt x="56587" y="3809900"/>
                </a:cubicBezTo>
                <a:lnTo>
                  <a:pt x="56587" y="4247534"/>
                </a:lnTo>
                <a:cubicBezTo>
                  <a:pt x="56587" y="4307961"/>
                  <a:pt x="105572" y="4356946"/>
                  <a:pt x="165999" y="4356946"/>
                </a:cubicBezTo>
                <a:lnTo>
                  <a:pt x="603632" y="4356946"/>
                </a:lnTo>
                <a:cubicBezTo>
                  <a:pt x="664059" y="4356946"/>
                  <a:pt x="713044" y="4307961"/>
                  <a:pt x="713044" y="4247534"/>
                </a:cubicBezTo>
                <a:lnTo>
                  <a:pt x="713044" y="3809900"/>
                </a:lnTo>
                <a:cubicBezTo>
                  <a:pt x="713044" y="3749473"/>
                  <a:pt x="664059" y="3700488"/>
                  <a:pt x="603632" y="3700488"/>
                </a:cubicBezTo>
                <a:close/>
                <a:moveTo>
                  <a:pt x="8540357" y="2971089"/>
                </a:moveTo>
                <a:cubicBezTo>
                  <a:pt x="8479930" y="2971089"/>
                  <a:pt x="8430945" y="3020074"/>
                  <a:pt x="8430945" y="3080501"/>
                </a:cubicBezTo>
                <a:lnTo>
                  <a:pt x="8430945" y="3518135"/>
                </a:lnTo>
                <a:cubicBezTo>
                  <a:pt x="8430945" y="3578562"/>
                  <a:pt x="8479930" y="3627547"/>
                  <a:pt x="8540357" y="3627547"/>
                </a:cubicBezTo>
                <a:lnTo>
                  <a:pt x="8977991" y="3627547"/>
                </a:lnTo>
                <a:cubicBezTo>
                  <a:pt x="9038418" y="3627547"/>
                  <a:pt x="9087403" y="3578562"/>
                  <a:pt x="9087403" y="3518135"/>
                </a:cubicBezTo>
                <a:lnTo>
                  <a:pt x="9087403" y="3080501"/>
                </a:lnTo>
                <a:cubicBezTo>
                  <a:pt x="9087403" y="3020074"/>
                  <a:pt x="9038418" y="2971089"/>
                  <a:pt x="8977991" y="2971089"/>
                </a:cubicBezTo>
                <a:close/>
                <a:moveTo>
                  <a:pt x="7778358" y="2971089"/>
                </a:moveTo>
                <a:cubicBezTo>
                  <a:pt x="7717931" y="2971089"/>
                  <a:pt x="7668946" y="3020074"/>
                  <a:pt x="7668946" y="3080501"/>
                </a:cubicBezTo>
                <a:lnTo>
                  <a:pt x="7668946" y="3518135"/>
                </a:lnTo>
                <a:cubicBezTo>
                  <a:pt x="7668946" y="3578562"/>
                  <a:pt x="7717931" y="3627547"/>
                  <a:pt x="7778358" y="3627547"/>
                </a:cubicBezTo>
                <a:lnTo>
                  <a:pt x="8215992" y="3627547"/>
                </a:lnTo>
                <a:cubicBezTo>
                  <a:pt x="8276419" y="3627547"/>
                  <a:pt x="8325404" y="3578562"/>
                  <a:pt x="8325404" y="3518135"/>
                </a:cubicBezTo>
                <a:lnTo>
                  <a:pt x="8325404" y="3080501"/>
                </a:lnTo>
                <a:cubicBezTo>
                  <a:pt x="8325404" y="3020074"/>
                  <a:pt x="8276419" y="2971089"/>
                  <a:pt x="8215992" y="2971089"/>
                </a:cubicBezTo>
                <a:close/>
                <a:moveTo>
                  <a:pt x="7023979" y="2971089"/>
                </a:moveTo>
                <a:cubicBezTo>
                  <a:pt x="6963552" y="2971089"/>
                  <a:pt x="6914567" y="3020074"/>
                  <a:pt x="6914567" y="3080501"/>
                </a:cubicBezTo>
                <a:lnTo>
                  <a:pt x="6914567" y="3518135"/>
                </a:lnTo>
                <a:cubicBezTo>
                  <a:pt x="6914567" y="3578562"/>
                  <a:pt x="6963552" y="3627547"/>
                  <a:pt x="7023979" y="3627547"/>
                </a:cubicBezTo>
                <a:lnTo>
                  <a:pt x="7461613" y="3627547"/>
                </a:lnTo>
                <a:cubicBezTo>
                  <a:pt x="7522040" y="3627547"/>
                  <a:pt x="7571025" y="3578562"/>
                  <a:pt x="7571025" y="3518135"/>
                </a:cubicBezTo>
                <a:lnTo>
                  <a:pt x="7571025" y="3080501"/>
                </a:lnTo>
                <a:cubicBezTo>
                  <a:pt x="7571025" y="3020074"/>
                  <a:pt x="7522040" y="2971089"/>
                  <a:pt x="7461613" y="2971089"/>
                </a:cubicBezTo>
                <a:close/>
                <a:moveTo>
                  <a:pt x="6261980" y="2971089"/>
                </a:moveTo>
                <a:cubicBezTo>
                  <a:pt x="6201553" y="2971089"/>
                  <a:pt x="6152568" y="3020074"/>
                  <a:pt x="6152568" y="3080501"/>
                </a:cubicBezTo>
                <a:lnTo>
                  <a:pt x="6152568" y="3518135"/>
                </a:lnTo>
                <a:cubicBezTo>
                  <a:pt x="6152568" y="3578562"/>
                  <a:pt x="6201553" y="3627547"/>
                  <a:pt x="6261980" y="3627547"/>
                </a:cubicBezTo>
                <a:lnTo>
                  <a:pt x="6699614" y="3627547"/>
                </a:lnTo>
                <a:cubicBezTo>
                  <a:pt x="6760041" y="3627547"/>
                  <a:pt x="6809026" y="3578562"/>
                  <a:pt x="6809026" y="3518135"/>
                </a:cubicBezTo>
                <a:lnTo>
                  <a:pt x="6809026" y="3080501"/>
                </a:lnTo>
                <a:cubicBezTo>
                  <a:pt x="6809026" y="3020074"/>
                  <a:pt x="6760041" y="2971089"/>
                  <a:pt x="6699614" y="2971089"/>
                </a:cubicBezTo>
                <a:close/>
                <a:moveTo>
                  <a:pt x="5499981" y="2971089"/>
                </a:moveTo>
                <a:cubicBezTo>
                  <a:pt x="5439554" y="2971089"/>
                  <a:pt x="5390569" y="3020074"/>
                  <a:pt x="5390569" y="3080501"/>
                </a:cubicBezTo>
                <a:lnTo>
                  <a:pt x="5390569" y="3518135"/>
                </a:lnTo>
                <a:cubicBezTo>
                  <a:pt x="5390569" y="3578562"/>
                  <a:pt x="5439554" y="3627547"/>
                  <a:pt x="5499981" y="3627547"/>
                </a:cubicBezTo>
                <a:lnTo>
                  <a:pt x="5937615" y="3627547"/>
                </a:lnTo>
                <a:cubicBezTo>
                  <a:pt x="5998042" y="3627547"/>
                  <a:pt x="6047027" y="3578562"/>
                  <a:pt x="6047027" y="3518135"/>
                </a:cubicBezTo>
                <a:lnTo>
                  <a:pt x="6047027" y="3080501"/>
                </a:lnTo>
                <a:cubicBezTo>
                  <a:pt x="6047027" y="3020074"/>
                  <a:pt x="5998042" y="2971089"/>
                  <a:pt x="5937615" y="2971089"/>
                </a:cubicBezTo>
                <a:close/>
                <a:moveTo>
                  <a:pt x="4737982" y="2971089"/>
                </a:moveTo>
                <a:cubicBezTo>
                  <a:pt x="4677555" y="2971089"/>
                  <a:pt x="4628570" y="3020074"/>
                  <a:pt x="4628570" y="3080501"/>
                </a:cubicBezTo>
                <a:lnTo>
                  <a:pt x="4628570" y="3518135"/>
                </a:lnTo>
                <a:cubicBezTo>
                  <a:pt x="4628570" y="3578562"/>
                  <a:pt x="4677555" y="3627547"/>
                  <a:pt x="4737982" y="3627547"/>
                </a:cubicBezTo>
                <a:lnTo>
                  <a:pt x="5175616" y="3627547"/>
                </a:lnTo>
                <a:cubicBezTo>
                  <a:pt x="5236043" y="3627547"/>
                  <a:pt x="5285028" y="3578562"/>
                  <a:pt x="5285028" y="3518135"/>
                </a:cubicBezTo>
                <a:lnTo>
                  <a:pt x="5285028" y="3080501"/>
                </a:lnTo>
                <a:cubicBezTo>
                  <a:pt x="5285028" y="3020074"/>
                  <a:pt x="5236043" y="2971089"/>
                  <a:pt x="5175616" y="2971089"/>
                </a:cubicBezTo>
                <a:close/>
                <a:moveTo>
                  <a:pt x="3975991" y="2971089"/>
                </a:moveTo>
                <a:cubicBezTo>
                  <a:pt x="3915564" y="2971089"/>
                  <a:pt x="3866579" y="3020074"/>
                  <a:pt x="3866579" y="3080501"/>
                </a:cubicBezTo>
                <a:lnTo>
                  <a:pt x="3866579" y="3518135"/>
                </a:lnTo>
                <a:cubicBezTo>
                  <a:pt x="3866579" y="3578562"/>
                  <a:pt x="3915564" y="3627547"/>
                  <a:pt x="3975991" y="3627547"/>
                </a:cubicBezTo>
                <a:lnTo>
                  <a:pt x="4413617" y="3627547"/>
                </a:lnTo>
                <a:cubicBezTo>
                  <a:pt x="4474044" y="3627547"/>
                  <a:pt x="4523029" y="3578562"/>
                  <a:pt x="4523029" y="3518135"/>
                </a:cubicBezTo>
                <a:lnTo>
                  <a:pt x="4523029" y="3080501"/>
                </a:lnTo>
                <a:cubicBezTo>
                  <a:pt x="4523029" y="3020074"/>
                  <a:pt x="4474044" y="2971089"/>
                  <a:pt x="4413617" y="2971089"/>
                </a:cubicBezTo>
                <a:close/>
                <a:moveTo>
                  <a:pt x="3213993" y="2971089"/>
                </a:moveTo>
                <a:cubicBezTo>
                  <a:pt x="3153566" y="2971089"/>
                  <a:pt x="3104581" y="3020074"/>
                  <a:pt x="3104581" y="3080501"/>
                </a:cubicBezTo>
                <a:lnTo>
                  <a:pt x="3104581" y="3518135"/>
                </a:lnTo>
                <a:cubicBezTo>
                  <a:pt x="3104581" y="3578562"/>
                  <a:pt x="3153566" y="3627547"/>
                  <a:pt x="3213993" y="3627547"/>
                </a:cubicBezTo>
                <a:lnTo>
                  <a:pt x="3651627" y="3627547"/>
                </a:lnTo>
                <a:cubicBezTo>
                  <a:pt x="3712054" y="3627547"/>
                  <a:pt x="3761039" y="3578562"/>
                  <a:pt x="3761039" y="3518135"/>
                </a:cubicBezTo>
                <a:lnTo>
                  <a:pt x="3761039" y="3080501"/>
                </a:lnTo>
                <a:cubicBezTo>
                  <a:pt x="3761039" y="3020074"/>
                  <a:pt x="3712054" y="2971089"/>
                  <a:pt x="3651627" y="2971089"/>
                </a:cubicBezTo>
                <a:close/>
                <a:moveTo>
                  <a:pt x="2451995" y="2971089"/>
                </a:moveTo>
                <a:cubicBezTo>
                  <a:pt x="2391569" y="2971089"/>
                  <a:pt x="2342584" y="3020074"/>
                  <a:pt x="2342584" y="3080501"/>
                </a:cubicBezTo>
                <a:lnTo>
                  <a:pt x="2342584" y="3518135"/>
                </a:lnTo>
                <a:cubicBezTo>
                  <a:pt x="2342584" y="3578562"/>
                  <a:pt x="2391569" y="3627547"/>
                  <a:pt x="2451995" y="3627547"/>
                </a:cubicBezTo>
                <a:lnTo>
                  <a:pt x="2889629" y="3627547"/>
                </a:lnTo>
                <a:cubicBezTo>
                  <a:pt x="2950055" y="3627547"/>
                  <a:pt x="2999040" y="3578562"/>
                  <a:pt x="2999040" y="3518135"/>
                </a:cubicBezTo>
                <a:lnTo>
                  <a:pt x="2999040" y="3080501"/>
                </a:lnTo>
                <a:cubicBezTo>
                  <a:pt x="2999040" y="3020074"/>
                  <a:pt x="2950055" y="2971089"/>
                  <a:pt x="2889629" y="2971089"/>
                </a:cubicBezTo>
                <a:close/>
                <a:moveTo>
                  <a:pt x="1689997" y="2971089"/>
                </a:moveTo>
                <a:cubicBezTo>
                  <a:pt x="1629569" y="2971089"/>
                  <a:pt x="1580587" y="3020074"/>
                  <a:pt x="1580587" y="3080501"/>
                </a:cubicBezTo>
                <a:lnTo>
                  <a:pt x="1580587" y="3518135"/>
                </a:lnTo>
                <a:cubicBezTo>
                  <a:pt x="1580587" y="3578562"/>
                  <a:pt x="1629569" y="3627547"/>
                  <a:pt x="1689997" y="3627547"/>
                </a:cubicBezTo>
                <a:lnTo>
                  <a:pt x="2127633" y="3627547"/>
                </a:lnTo>
                <a:cubicBezTo>
                  <a:pt x="2188060" y="3627547"/>
                  <a:pt x="2237045" y="3578562"/>
                  <a:pt x="2237045" y="3518135"/>
                </a:cubicBezTo>
                <a:lnTo>
                  <a:pt x="2237045" y="3080501"/>
                </a:lnTo>
                <a:cubicBezTo>
                  <a:pt x="2237045" y="3020074"/>
                  <a:pt x="2188060" y="2971089"/>
                  <a:pt x="2127633" y="2971089"/>
                </a:cubicBezTo>
                <a:close/>
                <a:moveTo>
                  <a:pt x="927996" y="2971089"/>
                </a:moveTo>
                <a:cubicBezTo>
                  <a:pt x="867569" y="2971089"/>
                  <a:pt x="818584" y="3020074"/>
                  <a:pt x="818584" y="3080501"/>
                </a:cubicBezTo>
                <a:lnTo>
                  <a:pt x="818584" y="3518135"/>
                </a:lnTo>
                <a:cubicBezTo>
                  <a:pt x="818584" y="3578562"/>
                  <a:pt x="867569" y="3627547"/>
                  <a:pt x="927996" y="3627547"/>
                </a:cubicBezTo>
                <a:lnTo>
                  <a:pt x="1365637" y="3627547"/>
                </a:lnTo>
                <a:cubicBezTo>
                  <a:pt x="1426065" y="3627547"/>
                  <a:pt x="1475050" y="3578562"/>
                  <a:pt x="1475050" y="3518135"/>
                </a:cubicBezTo>
                <a:lnTo>
                  <a:pt x="1475050" y="3080501"/>
                </a:lnTo>
                <a:cubicBezTo>
                  <a:pt x="1475050" y="3020074"/>
                  <a:pt x="1426065" y="2971089"/>
                  <a:pt x="1365637" y="2971089"/>
                </a:cubicBezTo>
                <a:close/>
                <a:moveTo>
                  <a:pt x="165999" y="2971089"/>
                </a:moveTo>
                <a:cubicBezTo>
                  <a:pt x="105572" y="2971089"/>
                  <a:pt x="56587" y="3020074"/>
                  <a:pt x="56587" y="3080501"/>
                </a:cubicBezTo>
                <a:lnTo>
                  <a:pt x="56587" y="3518135"/>
                </a:lnTo>
                <a:cubicBezTo>
                  <a:pt x="56587" y="3578562"/>
                  <a:pt x="105572" y="3627547"/>
                  <a:pt x="165999" y="3627547"/>
                </a:cubicBezTo>
                <a:lnTo>
                  <a:pt x="603632" y="3627547"/>
                </a:lnTo>
                <a:cubicBezTo>
                  <a:pt x="664059" y="3627547"/>
                  <a:pt x="713044" y="3578562"/>
                  <a:pt x="713044" y="3518135"/>
                </a:cubicBezTo>
                <a:lnTo>
                  <a:pt x="713044" y="3080501"/>
                </a:lnTo>
                <a:cubicBezTo>
                  <a:pt x="713044" y="3020074"/>
                  <a:pt x="664059" y="2971089"/>
                  <a:pt x="603632" y="2971089"/>
                </a:cubicBezTo>
                <a:close/>
                <a:moveTo>
                  <a:pt x="8540357" y="2245338"/>
                </a:moveTo>
                <a:cubicBezTo>
                  <a:pt x="8479930" y="2245338"/>
                  <a:pt x="8430945" y="2294323"/>
                  <a:pt x="8430945" y="2354750"/>
                </a:cubicBezTo>
                <a:lnTo>
                  <a:pt x="8430945" y="2792384"/>
                </a:lnTo>
                <a:cubicBezTo>
                  <a:pt x="8430945" y="2852811"/>
                  <a:pt x="8479930" y="2901796"/>
                  <a:pt x="8540357" y="2901796"/>
                </a:cubicBezTo>
                <a:lnTo>
                  <a:pt x="8977991" y="2901796"/>
                </a:lnTo>
                <a:cubicBezTo>
                  <a:pt x="9038418" y="2901796"/>
                  <a:pt x="9087403" y="2852811"/>
                  <a:pt x="9087403" y="2792384"/>
                </a:cubicBezTo>
                <a:lnTo>
                  <a:pt x="9087403" y="2354750"/>
                </a:lnTo>
                <a:cubicBezTo>
                  <a:pt x="9087403" y="2294323"/>
                  <a:pt x="9038418" y="2245338"/>
                  <a:pt x="8977991" y="2245338"/>
                </a:cubicBezTo>
                <a:close/>
                <a:moveTo>
                  <a:pt x="7778358" y="2245338"/>
                </a:moveTo>
                <a:cubicBezTo>
                  <a:pt x="7717931" y="2245338"/>
                  <a:pt x="7668946" y="2294323"/>
                  <a:pt x="7668946" y="2354750"/>
                </a:cubicBezTo>
                <a:lnTo>
                  <a:pt x="7668946" y="2792384"/>
                </a:lnTo>
                <a:cubicBezTo>
                  <a:pt x="7668946" y="2852811"/>
                  <a:pt x="7717931" y="2901796"/>
                  <a:pt x="7778358" y="2901796"/>
                </a:cubicBezTo>
                <a:lnTo>
                  <a:pt x="8215992" y="2901796"/>
                </a:lnTo>
                <a:cubicBezTo>
                  <a:pt x="8276419" y="2901796"/>
                  <a:pt x="8325404" y="2852811"/>
                  <a:pt x="8325404" y="2792384"/>
                </a:cubicBezTo>
                <a:lnTo>
                  <a:pt x="8325404" y="2354750"/>
                </a:lnTo>
                <a:cubicBezTo>
                  <a:pt x="8325404" y="2294323"/>
                  <a:pt x="8276419" y="2245338"/>
                  <a:pt x="8215992" y="2245338"/>
                </a:cubicBezTo>
                <a:close/>
                <a:moveTo>
                  <a:pt x="7023979" y="2245338"/>
                </a:moveTo>
                <a:cubicBezTo>
                  <a:pt x="6963552" y="2245338"/>
                  <a:pt x="6914567" y="2294323"/>
                  <a:pt x="6914567" y="2354750"/>
                </a:cubicBezTo>
                <a:lnTo>
                  <a:pt x="6914567" y="2792384"/>
                </a:lnTo>
                <a:cubicBezTo>
                  <a:pt x="6914567" y="2852811"/>
                  <a:pt x="6963552" y="2901796"/>
                  <a:pt x="7023979" y="2901796"/>
                </a:cubicBezTo>
                <a:lnTo>
                  <a:pt x="7461613" y="2901796"/>
                </a:lnTo>
                <a:cubicBezTo>
                  <a:pt x="7522040" y="2901796"/>
                  <a:pt x="7571025" y="2852811"/>
                  <a:pt x="7571025" y="2792384"/>
                </a:cubicBezTo>
                <a:lnTo>
                  <a:pt x="7571025" y="2354750"/>
                </a:lnTo>
                <a:cubicBezTo>
                  <a:pt x="7571025" y="2294323"/>
                  <a:pt x="7522040" y="2245338"/>
                  <a:pt x="7461613" y="2245338"/>
                </a:cubicBezTo>
                <a:close/>
                <a:moveTo>
                  <a:pt x="6261980" y="2245338"/>
                </a:moveTo>
                <a:cubicBezTo>
                  <a:pt x="6201553" y="2245338"/>
                  <a:pt x="6152568" y="2294323"/>
                  <a:pt x="6152568" y="2354750"/>
                </a:cubicBezTo>
                <a:lnTo>
                  <a:pt x="6152568" y="2792384"/>
                </a:lnTo>
                <a:cubicBezTo>
                  <a:pt x="6152568" y="2852811"/>
                  <a:pt x="6201553" y="2901796"/>
                  <a:pt x="6261980" y="2901796"/>
                </a:cubicBezTo>
                <a:lnTo>
                  <a:pt x="6699614" y="2901796"/>
                </a:lnTo>
                <a:cubicBezTo>
                  <a:pt x="6760041" y="2901796"/>
                  <a:pt x="6809026" y="2852811"/>
                  <a:pt x="6809026" y="2792384"/>
                </a:cubicBezTo>
                <a:lnTo>
                  <a:pt x="6809026" y="2354750"/>
                </a:lnTo>
                <a:cubicBezTo>
                  <a:pt x="6809026" y="2294323"/>
                  <a:pt x="6760041" y="2245338"/>
                  <a:pt x="6699614" y="2245338"/>
                </a:cubicBezTo>
                <a:close/>
                <a:moveTo>
                  <a:pt x="5499981" y="2245338"/>
                </a:moveTo>
                <a:cubicBezTo>
                  <a:pt x="5439554" y="2245338"/>
                  <a:pt x="5390569" y="2294323"/>
                  <a:pt x="5390569" y="2354750"/>
                </a:cubicBezTo>
                <a:lnTo>
                  <a:pt x="5390569" y="2792384"/>
                </a:lnTo>
                <a:cubicBezTo>
                  <a:pt x="5390569" y="2852811"/>
                  <a:pt x="5439554" y="2901796"/>
                  <a:pt x="5499981" y="2901796"/>
                </a:cubicBezTo>
                <a:lnTo>
                  <a:pt x="5937615" y="2901796"/>
                </a:lnTo>
                <a:cubicBezTo>
                  <a:pt x="5998042" y="2901796"/>
                  <a:pt x="6047027" y="2852811"/>
                  <a:pt x="6047027" y="2792384"/>
                </a:cubicBezTo>
                <a:lnTo>
                  <a:pt x="6047027" y="2354750"/>
                </a:lnTo>
                <a:cubicBezTo>
                  <a:pt x="6047027" y="2294323"/>
                  <a:pt x="5998042" y="2245338"/>
                  <a:pt x="5937615" y="2245338"/>
                </a:cubicBezTo>
                <a:close/>
                <a:moveTo>
                  <a:pt x="4737982" y="2245338"/>
                </a:moveTo>
                <a:cubicBezTo>
                  <a:pt x="4677555" y="2245338"/>
                  <a:pt x="4628570" y="2294323"/>
                  <a:pt x="4628570" y="2354750"/>
                </a:cubicBezTo>
                <a:lnTo>
                  <a:pt x="4628570" y="2792384"/>
                </a:lnTo>
                <a:cubicBezTo>
                  <a:pt x="4628570" y="2852811"/>
                  <a:pt x="4677555" y="2901796"/>
                  <a:pt x="4737982" y="2901796"/>
                </a:cubicBezTo>
                <a:lnTo>
                  <a:pt x="5175616" y="2901796"/>
                </a:lnTo>
                <a:cubicBezTo>
                  <a:pt x="5236043" y="2901796"/>
                  <a:pt x="5285028" y="2852811"/>
                  <a:pt x="5285028" y="2792384"/>
                </a:cubicBezTo>
                <a:lnTo>
                  <a:pt x="5285028" y="2354750"/>
                </a:lnTo>
                <a:cubicBezTo>
                  <a:pt x="5285028" y="2294323"/>
                  <a:pt x="5236043" y="2245338"/>
                  <a:pt x="5175616" y="2245338"/>
                </a:cubicBezTo>
                <a:close/>
                <a:moveTo>
                  <a:pt x="3975991" y="2245338"/>
                </a:moveTo>
                <a:cubicBezTo>
                  <a:pt x="3915564" y="2245338"/>
                  <a:pt x="3866579" y="2294323"/>
                  <a:pt x="3866579" y="2354750"/>
                </a:cubicBezTo>
                <a:lnTo>
                  <a:pt x="3866579" y="2792384"/>
                </a:lnTo>
                <a:cubicBezTo>
                  <a:pt x="3866579" y="2852811"/>
                  <a:pt x="3915564" y="2901796"/>
                  <a:pt x="3975991" y="2901796"/>
                </a:cubicBezTo>
                <a:lnTo>
                  <a:pt x="4413617" y="2901796"/>
                </a:lnTo>
                <a:cubicBezTo>
                  <a:pt x="4474044" y="2901796"/>
                  <a:pt x="4523029" y="2852811"/>
                  <a:pt x="4523029" y="2792384"/>
                </a:cubicBezTo>
                <a:lnTo>
                  <a:pt x="4523029" y="2354750"/>
                </a:lnTo>
                <a:cubicBezTo>
                  <a:pt x="4523029" y="2294323"/>
                  <a:pt x="4474044" y="2245338"/>
                  <a:pt x="4413617" y="2245338"/>
                </a:cubicBezTo>
                <a:close/>
                <a:moveTo>
                  <a:pt x="3213993" y="2245338"/>
                </a:moveTo>
                <a:cubicBezTo>
                  <a:pt x="3153566" y="2245338"/>
                  <a:pt x="3104581" y="2294323"/>
                  <a:pt x="3104581" y="2354750"/>
                </a:cubicBezTo>
                <a:lnTo>
                  <a:pt x="3104581" y="2792384"/>
                </a:lnTo>
                <a:cubicBezTo>
                  <a:pt x="3104581" y="2852811"/>
                  <a:pt x="3153566" y="2901796"/>
                  <a:pt x="3213993" y="2901796"/>
                </a:cubicBezTo>
                <a:lnTo>
                  <a:pt x="3651627" y="2901796"/>
                </a:lnTo>
                <a:cubicBezTo>
                  <a:pt x="3712054" y="2901796"/>
                  <a:pt x="3761040" y="2852811"/>
                  <a:pt x="3761040" y="2792384"/>
                </a:cubicBezTo>
                <a:lnTo>
                  <a:pt x="3761040" y="2354750"/>
                </a:lnTo>
                <a:cubicBezTo>
                  <a:pt x="3761040" y="2294323"/>
                  <a:pt x="3712054" y="2245338"/>
                  <a:pt x="3651627" y="2245338"/>
                </a:cubicBezTo>
                <a:close/>
                <a:moveTo>
                  <a:pt x="2451995" y="2245338"/>
                </a:moveTo>
                <a:cubicBezTo>
                  <a:pt x="2391569" y="2245338"/>
                  <a:pt x="2342584" y="2294323"/>
                  <a:pt x="2342584" y="2354750"/>
                </a:cubicBezTo>
                <a:lnTo>
                  <a:pt x="2342584" y="2792384"/>
                </a:lnTo>
                <a:cubicBezTo>
                  <a:pt x="2342584" y="2852811"/>
                  <a:pt x="2391569" y="2901796"/>
                  <a:pt x="2451995" y="2901796"/>
                </a:cubicBezTo>
                <a:lnTo>
                  <a:pt x="2889629" y="2901796"/>
                </a:lnTo>
                <a:cubicBezTo>
                  <a:pt x="2950055" y="2901796"/>
                  <a:pt x="2999040" y="2852811"/>
                  <a:pt x="2999040" y="2792384"/>
                </a:cubicBezTo>
                <a:lnTo>
                  <a:pt x="2999040" y="2354750"/>
                </a:lnTo>
                <a:cubicBezTo>
                  <a:pt x="2999040" y="2294323"/>
                  <a:pt x="2950055" y="2245338"/>
                  <a:pt x="2889629" y="2245338"/>
                </a:cubicBezTo>
                <a:close/>
                <a:moveTo>
                  <a:pt x="1689997" y="2245338"/>
                </a:moveTo>
                <a:cubicBezTo>
                  <a:pt x="1629570" y="2245338"/>
                  <a:pt x="1580587" y="2294323"/>
                  <a:pt x="1580587" y="2354750"/>
                </a:cubicBezTo>
                <a:lnTo>
                  <a:pt x="1580587" y="2792384"/>
                </a:lnTo>
                <a:cubicBezTo>
                  <a:pt x="1580587" y="2852811"/>
                  <a:pt x="1629570" y="2901796"/>
                  <a:pt x="1689997" y="2901796"/>
                </a:cubicBezTo>
                <a:lnTo>
                  <a:pt x="2127634" y="2901796"/>
                </a:lnTo>
                <a:cubicBezTo>
                  <a:pt x="2188060" y="2901796"/>
                  <a:pt x="2237045" y="2852811"/>
                  <a:pt x="2237045" y="2792384"/>
                </a:cubicBezTo>
                <a:lnTo>
                  <a:pt x="2237045" y="2354750"/>
                </a:lnTo>
                <a:cubicBezTo>
                  <a:pt x="2237045" y="2294323"/>
                  <a:pt x="2188060" y="2245338"/>
                  <a:pt x="2127634" y="2245338"/>
                </a:cubicBezTo>
                <a:close/>
                <a:moveTo>
                  <a:pt x="927996" y="2245338"/>
                </a:moveTo>
                <a:cubicBezTo>
                  <a:pt x="867569" y="2245338"/>
                  <a:pt x="818584" y="2294323"/>
                  <a:pt x="818584" y="2354750"/>
                </a:cubicBezTo>
                <a:lnTo>
                  <a:pt x="818584" y="2792384"/>
                </a:lnTo>
                <a:cubicBezTo>
                  <a:pt x="818584" y="2852811"/>
                  <a:pt x="867569" y="2901796"/>
                  <a:pt x="927996" y="2901796"/>
                </a:cubicBezTo>
                <a:lnTo>
                  <a:pt x="1365637" y="2901796"/>
                </a:lnTo>
                <a:cubicBezTo>
                  <a:pt x="1426065" y="2901796"/>
                  <a:pt x="1475051" y="2852811"/>
                  <a:pt x="1475051" y="2792384"/>
                </a:cubicBezTo>
                <a:lnTo>
                  <a:pt x="1475051" y="2354750"/>
                </a:lnTo>
                <a:cubicBezTo>
                  <a:pt x="1475051" y="2294323"/>
                  <a:pt x="1426065" y="2245338"/>
                  <a:pt x="1365637" y="2245338"/>
                </a:cubicBezTo>
                <a:close/>
                <a:moveTo>
                  <a:pt x="165999" y="2245338"/>
                </a:moveTo>
                <a:cubicBezTo>
                  <a:pt x="105572" y="2245338"/>
                  <a:pt x="56587" y="2294323"/>
                  <a:pt x="56587" y="2354750"/>
                </a:cubicBezTo>
                <a:lnTo>
                  <a:pt x="56587" y="2792384"/>
                </a:lnTo>
                <a:cubicBezTo>
                  <a:pt x="56587" y="2852811"/>
                  <a:pt x="105572" y="2901796"/>
                  <a:pt x="165999" y="2901796"/>
                </a:cubicBezTo>
                <a:lnTo>
                  <a:pt x="603632" y="2901796"/>
                </a:lnTo>
                <a:cubicBezTo>
                  <a:pt x="664059" y="2901796"/>
                  <a:pt x="713044" y="2852811"/>
                  <a:pt x="713044" y="2792384"/>
                </a:cubicBezTo>
                <a:lnTo>
                  <a:pt x="713044" y="2354750"/>
                </a:lnTo>
                <a:cubicBezTo>
                  <a:pt x="713044" y="2294323"/>
                  <a:pt x="664059" y="2245338"/>
                  <a:pt x="603632" y="2245338"/>
                </a:cubicBezTo>
                <a:close/>
                <a:moveTo>
                  <a:pt x="165999" y="1515948"/>
                </a:moveTo>
                <a:cubicBezTo>
                  <a:pt x="105572" y="1515948"/>
                  <a:pt x="56587" y="1564934"/>
                  <a:pt x="56587" y="1625361"/>
                </a:cubicBezTo>
                <a:lnTo>
                  <a:pt x="56587" y="2062996"/>
                </a:lnTo>
                <a:cubicBezTo>
                  <a:pt x="56587" y="2123413"/>
                  <a:pt x="105572" y="2172398"/>
                  <a:pt x="165999" y="2172398"/>
                </a:cubicBezTo>
                <a:lnTo>
                  <a:pt x="603632" y="2172398"/>
                </a:lnTo>
                <a:cubicBezTo>
                  <a:pt x="664059" y="2172398"/>
                  <a:pt x="713044" y="2123413"/>
                  <a:pt x="713044" y="2062996"/>
                </a:cubicBezTo>
                <a:lnTo>
                  <a:pt x="713044" y="1625361"/>
                </a:lnTo>
                <a:cubicBezTo>
                  <a:pt x="713044" y="1564934"/>
                  <a:pt x="664059" y="1515948"/>
                  <a:pt x="603632" y="1515948"/>
                </a:cubicBezTo>
                <a:close/>
                <a:moveTo>
                  <a:pt x="927996" y="1515947"/>
                </a:moveTo>
                <a:cubicBezTo>
                  <a:pt x="867569" y="1515947"/>
                  <a:pt x="818584" y="1564933"/>
                  <a:pt x="818584" y="1625360"/>
                </a:cubicBezTo>
                <a:lnTo>
                  <a:pt x="818584" y="2062995"/>
                </a:lnTo>
                <a:cubicBezTo>
                  <a:pt x="818584" y="2123413"/>
                  <a:pt x="867569" y="2172398"/>
                  <a:pt x="927996" y="2172398"/>
                </a:cubicBezTo>
                <a:lnTo>
                  <a:pt x="1365637" y="2172398"/>
                </a:lnTo>
                <a:cubicBezTo>
                  <a:pt x="1426065" y="2172398"/>
                  <a:pt x="1475051" y="2123413"/>
                  <a:pt x="1475051" y="2062995"/>
                </a:cubicBezTo>
                <a:lnTo>
                  <a:pt x="1475051" y="1625360"/>
                </a:lnTo>
                <a:cubicBezTo>
                  <a:pt x="1475051" y="1564933"/>
                  <a:pt x="1426065" y="1515947"/>
                  <a:pt x="1365637" y="1515947"/>
                </a:cubicBezTo>
                <a:close/>
                <a:moveTo>
                  <a:pt x="1689997" y="1515947"/>
                </a:moveTo>
                <a:cubicBezTo>
                  <a:pt x="1629570" y="1515947"/>
                  <a:pt x="1580588" y="1564932"/>
                  <a:pt x="1580588" y="1625359"/>
                </a:cubicBezTo>
                <a:lnTo>
                  <a:pt x="1580588" y="2062994"/>
                </a:lnTo>
                <a:cubicBezTo>
                  <a:pt x="1580588" y="2123413"/>
                  <a:pt x="1629570" y="2172398"/>
                  <a:pt x="1689997" y="2172398"/>
                </a:cubicBezTo>
                <a:lnTo>
                  <a:pt x="2127634" y="2172398"/>
                </a:lnTo>
                <a:cubicBezTo>
                  <a:pt x="2188060" y="2172398"/>
                  <a:pt x="2237045" y="2123413"/>
                  <a:pt x="2237045" y="2062994"/>
                </a:cubicBezTo>
                <a:lnTo>
                  <a:pt x="2237045" y="1625359"/>
                </a:lnTo>
                <a:cubicBezTo>
                  <a:pt x="2237045" y="1564932"/>
                  <a:pt x="2188060" y="1515947"/>
                  <a:pt x="2127634" y="1515947"/>
                </a:cubicBezTo>
                <a:close/>
                <a:moveTo>
                  <a:pt x="2451996" y="1515946"/>
                </a:moveTo>
                <a:cubicBezTo>
                  <a:pt x="2391569" y="1515946"/>
                  <a:pt x="2342584" y="1564931"/>
                  <a:pt x="2342584" y="1625359"/>
                </a:cubicBezTo>
                <a:lnTo>
                  <a:pt x="2342584" y="2062993"/>
                </a:lnTo>
                <a:cubicBezTo>
                  <a:pt x="2342584" y="2123413"/>
                  <a:pt x="2391569" y="2172398"/>
                  <a:pt x="2451996" y="2172398"/>
                </a:cubicBezTo>
                <a:lnTo>
                  <a:pt x="2889629" y="2172398"/>
                </a:lnTo>
                <a:cubicBezTo>
                  <a:pt x="2950056" y="2172398"/>
                  <a:pt x="2999041" y="2123413"/>
                  <a:pt x="2999041" y="2062993"/>
                </a:cubicBezTo>
                <a:lnTo>
                  <a:pt x="2999041" y="1625359"/>
                </a:lnTo>
                <a:cubicBezTo>
                  <a:pt x="2999041" y="1564931"/>
                  <a:pt x="2950056" y="1515946"/>
                  <a:pt x="2889629" y="1515946"/>
                </a:cubicBezTo>
                <a:close/>
                <a:moveTo>
                  <a:pt x="3213993" y="1515945"/>
                </a:moveTo>
                <a:cubicBezTo>
                  <a:pt x="3153566" y="1515945"/>
                  <a:pt x="3104581" y="1564931"/>
                  <a:pt x="3104581" y="1625358"/>
                </a:cubicBezTo>
                <a:lnTo>
                  <a:pt x="3104581" y="2062992"/>
                </a:lnTo>
                <a:cubicBezTo>
                  <a:pt x="3104581" y="2123413"/>
                  <a:pt x="3153566" y="2172398"/>
                  <a:pt x="3213993" y="2172398"/>
                </a:cubicBezTo>
                <a:lnTo>
                  <a:pt x="3651628" y="2172398"/>
                </a:lnTo>
                <a:cubicBezTo>
                  <a:pt x="3712054" y="2172398"/>
                  <a:pt x="3761040" y="2123413"/>
                  <a:pt x="3761040" y="2062992"/>
                </a:cubicBezTo>
                <a:lnTo>
                  <a:pt x="3761040" y="1625358"/>
                </a:lnTo>
                <a:cubicBezTo>
                  <a:pt x="3761040" y="1564931"/>
                  <a:pt x="3712054" y="1515945"/>
                  <a:pt x="3651628" y="1515945"/>
                </a:cubicBezTo>
                <a:close/>
                <a:moveTo>
                  <a:pt x="3975991" y="1515945"/>
                </a:moveTo>
                <a:cubicBezTo>
                  <a:pt x="3915564" y="1515945"/>
                  <a:pt x="3866579" y="1564930"/>
                  <a:pt x="3866579" y="1625357"/>
                </a:cubicBezTo>
                <a:lnTo>
                  <a:pt x="3866579" y="2062992"/>
                </a:lnTo>
                <a:cubicBezTo>
                  <a:pt x="3866579" y="2123413"/>
                  <a:pt x="3915564" y="2172398"/>
                  <a:pt x="3975991" y="2172398"/>
                </a:cubicBezTo>
                <a:lnTo>
                  <a:pt x="4413617" y="2172398"/>
                </a:lnTo>
                <a:cubicBezTo>
                  <a:pt x="4474044" y="2172398"/>
                  <a:pt x="4523029" y="2123413"/>
                  <a:pt x="4523029" y="2062992"/>
                </a:cubicBezTo>
                <a:lnTo>
                  <a:pt x="4523029" y="1625357"/>
                </a:lnTo>
                <a:cubicBezTo>
                  <a:pt x="4523029" y="1564930"/>
                  <a:pt x="4474044" y="1515945"/>
                  <a:pt x="4413617" y="1515945"/>
                </a:cubicBezTo>
                <a:close/>
                <a:moveTo>
                  <a:pt x="4737982" y="1515944"/>
                </a:moveTo>
                <a:cubicBezTo>
                  <a:pt x="4677555" y="1515944"/>
                  <a:pt x="4628570" y="1564929"/>
                  <a:pt x="4628570" y="1625356"/>
                </a:cubicBezTo>
                <a:lnTo>
                  <a:pt x="4628570" y="2062991"/>
                </a:lnTo>
                <a:cubicBezTo>
                  <a:pt x="4628570" y="2123413"/>
                  <a:pt x="4677555" y="2172398"/>
                  <a:pt x="4737982" y="2172398"/>
                </a:cubicBezTo>
                <a:lnTo>
                  <a:pt x="5175616" y="2172398"/>
                </a:lnTo>
                <a:cubicBezTo>
                  <a:pt x="5236043" y="2172398"/>
                  <a:pt x="5285028" y="2123413"/>
                  <a:pt x="5285028" y="2062991"/>
                </a:cubicBezTo>
                <a:lnTo>
                  <a:pt x="5285028" y="1625356"/>
                </a:lnTo>
                <a:cubicBezTo>
                  <a:pt x="5285028" y="1564929"/>
                  <a:pt x="5236043" y="1515944"/>
                  <a:pt x="5175616" y="1515944"/>
                </a:cubicBezTo>
                <a:close/>
                <a:moveTo>
                  <a:pt x="5499981" y="1515943"/>
                </a:moveTo>
                <a:cubicBezTo>
                  <a:pt x="5439554" y="1515943"/>
                  <a:pt x="5390569" y="1564929"/>
                  <a:pt x="5390569" y="1625356"/>
                </a:cubicBezTo>
                <a:lnTo>
                  <a:pt x="5390569" y="2062990"/>
                </a:lnTo>
                <a:cubicBezTo>
                  <a:pt x="5390569" y="2123413"/>
                  <a:pt x="5439554" y="2172398"/>
                  <a:pt x="5499981" y="2172398"/>
                </a:cubicBezTo>
                <a:lnTo>
                  <a:pt x="5937615" y="2172398"/>
                </a:lnTo>
                <a:cubicBezTo>
                  <a:pt x="5998042" y="2172398"/>
                  <a:pt x="6047027" y="2123413"/>
                  <a:pt x="6047027" y="2062990"/>
                </a:cubicBezTo>
                <a:lnTo>
                  <a:pt x="6047027" y="1625356"/>
                </a:lnTo>
                <a:cubicBezTo>
                  <a:pt x="6047027" y="1564929"/>
                  <a:pt x="5998042" y="1515943"/>
                  <a:pt x="5937615" y="1515943"/>
                </a:cubicBezTo>
                <a:close/>
                <a:moveTo>
                  <a:pt x="6261980" y="1515943"/>
                </a:moveTo>
                <a:cubicBezTo>
                  <a:pt x="6201553" y="1515943"/>
                  <a:pt x="6152568" y="1564928"/>
                  <a:pt x="6152568" y="1625355"/>
                </a:cubicBezTo>
                <a:lnTo>
                  <a:pt x="6152568" y="2062989"/>
                </a:lnTo>
                <a:cubicBezTo>
                  <a:pt x="6152568" y="2123413"/>
                  <a:pt x="6201553" y="2172398"/>
                  <a:pt x="6261980" y="2172398"/>
                </a:cubicBezTo>
                <a:lnTo>
                  <a:pt x="6699614" y="2172398"/>
                </a:lnTo>
                <a:cubicBezTo>
                  <a:pt x="6760041" y="2172398"/>
                  <a:pt x="6809026" y="2123413"/>
                  <a:pt x="6809026" y="2062989"/>
                </a:cubicBezTo>
                <a:lnTo>
                  <a:pt x="6809026" y="1625355"/>
                </a:lnTo>
                <a:cubicBezTo>
                  <a:pt x="6809026" y="1564928"/>
                  <a:pt x="6760041" y="1515943"/>
                  <a:pt x="6699614" y="1515943"/>
                </a:cubicBezTo>
                <a:close/>
                <a:moveTo>
                  <a:pt x="7023979" y="1515942"/>
                </a:moveTo>
                <a:cubicBezTo>
                  <a:pt x="6963552" y="1515942"/>
                  <a:pt x="6914567" y="1564927"/>
                  <a:pt x="6914567" y="1625354"/>
                </a:cubicBezTo>
                <a:lnTo>
                  <a:pt x="6914567" y="2062988"/>
                </a:lnTo>
                <a:cubicBezTo>
                  <a:pt x="6914567" y="2123413"/>
                  <a:pt x="6963552" y="2172398"/>
                  <a:pt x="7023979" y="2172398"/>
                </a:cubicBezTo>
                <a:lnTo>
                  <a:pt x="7461613" y="2172398"/>
                </a:lnTo>
                <a:cubicBezTo>
                  <a:pt x="7522040" y="2172398"/>
                  <a:pt x="7571025" y="2123413"/>
                  <a:pt x="7571025" y="2062988"/>
                </a:cubicBezTo>
                <a:lnTo>
                  <a:pt x="7571025" y="1625354"/>
                </a:lnTo>
                <a:cubicBezTo>
                  <a:pt x="7571025" y="1564927"/>
                  <a:pt x="7522040" y="1515942"/>
                  <a:pt x="7461613" y="1515942"/>
                </a:cubicBezTo>
                <a:close/>
                <a:moveTo>
                  <a:pt x="7778358" y="1515941"/>
                </a:moveTo>
                <a:cubicBezTo>
                  <a:pt x="7717931" y="1515941"/>
                  <a:pt x="7668946" y="1564926"/>
                  <a:pt x="7668946" y="1625353"/>
                </a:cubicBezTo>
                <a:lnTo>
                  <a:pt x="7668946" y="2062987"/>
                </a:lnTo>
                <a:cubicBezTo>
                  <a:pt x="7668946" y="2123413"/>
                  <a:pt x="7717931" y="2172398"/>
                  <a:pt x="7778358" y="2172398"/>
                </a:cubicBezTo>
                <a:lnTo>
                  <a:pt x="8215992" y="2172398"/>
                </a:lnTo>
                <a:cubicBezTo>
                  <a:pt x="8276419" y="2172398"/>
                  <a:pt x="8325404" y="2123413"/>
                  <a:pt x="8325404" y="2062987"/>
                </a:cubicBezTo>
                <a:lnTo>
                  <a:pt x="8325404" y="1625353"/>
                </a:lnTo>
                <a:cubicBezTo>
                  <a:pt x="8325404" y="1564926"/>
                  <a:pt x="8276419" y="1515941"/>
                  <a:pt x="8215992" y="1515941"/>
                </a:cubicBezTo>
                <a:close/>
                <a:moveTo>
                  <a:pt x="8540357" y="1515941"/>
                </a:moveTo>
                <a:cubicBezTo>
                  <a:pt x="8479930" y="1515941"/>
                  <a:pt x="8430945" y="1564926"/>
                  <a:pt x="8430945" y="1625353"/>
                </a:cubicBezTo>
                <a:lnTo>
                  <a:pt x="8430945" y="2062987"/>
                </a:lnTo>
                <a:cubicBezTo>
                  <a:pt x="8430945" y="2123413"/>
                  <a:pt x="8479930" y="2172398"/>
                  <a:pt x="8540357" y="2172398"/>
                </a:cubicBezTo>
                <a:lnTo>
                  <a:pt x="8977991" y="2172398"/>
                </a:lnTo>
                <a:cubicBezTo>
                  <a:pt x="9038418" y="2172398"/>
                  <a:pt x="9087403" y="2123413"/>
                  <a:pt x="9087403" y="2062987"/>
                </a:cubicBezTo>
                <a:lnTo>
                  <a:pt x="9087403" y="1625353"/>
                </a:lnTo>
                <a:cubicBezTo>
                  <a:pt x="9087403" y="1564926"/>
                  <a:pt x="9038418" y="1515941"/>
                  <a:pt x="8977991" y="1515941"/>
                </a:cubicBezTo>
                <a:close/>
                <a:moveTo>
                  <a:pt x="165999" y="786548"/>
                </a:moveTo>
                <a:cubicBezTo>
                  <a:pt x="105572" y="786548"/>
                  <a:pt x="56587" y="835533"/>
                  <a:pt x="56587" y="895959"/>
                </a:cubicBezTo>
                <a:lnTo>
                  <a:pt x="56587" y="1333596"/>
                </a:lnTo>
                <a:cubicBezTo>
                  <a:pt x="56587" y="1394023"/>
                  <a:pt x="105572" y="1443008"/>
                  <a:pt x="165999" y="1443008"/>
                </a:cubicBezTo>
                <a:lnTo>
                  <a:pt x="603633" y="1443008"/>
                </a:lnTo>
                <a:cubicBezTo>
                  <a:pt x="664060" y="1443008"/>
                  <a:pt x="713044" y="1394023"/>
                  <a:pt x="713044" y="1333596"/>
                </a:cubicBezTo>
                <a:lnTo>
                  <a:pt x="713044" y="895959"/>
                </a:lnTo>
                <a:cubicBezTo>
                  <a:pt x="713044" y="835533"/>
                  <a:pt x="664060" y="786548"/>
                  <a:pt x="603633" y="786548"/>
                </a:cubicBezTo>
                <a:close/>
                <a:moveTo>
                  <a:pt x="927996" y="786547"/>
                </a:moveTo>
                <a:cubicBezTo>
                  <a:pt x="867569" y="786547"/>
                  <a:pt x="818584" y="835532"/>
                  <a:pt x="818584" y="895959"/>
                </a:cubicBezTo>
                <a:lnTo>
                  <a:pt x="818584" y="1333595"/>
                </a:lnTo>
                <a:cubicBezTo>
                  <a:pt x="818584" y="1394022"/>
                  <a:pt x="867569" y="1443007"/>
                  <a:pt x="927996" y="1443007"/>
                </a:cubicBezTo>
                <a:lnTo>
                  <a:pt x="1365637" y="1443007"/>
                </a:lnTo>
                <a:cubicBezTo>
                  <a:pt x="1426065" y="1443007"/>
                  <a:pt x="1475051" y="1394022"/>
                  <a:pt x="1475051" y="1333595"/>
                </a:cubicBezTo>
                <a:lnTo>
                  <a:pt x="1475051" y="895959"/>
                </a:lnTo>
                <a:cubicBezTo>
                  <a:pt x="1475051" y="835532"/>
                  <a:pt x="1426065" y="786547"/>
                  <a:pt x="1365637" y="786547"/>
                </a:cubicBezTo>
                <a:close/>
                <a:moveTo>
                  <a:pt x="1689998" y="786547"/>
                </a:moveTo>
                <a:cubicBezTo>
                  <a:pt x="1629570" y="786547"/>
                  <a:pt x="1580588" y="835532"/>
                  <a:pt x="1580588" y="895959"/>
                </a:cubicBezTo>
                <a:lnTo>
                  <a:pt x="1580588" y="1333594"/>
                </a:lnTo>
                <a:cubicBezTo>
                  <a:pt x="1580588" y="1394022"/>
                  <a:pt x="1629570" y="1443007"/>
                  <a:pt x="1689998" y="1443007"/>
                </a:cubicBezTo>
                <a:lnTo>
                  <a:pt x="2127634" y="1443007"/>
                </a:lnTo>
                <a:cubicBezTo>
                  <a:pt x="2188060" y="1443007"/>
                  <a:pt x="2237045" y="1394022"/>
                  <a:pt x="2237045" y="1333594"/>
                </a:cubicBezTo>
                <a:lnTo>
                  <a:pt x="2237045" y="895959"/>
                </a:lnTo>
                <a:cubicBezTo>
                  <a:pt x="2237045" y="835532"/>
                  <a:pt x="2188060" y="786547"/>
                  <a:pt x="2127634" y="786547"/>
                </a:cubicBezTo>
                <a:close/>
                <a:moveTo>
                  <a:pt x="2451996" y="786546"/>
                </a:moveTo>
                <a:cubicBezTo>
                  <a:pt x="2391569" y="786546"/>
                  <a:pt x="2342584" y="835531"/>
                  <a:pt x="2342584" y="895958"/>
                </a:cubicBezTo>
                <a:lnTo>
                  <a:pt x="2342584" y="1333593"/>
                </a:lnTo>
                <a:cubicBezTo>
                  <a:pt x="2342584" y="1394021"/>
                  <a:pt x="2391569" y="1443006"/>
                  <a:pt x="2451996" y="1443006"/>
                </a:cubicBezTo>
                <a:lnTo>
                  <a:pt x="2889629" y="1443006"/>
                </a:lnTo>
                <a:cubicBezTo>
                  <a:pt x="2950056" y="1443006"/>
                  <a:pt x="2999041" y="1394021"/>
                  <a:pt x="2999041" y="1333593"/>
                </a:cubicBezTo>
                <a:lnTo>
                  <a:pt x="2999041" y="895958"/>
                </a:lnTo>
                <a:cubicBezTo>
                  <a:pt x="2999041" y="835531"/>
                  <a:pt x="2950056" y="786546"/>
                  <a:pt x="2889629" y="786546"/>
                </a:cubicBezTo>
                <a:close/>
                <a:moveTo>
                  <a:pt x="3213993" y="786546"/>
                </a:moveTo>
                <a:cubicBezTo>
                  <a:pt x="3153566" y="786546"/>
                  <a:pt x="3104581" y="835531"/>
                  <a:pt x="3104581" y="895958"/>
                </a:cubicBezTo>
                <a:lnTo>
                  <a:pt x="3104581" y="1333593"/>
                </a:lnTo>
                <a:cubicBezTo>
                  <a:pt x="3104581" y="1394020"/>
                  <a:pt x="3153566" y="1443005"/>
                  <a:pt x="3213993" y="1443005"/>
                </a:cubicBezTo>
                <a:lnTo>
                  <a:pt x="3651628" y="1443005"/>
                </a:lnTo>
                <a:cubicBezTo>
                  <a:pt x="3712054" y="1443005"/>
                  <a:pt x="3761040" y="1394020"/>
                  <a:pt x="3761040" y="1333593"/>
                </a:cubicBezTo>
                <a:lnTo>
                  <a:pt x="3761040" y="895958"/>
                </a:lnTo>
                <a:cubicBezTo>
                  <a:pt x="3761040" y="835531"/>
                  <a:pt x="3712054" y="786546"/>
                  <a:pt x="3651628" y="786546"/>
                </a:cubicBezTo>
                <a:close/>
                <a:moveTo>
                  <a:pt x="3975991" y="786545"/>
                </a:moveTo>
                <a:cubicBezTo>
                  <a:pt x="3915564" y="786545"/>
                  <a:pt x="3866579" y="835530"/>
                  <a:pt x="3866579" y="895957"/>
                </a:cubicBezTo>
                <a:lnTo>
                  <a:pt x="3866579" y="1333592"/>
                </a:lnTo>
                <a:cubicBezTo>
                  <a:pt x="3866579" y="1394019"/>
                  <a:pt x="3915564" y="1443005"/>
                  <a:pt x="3975991" y="1443005"/>
                </a:cubicBezTo>
                <a:lnTo>
                  <a:pt x="4413617" y="1443005"/>
                </a:lnTo>
                <a:cubicBezTo>
                  <a:pt x="4474044" y="1443005"/>
                  <a:pt x="4523029" y="1394019"/>
                  <a:pt x="4523029" y="1333592"/>
                </a:cubicBezTo>
                <a:lnTo>
                  <a:pt x="4523029" y="895957"/>
                </a:lnTo>
                <a:cubicBezTo>
                  <a:pt x="4523029" y="835530"/>
                  <a:pt x="4474044" y="786545"/>
                  <a:pt x="4413617" y="786545"/>
                </a:cubicBezTo>
                <a:close/>
                <a:moveTo>
                  <a:pt x="4737982" y="786545"/>
                </a:moveTo>
                <a:cubicBezTo>
                  <a:pt x="4677555" y="786545"/>
                  <a:pt x="4628570" y="835530"/>
                  <a:pt x="4628570" y="895957"/>
                </a:cubicBezTo>
                <a:lnTo>
                  <a:pt x="4628570" y="1333592"/>
                </a:lnTo>
                <a:cubicBezTo>
                  <a:pt x="4628570" y="1394019"/>
                  <a:pt x="4677555" y="1443004"/>
                  <a:pt x="4737982" y="1443004"/>
                </a:cubicBezTo>
                <a:lnTo>
                  <a:pt x="5175616" y="1443004"/>
                </a:lnTo>
                <a:cubicBezTo>
                  <a:pt x="5236043" y="1443004"/>
                  <a:pt x="5285028" y="1394019"/>
                  <a:pt x="5285028" y="1333592"/>
                </a:cubicBezTo>
                <a:lnTo>
                  <a:pt x="5285028" y="895957"/>
                </a:lnTo>
                <a:cubicBezTo>
                  <a:pt x="5285028" y="835530"/>
                  <a:pt x="5236043" y="786545"/>
                  <a:pt x="5175616" y="786545"/>
                </a:cubicBezTo>
                <a:close/>
                <a:moveTo>
                  <a:pt x="5499981" y="786544"/>
                </a:moveTo>
                <a:cubicBezTo>
                  <a:pt x="5439554" y="786544"/>
                  <a:pt x="5390569" y="835529"/>
                  <a:pt x="5390569" y="895956"/>
                </a:cubicBezTo>
                <a:lnTo>
                  <a:pt x="5390569" y="1333591"/>
                </a:lnTo>
                <a:cubicBezTo>
                  <a:pt x="5390569" y="1394018"/>
                  <a:pt x="5439554" y="1443003"/>
                  <a:pt x="5499981" y="1443003"/>
                </a:cubicBezTo>
                <a:lnTo>
                  <a:pt x="5937615" y="1443003"/>
                </a:lnTo>
                <a:cubicBezTo>
                  <a:pt x="5998042" y="1443003"/>
                  <a:pt x="6047027" y="1394018"/>
                  <a:pt x="6047027" y="1333591"/>
                </a:cubicBezTo>
                <a:lnTo>
                  <a:pt x="6047027" y="895956"/>
                </a:lnTo>
                <a:cubicBezTo>
                  <a:pt x="6047027" y="835529"/>
                  <a:pt x="5998042" y="786544"/>
                  <a:pt x="5937615" y="786544"/>
                </a:cubicBezTo>
                <a:close/>
                <a:moveTo>
                  <a:pt x="6261980" y="786544"/>
                </a:moveTo>
                <a:cubicBezTo>
                  <a:pt x="6201553" y="786544"/>
                  <a:pt x="6152568" y="835529"/>
                  <a:pt x="6152568" y="895956"/>
                </a:cubicBezTo>
                <a:lnTo>
                  <a:pt x="6152568" y="1333590"/>
                </a:lnTo>
                <a:cubicBezTo>
                  <a:pt x="6152568" y="1394017"/>
                  <a:pt x="6201553" y="1443003"/>
                  <a:pt x="6261980" y="1443003"/>
                </a:cubicBezTo>
                <a:lnTo>
                  <a:pt x="6699614" y="1443003"/>
                </a:lnTo>
                <a:cubicBezTo>
                  <a:pt x="6760041" y="1443003"/>
                  <a:pt x="6809026" y="1394017"/>
                  <a:pt x="6809026" y="1333590"/>
                </a:cubicBezTo>
                <a:lnTo>
                  <a:pt x="6809026" y="895956"/>
                </a:lnTo>
                <a:cubicBezTo>
                  <a:pt x="6809026" y="835529"/>
                  <a:pt x="6760041" y="786544"/>
                  <a:pt x="6699614" y="786544"/>
                </a:cubicBezTo>
                <a:close/>
                <a:moveTo>
                  <a:pt x="7023979" y="786543"/>
                </a:moveTo>
                <a:cubicBezTo>
                  <a:pt x="6963552" y="786543"/>
                  <a:pt x="6914567" y="835528"/>
                  <a:pt x="6914567" y="895955"/>
                </a:cubicBezTo>
                <a:lnTo>
                  <a:pt x="6914567" y="1333590"/>
                </a:lnTo>
                <a:cubicBezTo>
                  <a:pt x="6914567" y="1394017"/>
                  <a:pt x="6963552" y="1443002"/>
                  <a:pt x="7023979" y="1443002"/>
                </a:cubicBezTo>
                <a:lnTo>
                  <a:pt x="7461613" y="1443002"/>
                </a:lnTo>
                <a:cubicBezTo>
                  <a:pt x="7522040" y="1443002"/>
                  <a:pt x="7571025" y="1394017"/>
                  <a:pt x="7571025" y="1333590"/>
                </a:cubicBezTo>
                <a:lnTo>
                  <a:pt x="7571025" y="895955"/>
                </a:lnTo>
                <a:cubicBezTo>
                  <a:pt x="7571025" y="835528"/>
                  <a:pt x="7522040" y="786543"/>
                  <a:pt x="7461613" y="786543"/>
                </a:cubicBezTo>
                <a:close/>
                <a:moveTo>
                  <a:pt x="7778358" y="786543"/>
                </a:moveTo>
                <a:cubicBezTo>
                  <a:pt x="7717931" y="786543"/>
                  <a:pt x="7668946" y="835528"/>
                  <a:pt x="7668946" y="895955"/>
                </a:cubicBezTo>
                <a:lnTo>
                  <a:pt x="7668946" y="1333589"/>
                </a:lnTo>
                <a:cubicBezTo>
                  <a:pt x="7668946" y="1394016"/>
                  <a:pt x="7717931" y="1443001"/>
                  <a:pt x="7778358" y="1443001"/>
                </a:cubicBezTo>
                <a:lnTo>
                  <a:pt x="8215992" y="1443001"/>
                </a:lnTo>
                <a:cubicBezTo>
                  <a:pt x="8276419" y="1443001"/>
                  <a:pt x="8325404" y="1394016"/>
                  <a:pt x="8325404" y="1333589"/>
                </a:cubicBezTo>
                <a:lnTo>
                  <a:pt x="8325404" y="895955"/>
                </a:lnTo>
                <a:cubicBezTo>
                  <a:pt x="8325404" y="835528"/>
                  <a:pt x="8276419" y="786543"/>
                  <a:pt x="8215992" y="786543"/>
                </a:cubicBezTo>
                <a:close/>
                <a:moveTo>
                  <a:pt x="8540357" y="786542"/>
                </a:moveTo>
                <a:cubicBezTo>
                  <a:pt x="8479930" y="786542"/>
                  <a:pt x="8430945" y="835528"/>
                  <a:pt x="8430945" y="895955"/>
                </a:cubicBezTo>
                <a:lnTo>
                  <a:pt x="8430945" y="1333589"/>
                </a:lnTo>
                <a:cubicBezTo>
                  <a:pt x="8430945" y="1394016"/>
                  <a:pt x="8479930" y="1443001"/>
                  <a:pt x="8540357" y="1443001"/>
                </a:cubicBezTo>
                <a:lnTo>
                  <a:pt x="8977991" y="1443001"/>
                </a:lnTo>
                <a:cubicBezTo>
                  <a:pt x="9038418" y="1443001"/>
                  <a:pt x="9087403" y="1394016"/>
                  <a:pt x="9087403" y="1333589"/>
                </a:cubicBezTo>
                <a:lnTo>
                  <a:pt x="9087403" y="895955"/>
                </a:lnTo>
                <a:cubicBezTo>
                  <a:pt x="9087403" y="835528"/>
                  <a:pt x="9038418" y="786542"/>
                  <a:pt x="8977991" y="786542"/>
                </a:cubicBezTo>
                <a:close/>
                <a:moveTo>
                  <a:pt x="165999" y="57150"/>
                </a:moveTo>
                <a:cubicBezTo>
                  <a:pt x="105572" y="57150"/>
                  <a:pt x="56587" y="106135"/>
                  <a:pt x="56587" y="166562"/>
                </a:cubicBezTo>
                <a:lnTo>
                  <a:pt x="56587" y="604196"/>
                </a:lnTo>
                <a:cubicBezTo>
                  <a:pt x="56587" y="664623"/>
                  <a:pt x="105572" y="713608"/>
                  <a:pt x="165999" y="713608"/>
                </a:cubicBezTo>
                <a:lnTo>
                  <a:pt x="603633" y="713608"/>
                </a:lnTo>
                <a:cubicBezTo>
                  <a:pt x="664060" y="713608"/>
                  <a:pt x="713045" y="664623"/>
                  <a:pt x="713045" y="604196"/>
                </a:cubicBezTo>
                <a:lnTo>
                  <a:pt x="713045" y="166562"/>
                </a:lnTo>
                <a:cubicBezTo>
                  <a:pt x="713045" y="106135"/>
                  <a:pt x="664060" y="57150"/>
                  <a:pt x="603633" y="57150"/>
                </a:cubicBezTo>
                <a:close/>
                <a:moveTo>
                  <a:pt x="927996" y="57150"/>
                </a:moveTo>
                <a:cubicBezTo>
                  <a:pt x="867570" y="57150"/>
                  <a:pt x="818585" y="106135"/>
                  <a:pt x="818585" y="166562"/>
                </a:cubicBezTo>
                <a:lnTo>
                  <a:pt x="818585" y="604195"/>
                </a:lnTo>
                <a:cubicBezTo>
                  <a:pt x="818585" y="664622"/>
                  <a:pt x="867570" y="713607"/>
                  <a:pt x="927996" y="713607"/>
                </a:cubicBezTo>
                <a:lnTo>
                  <a:pt x="1365637" y="713607"/>
                </a:lnTo>
                <a:cubicBezTo>
                  <a:pt x="1426066" y="713607"/>
                  <a:pt x="1475051" y="664622"/>
                  <a:pt x="1475051" y="604195"/>
                </a:cubicBezTo>
                <a:lnTo>
                  <a:pt x="1475051" y="166562"/>
                </a:lnTo>
                <a:cubicBezTo>
                  <a:pt x="1475051" y="106135"/>
                  <a:pt x="1426066" y="57150"/>
                  <a:pt x="1365637" y="57150"/>
                </a:cubicBezTo>
                <a:close/>
                <a:moveTo>
                  <a:pt x="1689998" y="57149"/>
                </a:moveTo>
                <a:cubicBezTo>
                  <a:pt x="1629570" y="57149"/>
                  <a:pt x="1580588" y="106134"/>
                  <a:pt x="1580588" y="166561"/>
                </a:cubicBezTo>
                <a:lnTo>
                  <a:pt x="1580588" y="604195"/>
                </a:lnTo>
                <a:cubicBezTo>
                  <a:pt x="1580588" y="664622"/>
                  <a:pt x="1629570" y="713607"/>
                  <a:pt x="1689998" y="713607"/>
                </a:cubicBezTo>
                <a:lnTo>
                  <a:pt x="2127634" y="713607"/>
                </a:lnTo>
                <a:cubicBezTo>
                  <a:pt x="2188061" y="713607"/>
                  <a:pt x="2237045" y="664622"/>
                  <a:pt x="2237045" y="604195"/>
                </a:cubicBezTo>
                <a:lnTo>
                  <a:pt x="2237045" y="166561"/>
                </a:lnTo>
                <a:cubicBezTo>
                  <a:pt x="2237045" y="106134"/>
                  <a:pt x="2188061" y="57149"/>
                  <a:pt x="2127634" y="57149"/>
                </a:cubicBezTo>
                <a:close/>
                <a:moveTo>
                  <a:pt x="2451996" y="57149"/>
                </a:moveTo>
                <a:cubicBezTo>
                  <a:pt x="2391569" y="57149"/>
                  <a:pt x="2342585" y="106134"/>
                  <a:pt x="2342585" y="166561"/>
                </a:cubicBezTo>
                <a:lnTo>
                  <a:pt x="2342585" y="604194"/>
                </a:lnTo>
                <a:cubicBezTo>
                  <a:pt x="2342585" y="664621"/>
                  <a:pt x="2391569" y="713606"/>
                  <a:pt x="2451996" y="713606"/>
                </a:cubicBezTo>
                <a:lnTo>
                  <a:pt x="2889629" y="713606"/>
                </a:lnTo>
                <a:cubicBezTo>
                  <a:pt x="2950056" y="713606"/>
                  <a:pt x="2999041" y="664621"/>
                  <a:pt x="2999041" y="604194"/>
                </a:cubicBezTo>
                <a:lnTo>
                  <a:pt x="2999041" y="166561"/>
                </a:lnTo>
                <a:cubicBezTo>
                  <a:pt x="2999041" y="106134"/>
                  <a:pt x="2950056" y="57149"/>
                  <a:pt x="2889629" y="57149"/>
                </a:cubicBezTo>
                <a:close/>
                <a:moveTo>
                  <a:pt x="3213995" y="57148"/>
                </a:moveTo>
                <a:cubicBezTo>
                  <a:pt x="3153567" y="57148"/>
                  <a:pt x="3104581" y="106133"/>
                  <a:pt x="3104581" y="166560"/>
                </a:cubicBezTo>
                <a:lnTo>
                  <a:pt x="3104581" y="604194"/>
                </a:lnTo>
                <a:cubicBezTo>
                  <a:pt x="3104581" y="664621"/>
                  <a:pt x="3153567" y="713606"/>
                  <a:pt x="3213995" y="713606"/>
                </a:cubicBezTo>
                <a:lnTo>
                  <a:pt x="3651628" y="713606"/>
                </a:lnTo>
                <a:cubicBezTo>
                  <a:pt x="3712055" y="713606"/>
                  <a:pt x="3761040" y="664621"/>
                  <a:pt x="3761040" y="604194"/>
                </a:cubicBezTo>
                <a:lnTo>
                  <a:pt x="3761040" y="166560"/>
                </a:lnTo>
                <a:cubicBezTo>
                  <a:pt x="3761040" y="106133"/>
                  <a:pt x="3712055" y="57148"/>
                  <a:pt x="3651628" y="57148"/>
                </a:cubicBezTo>
                <a:close/>
                <a:moveTo>
                  <a:pt x="3975991" y="57148"/>
                </a:moveTo>
                <a:cubicBezTo>
                  <a:pt x="3915565" y="57148"/>
                  <a:pt x="3866579" y="106133"/>
                  <a:pt x="3866579" y="166560"/>
                </a:cubicBezTo>
                <a:lnTo>
                  <a:pt x="3866579" y="604194"/>
                </a:lnTo>
                <a:cubicBezTo>
                  <a:pt x="3866579" y="664620"/>
                  <a:pt x="3915565" y="713605"/>
                  <a:pt x="3975991" y="713605"/>
                </a:cubicBezTo>
                <a:lnTo>
                  <a:pt x="4413617" y="713605"/>
                </a:lnTo>
                <a:cubicBezTo>
                  <a:pt x="4474044" y="713605"/>
                  <a:pt x="4523029" y="664620"/>
                  <a:pt x="4523029" y="604194"/>
                </a:cubicBezTo>
                <a:lnTo>
                  <a:pt x="4523029" y="166560"/>
                </a:lnTo>
                <a:cubicBezTo>
                  <a:pt x="4523029" y="106133"/>
                  <a:pt x="4474044" y="57148"/>
                  <a:pt x="4413617" y="57148"/>
                </a:cubicBezTo>
                <a:close/>
                <a:moveTo>
                  <a:pt x="4737982" y="57147"/>
                </a:moveTo>
                <a:cubicBezTo>
                  <a:pt x="4677555" y="57147"/>
                  <a:pt x="4628570" y="106132"/>
                  <a:pt x="4628570" y="166559"/>
                </a:cubicBezTo>
                <a:lnTo>
                  <a:pt x="4628570" y="604193"/>
                </a:lnTo>
                <a:cubicBezTo>
                  <a:pt x="4628570" y="664620"/>
                  <a:pt x="4677555" y="713605"/>
                  <a:pt x="4737982" y="713605"/>
                </a:cubicBezTo>
                <a:lnTo>
                  <a:pt x="5175616" y="713605"/>
                </a:lnTo>
                <a:cubicBezTo>
                  <a:pt x="5236043" y="713605"/>
                  <a:pt x="5285028" y="664620"/>
                  <a:pt x="5285028" y="604193"/>
                </a:cubicBezTo>
                <a:lnTo>
                  <a:pt x="5285028" y="166559"/>
                </a:lnTo>
                <a:cubicBezTo>
                  <a:pt x="5285028" y="106132"/>
                  <a:pt x="5236043" y="57147"/>
                  <a:pt x="5175616" y="57147"/>
                </a:cubicBezTo>
                <a:close/>
                <a:moveTo>
                  <a:pt x="5499981" y="57147"/>
                </a:moveTo>
                <a:cubicBezTo>
                  <a:pt x="5439554" y="57147"/>
                  <a:pt x="5390569" y="106132"/>
                  <a:pt x="5390569" y="166559"/>
                </a:cubicBezTo>
                <a:lnTo>
                  <a:pt x="5390569" y="604192"/>
                </a:lnTo>
                <a:cubicBezTo>
                  <a:pt x="5390569" y="664620"/>
                  <a:pt x="5439554" y="713605"/>
                  <a:pt x="5499981" y="713605"/>
                </a:cubicBezTo>
                <a:lnTo>
                  <a:pt x="5937615" y="713605"/>
                </a:lnTo>
                <a:cubicBezTo>
                  <a:pt x="5998042" y="713605"/>
                  <a:pt x="6047027" y="664620"/>
                  <a:pt x="6047027" y="604192"/>
                </a:cubicBezTo>
                <a:lnTo>
                  <a:pt x="6047027" y="166559"/>
                </a:lnTo>
                <a:cubicBezTo>
                  <a:pt x="6047027" y="106132"/>
                  <a:pt x="5998042" y="57147"/>
                  <a:pt x="5937615" y="57147"/>
                </a:cubicBezTo>
                <a:close/>
                <a:moveTo>
                  <a:pt x="6261980" y="57146"/>
                </a:moveTo>
                <a:cubicBezTo>
                  <a:pt x="6201553" y="57146"/>
                  <a:pt x="6152568" y="106131"/>
                  <a:pt x="6152568" y="166558"/>
                </a:cubicBezTo>
                <a:lnTo>
                  <a:pt x="6152568" y="604192"/>
                </a:lnTo>
                <a:cubicBezTo>
                  <a:pt x="6152568" y="664619"/>
                  <a:pt x="6201553" y="713604"/>
                  <a:pt x="6261980" y="713604"/>
                </a:cubicBezTo>
                <a:lnTo>
                  <a:pt x="6699614" y="713604"/>
                </a:lnTo>
                <a:cubicBezTo>
                  <a:pt x="6760041" y="713604"/>
                  <a:pt x="6809026" y="664619"/>
                  <a:pt x="6809026" y="604192"/>
                </a:cubicBezTo>
                <a:lnTo>
                  <a:pt x="6809026" y="166558"/>
                </a:lnTo>
                <a:cubicBezTo>
                  <a:pt x="6809026" y="106131"/>
                  <a:pt x="6760041" y="57146"/>
                  <a:pt x="6699614" y="57146"/>
                </a:cubicBezTo>
                <a:close/>
                <a:moveTo>
                  <a:pt x="7023979" y="57146"/>
                </a:moveTo>
                <a:cubicBezTo>
                  <a:pt x="6963552" y="57146"/>
                  <a:pt x="6914567" y="106131"/>
                  <a:pt x="6914567" y="166558"/>
                </a:cubicBezTo>
                <a:lnTo>
                  <a:pt x="6914567" y="604191"/>
                </a:lnTo>
                <a:cubicBezTo>
                  <a:pt x="6914567" y="664618"/>
                  <a:pt x="6963552" y="713604"/>
                  <a:pt x="7023979" y="713604"/>
                </a:cubicBezTo>
                <a:lnTo>
                  <a:pt x="7461613" y="713604"/>
                </a:lnTo>
                <a:cubicBezTo>
                  <a:pt x="7522040" y="713604"/>
                  <a:pt x="7571025" y="664618"/>
                  <a:pt x="7571025" y="604191"/>
                </a:cubicBezTo>
                <a:lnTo>
                  <a:pt x="7571025" y="166558"/>
                </a:lnTo>
                <a:cubicBezTo>
                  <a:pt x="7571025" y="106131"/>
                  <a:pt x="7522040" y="57146"/>
                  <a:pt x="7461613" y="57146"/>
                </a:cubicBezTo>
                <a:close/>
                <a:moveTo>
                  <a:pt x="7778358" y="57145"/>
                </a:moveTo>
                <a:cubicBezTo>
                  <a:pt x="7717931" y="57145"/>
                  <a:pt x="7668946" y="106130"/>
                  <a:pt x="7668946" y="166557"/>
                </a:cubicBezTo>
                <a:lnTo>
                  <a:pt x="7668946" y="604191"/>
                </a:lnTo>
                <a:cubicBezTo>
                  <a:pt x="7668946" y="664618"/>
                  <a:pt x="7717931" y="713603"/>
                  <a:pt x="7778358" y="713603"/>
                </a:cubicBezTo>
                <a:lnTo>
                  <a:pt x="8215992" y="713603"/>
                </a:lnTo>
                <a:cubicBezTo>
                  <a:pt x="8276419" y="713603"/>
                  <a:pt x="8325404" y="664618"/>
                  <a:pt x="8325404" y="604191"/>
                </a:cubicBezTo>
                <a:lnTo>
                  <a:pt x="8325404" y="166557"/>
                </a:lnTo>
                <a:cubicBezTo>
                  <a:pt x="8325404" y="106130"/>
                  <a:pt x="8276419" y="57145"/>
                  <a:pt x="8215992" y="57145"/>
                </a:cubicBezTo>
                <a:close/>
                <a:moveTo>
                  <a:pt x="8540357" y="57145"/>
                </a:moveTo>
                <a:cubicBezTo>
                  <a:pt x="8479930" y="57145"/>
                  <a:pt x="8430945" y="106130"/>
                  <a:pt x="8430945" y="166557"/>
                </a:cubicBezTo>
                <a:lnTo>
                  <a:pt x="8430945" y="604190"/>
                </a:lnTo>
                <a:cubicBezTo>
                  <a:pt x="8430945" y="664617"/>
                  <a:pt x="8479930" y="713603"/>
                  <a:pt x="8540357" y="713603"/>
                </a:cubicBezTo>
                <a:lnTo>
                  <a:pt x="8977991" y="713603"/>
                </a:lnTo>
                <a:cubicBezTo>
                  <a:pt x="9038418" y="713603"/>
                  <a:pt x="9087403" y="664617"/>
                  <a:pt x="9087403" y="604190"/>
                </a:cubicBezTo>
                <a:lnTo>
                  <a:pt x="9087403" y="166557"/>
                </a:lnTo>
                <a:cubicBezTo>
                  <a:pt x="9087403" y="106130"/>
                  <a:pt x="9038418" y="57145"/>
                  <a:pt x="8977991" y="57145"/>
                </a:cubicBezTo>
                <a:close/>
                <a:moveTo>
                  <a:pt x="0" y="0"/>
                </a:moveTo>
                <a:lnTo>
                  <a:pt x="9143989" y="0"/>
                </a:lnTo>
                <a:lnTo>
                  <a:pt x="9143989" y="5143494"/>
                </a:lnTo>
                <a:lnTo>
                  <a:pt x="0" y="514349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107">
            <a:extLst>
              <a:ext uri="{FF2B5EF4-FFF2-40B4-BE49-F238E27FC236}">
                <a16:creationId xmlns:a16="http://schemas.microsoft.com/office/drawing/2014/main" id="{9E4A6F18-4685-4A6F-B536-1A543ADBCDD6}"/>
              </a:ext>
            </a:extLst>
          </p:cNvPr>
          <p:cNvSpPr/>
          <p:nvPr userDrawn="1"/>
        </p:nvSpPr>
        <p:spPr>
          <a:xfrm>
            <a:off x="75450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15">
            <a:extLst>
              <a:ext uri="{FF2B5EF4-FFF2-40B4-BE49-F238E27FC236}">
                <a16:creationId xmlns:a16="http://schemas.microsoft.com/office/drawing/2014/main" id="{B68D77B6-290C-4624-809C-82A987962E61}"/>
              </a:ext>
            </a:extLst>
          </p:cNvPr>
          <p:cNvSpPr/>
          <p:nvPr userDrawn="1"/>
        </p:nvSpPr>
        <p:spPr>
          <a:xfrm>
            <a:off x="75450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7">
            <a:extLst>
              <a:ext uri="{FF2B5EF4-FFF2-40B4-BE49-F238E27FC236}">
                <a16:creationId xmlns:a16="http://schemas.microsoft.com/office/drawing/2014/main" id="{6D6968A4-F5F0-488D-9402-1C348D048774}"/>
              </a:ext>
            </a:extLst>
          </p:cNvPr>
          <p:cNvSpPr/>
          <p:nvPr userDrawn="1"/>
        </p:nvSpPr>
        <p:spPr>
          <a:xfrm>
            <a:off x="75450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19">
            <a:extLst>
              <a:ext uri="{FF2B5EF4-FFF2-40B4-BE49-F238E27FC236}">
                <a16:creationId xmlns:a16="http://schemas.microsoft.com/office/drawing/2014/main" id="{623A48C7-33F8-4ECD-85BD-9E17918FE87F}"/>
              </a:ext>
            </a:extLst>
          </p:cNvPr>
          <p:cNvSpPr/>
          <p:nvPr userDrawn="1"/>
        </p:nvSpPr>
        <p:spPr>
          <a:xfrm>
            <a:off x="75450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20">
            <a:extLst>
              <a:ext uri="{FF2B5EF4-FFF2-40B4-BE49-F238E27FC236}">
                <a16:creationId xmlns:a16="http://schemas.microsoft.com/office/drawing/2014/main" id="{122D1F2B-CADE-467A-A03F-B764F9682B34}"/>
              </a:ext>
            </a:extLst>
          </p:cNvPr>
          <p:cNvSpPr/>
          <p:nvPr userDrawn="1"/>
        </p:nvSpPr>
        <p:spPr>
          <a:xfrm>
            <a:off x="75450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21">
            <a:extLst>
              <a:ext uri="{FF2B5EF4-FFF2-40B4-BE49-F238E27FC236}">
                <a16:creationId xmlns:a16="http://schemas.microsoft.com/office/drawing/2014/main" id="{E936446B-B995-4147-A8DF-C30BB62F4489}"/>
              </a:ext>
            </a:extLst>
          </p:cNvPr>
          <p:cNvSpPr/>
          <p:nvPr userDrawn="1"/>
        </p:nvSpPr>
        <p:spPr>
          <a:xfrm>
            <a:off x="1091448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22">
            <a:extLst>
              <a:ext uri="{FF2B5EF4-FFF2-40B4-BE49-F238E27FC236}">
                <a16:creationId xmlns:a16="http://schemas.microsoft.com/office/drawing/2014/main" id="{F2E13822-E4D0-4316-B900-7C1761AA72B0}"/>
              </a:ext>
            </a:extLst>
          </p:cNvPr>
          <p:cNvSpPr/>
          <p:nvPr userDrawn="1"/>
        </p:nvSpPr>
        <p:spPr>
          <a:xfrm>
            <a:off x="1091448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23">
            <a:extLst>
              <a:ext uri="{FF2B5EF4-FFF2-40B4-BE49-F238E27FC236}">
                <a16:creationId xmlns:a16="http://schemas.microsoft.com/office/drawing/2014/main" id="{70A10946-2112-4F06-BFC5-185D3CCADF28}"/>
              </a:ext>
            </a:extLst>
          </p:cNvPr>
          <p:cNvSpPr/>
          <p:nvPr userDrawn="1"/>
        </p:nvSpPr>
        <p:spPr>
          <a:xfrm>
            <a:off x="1091448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24">
            <a:extLst>
              <a:ext uri="{FF2B5EF4-FFF2-40B4-BE49-F238E27FC236}">
                <a16:creationId xmlns:a16="http://schemas.microsoft.com/office/drawing/2014/main" id="{EC368BD6-32E8-479F-9F6D-312482C189FF}"/>
              </a:ext>
            </a:extLst>
          </p:cNvPr>
          <p:cNvSpPr/>
          <p:nvPr userDrawn="1"/>
        </p:nvSpPr>
        <p:spPr>
          <a:xfrm>
            <a:off x="1091448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27">
            <a:extLst>
              <a:ext uri="{FF2B5EF4-FFF2-40B4-BE49-F238E27FC236}">
                <a16:creationId xmlns:a16="http://schemas.microsoft.com/office/drawing/2014/main" id="{4016A6E5-4DC4-4547-A336-CBB3FE57D8B8}"/>
              </a:ext>
            </a:extLst>
          </p:cNvPr>
          <p:cNvSpPr/>
          <p:nvPr userDrawn="1"/>
        </p:nvSpPr>
        <p:spPr>
          <a:xfrm>
            <a:off x="1091448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28">
            <a:extLst>
              <a:ext uri="{FF2B5EF4-FFF2-40B4-BE49-F238E27FC236}">
                <a16:creationId xmlns:a16="http://schemas.microsoft.com/office/drawing/2014/main" id="{214F6B6C-FAC4-4008-964D-F39BA060AB9C}"/>
              </a:ext>
            </a:extLst>
          </p:cNvPr>
          <p:cNvSpPr/>
          <p:nvPr userDrawn="1"/>
        </p:nvSpPr>
        <p:spPr>
          <a:xfrm>
            <a:off x="2107447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130">
            <a:extLst>
              <a:ext uri="{FF2B5EF4-FFF2-40B4-BE49-F238E27FC236}">
                <a16:creationId xmlns:a16="http://schemas.microsoft.com/office/drawing/2014/main" id="{B80210B8-45CA-4C2B-8B11-54B72340AC61}"/>
              </a:ext>
            </a:extLst>
          </p:cNvPr>
          <p:cNvSpPr/>
          <p:nvPr userDrawn="1"/>
        </p:nvSpPr>
        <p:spPr>
          <a:xfrm>
            <a:off x="2107447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131">
            <a:extLst>
              <a:ext uri="{FF2B5EF4-FFF2-40B4-BE49-F238E27FC236}">
                <a16:creationId xmlns:a16="http://schemas.microsoft.com/office/drawing/2014/main" id="{EA09A500-EC9E-4F9F-9A5B-3D4E19136ABF}"/>
              </a:ext>
            </a:extLst>
          </p:cNvPr>
          <p:cNvSpPr/>
          <p:nvPr userDrawn="1"/>
        </p:nvSpPr>
        <p:spPr>
          <a:xfrm>
            <a:off x="2107447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134">
            <a:extLst>
              <a:ext uri="{FF2B5EF4-FFF2-40B4-BE49-F238E27FC236}">
                <a16:creationId xmlns:a16="http://schemas.microsoft.com/office/drawing/2014/main" id="{1B47BC52-F041-4F4C-81E2-D53249C1CF45}"/>
              </a:ext>
            </a:extLst>
          </p:cNvPr>
          <p:cNvSpPr/>
          <p:nvPr userDrawn="1"/>
        </p:nvSpPr>
        <p:spPr>
          <a:xfrm>
            <a:off x="2107447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135">
            <a:extLst>
              <a:ext uri="{FF2B5EF4-FFF2-40B4-BE49-F238E27FC236}">
                <a16:creationId xmlns:a16="http://schemas.microsoft.com/office/drawing/2014/main" id="{DDFC2D48-ADD1-4338-A047-D6C75925EF55}"/>
              </a:ext>
            </a:extLst>
          </p:cNvPr>
          <p:cNvSpPr/>
          <p:nvPr userDrawn="1"/>
        </p:nvSpPr>
        <p:spPr>
          <a:xfrm>
            <a:off x="3123446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136">
            <a:extLst>
              <a:ext uri="{FF2B5EF4-FFF2-40B4-BE49-F238E27FC236}">
                <a16:creationId xmlns:a16="http://schemas.microsoft.com/office/drawing/2014/main" id="{BA469869-C6EB-4EF2-8AA7-2BF8CF65DA3E}"/>
              </a:ext>
            </a:extLst>
          </p:cNvPr>
          <p:cNvSpPr/>
          <p:nvPr userDrawn="1"/>
        </p:nvSpPr>
        <p:spPr>
          <a:xfrm>
            <a:off x="3123446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137">
            <a:extLst>
              <a:ext uri="{FF2B5EF4-FFF2-40B4-BE49-F238E27FC236}">
                <a16:creationId xmlns:a16="http://schemas.microsoft.com/office/drawing/2014/main" id="{3D6CB011-AA7E-4577-92AB-3A0A39A12700}"/>
              </a:ext>
            </a:extLst>
          </p:cNvPr>
          <p:cNvSpPr/>
          <p:nvPr userDrawn="1"/>
        </p:nvSpPr>
        <p:spPr>
          <a:xfrm>
            <a:off x="3123446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138">
            <a:extLst>
              <a:ext uri="{FF2B5EF4-FFF2-40B4-BE49-F238E27FC236}">
                <a16:creationId xmlns:a16="http://schemas.microsoft.com/office/drawing/2014/main" id="{A2555640-D43D-45C3-9FC9-C4AFA9C331C5}"/>
              </a:ext>
            </a:extLst>
          </p:cNvPr>
          <p:cNvSpPr/>
          <p:nvPr userDrawn="1"/>
        </p:nvSpPr>
        <p:spPr>
          <a:xfrm>
            <a:off x="3123446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141">
            <a:extLst>
              <a:ext uri="{FF2B5EF4-FFF2-40B4-BE49-F238E27FC236}">
                <a16:creationId xmlns:a16="http://schemas.microsoft.com/office/drawing/2014/main" id="{99AA426E-CE12-4D38-BB5F-04F22A86E8DA}"/>
              </a:ext>
            </a:extLst>
          </p:cNvPr>
          <p:cNvSpPr/>
          <p:nvPr userDrawn="1"/>
        </p:nvSpPr>
        <p:spPr>
          <a:xfrm>
            <a:off x="3123446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142">
            <a:extLst>
              <a:ext uri="{FF2B5EF4-FFF2-40B4-BE49-F238E27FC236}">
                <a16:creationId xmlns:a16="http://schemas.microsoft.com/office/drawing/2014/main" id="{A2D11B4E-2A70-4C2C-BC7D-07333B3A9367}"/>
              </a:ext>
            </a:extLst>
          </p:cNvPr>
          <p:cNvSpPr/>
          <p:nvPr userDrawn="1"/>
        </p:nvSpPr>
        <p:spPr>
          <a:xfrm>
            <a:off x="4139444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143">
            <a:extLst>
              <a:ext uri="{FF2B5EF4-FFF2-40B4-BE49-F238E27FC236}">
                <a16:creationId xmlns:a16="http://schemas.microsoft.com/office/drawing/2014/main" id="{69870046-5704-4D20-AA07-F0BA1FE6FD80}"/>
              </a:ext>
            </a:extLst>
          </p:cNvPr>
          <p:cNvSpPr/>
          <p:nvPr userDrawn="1"/>
        </p:nvSpPr>
        <p:spPr>
          <a:xfrm>
            <a:off x="4139444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144">
            <a:extLst>
              <a:ext uri="{FF2B5EF4-FFF2-40B4-BE49-F238E27FC236}">
                <a16:creationId xmlns:a16="http://schemas.microsoft.com/office/drawing/2014/main" id="{B5D84C3A-CEE6-4FC3-82BC-5622F71278CF}"/>
              </a:ext>
            </a:extLst>
          </p:cNvPr>
          <p:cNvSpPr/>
          <p:nvPr userDrawn="1"/>
        </p:nvSpPr>
        <p:spPr>
          <a:xfrm>
            <a:off x="4139444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145">
            <a:extLst>
              <a:ext uri="{FF2B5EF4-FFF2-40B4-BE49-F238E27FC236}">
                <a16:creationId xmlns:a16="http://schemas.microsoft.com/office/drawing/2014/main" id="{4545AA47-1DD8-4525-A942-65249E06053E}"/>
              </a:ext>
            </a:extLst>
          </p:cNvPr>
          <p:cNvSpPr/>
          <p:nvPr userDrawn="1"/>
        </p:nvSpPr>
        <p:spPr>
          <a:xfrm>
            <a:off x="4139444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le 147">
            <a:extLst>
              <a:ext uri="{FF2B5EF4-FFF2-40B4-BE49-F238E27FC236}">
                <a16:creationId xmlns:a16="http://schemas.microsoft.com/office/drawing/2014/main" id="{D7E3D2DB-6319-4023-A42F-A668D1885576}"/>
              </a:ext>
            </a:extLst>
          </p:cNvPr>
          <p:cNvSpPr/>
          <p:nvPr userDrawn="1"/>
        </p:nvSpPr>
        <p:spPr>
          <a:xfrm>
            <a:off x="1081288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148">
            <a:extLst>
              <a:ext uri="{FF2B5EF4-FFF2-40B4-BE49-F238E27FC236}">
                <a16:creationId xmlns:a16="http://schemas.microsoft.com/office/drawing/2014/main" id="{A2677C5C-E12A-4A21-AD8A-0521FD935253}"/>
              </a:ext>
            </a:extLst>
          </p:cNvPr>
          <p:cNvSpPr/>
          <p:nvPr userDrawn="1"/>
        </p:nvSpPr>
        <p:spPr>
          <a:xfrm>
            <a:off x="4139444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149">
            <a:extLst>
              <a:ext uri="{FF2B5EF4-FFF2-40B4-BE49-F238E27FC236}">
                <a16:creationId xmlns:a16="http://schemas.microsoft.com/office/drawing/2014/main" id="{20E5BEE1-FF5E-4D19-9D83-2A2D950D2CE2}"/>
              </a:ext>
            </a:extLst>
          </p:cNvPr>
          <p:cNvSpPr/>
          <p:nvPr userDrawn="1"/>
        </p:nvSpPr>
        <p:spPr>
          <a:xfrm>
            <a:off x="5155443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150">
            <a:extLst>
              <a:ext uri="{FF2B5EF4-FFF2-40B4-BE49-F238E27FC236}">
                <a16:creationId xmlns:a16="http://schemas.microsoft.com/office/drawing/2014/main" id="{335D1C4A-4443-441F-AFE8-7EE8D509D211}"/>
              </a:ext>
            </a:extLst>
          </p:cNvPr>
          <p:cNvSpPr/>
          <p:nvPr userDrawn="1"/>
        </p:nvSpPr>
        <p:spPr>
          <a:xfrm>
            <a:off x="5155443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151">
            <a:extLst>
              <a:ext uri="{FF2B5EF4-FFF2-40B4-BE49-F238E27FC236}">
                <a16:creationId xmlns:a16="http://schemas.microsoft.com/office/drawing/2014/main" id="{B018F208-9C90-4787-B426-8BC45D682EE3}"/>
              </a:ext>
            </a:extLst>
          </p:cNvPr>
          <p:cNvSpPr/>
          <p:nvPr userDrawn="1"/>
        </p:nvSpPr>
        <p:spPr>
          <a:xfrm>
            <a:off x="5155443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154">
            <a:extLst>
              <a:ext uri="{FF2B5EF4-FFF2-40B4-BE49-F238E27FC236}">
                <a16:creationId xmlns:a16="http://schemas.microsoft.com/office/drawing/2014/main" id="{43106871-86DB-48D0-AFF3-53892C5A85D3}"/>
              </a:ext>
            </a:extLst>
          </p:cNvPr>
          <p:cNvSpPr/>
          <p:nvPr userDrawn="1"/>
        </p:nvSpPr>
        <p:spPr>
          <a:xfrm>
            <a:off x="2107447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155">
            <a:extLst>
              <a:ext uri="{FF2B5EF4-FFF2-40B4-BE49-F238E27FC236}">
                <a16:creationId xmlns:a16="http://schemas.microsoft.com/office/drawing/2014/main" id="{C30220C3-FF98-48E1-ADF7-200395EEDC1D}"/>
              </a:ext>
            </a:extLst>
          </p:cNvPr>
          <p:cNvSpPr/>
          <p:nvPr userDrawn="1"/>
        </p:nvSpPr>
        <p:spPr>
          <a:xfrm>
            <a:off x="5155443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156">
            <a:extLst>
              <a:ext uri="{FF2B5EF4-FFF2-40B4-BE49-F238E27FC236}">
                <a16:creationId xmlns:a16="http://schemas.microsoft.com/office/drawing/2014/main" id="{F92D9658-5D8F-4E72-80E8-E48F804BCD57}"/>
              </a:ext>
            </a:extLst>
          </p:cNvPr>
          <p:cNvSpPr/>
          <p:nvPr userDrawn="1"/>
        </p:nvSpPr>
        <p:spPr>
          <a:xfrm>
            <a:off x="6171442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57">
            <a:extLst>
              <a:ext uri="{FF2B5EF4-FFF2-40B4-BE49-F238E27FC236}">
                <a16:creationId xmlns:a16="http://schemas.microsoft.com/office/drawing/2014/main" id="{2D149099-125D-41FC-9276-A449E801D650}"/>
              </a:ext>
            </a:extLst>
          </p:cNvPr>
          <p:cNvSpPr/>
          <p:nvPr userDrawn="1"/>
        </p:nvSpPr>
        <p:spPr>
          <a:xfrm>
            <a:off x="6171442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158">
            <a:extLst>
              <a:ext uri="{FF2B5EF4-FFF2-40B4-BE49-F238E27FC236}">
                <a16:creationId xmlns:a16="http://schemas.microsoft.com/office/drawing/2014/main" id="{2A3818D5-45D1-4F39-B519-63C64B657A7A}"/>
              </a:ext>
            </a:extLst>
          </p:cNvPr>
          <p:cNvSpPr/>
          <p:nvPr userDrawn="1"/>
        </p:nvSpPr>
        <p:spPr>
          <a:xfrm>
            <a:off x="6171442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161">
            <a:extLst>
              <a:ext uri="{FF2B5EF4-FFF2-40B4-BE49-F238E27FC236}">
                <a16:creationId xmlns:a16="http://schemas.microsoft.com/office/drawing/2014/main" id="{C98E1EFC-58D8-47AE-80BE-58B84EF09515}"/>
              </a:ext>
            </a:extLst>
          </p:cNvPr>
          <p:cNvSpPr/>
          <p:nvPr userDrawn="1"/>
        </p:nvSpPr>
        <p:spPr>
          <a:xfrm>
            <a:off x="6171442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ounded Rectangle 162">
            <a:extLst>
              <a:ext uri="{FF2B5EF4-FFF2-40B4-BE49-F238E27FC236}">
                <a16:creationId xmlns:a16="http://schemas.microsoft.com/office/drawing/2014/main" id="{536C0479-6E34-4557-BB20-675258F078EA}"/>
              </a:ext>
            </a:extLst>
          </p:cNvPr>
          <p:cNvSpPr/>
          <p:nvPr userDrawn="1"/>
        </p:nvSpPr>
        <p:spPr>
          <a:xfrm>
            <a:off x="6171442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163">
            <a:extLst>
              <a:ext uri="{FF2B5EF4-FFF2-40B4-BE49-F238E27FC236}">
                <a16:creationId xmlns:a16="http://schemas.microsoft.com/office/drawing/2014/main" id="{81564C87-7106-4642-A6C1-1E030E3879CB}"/>
              </a:ext>
            </a:extLst>
          </p:cNvPr>
          <p:cNvSpPr/>
          <p:nvPr userDrawn="1"/>
        </p:nvSpPr>
        <p:spPr>
          <a:xfrm>
            <a:off x="7187440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164">
            <a:extLst>
              <a:ext uri="{FF2B5EF4-FFF2-40B4-BE49-F238E27FC236}">
                <a16:creationId xmlns:a16="http://schemas.microsoft.com/office/drawing/2014/main" id="{374842C4-F89C-496B-B5A8-54D2D8D2C0ED}"/>
              </a:ext>
            </a:extLst>
          </p:cNvPr>
          <p:cNvSpPr/>
          <p:nvPr userDrawn="1"/>
        </p:nvSpPr>
        <p:spPr>
          <a:xfrm>
            <a:off x="7187440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165">
            <a:extLst>
              <a:ext uri="{FF2B5EF4-FFF2-40B4-BE49-F238E27FC236}">
                <a16:creationId xmlns:a16="http://schemas.microsoft.com/office/drawing/2014/main" id="{D14AD859-9E7F-4C01-BF18-E5803F24E4EE}"/>
              </a:ext>
            </a:extLst>
          </p:cNvPr>
          <p:cNvSpPr/>
          <p:nvPr userDrawn="1"/>
        </p:nvSpPr>
        <p:spPr>
          <a:xfrm>
            <a:off x="7187440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ounded Rectangle 167">
            <a:extLst>
              <a:ext uri="{FF2B5EF4-FFF2-40B4-BE49-F238E27FC236}">
                <a16:creationId xmlns:a16="http://schemas.microsoft.com/office/drawing/2014/main" id="{E26F2B93-3E76-4B50-B34A-1387554F1130}"/>
              </a:ext>
            </a:extLst>
          </p:cNvPr>
          <p:cNvSpPr/>
          <p:nvPr userDrawn="1"/>
        </p:nvSpPr>
        <p:spPr>
          <a:xfrm>
            <a:off x="75450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ounded Rectangle 168">
            <a:extLst>
              <a:ext uri="{FF2B5EF4-FFF2-40B4-BE49-F238E27FC236}">
                <a16:creationId xmlns:a16="http://schemas.microsoft.com/office/drawing/2014/main" id="{C8FBC93B-F713-490B-9F65-E595AA92EFFF}"/>
              </a:ext>
            </a:extLst>
          </p:cNvPr>
          <p:cNvSpPr/>
          <p:nvPr userDrawn="1"/>
        </p:nvSpPr>
        <p:spPr>
          <a:xfrm>
            <a:off x="7187440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169">
            <a:extLst>
              <a:ext uri="{FF2B5EF4-FFF2-40B4-BE49-F238E27FC236}">
                <a16:creationId xmlns:a16="http://schemas.microsoft.com/office/drawing/2014/main" id="{53656BAD-DDF2-43E5-A9BB-ADE04B4FE8BF}"/>
              </a:ext>
            </a:extLst>
          </p:cNvPr>
          <p:cNvSpPr/>
          <p:nvPr userDrawn="1"/>
        </p:nvSpPr>
        <p:spPr>
          <a:xfrm>
            <a:off x="7187440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170">
            <a:extLst>
              <a:ext uri="{FF2B5EF4-FFF2-40B4-BE49-F238E27FC236}">
                <a16:creationId xmlns:a16="http://schemas.microsoft.com/office/drawing/2014/main" id="{61CBB307-E4B6-4BEB-8589-CD576FA879AB}"/>
              </a:ext>
            </a:extLst>
          </p:cNvPr>
          <p:cNvSpPr/>
          <p:nvPr userDrawn="1"/>
        </p:nvSpPr>
        <p:spPr>
          <a:xfrm>
            <a:off x="8203439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ounded Rectangle 171">
            <a:extLst>
              <a:ext uri="{FF2B5EF4-FFF2-40B4-BE49-F238E27FC236}">
                <a16:creationId xmlns:a16="http://schemas.microsoft.com/office/drawing/2014/main" id="{1F2D0354-CE92-4E9F-9B80-5ACE32C92A2F}"/>
              </a:ext>
            </a:extLst>
          </p:cNvPr>
          <p:cNvSpPr/>
          <p:nvPr userDrawn="1"/>
        </p:nvSpPr>
        <p:spPr>
          <a:xfrm>
            <a:off x="8203439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174">
            <a:extLst>
              <a:ext uri="{FF2B5EF4-FFF2-40B4-BE49-F238E27FC236}">
                <a16:creationId xmlns:a16="http://schemas.microsoft.com/office/drawing/2014/main" id="{A1B1588F-CD40-4388-ABBC-93B84BECB424}"/>
              </a:ext>
            </a:extLst>
          </p:cNvPr>
          <p:cNvSpPr/>
          <p:nvPr userDrawn="1"/>
        </p:nvSpPr>
        <p:spPr>
          <a:xfrm>
            <a:off x="1082636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175">
            <a:extLst>
              <a:ext uri="{FF2B5EF4-FFF2-40B4-BE49-F238E27FC236}">
                <a16:creationId xmlns:a16="http://schemas.microsoft.com/office/drawing/2014/main" id="{FDBD45B7-294D-4EEB-AC06-754C4516601F}"/>
              </a:ext>
            </a:extLst>
          </p:cNvPr>
          <p:cNvSpPr/>
          <p:nvPr userDrawn="1"/>
        </p:nvSpPr>
        <p:spPr>
          <a:xfrm>
            <a:off x="8203439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ounded Rectangle 176">
            <a:extLst>
              <a:ext uri="{FF2B5EF4-FFF2-40B4-BE49-F238E27FC236}">
                <a16:creationId xmlns:a16="http://schemas.microsoft.com/office/drawing/2014/main" id="{A8F4B78E-2569-4313-B6EF-2EB5FC349318}"/>
              </a:ext>
            </a:extLst>
          </p:cNvPr>
          <p:cNvSpPr/>
          <p:nvPr userDrawn="1"/>
        </p:nvSpPr>
        <p:spPr>
          <a:xfrm>
            <a:off x="8203439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ounded Rectangle 177">
            <a:extLst>
              <a:ext uri="{FF2B5EF4-FFF2-40B4-BE49-F238E27FC236}">
                <a16:creationId xmlns:a16="http://schemas.microsoft.com/office/drawing/2014/main" id="{426B3D2F-32B6-4A94-B91B-A3F9E2945161}"/>
              </a:ext>
            </a:extLst>
          </p:cNvPr>
          <p:cNvSpPr/>
          <p:nvPr userDrawn="1"/>
        </p:nvSpPr>
        <p:spPr>
          <a:xfrm>
            <a:off x="9219438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ounded Rectangle 178">
            <a:extLst>
              <a:ext uri="{FF2B5EF4-FFF2-40B4-BE49-F238E27FC236}">
                <a16:creationId xmlns:a16="http://schemas.microsoft.com/office/drawing/2014/main" id="{BE0378B0-17A0-4791-AFC0-FC4369FC481C}"/>
              </a:ext>
            </a:extLst>
          </p:cNvPr>
          <p:cNvSpPr/>
          <p:nvPr userDrawn="1"/>
        </p:nvSpPr>
        <p:spPr>
          <a:xfrm>
            <a:off x="9219438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ounded Rectangle 181">
            <a:extLst>
              <a:ext uri="{FF2B5EF4-FFF2-40B4-BE49-F238E27FC236}">
                <a16:creationId xmlns:a16="http://schemas.microsoft.com/office/drawing/2014/main" id="{EE5A9E5F-0D70-49C4-9A1D-C8B5522A3565}"/>
              </a:ext>
            </a:extLst>
          </p:cNvPr>
          <p:cNvSpPr/>
          <p:nvPr userDrawn="1"/>
        </p:nvSpPr>
        <p:spPr>
          <a:xfrm>
            <a:off x="9219438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ounded Rectangle 182">
            <a:extLst>
              <a:ext uri="{FF2B5EF4-FFF2-40B4-BE49-F238E27FC236}">
                <a16:creationId xmlns:a16="http://schemas.microsoft.com/office/drawing/2014/main" id="{8EF6461A-8F97-4C5B-96B9-5BB0CD0A9B41}"/>
              </a:ext>
            </a:extLst>
          </p:cNvPr>
          <p:cNvSpPr/>
          <p:nvPr userDrawn="1"/>
        </p:nvSpPr>
        <p:spPr>
          <a:xfrm>
            <a:off x="9219438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ounded Rectangle 183">
            <a:extLst>
              <a:ext uri="{FF2B5EF4-FFF2-40B4-BE49-F238E27FC236}">
                <a16:creationId xmlns:a16="http://schemas.microsoft.com/office/drawing/2014/main" id="{5419355D-A2AE-45C3-8291-C5D85ECC25BF}"/>
              </a:ext>
            </a:extLst>
          </p:cNvPr>
          <p:cNvSpPr/>
          <p:nvPr userDrawn="1"/>
        </p:nvSpPr>
        <p:spPr>
          <a:xfrm>
            <a:off x="9219438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ounded Rectangle 184">
            <a:extLst>
              <a:ext uri="{FF2B5EF4-FFF2-40B4-BE49-F238E27FC236}">
                <a16:creationId xmlns:a16="http://schemas.microsoft.com/office/drawing/2014/main" id="{5BCCE52F-4949-413D-89A1-61ED8C11DF96}"/>
              </a:ext>
            </a:extLst>
          </p:cNvPr>
          <p:cNvSpPr/>
          <p:nvPr userDrawn="1"/>
        </p:nvSpPr>
        <p:spPr>
          <a:xfrm>
            <a:off x="10225276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ounded Rectangle 185">
            <a:extLst>
              <a:ext uri="{FF2B5EF4-FFF2-40B4-BE49-F238E27FC236}">
                <a16:creationId xmlns:a16="http://schemas.microsoft.com/office/drawing/2014/main" id="{C88D782C-9563-43DD-A2C4-C1A3A90B5270}"/>
              </a:ext>
            </a:extLst>
          </p:cNvPr>
          <p:cNvSpPr/>
          <p:nvPr userDrawn="1"/>
        </p:nvSpPr>
        <p:spPr>
          <a:xfrm>
            <a:off x="10225276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ed Rectangle 187">
            <a:extLst>
              <a:ext uri="{FF2B5EF4-FFF2-40B4-BE49-F238E27FC236}">
                <a16:creationId xmlns:a16="http://schemas.microsoft.com/office/drawing/2014/main" id="{8961A74C-1CFC-4AF1-B702-54E34103FE2A}"/>
              </a:ext>
            </a:extLst>
          </p:cNvPr>
          <p:cNvSpPr/>
          <p:nvPr userDrawn="1"/>
        </p:nvSpPr>
        <p:spPr>
          <a:xfrm>
            <a:off x="10225276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ounded Rectangle 188">
            <a:extLst>
              <a:ext uri="{FF2B5EF4-FFF2-40B4-BE49-F238E27FC236}">
                <a16:creationId xmlns:a16="http://schemas.microsoft.com/office/drawing/2014/main" id="{276F3972-7502-4B81-807F-BB61E49CF919}"/>
              </a:ext>
            </a:extLst>
          </p:cNvPr>
          <p:cNvSpPr/>
          <p:nvPr userDrawn="1"/>
        </p:nvSpPr>
        <p:spPr>
          <a:xfrm>
            <a:off x="10225276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ounded Rectangle 189">
            <a:extLst>
              <a:ext uri="{FF2B5EF4-FFF2-40B4-BE49-F238E27FC236}">
                <a16:creationId xmlns:a16="http://schemas.microsoft.com/office/drawing/2014/main" id="{67235AB5-BA8A-428B-9F2D-3B840323C4C0}"/>
              </a:ext>
            </a:extLst>
          </p:cNvPr>
          <p:cNvSpPr/>
          <p:nvPr userDrawn="1"/>
        </p:nvSpPr>
        <p:spPr>
          <a:xfrm>
            <a:off x="10225276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ounded Rectangle 190">
            <a:extLst>
              <a:ext uri="{FF2B5EF4-FFF2-40B4-BE49-F238E27FC236}">
                <a16:creationId xmlns:a16="http://schemas.microsoft.com/office/drawing/2014/main" id="{35A46761-DDF6-46AD-8166-3AF90A39F481}"/>
              </a:ext>
            </a:extLst>
          </p:cNvPr>
          <p:cNvSpPr/>
          <p:nvPr userDrawn="1"/>
        </p:nvSpPr>
        <p:spPr>
          <a:xfrm>
            <a:off x="10225276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ounded Rectangle 191">
            <a:extLst>
              <a:ext uri="{FF2B5EF4-FFF2-40B4-BE49-F238E27FC236}">
                <a16:creationId xmlns:a16="http://schemas.microsoft.com/office/drawing/2014/main" id="{D798538F-5E84-4002-AA7F-8F6E52B66B15}"/>
              </a:ext>
            </a:extLst>
          </p:cNvPr>
          <p:cNvSpPr/>
          <p:nvPr userDrawn="1"/>
        </p:nvSpPr>
        <p:spPr>
          <a:xfrm>
            <a:off x="11241275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ounded Rectangle 194">
            <a:extLst>
              <a:ext uri="{FF2B5EF4-FFF2-40B4-BE49-F238E27FC236}">
                <a16:creationId xmlns:a16="http://schemas.microsoft.com/office/drawing/2014/main" id="{65F76ACF-A48D-4119-949B-D8AC22C20DCB}"/>
              </a:ext>
            </a:extLst>
          </p:cNvPr>
          <p:cNvSpPr/>
          <p:nvPr userDrawn="1"/>
        </p:nvSpPr>
        <p:spPr>
          <a:xfrm>
            <a:off x="11241275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ounded Rectangle 195">
            <a:extLst>
              <a:ext uri="{FF2B5EF4-FFF2-40B4-BE49-F238E27FC236}">
                <a16:creationId xmlns:a16="http://schemas.microsoft.com/office/drawing/2014/main" id="{5A5556BF-BB76-47CE-BFB4-9B4CB7F9ADC6}"/>
              </a:ext>
            </a:extLst>
          </p:cNvPr>
          <p:cNvSpPr/>
          <p:nvPr userDrawn="1"/>
        </p:nvSpPr>
        <p:spPr>
          <a:xfrm>
            <a:off x="11241275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ounded Rectangle 196">
            <a:extLst>
              <a:ext uri="{FF2B5EF4-FFF2-40B4-BE49-F238E27FC236}">
                <a16:creationId xmlns:a16="http://schemas.microsoft.com/office/drawing/2014/main" id="{DA1DB141-D536-4521-BE40-48E1E4638111}"/>
              </a:ext>
            </a:extLst>
          </p:cNvPr>
          <p:cNvSpPr/>
          <p:nvPr userDrawn="1"/>
        </p:nvSpPr>
        <p:spPr>
          <a:xfrm>
            <a:off x="11241275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ounded Rectangle 197">
            <a:extLst>
              <a:ext uri="{FF2B5EF4-FFF2-40B4-BE49-F238E27FC236}">
                <a16:creationId xmlns:a16="http://schemas.microsoft.com/office/drawing/2014/main" id="{6086801B-3789-47D4-96E8-2FF67DD93480}"/>
              </a:ext>
            </a:extLst>
          </p:cNvPr>
          <p:cNvSpPr/>
          <p:nvPr userDrawn="1"/>
        </p:nvSpPr>
        <p:spPr>
          <a:xfrm>
            <a:off x="11241275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ounded Rectangle 200">
            <a:extLst>
              <a:ext uri="{FF2B5EF4-FFF2-40B4-BE49-F238E27FC236}">
                <a16:creationId xmlns:a16="http://schemas.microsoft.com/office/drawing/2014/main" id="{950F4795-998E-4804-9980-F56775937DCE}"/>
              </a:ext>
            </a:extLst>
          </p:cNvPr>
          <p:cNvSpPr/>
          <p:nvPr userDrawn="1"/>
        </p:nvSpPr>
        <p:spPr>
          <a:xfrm>
            <a:off x="75450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ounded Rectangle 201">
            <a:extLst>
              <a:ext uri="{FF2B5EF4-FFF2-40B4-BE49-F238E27FC236}">
                <a16:creationId xmlns:a16="http://schemas.microsoft.com/office/drawing/2014/main" id="{315BF297-700E-4E3B-8476-B09CE95A6394}"/>
              </a:ext>
            </a:extLst>
          </p:cNvPr>
          <p:cNvSpPr/>
          <p:nvPr userDrawn="1"/>
        </p:nvSpPr>
        <p:spPr>
          <a:xfrm>
            <a:off x="2107447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ounded Rectangle 202">
            <a:extLst>
              <a:ext uri="{FF2B5EF4-FFF2-40B4-BE49-F238E27FC236}">
                <a16:creationId xmlns:a16="http://schemas.microsoft.com/office/drawing/2014/main" id="{833F4F8A-0223-4D7B-91C9-642988077E5C}"/>
              </a:ext>
            </a:extLst>
          </p:cNvPr>
          <p:cNvSpPr/>
          <p:nvPr userDrawn="1"/>
        </p:nvSpPr>
        <p:spPr>
          <a:xfrm>
            <a:off x="1081290" y="1048731"/>
            <a:ext cx="4959592" cy="875277"/>
          </a:xfrm>
          <a:prstGeom prst="roundRect">
            <a:avLst>
              <a:gd name="adj" fmla="val 93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133C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Rounded Rectangle 70">
            <a:extLst>
              <a:ext uri="{FF2B5EF4-FFF2-40B4-BE49-F238E27FC236}">
                <a16:creationId xmlns:a16="http://schemas.microsoft.com/office/drawing/2014/main" id="{A385A263-593F-4935-9569-D50DF3F784D7}"/>
              </a:ext>
            </a:extLst>
          </p:cNvPr>
          <p:cNvSpPr/>
          <p:nvPr userDrawn="1"/>
        </p:nvSpPr>
        <p:spPr>
          <a:xfrm>
            <a:off x="7187441" y="4933992"/>
            <a:ext cx="4929112" cy="875277"/>
          </a:xfrm>
          <a:prstGeom prst="roundRect">
            <a:avLst>
              <a:gd name="adj" fmla="val 9336"/>
            </a:avLst>
          </a:prstGeom>
          <a:solidFill>
            <a:srgbClr val="D6DCE5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D1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6" name="Picture 8" descr="Image result for un economic commission for africa&quot;">
            <a:extLst>
              <a:ext uri="{FF2B5EF4-FFF2-40B4-BE49-F238E27FC236}">
                <a16:creationId xmlns:a16="http://schemas.microsoft.com/office/drawing/2014/main" id="{F52C486C-CBAC-456E-BA8F-11CF2028C4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032" y="1277848"/>
            <a:ext cx="3685833" cy="4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70">
            <a:extLst>
              <a:ext uri="{FF2B5EF4-FFF2-40B4-BE49-F238E27FC236}">
                <a16:creationId xmlns:a16="http://schemas.microsoft.com/office/drawing/2014/main" id="{555BA764-B543-4486-A548-EA95A6C095BC}"/>
              </a:ext>
            </a:extLst>
          </p:cNvPr>
          <p:cNvSpPr/>
          <p:nvPr userDrawn="1"/>
        </p:nvSpPr>
        <p:spPr>
          <a:xfrm>
            <a:off x="7177281" y="5906521"/>
            <a:ext cx="4929112" cy="875277"/>
          </a:xfrm>
          <a:prstGeom prst="roundRect">
            <a:avLst>
              <a:gd name="adj" fmla="val 9336"/>
            </a:avLst>
          </a:prstGeom>
          <a:solidFill>
            <a:srgbClr val="D6DCE5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>
              <a:defRPr/>
            </a:pP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133C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A96BC38A-DCDC-4DAE-AB51-6CC151083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078" y="1222013"/>
            <a:ext cx="840435" cy="530973"/>
          </a:xfrm>
          <a:prstGeom prst="rect">
            <a:avLst/>
          </a:prstGeom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E305DF57-8696-4983-920B-CC602C3DF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7440" y="5067016"/>
            <a:ext cx="4918952" cy="60922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US" sz="2400" b="1" i="0" u="none" strike="noStrike" cap="none" spc="0" normalizeH="0" baseline="0">
                <a:ln>
                  <a:noFill/>
                </a:ln>
                <a:solidFill>
                  <a:srgbClr val="FFD1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02D0B386-2282-4FF2-9B2A-FEEDFEB12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7440" y="6004193"/>
            <a:ext cx="4918952" cy="772744"/>
          </a:xfrm>
        </p:spPr>
        <p:txBody>
          <a:bodyPr>
            <a:normAutofit/>
          </a:bodyPr>
          <a:lstStyle>
            <a:lvl1pPr marL="0" indent="0" algn="r">
              <a:buNone/>
              <a:def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133C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75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2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4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5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0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5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1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CF58-98CC-425C-A4EB-C90C2473AAB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9CF414-0634-4E5D-9077-D58D470BFA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3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francoisserres104@hot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87B9C-5BD5-6FE3-DB14-4CFDC12A4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8260"/>
            <a:ext cx="10181166" cy="1196788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Module IV : Réflexions sur la définition d’un cadre réglementaire harmonisé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0858BF-74C5-A064-54D3-45CD4F7CA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5" y="1578429"/>
            <a:ext cx="11551023" cy="5091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TABLE </a:t>
            </a:r>
            <a:r>
              <a:rPr lang="fr-FR" sz="2800" b="1" kern="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DES </a:t>
            </a:r>
            <a:r>
              <a:rPr lang="fr-FR" sz="28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MATIERES</a:t>
            </a:r>
          </a:p>
          <a:p>
            <a:pPr marL="0" indent="0" algn="ctr">
              <a:buNone/>
            </a:pPr>
            <a:r>
              <a:rPr lang="fr-FR" sz="28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Le modèle type Banque Mondiale (Annexe 1)</a:t>
            </a:r>
          </a:p>
          <a:p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Le projet de règlement de l’EAC (Annexe 2)</a:t>
            </a:r>
          </a:p>
          <a:p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La model Law de l’UA (Annexe 3)</a:t>
            </a:r>
          </a:p>
        </p:txBody>
      </p:sp>
    </p:spTree>
    <p:extLst>
      <p:ext uri="{BB962C8B-B14F-4D97-AF65-F5344CB8AC3E}">
        <p14:creationId xmlns:p14="http://schemas.microsoft.com/office/powerpoint/2010/main" val="354121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0F4C6-73EA-12F1-8522-17AD5FD2F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DA564C-FA0D-B9B5-80D5-DD4554C0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41513"/>
            <a:ext cx="11560629" cy="1143001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Ensemble des références, liens ou données utilisés pour générer les modules et supports de formations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E7975EA-42C6-6442-E1F4-CAEE812CA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172617"/>
              </p:ext>
            </p:extLst>
          </p:nvPr>
        </p:nvGraphicFramePr>
        <p:xfrm>
          <a:off x="22860" y="1360714"/>
          <a:ext cx="12169140" cy="5230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140">
                  <a:extLst>
                    <a:ext uri="{9D8B030D-6E8A-4147-A177-3AD203B41FA5}">
                      <a16:colId xmlns:a16="http://schemas.microsoft.com/office/drawing/2014/main" val="422315767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7569573"/>
                    </a:ext>
                  </a:extLst>
                </a:gridCol>
              </a:tblGrid>
              <a:tr h="103748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DOCUMENTS MODULE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09"/>
                  </a:ext>
                </a:extLst>
              </a:tr>
              <a:tr h="6557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Plan directeur d’industrialisation régional</a:t>
                      </a:r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CEA (Annexe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8104"/>
                  </a:ext>
                </a:extLst>
              </a:tr>
              <a:tr h="1037482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Stratégie d’import-substitution des produits du cru de la CEMAC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CEMAC (Annexe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778059"/>
                  </a:ext>
                </a:extLst>
              </a:tr>
              <a:tr h="10374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ambitions and </a:t>
                      </a:r>
                      <a:r>
                        <a:rPr lang="fr-FR" sz="1800" b="1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overall</a:t>
                      </a:r>
                      <a:r>
                        <a:rPr lang="fr-FR" sz="18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roadmap for </a:t>
                      </a:r>
                      <a:r>
                        <a:rPr lang="fr-FR" sz="1800" b="1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establishing</a:t>
                      </a:r>
                      <a:r>
                        <a:rPr lang="fr-FR" sz="18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fr-FR" sz="1800" b="1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CAAPs</a:t>
                      </a:r>
                      <a:endParaRPr lang="fr-FR" sz="1800" b="1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UA (Annexe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60657"/>
                  </a:ext>
                </a:extLst>
              </a:tr>
              <a:tr h="1462414">
                <a:tc>
                  <a:txBody>
                    <a:bodyPr/>
                    <a:lstStyle/>
                    <a:p>
                      <a:r>
                        <a:rPr lang="fr-F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CAAPs</a:t>
                      </a: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The </a:t>
                      </a:r>
                      <a:r>
                        <a:rPr lang="fr-F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institutional</a:t>
                      </a: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UA (Annexe 4)</a:t>
                      </a:r>
                    </a:p>
                    <a:p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107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339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106E7-476D-B8BA-1175-BB84B5A0C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4E9BA-0E5F-00A4-9017-8F691BB63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41513"/>
            <a:ext cx="11560629" cy="1143001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Ensemble des références, liens ou données utilisés pour générer les modules et supports de formations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AEFC1BD-D107-B452-A704-78D826819F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3974"/>
              </p:ext>
            </p:extLst>
          </p:nvPr>
        </p:nvGraphicFramePr>
        <p:xfrm>
          <a:off x="22860" y="1360714"/>
          <a:ext cx="12169140" cy="3537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140">
                  <a:extLst>
                    <a:ext uri="{9D8B030D-6E8A-4147-A177-3AD203B41FA5}">
                      <a16:colId xmlns:a16="http://schemas.microsoft.com/office/drawing/2014/main" val="422315767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7569573"/>
                    </a:ext>
                  </a:extLst>
                </a:gridCol>
              </a:tblGrid>
              <a:tr h="103748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DOCUMENTS MODULE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09"/>
                  </a:ext>
                </a:extLst>
              </a:tr>
              <a:tr h="10374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corridors de développement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Nathalie Fau  (Annexe 5)</a:t>
                      </a:r>
                    </a:p>
                    <a:p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60657"/>
                  </a:ext>
                </a:extLst>
              </a:tr>
              <a:tr h="1462414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Corridors </a:t>
                      </a:r>
                      <a:r>
                        <a:rPr lang="fr-F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lessons</a:t>
                      </a: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F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Tanzania</a:t>
                      </a: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/Mozambique)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</a:t>
                      </a: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for </a:t>
                      </a:r>
                      <a:r>
                        <a:rPr lang="fr-F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</a:t>
                      </a: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Policy Management (Annexe 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107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60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3C55F-252D-64B9-20FC-FF7467E7A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6B2934-42AF-B21B-CAE0-EC9F84F0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41513"/>
            <a:ext cx="11560629" cy="1143001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Ensemble des références, liens ou données utilisés pour générer les modules et supports de formations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CD8DC69-3A76-C68D-A049-063982C71B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181099"/>
              </p:ext>
            </p:extLst>
          </p:nvPr>
        </p:nvGraphicFramePr>
        <p:xfrm>
          <a:off x="22860" y="1727200"/>
          <a:ext cx="12169140" cy="468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140">
                  <a:extLst>
                    <a:ext uri="{9D8B030D-6E8A-4147-A177-3AD203B41FA5}">
                      <a16:colId xmlns:a16="http://schemas.microsoft.com/office/drawing/2014/main" val="422315767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7569573"/>
                    </a:ext>
                  </a:extLst>
                </a:gridCol>
              </a:tblGrid>
              <a:tr h="115951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DOCUMENTS MODULE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09"/>
                  </a:ext>
                </a:extLst>
              </a:tr>
              <a:tr h="7328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Décret béninois n°2023-117 du 29 mars 2023</a:t>
                      </a:r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Consultant (Annexe 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8104"/>
                  </a:ext>
                </a:extLst>
              </a:tr>
              <a:tr h="11595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Décret béninois n°2023-116 du 29 mars 2023</a:t>
                      </a:r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Consultant (Annexe 8)</a:t>
                      </a:r>
                    </a:p>
                    <a:p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60657"/>
                  </a:ext>
                </a:extLst>
              </a:tr>
              <a:tr h="1634425"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gouvernance des ressources naturelles et la mobilisation des recettes publiques pour la transformation structurelle</a:t>
                      </a:r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CEA (Annexe 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107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052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EEC16-8C54-E7FA-C777-BEB4E0B82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51A26-4E2D-31B7-6E44-9120A5A5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41513"/>
            <a:ext cx="11560629" cy="1143001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Ensemble des références, liens ou données utilisés pour générer les modules et supports de formations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D41CDF7-C680-07AC-CF5E-7AC744315E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396245"/>
              </p:ext>
            </p:extLst>
          </p:nvPr>
        </p:nvGraphicFramePr>
        <p:xfrm>
          <a:off x="22860" y="1727200"/>
          <a:ext cx="12169140" cy="4715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140">
                  <a:extLst>
                    <a:ext uri="{9D8B030D-6E8A-4147-A177-3AD203B41FA5}">
                      <a16:colId xmlns:a16="http://schemas.microsoft.com/office/drawing/2014/main" val="422315767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7569573"/>
                    </a:ext>
                  </a:extLst>
                </a:gridCol>
              </a:tblGrid>
              <a:tr h="115951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DOCUMENTS MODULE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09"/>
                  </a:ext>
                </a:extLst>
              </a:tr>
              <a:tr h="7328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 minier communautaire Règlement n°18/2003/CM/UEMOA du 23 décembre 2003 (UEMOA)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Consultant (Annexe 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8104"/>
                  </a:ext>
                </a:extLst>
              </a:tr>
              <a:tr h="11595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Directive C/DIR3/D5/D9 sur l'harmonisation des principes directeurs et des politiques dans le secteur minier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Consultant (Annexe 11)</a:t>
                      </a:r>
                    </a:p>
                    <a:p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60657"/>
                  </a:ext>
                </a:extLst>
              </a:tr>
              <a:tr h="1634425"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Loi modèle de la CEDEAO sur l’exploitation minière et le développement des ressources minérales </a:t>
                      </a:r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Consultant (Annexe 12)</a:t>
                      </a:r>
                    </a:p>
                    <a:p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107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900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2BF0A-D5A0-2DCA-A06F-A0C7B74D8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7A49CF-DAC7-5EDF-D3E7-854E687F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41513"/>
            <a:ext cx="11560629" cy="1143001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Ensemble des références, liens ou données utilisés pour générer les modules et supports de formations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5BB6BE1-00D7-AE3B-A9FE-259DD38AF8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241676"/>
              </p:ext>
            </p:extLst>
          </p:nvPr>
        </p:nvGraphicFramePr>
        <p:xfrm>
          <a:off x="22860" y="1727200"/>
          <a:ext cx="12169140" cy="468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140">
                  <a:extLst>
                    <a:ext uri="{9D8B030D-6E8A-4147-A177-3AD203B41FA5}">
                      <a16:colId xmlns:a16="http://schemas.microsoft.com/office/drawing/2014/main" val="422315767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7569573"/>
                    </a:ext>
                  </a:extLst>
                </a:gridCol>
              </a:tblGrid>
              <a:tr h="115951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DOCUMENTS MODULE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09"/>
                  </a:ext>
                </a:extLst>
              </a:tr>
              <a:tr h="7328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Lignes directrices pour le développement de chaînes de valeur agricole inclusives en Afrique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UA/FIDA (Annexe 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8104"/>
                  </a:ext>
                </a:extLst>
              </a:tr>
              <a:tr h="11595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Manuel de formation au développement des filières agricoles résilientes et durables en Afrique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UNDP (Annexe 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60657"/>
                  </a:ext>
                </a:extLst>
              </a:tr>
              <a:tr h="1634425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Manuel pour le renforcement des chaînes de valeur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FIDA (Annexe 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107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325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168D6-E08B-D16B-8137-8A8825DB2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DAD8CE-918D-5D1F-BC4B-8ADD6692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41513"/>
            <a:ext cx="11560629" cy="1143001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Ensemble des références, liens ou données utilisés pour générer les modules et supports de formations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4B50EC1-66C6-BD34-32B5-CC3EC2A9CC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733048"/>
              </p:ext>
            </p:extLst>
          </p:nvPr>
        </p:nvGraphicFramePr>
        <p:xfrm>
          <a:off x="22860" y="1727200"/>
          <a:ext cx="12169140" cy="468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140">
                  <a:extLst>
                    <a:ext uri="{9D8B030D-6E8A-4147-A177-3AD203B41FA5}">
                      <a16:colId xmlns:a16="http://schemas.microsoft.com/office/drawing/2014/main" val="422315767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7569573"/>
                    </a:ext>
                  </a:extLst>
                </a:gridCol>
              </a:tblGrid>
              <a:tr h="115951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DOCUMENTS MODULE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09"/>
                  </a:ext>
                </a:extLst>
              </a:tr>
              <a:tr h="7328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Modèle de rapport d’évaluation préalable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UNAPPP (Sénégal) (Annexe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8104"/>
                  </a:ext>
                </a:extLst>
              </a:tr>
              <a:tr h="11595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Viable SME Business Eco system in AFRICA</a:t>
                      </a:r>
                      <a:r>
                        <a:rPr lang="fr-FR" sz="18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fr-FR" sz="1800" b="1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 (Annexe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60657"/>
                  </a:ext>
                </a:extLst>
              </a:tr>
              <a:tr h="1634425"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Promoting</a:t>
                      </a:r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MSME </a:t>
                      </a:r>
                      <a:r>
                        <a:rPr lang="fr-FR" sz="1800" b="1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development</a:t>
                      </a:r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fr-FR" sz="1800" b="1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entrepreneurship</a:t>
                      </a:r>
                      <a:endParaRPr lang="fr-FR" sz="1800" b="1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and </a:t>
                      </a:r>
                      <a:r>
                        <a:rPr lang="fr-FR" sz="1800" b="1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around</a:t>
                      </a:r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1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Special</a:t>
                      </a:r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1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Economic</a:t>
                      </a:r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Zones in </a:t>
                      </a:r>
                      <a:r>
                        <a:rPr lang="fr-FR" sz="1800" b="1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Africa</a:t>
                      </a:r>
                      <a:endParaRPr lang="fr-F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OCDE (Annexe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107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81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3AE10-3640-25B7-EB7B-B6FBF3E0A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A4E873-CDB8-F5ED-481C-56AF611E1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41513"/>
            <a:ext cx="11560629" cy="1143001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Ensemble des références, liens ou données utilisés pour générer les modules et supports de formations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AEF8C6A-60A4-4221-9E05-8C55385A67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338736"/>
              </p:ext>
            </p:extLst>
          </p:nvPr>
        </p:nvGraphicFramePr>
        <p:xfrm>
          <a:off x="22860" y="1727200"/>
          <a:ext cx="12169140" cy="5142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140">
                  <a:extLst>
                    <a:ext uri="{9D8B030D-6E8A-4147-A177-3AD203B41FA5}">
                      <a16:colId xmlns:a16="http://schemas.microsoft.com/office/drawing/2014/main" val="422315767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7569573"/>
                    </a:ext>
                  </a:extLst>
                </a:gridCol>
              </a:tblGrid>
              <a:tr h="115951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DOCUMENTS MODULE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09"/>
                  </a:ext>
                </a:extLst>
              </a:tr>
              <a:tr h="948688"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Integrating</a:t>
                      </a:r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1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Southeast</a:t>
                      </a:r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Asian</a:t>
                      </a:r>
                    </a:p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SMEs in Global Value Chains</a:t>
                      </a:r>
                    </a:p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Enabling Linkages with Foreign Investors</a:t>
                      </a:r>
                    </a:p>
                    <a:p>
                      <a:endParaRPr lang="fr-F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UNCTAD (Annexe 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8104"/>
                  </a:ext>
                </a:extLst>
              </a:tr>
              <a:tr h="11595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loi guinéenne sur le contenu local (L/2022/0010/CNT</a:t>
                      </a:r>
                      <a:r>
                        <a:rPr lang="fr-FR" sz="18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Consultant (Annexe 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60657"/>
                  </a:ext>
                </a:extLst>
              </a:tr>
              <a:tr h="16344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Contrat cadre et modèle de table des matières d’un contrat de concession</a:t>
                      </a:r>
                    </a:p>
                    <a:p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Consultant (Annexes 6 et 7)</a:t>
                      </a:r>
                    </a:p>
                    <a:p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107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503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1FD5B-4BCD-5393-599A-161B15951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B6DCB-FEC8-0D4F-3192-1C9BC3E2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41513"/>
            <a:ext cx="11560629" cy="1143001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Ensemble des références, liens ou données utilisés pour générer les modules et supports de formations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4D1E4FF-5F74-F55C-A416-5D618EEDB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269765"/>
              </p:ext>
            </p:extLst>
          </p:nvPr>
        </p:nvGraphicFramePr>
        <p:xfrm>
          <a:off x="22860" y="1727200"/>
          <a:ext cx="12169140" cy="468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140">
                  <a:extLst>
                    <a:ext uri="{9D8B030D-6E8A-4147-A177-3AD203B41FA5}">
                      <a16:colId xmlns:a16="http://schemas.microsoft.com/office/drawing/2014/main" val="422315767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7569573"/>
                    </a:ext>
                  </a:extLst>
                </a:gridCol>
              </a:tblGrid>
              <a:tr h="115951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DOCUMENTS MODULE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09"/>
                  </a:ext>
                </a:extLst>
              </a:tr>
              <a:tr h="7328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Modèle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Banque Mondiale (Annexe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8104"/>
                  </a:ext>
                </a:extLst>
              </a:tr>
              <a:tr h="11595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Projet de Règlement EAC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EAC (Annexe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60657"/>
                  </a:ext>
                </a:extLst>
              </a:tr>
              <a:tr h="16344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Projet de modèle Law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Union Africaine (Annexe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107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90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D68A1-7E52-50C2-DB0D-6EFD4B857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954D29-297C-63B6-A191-8B2C29BF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41513"/>
            <a:ext cx="11560629" cy="1143001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Autres références à exploiter par les participants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FA52D28-DC8E-9D6A-0830-FC2A0BFA6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782114"/>
              </p:ext>
            </p:extLst>
          </p:nvPr>
        </p:nvGraphicFramePr>
        <p:xfrm>
          <a:off x="22860" y="1727200"/>
          <a:ext cx="12169140" cy="4867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140">
                  <a:extLst>
                    <a:ext uri="{9D8B030D-6E8A-4147-A177-3AD203B41FA5}">
                      <a16:colId xmlns:a16="http://schemas.microsoft.com/office/drawing/2014/main" val="422315767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7569573"/>
                    </a:ext>
                  </a:extLst>
                </a:gridCol>
              </a:tblGrid>
              <a:tr h="1159512">
                <a:tc>
                  <a:txBody>
                    <a:bodyPr/>
                    <a:lstStyle/>
                    <a:p>
                      <a:pPr algn="l"/>
                      <a:r>
                        <a:rPr lang="fr-FR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Perspectives de développement des zones de transformation agro industrielle spéciales (SAPZ) en Afrique (BAD)</a:t>
                      </a:r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ANNEXE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09"/>
                  </a:ext>
                </a:extLst>
              </a:tr>
              <a:tr h="7328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Guidelines for Planning, Development and Management of Integrated Agro-Food Parks (IAFPs) (ONUDI)</a:t>
                      </a:r>
                      <a:endParaRPr lang="fr-F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ANNEXE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8104"/>
                  </a:ext>
                </a:extLst>
              </a:tr>
              <a:tr h="11595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of Integrated </a:t>
                      </a:r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-Food Parks for Rural Industrialization and Economic Transformation in Developing Countries  (ONUDI)</a:t>
                      </a:r>
                      <a:endParaRPr lang="fr-FR" sz="1800" b="1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ANNEXE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60657"/>
                  </a:ext>
                </a:extLst>
              </a:tr>
              <a:tr h="1634425"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Directives internationales</a:t>
                      </a:r>
                    </a:p>
                    <a:p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pour les parcs industriels (ONUDI)</a:t>
                      </a:r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ANNEXE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107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743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160D7-2AB2-7D18-3946-E69BCD6B4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14566" cy="1320800"/>
          </a:xfrm>
        </p:spPr>
        <p:txBody>
          <a:bodyPr/>
          <a:lstStyle/>
          <a:p>
            <a:pPr algn="ctr"/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MERCI POUR VOTRE ATTENTION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4207E2-FFA2-B911-E5C3-F62B04AAF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5" y="2151529"/>
            <a:ext cx="10919010" cy="4222378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CABINET FRANCOIS SERRES</a:t>
            </a:r>
          </a:p>
          <a:p>
            <a:pPr algn="ctr"/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222, BD SAINT GERMAIN, 75007 PARIS</a:t>
            </a:r>
          </a:p>
          <a:p>
            <a:pPr algn="ctr"/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+33.1.42.60.04.55</a:t>
            </a:r>
          </a:p>
          <a:p>
            <a:pPr algn="ctr"/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+225.07.48.02.45.98 (WhatsApp)</a:t>
            </a:r>
          </a:p>
          <a:p>
            <a:pPr algn="ctr"/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francoisserres104@hotmail.com</a:t>
            </a:r>
            <a:endParaRPr lang="fr-F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: cabinetfrancoisserres.com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2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D031D-C251-9682-B32D-EBDEA41D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114"/>
            <a:ext cx="10600266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 modèle type Banque Mondiale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574AAA-6496-75F4-C277-C462E4EE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4514"/>
            <a:ext cx="12192000" cy="5573486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modèle est joint en annexe ; il est communiqué à titre de référence ; il est substantiellement différend des modèles élaborés en zone CEMAC ;</a:t>
            </a:r>
          </a:p>
          <a:p>
            <a:pPr algn="just"/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convient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souligner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les points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suivants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ossibilité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développer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une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ZES par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une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entreprise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publique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mesures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anti-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spéculatives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matière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foncière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dispositions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sociales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environnementalres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 travail,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d’immigration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de genre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approfondies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aussi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application des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normes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douanières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internationales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encore,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d’autres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avantages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incitatifs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fiscaux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exonération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partielle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pour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réinvestissement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bénéfices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amortissement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accéléré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crédit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fiscal pour la construction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d'infrastructures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sur le site et hors site,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crédit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fiscal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relatif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à la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création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d’emplois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à la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rétention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salariés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Il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covient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d’ajouter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que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modèle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été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élaboré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dans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plusieurs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pays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non encore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adopté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(Mali, Togo, Niger et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Guinée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Conakry) ;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revanche, il ne distingue pas les missions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d’administration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de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régulation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 ZES,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qui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affecte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l’efficience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matière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stratégique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de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contrôle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 performances et surtout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matière de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résolution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différends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96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6BF68-4B8B-DD03-AAFC-89403C15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3200"/>
            <a:ext cx="10206566" cy="7239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Le projet de règlement de l’EAC</a:t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8E9F99-A8AB-D5D4-5EDB-619EA43FE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041400"/>
            <a:ext cx="11849099" cy="5702300"/>
          </a:xfrm>
        </p:spPr>
        <p:txBody>
          <a:bodyPr>
            <a:no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 modèle (qui n’est qu’un draft) est joint en annexe ; il convient d’y souligner :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La possibilité de développer une zone par une autorité administrative ;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Acquisition des terres par l’autorité administrative ;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Développement résidentiel dans les zones ;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Possibilité d’acquisition des terres par les développeurs ;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Distinction entre le développeur et l’opérateur de zones ;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Taxation sur les produits en provenance du territoire sur la partie importée seulement.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8558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B7F7B-1E34-4487-0867-A3E06DBE6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4544"/>
            <a:ext cx="10181166" cy="84908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La model Law de l’UA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05438C-97F6-0F20-F160-55F9BCA6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93370"/>
            <a:ext cx="12039600" cy="5464629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Le modèle (qui n’est qu’un draft) est joint en annexe ; il convient d’y souligner :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Les AZES sont des « body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 » ;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Les zones peuvent être publiques, privées ou objet d’un PPP ;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Acquisition des terres par l’AZES ;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Fourniture des infras par l’AZES ;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Liste des objectifs dans la loi…..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19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570ACE-EA44-8F17-217A-9C658442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315686"/>
            <a:ext cx="11849099" cy="115751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Synthèse des conclusions et recommandations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en matière stratégique</a:t>
            </a:r>
            <a:br>
              <a:rPr lang="fr-FR" sz="3600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5C1BA2-DF4A-2A2D-B688-E4A4E2E53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7500"/>
            <a:ext cx="12191999" cy="5270500"/>
          </a:xfrm>
        </p:spPr>
        <p:txBody>
          <a:bodyPr>
            <a:no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Prendre en compte les problématiques de souveraineté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Prendre en compte les problématiques d’exploitation des ressources naturelles (Directive ?) ;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Adossement à la politique industrielle ; Développement des liens stratégiques intra-sectoriels et intersectoriels ;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Prendre en compte les problématiques de transformation et de transfert de technologie ;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Revoir les réglementations sectorielles ; ainsi que celles en matière d’énergie et d’allocation des terres ;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Prendre en compte les modalités de structuration des filières ;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Prendre en compte les problématiques d’inclusion des PME ;</a:t>
            </a:r>
          </a:p>
        </p:txBody>
      </p:sp>
    </p:spTree>
    <p:extLst>
      <p:ext uri="{BB962C8B-B14F-4D97-AF65-F5344CB8AC3E}">
        <p14:creationId xmlns:p14="http://schemas.microsoft.com/office/powerpoint/2010/main" val="205941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38609C-1509-2385-CF9D-1304FB5A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215900"/>
            <a:ext cx="11671300" cy="12319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Synthèse des conclusions et recommandations</a:t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en matière opérationnelle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777039-CE32-76DD-F7BF-745A8D5B4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612900"/>
            <a:ext cx="12065000" cy="5245100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Revoir les dispositifs de gouvernance ;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Redéfinir le rôle des Etats ;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Réaliser des études d’opportunité et de faisabilité ; privilégier les procédures d’appel d’offres ;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Prendre en compte la dimension des corridors de développement ;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Intégrer les dimensions de durabilité, d’économie circulaire et de RSE dans le développement des zones ;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Développement de zones à caractère hybride ;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Revoir les politiques publiques en matière de financement des ZES.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853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5A188-47BB-1EBE-EDBD-8C35EFC64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2CFBE-D4A3-DCD8-2FEC-F2FFCD28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41513"/>
            <a:ext cx="11560629" cy="1143001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Ensemble des références, liens ou données utilisés pour générer les modules et supports de formations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3BDA994-5CB9-4B11-2040-5F2D4ED906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482593"/>
              </p:ext>
            </p:extLst>
          </p:nvPr>
        </p:nvGraphicFramePr>
        <p:xfrm>
          <a:off x="22860" y="1360714"/>
          <a:ext cx="12169140" cy="5211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140">
                  <a:extLst>
                    <a:ext uri="{9D8B030D-6E8A-4147-A177-3AD203B41FA5}">
                      <a16:colId xmlns:a16="http://schemas.microsoft.com/office/drawing/2014/main" val="422315767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7569573"/>
                    </a:ext>
                  </a:extLst>
                </a:gridCol>
              </a:tblGrid>
              <a:tr h="756048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DOCUMENTS MODULE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09"/>
                  </a:ext>
                </a:extLst>
              </a:tr>
              <a:tr h="1121632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 opérationnel de développement des ZES et résumé exécutif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CEA (Annexes 1 et 2°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8104"/>
                  </a:ext>
                </a:extLst>
              </a:tr>
              <a:tr h="756048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Characteristics, trends, and way forward for Special Economic Zones in Africa </a:t>
                      </a:r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ONUDI/AEZO (Annexe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661677"/>
                  </a:ext>
                </a:extLst>
              </a:tr>
              <a:tr h="756048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 sur les zones économiques spéciales en Afrique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UNCTAD (Annexe 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778059"/>
                  </a:ext>
                </a:extLst>
              </a:tr>
              <a:tr h="756048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« Zones Economiques Spéciales Sécurisées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IPEMED (Annexe 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60657"/>
                  </a:ext>
                </a:extLst>
              </a:tr>
              <a:tr h="10657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 zones économiques spéciales catalyseurs de l’industrialisation africaine</a:t>
                      </a:r>
                    </a:p>
                    <a:p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OKAN (Annexe 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107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66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F8D05-30C1-2926-7407-EF881B335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7D062D-447B-5EEB-1002-41504685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41513"/>
            <a:ext cx="11560629" cy="1143001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Ensemble des références, liens ou données utilisés pour générer les modules et supports de formations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ED08BBC-3ED2-4000-1611-A2E47A6AD6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911163"/>
              </p:ext>
            </p:extLst>
          </p:nvPr>
        </p:nvGraphicFramePr>
        <p:xfrm>
          <a:off x="22860" y="1360714"/>
          <a:ext cx="12169140" cy="472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140">
                  <a:extLst>
                    <a:ext uri="{9D8B030D-6E8A-4147-A177-3AD203B41FA5}">
                      <a16:colId xmlns:a16="http://schemas.microsoft.com/office/drawing/2014/main" val="422315767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7569573"/>
                    </a:ext>
                  </a:extLst>
                </a:gridCol>
              </a:tblGrid>
              <a:tr h="756048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DOCUMENTS MODULE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09"/>
                  </a:ext>
                </a:extLst>
              </a:tr>
              <a:tr h="4778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new generation of science and technology parks</a:t>
                      </a:r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ONUDI (Annexe 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8104"/>
                  </a:ext>
                </a:extLst>
              </a:tr>
              <a:tr h="7560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Framework for Leveraging a New Generation of Industrial Parks and Zones for Inclusive and Sustainable Development</a:t>
                      </a:r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ONUDI (</a:t>
                      </a:r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Annexe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8)</a:t>
                      </a:r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661677"/>
                  </a:ext>
                </a:extLst>
              </a:tr>
              <a:tr h="756048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Manuel de mise en œuvre des parcs </a:t>
                      </a:r>
                      <a:r>
                        <a:rPr lang="fr-F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éco-industriels</a:t>
                      </a:r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ONUDI (</a:t>
                      </a:r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Annexe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9)</a:t>
                      </a:r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778059"/>
                  </a:ext>
                </a:extLst>
              </a:tr>
              <a:tr h="756048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Eco-Industrial Parks and Circular Economy</a:t>
                      </a:r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ONUDI (</a:t>
                      </a:r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Annexe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10)</a:t>
                      </a:r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60657"/>
                  </a:ext>
                </a:extLst>
              </a:tr>
              <a:tr h="106571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 economy and Agribusiness Development </a:t>
                      </a:r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ONUDI (ANNEXE 11)</a:t>
                      </a:r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107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72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F619F-B1CB-CFD4-F237-8103CC56E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084DE-FEE3-3888-5DC0-6185158DE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41513"/>
            <a:ext cx="11560629" cy="1143001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Ensemble des références, liens ou données utilisés pour générer les modules et supports de formations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2B8285B-73B6-2B9E-F86F-A5EAF2FADC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317692"/>
              </p:ext>
            </p:extLst>
          </p:nvPr>
        </p:nvGraphicFramePr>
        <p:xfrm>
          <a:off x="22860" y="1360714"/>
          <a:ext cx="12169140" cy="246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140">
                  <a:extLst>
                    <a:ext uri="{9D8B030D-6E8A-4147-A177-3AD203B41FA5}">
                      <a16:colId xmlns:a16="http://schemas.microsoft.com/office/drawing/2014/main" val="422315767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7569573"/>
                    </a:ext>
                  </a:extLst>
                </a:gridCol>
              </a:tblGrid>
              <a:tr h="756048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DOCUMENTS MODULE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09"/>
                  </a:ext>
                </a:extLst>
              </a:tr>
              <a:tr h="4778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Diagnostic de la chaîne de valeur industrielle : un outil intégré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ONUDI (Annexe 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8104"/>
                  </a:ext>
                </a:extLst>
              </a:tr>
              <a:tr h="10657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Feuille de route de développement des ZES au niveau régional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CEA (Annexe 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107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3422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1444</Words>
  <Application>Microsoft Office PowerPoint</Application>
  <PresentationFormat>Grand écran</PresentationFormat>
  <Paragraphs>166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3</vt:lpstr>
      <vt:lpstr>Facette</vt:lpstr>
      <vt:lpstr>Module IV : Réflexions sur la définition d’un cadre réglementaire harmonisé</vt:lpstr>
      <vt:lpstr>Le modèle type Banque Mondiale </vt:lpstr>
      <vt:lpstr>Le projet de règlement de l’EAC </vt:lpstr>
      <vt:lpstr>La model Law de l’UA </vt:lpstr>
      <vt:lpstr>Synthèse des conclusions et recommandations en matière stratégique </vt:lpstr>
      <vt:lpstr>Synthèse des conclusions et recommandations en matière opérationnelle</vt:lpstr>
      <vt:lpstr>Ensemble des références, liens ou données utilisés pour générer les modules et supports de formations</vt:lpstr>
      <vt:lpstr>Ensemble des références, liens ou données utilisés pour générer les modules et supports de formations</vt:lpstr>
      <vt:lpstr>Ensemble des références, liens ou données utilisés pour générer les modules et supports de formations</vt:lpstr>
      <vt:lpstr>Ensemble des références, liens ou données utilisés pour générer les modules et supports de formations</vt:lpstr>
      <vt:lpstr>Ensemble des références, liens ou données utilisés pour générer les modules et supports de formations</vt:lpstr>
      <vt:lpstr>Ensemble des références, liens ou données utilisés pour générer les modules et supports de formations</vt:lpstr>
      <vt:lpstr>Ensemble des références, liens ou données utilisés pour générer les modules et supports de formations</vt:lpstr>
      <vt:lpstr>Ensemble des références, liens ou données utilisés pour générer les modules et supports de formations</vt:lpstr>
      <vt:lpstr>Ensemble des références, liens ou données utilisés pour générer les modules et supports de formations</vt:lpstr>
      <vt:lpstr>Ensemble des références, liens ou données utilisés pour générer les modules et supports de formations</vt:lpstr>
      <vt:lpstr>Ensemble des références, liens ou données utilisés pour générer les modules et supports de formations</vt:lpstr>
      <vt:lpstr>Autres références à exploiter par les participants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Frederick</dc:creator>
  <cp:lastModifiedBy>francois SERRES</cp:lastModifiedBy>
  <cp:revision>149</cp:revision>
  <dcterms:created xsi:type="dcterms:W3CDTF">2020-02-05T12:44:36Z</dcterms:created>
  <dcterms:modified xsi:type="dcterms:W3CDTF">2025-01-20T20:59:47Z</dcterms:modified>
</cp:coreProperties>
</file>