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1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A01B-C161-46BB-B626-2778CF0DD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4064F-DA20-414D-AEFB-C93AEEB1D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0D210-2E6A-406A-B06A-B5092B51A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59D1E-B31D-4555-8394-76B670578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FAE9A-A2C9-4CE3-8DEA-06381E78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428F3-C88F-43C3-8C47-34CB6AFA4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76095-495C-46BF-A1FB-0EBD90838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981A6-1BB0-42AE-915F-4DF924D1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1F079-05CE-4568-81AE-7B08A7E7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A19C1-65C0-47C8-9B3C-429251669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1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81145A-DA12-4666-8704-17594FBAC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E25A6-2E7C-4D29-B127-318B130E3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E76B6-75D9-46DF-8D1E-E20B1554A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0E255-5BE9-4D58-AD3C-63B6FCED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03ACD-A990-4B79-902F-8E20F97B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4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A8873-EBBC-4CB9-B8E8-3C728271A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D73B3-A941-48BB-9703-EC468D871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58CBA-319C-4B2D-8F4F-787AAA15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73B59-AADD-4D52-BC28-DE4103E3C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BF9D1-8813-48F1-9C08-EC223EB50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8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56CA-C41F-4387-8C55-252B2692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9F19A-A86C-4C9D-BC81-EEFF0316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633DD-31EC-4ADE-80AD-8A0EDEE4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BE537-8A02-46A8-9114-55B845CF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38727-09A9-4A7F-A37C-3609F8904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4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66B9A-EB51-49DB-A7E2-CB885F02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B880B-2698-411A-A0FB-1020C737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00167C-92C6-4862-BFEF-4676D7B2C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C5DAE-BF0C-4B3C-BA58-814F77ED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2FE33-AB70-4A91-AFB7-70492C81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68EC2-2B98-4351-8710-6F167C05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4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5BE5-9B46-44B4-A683-BF580CD9E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7F741-A840-4B76-8E88-91A16D4C6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34079-7B03-4D68-87FE-4C9B3A1A3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262C77-9F49-4BBA-8411-894CAADA4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25575-821C-4DC4-A446-C5013A51F7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1CB95-594D-4B85-B4B3-60BC0E6E3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06A49B-7B66-44E4-93D6-DFA4E4A98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34079B-3CF5-4C3A-97D6-13D3736E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8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9D5B9-4DF0-49C1-B8ED-25A17EEB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ACC497-2C6F-48B6-87C5-DA51016C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05C6A6-4059-46D1-A880-22C01BD56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8A48F-A7BC-4586-80A1-EA3DE367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F14724-0A9F-49E2-AC5A-9CB8C16F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650DBC-643E-49BE-A7C8-D7EB7502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DD4B0-F100-411B-A73A-9BBB4E5D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6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41FEE-E681-4EE1-86E4-767FFA966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90F0-9F18-4125-A019-EBE152E69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919DB8-99A6-4CEC-BBE5-387F25380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C67AF-622B-4EAB-9419-4A063E30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3250C-05D4-4B85-93A5-623F8023A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6C5F4-9F9F-40F9-8BCD-941B3CF19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9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E29C1-C19B-4167-A796-63EC116A0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FD2E7-87BD-40CB-B4CC-1BC1D7BA6A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A4E25-0E28-4EE4-9685-E1E3182E2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0479-2643-4C89-9E93-298AA36D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3403B-CC73-4E8B-A6DF-B8557FBB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FB816-989C-4273-8434-845785720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8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A2373-36F3-4078-B2CD-9AE8D3B61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94F59-8269-417C-ADDD-0CE2A2788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1F92D-93EE-44D7-B7FD-9A9E18D787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957B8-7B15-44B2-8E58-4EFAA7480F1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0E666-FA19-4C90-8C8C-E3B0663DF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5393A-818E-4143-ADB7-5EAE8C0AF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5F38A-46F1-4F5C-B872-8E8320499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5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3C812-6E25-406E-8FE6-145A79EF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communities/ different sectors  prepare for agricultural production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8E6E82-FAE2-40AD-A142-7A3F15E2B1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788795"/>
              </p:ext>
            </p:extLst>
          </p:nvPr>
        </p:nvGraphicFramePr>
        <p:xfrm>
          <a:off x="838200" y="1825625"/>
          <a:ext cx="10515600" cy="475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5021">
                  <a:extLst>
                    <a:ext uri="{9D8B030D-6E8A-4147-A177-3AD203B41FA5}">
                      <a16:colId xmlns:a16="http://schemas.microsoft.com/office/drawing/2014/main" val="2150247933"/>
                    </a:ext>
                  </a:extLst>
                </a:gridCol>
                <a:gridCol w="7840579">
                  <a:extLst>
                    <a:ext uri="{9D8B030D-6E8A-4147-A177-3AD203B41FA5}">
                      <a16:colId xmlns:a16="http://schemas.microsoft.com/office/drawing/2014/main" val="651213299"/>
                    </a:ext>
                  </a:extLst>
                </a:gridCol>
              </a:tblGrid>
              <a:tr h="669591">
                <a:tc>
                  <a:txBody>
                    <a:bodyPr/>
                    <a:lstStyle/>
                    <a:p>
                      <a:r>
                        <a:rPr lang="en-US" sz="2000" dirty="0"/>
                        <a:t>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87333"/>
                  </a:ext>
                </a:extLst>
              </a:tr>
              <a:tr h="669591">
                <a:tc>
                  <a:txBody>
                    <a:bodyPr/>
                    <a:lstStyle/>
                    <a:p>
                      <a:r>
                        <a:rPr lang="en-US" sz="2000" dirty="0"/>
                        <a:t>MSD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Seasonal forecast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637656"/>
                  </a:ext>
                </a:extLst>
              </a:tr>
              <a:tr h="669591">
                <a:tc>
                  <a:txBody>
                    <a:bodyPr/>
                    <a:lstStyle/>
                    <a:p>
                      <a:r>
                        <a:rPr lang="en-US" sz="2000" dirty="0"/>
                        <a:t>MLAFWRD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Extension messages, trainings</a:t>
                      </a:r>
                    </a:p>
                    <a:p>
                      <a:r>
                        <a:rPr lang="en-US" sz="2000" dirty="0"/>
                        <a:t>Pre planting producer prices</a:t>
                      </a:r>
                    </a:p>
                    <a:p>
                      <a:r>
                        <a:rPr lang="en-US" sz="2000" dirty="0"/>
                        <a:t>Input support </a:t>
                      </a:r>
                      <a:r>
                        <a:rPr lang="en-US" sz="2000" dirty="0" err="1"/>
                        <a:t>programmes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100759"/>
                  </a:ext>
                </a:extLst>
              </a:tr>
              <a:tr h="669591">
                <a:tc>
                  <a:txBody>
                    <a:bodyPr/>
                    <a:lstStyle/>
                    <a:p>
                      <a:r>
                        <a:rPr lang="en-US" sz="2000" dirty="0" err="1"/>
                        <a:t>MoFED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Fund Disbursements, input procurement for government programs , budgetary provisions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454089"/>
                  </a:ext>
                </a:extLst>
              </a:tr>
              <a:tr h="669591">
                <a:tc>
                  <a:txBody>
                    <a:bodyPr/>
                    <a:lstStyle/>
                    <a:p>
                      <a:r>
                        <a:rPr lang="en-US" sz="2000" dirty="0"/>
                        <a:t>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Choice of / crop varieties enterprises based on the seasonal forecast</a:t>
                      </a:r>
                    </a:p>
                    <a:p>
                      <a:r>
                        <a:rPr lang="en-US" sz="2000" dirty="0"/>
                        <a:t>Input procurement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734116"/>
                  </a:ext>
                </a:extLst>
              </a:tr>
              <a:tr h="669591">
                <a:tc>
                  <a:txBody>
                    <a:bodyPr/>
                    <a:lstStyle/>
                    <a:p>
                      <a:r>
                        <a:rPr lang="en-US" sz="2000" dirty="0"/>
                        <a:t>Private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Financial support,</a:t>
                      </a:r>
                    </a:p>
                    <a:p>
                      <a:r>
                        <a:rPr lang="en-US" sz="2000" dirty="0"/>
                        <a:t>Contract farming;</a:t>
                      </a:r>
                    </a:p>
                    <a:p>
                      <a:r>
                        <a:rPr lang="en-US" sz="2000" dirty="0"/>
                        <a:t>Input supply and positioning based on the seasonal forecasters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94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14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A018C-3C12-48F5-9BE3-C5863A8D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is climate information services factored in crop yield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99ED7-EBC3-4A60-9CC1-F8F473364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WRSI and ground truthing (extension staff)</a:t>
            </a:r>
          </a:p>
          <a:p>
            <a:r>
              <a:rPr lang="en-US" dirty="0"/>
              <a:t>Satellite data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ONCOMING</a:t>
            </a:r>
          </a:p>
          <a:p>
            <a:r>
              <a:rPr lang="en-US" dirty="0"/>
              <a:t>Zimbabwe National Geospatial and Space Agency (ZINGSA)</a:t>
            </a:r>
          </a:p>
          <a:p>
            <a:r>
              <a:rPr lang="en-US" dirty="0"/>
              <a:t>Weather radars</a:t>
            </a:r>
          </a:p>
        </p:txBody>
      </p:sp>
    </p:spTree>
    <p:extLst>
      <p:ext uri="{BB962C8B-B14F-4D97-AF65-F5344CB8AC3E}">
        <p14:creationId xmlns:p14="http://schemas.microsoft.com/office/powerpoint/2010/main" val="415338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411E-C203-46D7-9FFD-E6D637FBC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models are used for crop yield projections and their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CAFC4-FCB0-46D2-945F-250E49C44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WRSI is normally used for triangulation at the end of the season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Challenges </a:t>
            </a:r>
          </a:p>
          <a:p>
            <a:r>
              <a:rPr lang="en-US" dirty="0"/>
              <a:t>Human capacity</a:t>
            </a:r>
          </a:p>
          <a:p>
            <a:r>
              <a:rPr lang="en-US" dirty="0"/>
              <a:t>Spatial resolution</a:t>
            </a:r>
          </a:p>
          <a:p>
            <a:r>
              <a:rPr lang="en-US" dirty="0"/>
              <a:t>The issue of blending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B9955-A808-43FE-8E87-0B274DB18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IN NEW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17D30-79C1-4A33-8E64-110050422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Robust  Models with have high spatial resolution</a:t>
            </a:r>
          </a:p>
          <a:p>
            <a:r>
              <a:rPr lang="en-US" dirty="0"/>
              <a:t>Models should be user friendly with minimal manipulation by the user</a:t>
            </a:r>
          </a:p>
          <a:p>
            <a:r>
              <a:rPr lang="en-US" dirty="0"/>
              <a:t>Interconnectivity and easily accessible  by users </a:t>
            </a:r>
            <a:r>
              <a:rPr lang="en-US"/>
              <a:t>and end users.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32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167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How do communities/ different sectors  prepare for agricultural production </vt:lpstr>
      <vt:lpstr>How is climate information services factored in crop yield projection</vt:lpstr>
      <vt:lpstr>What models are used for crop yield projections and their challenges</vt:lpstr>
      <vt:lpstr>EXPECTATIONS IN NEW TECHNOLOGIES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communities/ different sectors  prepare for agricultural production</dc:title>
  <dc:creator>Vimbai Mamombe</dc:creator>
  <cp:lastModifiedBy>BRADWELL GARANGANGA</cp:lastModifiedBy>
  <cp:revision>2</cp:revision>
  <dcterms:created xsi:type="dcterms:W3CDTF">2021-11-24T12:53:34Z</dcterms:created>
  <dcterms:modified xsi:type="dcterms:W3CDTF">2021-11-29T09:27:34Z</dcterms:modified>
</cp:coreProperties>
</file>