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4"/>
  </p:notesMasterIdLst>
  <p:sldIdLst>
    <p:sldId id="380" r:id="rId2"/>
    <p:sldId id="381" r:id="rId3"/>
    <p:sldId id="267" r:id="rId4"/>
    <p:sldId id="294" r:id="rId5"/>
    <p:sldId id="396" r:id="rId6"/>
    <p:sldId id="512" r:id="rId7"/>
    <p:sldId id="511" r:id="rId8"/>
    <p:sldId id="307" r:id="rId9"/>
    <p:sldId id="310" r:id="rId10"/>
    <p:sldId id="508" r:id="rId11"/>
    <p:sldId id="386" r:id="rId12"/>
    <p:sldId id="38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9FA712-DEA3-4D45-85C6-FE47FB8AD679}">
          <p14:sldIdLst>
            <p14:sldId id="380"/>
            <p14:sldId id="381"/>
            <p14:sldId id="267"/>
            <p14:sldId id="294"/>
            <p14:sldId id="396"/>
            <p14:sldId id="512"/>
            <p14:sldId id="511"/>
            <p14:sldId id="307"/>
            <p14:sldId id="310"/>
            <p14:sldId id="508"/>
            <p14:sldId id="386"/>
            <p14:sldId id="3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C556673-F842-9E27-9CC1-4D315327DE73}" name="James Mwanza" initials="JM" userId="James Mwanz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CC00"/>
    <a:srgbClr val="CCFF99"/>
    <a:srgbClr val="FF66CC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7B46B-20DF-4B8F-BD02-0DD303D9A708}" v="171" dt="2022-10-20T09:49:52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SMAS, Leonard" userId="471218ac-a581-45bf-aee3-dadff899149b" providerId="ADAL" clId="{C327B46B-20DF-4B8F-BD02-0DD303D9A708}"/>
    <pc:docChg chg="undo custSel delSld modSld modSection">
      <pc:chgData name="COSMAS, Leonard" userId="471218ac-a581-45bf-aee3-dadff899149b" providerId="ADAL" clId="{C327B46B-20DF-4B8F-BD02-0DD303D9A708}" dt="2022-10-20T09:49:52.779" v="537" actId="20577"/>
      <pc:docMkLst>
        <pc:docMk/>
      </pc:docMkLst>
      <pc:sldChg chg="delSp modSp delDesignElem">
        <pc:chgData name="COSMAS, Leonard" userId="471218ac-a581-45bf-aee3-dadff899149b" providerId="ADAL" clId="{C327B46B-20DF-4B8F-BD02-0DD303D9A708}" dt="2022-10-20T09:09:17.728" v="6"/>
        <pc:sldMkLst>
          <pc:docMk/>
          <pc:sldMk cId="0" sldId="267"/>
        </pc:sldMkLst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0" sldId="267"/>
            <ac:spMk id="10270" creationId="{6C4028FD-8BAA-4A19-BFDE-594D991B7552}"/>
          </ac:spMkLst>
        </pc:spChg>
        <pc:graphicFrameChg chg="mod">
          <ac:chgData name="COSMAS, Leonard" userId="471218ac-a581-45bf-aee3-dadff899149b" providerId="ADAL" clId="{C327B46B-20DF-4B8F-BD02-0DD303D9A708}" dt="2022-10-20T09:09:17.728" v="6"/>
          <ac:graphicFrameMkLst>
            <pc:docMk/>
            <pc:sldMk cId="0" sldId="267"/>
            <ac:graphicFrameMk id="10244" creationId="{91DFA144-93C8-A006-646A-CFB6B4798763}"/>
          </ac:graphicFrameMkLst>
        </pc:graphicFrameChg>
      </pc:sldChg>
      <pc:sldChg chg="delSp modSp delDesignElem">
        <pc:chgData name="COSMAS, Leonard" userId="471218ac-a581-45bf-aee3-dadff899149b" providerId="ADAL" clId="{C327B46B-20DF-4B8F-BD02-0DD303D9A708}" dt="2022-10-20T09:09:17.728" v="6"/>
        <pc:sldMkLst>
          <pc:docMk/>
          <pc:sldMk cId="0" sldId="294"/>
        </pc:sldMkLst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0" sldId="294"/>
            <ac:spMk id="9226" creationId="{2E80C965-DB6D-4F81-9E9E-B027384D0BD6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0" sldId="294"/>
            <ac:spMk id="9227" creationId="{2B566528-1B12-4246-9431-5C2D7D081168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0" sldId="294"/>
            <ac:spMk id="9228" creationId="{A580F890-B085-4E95-96AA-55AEBEC5CE6E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0" sldId="294"/>
            <ac:spMk id="9230" creationId="{D3F51FEB-38FB-4F6C-9F7B-2F2AFAB65463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0" sldId="294"/>
            <ac:spMk id="9232" creationId="{1E547BA6-BAE0-43BB-A7CA-60F69CE252F0}"/>
          </ac:spMkLst>
        </pc:spChg>
        <pc:graphicFrameChg chg="mod">
          <ac:chgData name="COSMAS, Leonard" userId="471218ac-a581-45bf-aee3-dadff899149b" providerId="ADAL" clId="{C327B46B-20DF-4B8F-BD02-0DD303D9A708}" dt="2022-10-20T09:09:17.728" v="6"/>
          <ac:graphicFrameMkLst>
            <pc:docMk/>
            <pc:sldMk cId="0" sldId="294"/>
            <ac:graphicFrameMk id="9229" creationId="{C84B38E9-6DB8-7939-F631-0B41F91D0377}"/>
          </ac:graphicFrameMkLst>
        </pc:graphicFrameChg>
      </pc:sldChg>
      <pc:sldChg chg="modSp mod">
        <pc:chgData name="COSMAS, Leonard" userId="471218ac-a581-45bf-aee3-dadff899149b" providerId="ADAL" clId="{C327B46B-20DF-4B8F-BD02-0DD303D9A708}" dt="2022-10-20T09:49:52.779" v="537" actId="20577"/>
        <pc:sldMkLst>
          <pc:docMk/>
          <pc:sldMk cId="0" sldId="307"/>
        </pc:sldMkLst>
        <pc:spChg chg="mod">
          <ac:chgData name="COSMAS, Leonard" userId="471218ac-a581-45bf-aee3-dadff899149b" providerId="ADAL" clId="{C327B46B-20DF-4B8F-BD02-0DD303D9A708}" dt="2022-10-20T09:25:45.862" v="209" actId="26606"/>
          <ac:spMkLst>
            <pc:docMk/>
            <pc:sldMk cId="0" sldId="307"/>
            <ac:spMk id="21506" creationId="{A481F950-F0B0-44A3-B052-D2362D4D94FA}"/>
          </ac:spMkLst>
        </pc:spChg>
        <pc:graphicFrameChg chg="mod modGraphic">
          <ac:chgData name="COSMAS, Leonard" userId="471218ac-a581-45bf-aee3-dadff899149b" providerId="ADAL" clId="{C327B46B-20DF-4B8F-BD02-0DD303D9A708}" dt="2022-10-20T09:49:52.779" v="537" actId="20577"/>
          <ac:graphicFrameMkLst>
            <pc:docMk/>
            <pc:sldMk cId="0" sldId="307"/>
            <ac:graphicFrameMk id="7" creationId="{894645E9-6A10-3849-9B96-E3C38CAA81AB}"/>
          </ac:graphicFrameMkLst>
        </pc:graphicFrameChg>
      </pc:sldChg>
      <pc:sldChg chg="modSp mod">
        <pc:chgData name="COSMAS, Leonard" userId="471218ac-a581-45bf-aee3-dadff899149b" providerId="ADAL" clId="{C327B46B-20DF-4B8F-BD02-0DD303D9A708}" dt="2022-10-20T09:43:41.544" v="463" actId="20577"/>
        <pc:sldMkLst>
          <pc:docMk/>
          <pc:sldMk cId="0" sldId="310"/>
        </pc:sldMkLst>
        <pc:spChg chg="mod">
          <ac:chgData name="COSMAS, Leonard" userId="471218ac-a581-45bf-aee3-dadff899149b" providerId="ADAL" clId="{C327B46B-20DF-4B8F-BD02-0DD303D9A708}" dt="2022-10-20T09:09:17.728" v="6"/>
          <ac:spMkLst>
            <pc:docMk/>
            <pc:sldMk cId="0" sldId="310"/>
            <ac:spMk id="23554" creationId="{394B9B76-4E4C-45C0-91AF-07F6EFCA3AFC}"/>
          </ac:spMkLst>
        </pc:spChg>
        <pc:spChg chg="mod">
          <ac:chgData name="COSMAS, Leonard" userId="471218ac-a581-45bf-aee3-dadff899149b" providerId="ADAL" clId="{C327B46B-20DF-4B8F-BD02-0DD303D9A708}" dt="2022-10-20T09:43:41.544" v="463" actId="20577"/>
          <ac:spMkLst>
            <pc:docMk/>
            <pc:sldMk cId="0" sldId="310"/>
            <ac:spMk id="23555" creationId="{589C152D-BA1E-41BA-B7BA-93F4472A7C36}"/>
          </ac:spMkLst>
        </pc:spChg>
      </pc:sldChg>
      <pc:sldChg chg="del">
        <pc:chgData name="COSMAS, Leonard" userId="471218ac-a581-45bf-aee3-dadff899149b" providerId="ADAL" clId="{C327B46B-20DF-4B8F-BD02-0DD303D9A708}" dt="2022-10-20T09:43:20.359" v="429" actId="47"/>
        <pc:sldMkLst>
          <pc:docMk/>
          <pc:sldMk cId="0" sldId="314"/>
        </pc:sldMkLst>
      </pc:sldChg>
      <pc:sldChg chg="delSp modSp mod delDesignElem">
        <pc:chgData name="COSMAS, Leonard" userId="471218ac-a581-45bf-aee3-dadff899149b" providerId="ADAL" clId="{C327B46B-20DF-4B8F-BD02-0DD303D9A708}" dt="2022-10-20T09:46:10.165" v="493" actId="20577"/>
        <pc:sldMkLst>
          <pc:docMk/>
          <pc:sldMk cId="1027452965" sldId="380"/>
        </pc:sldMkLst>
        <pc:spChg chg="mod">
          <ac:chgData name="COSMAS, Leonard" userId="471218ac-a581-45bf-aee3-dadff899149b" providerId="ADAL" clId="{C327B46B-20DF-4B8F-BD02-0DD303D9A708}" dt="2022-10-20T09:46:10.165" v="493" actId="20577"/>
          <ac:spMkLst>
            <pc:docMk/>
            <pc:sldMk cId="1027452965" sldId="380"/>
            <ac:spMk id="10" creationId="{A37E0289-8148-42E8-8835-AB53E5D0C6B7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1027452965" sldId="380"/>
            <ac:spMk id="13" creationId="{F49775AF-8896-43EE-92C6-83497D6DC56F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1027452965" sldId="380"/>
            <ac:spMk id="16" creationId="{9B7AD9F6-8CE7-4299-8FC6-328F4DCD3FF9}"/>
          </ac:spMkLst>
        </pc:spChg>
      </pc:sldChg>
      <pc:sldChg chg="modSp">
        <pc:chgData name="COSMAS, Leonard" userId="471218ac-a581-45bf-aee3-dadff899149b" providerId="ADAL" clId="{C327B46B-20DF-4B8F-BD02-0DD303D9A708}" dt="2022-10-20T09:09:56.247" v="7" actId="14100"/>
        <pc:sldMkLst>
          <pc:docMk/>
          <pc:sldMk cId="3817951335" sldId="381"/>
        </pc:sldMkLst>
        <pc:spChg chg="mod">
          <ac:chgData name="COSMAS, Leonard" userId="471218ac-a581-45bf-aee3-dadff899149b" providerId="ADAL" clId="{C327B46B-20DF-4B8F-BD02-0DD303D9A708}" dt="2022-10-20T09:09:17.728" v="6"/>
          <ac:spMkLst>
            <pc:docMk/>
            <pc:sldMk cId="3817951335" sldId="381"/>
            <ac:spMk id="2" creationId="{67DA440A-985F-436B-923C-FE7F03786B32}"/>
          </ac:spMkLst>
        </pc:spChg>
        <pc:graphicFrameChg chg="mod">
          <ac:chgData name="COSMAS, Leonard" userId="471218ac-a581-45bf-aee3-dadff899149b" providerId="ADAL" clId="{C327B46B-20DF-4B8F-BD02-0DD303D9A708}" dt="2022-10-20T09:09:56.247" v="7" actId="14100"/>
          <ac:graphicFrameMkLst>
            <pc:docMk/>
            <pc:sldMk cId="3817951335" sldId="381"/>
            <ac:graphicFrameMk id="5" creationId="{0D8BE97D-4144-6A96-B244-BA7B2DA290D4}"/>
          </ac:graphicFrameMkLst>
        </pc:graphicFrameChg>
      </pc:sldChg>
      <pc:sldChg chg="delSp delDesignElem">
        <pc:chgData name="COSMAS, Leonard" userId="471218ac-a581-45bf-aee3-dadff899149b" providerId="ADAL" clId="{C327B46B-20DF-4B8F-BD02-0DD303D9A708}" dt="2022-10-20T09:09:17.728" v="6"/>
        <pc:sldMkLst>
          <pc:docMk/>
          <pc:sldMk cId="642096875" sldId="383"/>
        </pc:sldMkLst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642096875" sldId="383"/>
            <ac:spMk id="27" creationId="{9527FCEA-6143-4C5E-8C45-8AC9237ADE89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642096875" sldId="383"/>
            <ac:spMk id="29" creationId="{1A9F23AD-7A55-49F3-A3EC-743F47F36B0E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642096875" sldId="383"/>
            <ac:spMk id="31" creationId="{D7D9F91F-72C9-4DB9-ABD0-A8180D8262D5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642096875" sldId="383"/>
            <ac:spMk id="33" creationId="{BE016956-CE9F-4946-8834-A8BC3529D0F6}"/>
          </ac:spMkLst>
        </pc:spChg>
      </pc:sldChg>
      <pc:sldChg chg="delSp delDesignElem">
        <pc:chgData name="COSMAS, Leonard" userId="471218ac-a581-45bf-aee3-dadff899149b" providerId="ADAL" clId="{C327B46B-20DF-4B8F-BD02-0DD303D9A708}" dt="2022-10-20T09:09:17.728" v="6"/>
        <pc:sldMkLst>
          <pc:docMk/>
          <pc:sldMk cId="937507836" sldId="386"/>
        </pc:sldMkLst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937507836" sldId="386"/>
            <ac:spMk id="30" creationId="{C3862298-AF85-4572-BED3-52E573EBD410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937507836" sldId="386"/>
            <ac:spMk id="31" creationId="{7BE265E6-D012-42B3-A7DE-C8FEED40DBB7}"/>
          </ac:spMkLst>
        </pc:spChg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937507836" sldId="386"/>
            <ac:spMk id="32" creationId="{6EB9A5AE-0A9C-4EB1-9569-A44D89EFC5BD}"/>
          </ac:spMkLst>
        </pc:spChg>
      </pc:sldChg>
      <pc:sldChg chg="addSp delSp modSp mod modClrScheme chgLayout">
        <pc:chgData name="COSMAS, Leonard" userId="471218ac-a581-45bf-aee3-dadff899149b" providerId="ADAL" clId="{C327B46B-20DF-4B8F-BD02-0DD303D9A708}" dt="2022-10-20T09:24:30.911" v="208" actId="1076"/>
        <pc:sldMkLst>
          <pc:docMk/>
          <pc:sldMk cId="1588035485" sldId="396"/>
        </pc:sldMkLst>
        <pc:spChg chg="mod">
          <ac:chgData name="COSMAS, Leonard" userId="471218ac-a581-45bf-aee3-dadff899149b" providerId="ADAL" clId="{C327B46B-20DF-4B8F-BD02-0DD303D9A708}" dt="2022-10-20T09:24:26.377" v="207" actId="1076"/>
          <ac:spMkLst>
            <pc:docMk/>
            <pc:sldMk cId="1588035485" sldId="396"/>
            <ac:spMk id="2" creationId="{00000000-0000-0000-0000-000000000000}"/>
          </ac:spMkLst>
        </pc:spChg>
        <pc:spChg chg="mod">
          <ac:chgData name="COSMAS, Leonard" userId="471218ac-a581-45bf-aee3-dadff899149b" providerId="ADAL" clId="{C327B46B-20DF-4B8F-BD02-0DD303D9A708}" dt="2022-10-20T09:24:13.053" v="205" actId="26606"/>
          <ac:spMkLst>
            <pc:docMk/>
            <pc:sldMk cId="1588035485" sldId="396"/>
            <ac:spMk id="3" creationId="{00000000-0000-0000-0000-000000000000}"/>
          </ac:spMkLst>
        </pc:spChg>
        <pc:spChg chg="add del">
          <ac:chgData name="COSMAS, Leonard" userId="471218ac-a581-45bf-aee3-dadff899149b" providerId="ADAL" clId="{C327B46B-20DF-4B8F-BD02-0DD303D9A708}" dt="2022-10-20T09:23:55.046" v="202" actId="26606"/>
          <ac:spMkLst>
            <pc:docMk/>
            <pc:sldMk cId="1588035485" sldId="396"/>
            <ac:spMk id="6" creationId="{20DEEB30-3E65-5616-3863-C7C53C98A4B5}"/>
          </ac:spMkLst>
        </pc:spChg>
        <pc:spChg chg="add del">
          <ac:chgData name="COSMAS, Leonard" userId="471218ac-a581-45bf-aee3-dadff899149b" providerId="ADAL" clId="{C327B46B-20DF-4B8F-BD02-0DD303D9A708}" dt="2022-10-20T09:23:55.046" v="202" actId="26606"/>
          <ac:spMkLst>
            <pc:docMk/>
            <pc:sldMk cId="1588035485" sldId="396"/>
            <ac:spMk id="7" creationId="{E38B7A50-D0FE-2351-0DCB-7D152B604DCD}"/>
          </ac:spMkLst>
        </pc:spChg>
        <pc:spChg chg="add del mod">
          <ac:chgData name="COSMAS, Leonard" userId="471218ac-a581-45bf-aee3-dadff899149b" providerId="ADAL" clId="{C327B46B-20DF-4B8F-BD02-0DD303D9A708}" dt="2022-10-20T09:24:13.053" v="205" actId="26606"/>
          <ac:spMkLst>
            <pc:docMk/>
            <pc:sldMk cId="1588035485" sldId="396"/>
            <ac:spMk id="9" creationId="{20DEEB30-3E65-5616-3863-C7C53C98A4B5}"/>
          </ac:spMkLst>
        </pc:spChg>
        <pc:spChg chg="add del mod">
          <ac:chgData name="COSMAS, Leonard" userId="471218ac-a581-45bf-aee3-dadff899149b" providerId="ADAL" clId="{C327B46B-20DF-4B8F-BD02-0DD303D9A708}" dt="2022-10-20T09:24:13.053" v="205" actId="26606"/>
          <ac:spMkLst>
            <pc:docMk/>
            <pc:sldMk cId="1588035485" sldId="396"/>
            <ac:spMk id="11" creationId="{E38B7A50-D0FE-2351-0DCB-7D152B604DCD}"/>
          </ac:spMkLst>
        </pc:spChg>
        <pc:graphicFrameChg chg="add mod modGraphic">
          <ac:chgData name="COSMAS, Leonard" userId="471218ac-a581-45bf-aee3-dadff899149b" providerId="ADAL" clId="{C327B46B-20DF-4B8F-BD02-0DD303D9A708}" dt="2022-10-20T09:24:30.911" v="208" actId="1076"/>
          <ac:graphicFrameMkLst>
            <pc:docMk/>
            <pc:sldMk cId="1588035485" sldId="396"/>
            <ac:graphicFrameMk id="4" creationId="{7099D4FC-EB2E-4A38-88AB-96272D6815E3}"/>
          </ac:graphicFrameMkLst>
        </pc:graphicFrameChg>
      </pc:sldChg>
      <pc:sldChg chg="modSp mod">
        <pc:chgData name="COSMAS, Leonard" userId="471218ac-a581-45bf-aee3-dadff899149b" providerId="ADAL" clId="{C327B46B-20DF-4B8F-BD02-0DD303D9A708}" dt="2022-10-20T09:48:31.368" v="533" actId="20577"/>
        <pc:sldMkLst>
          <pc:docMk/>
          <pc:sldMk cId="1625477701" sldId="508"/>
        </pc:sldMkLst>
        <pc:spChg chg="mod">
          <ac:chgData name="COSMAS, Leonard" userId="471218ac-a581-45bf-aee3-dadff899149b" providerId="ADAL" clId="{C327B46B-20DF-4B8F-BD02-0DD303D9A708}" dt="2022-10-20T09:09:17.728" v="6"/>
          <ac:spMkLst>
            <pc:docMk/>
            <pc:sldMk cId="1625477701" sldId="508"/>
            <ac:spMk id="2" creationId="{00000000-0000-0000-0000-000000000000}"/>
          </ac:spMkLst>
        </pc:spChg>
        <pc:spChg chg="mod">
          <ac:chgData name="COSMAS, Leonard" userId="471218ac-a581-45bf-aee3-dadff899149b" providerId="ADAL" clId="{C327B46B-20DF-4B8F-BD02-0DD303D9A708}" dt="2022-10-20T09:48:31.368" v="533" actId="20577"/>
          <ac:spMkLst>
            <pc:docMk/>
            <pc:sldMk cId="1625477701" sldId="508"/>
            <ac:spMk id="3" creationId="{00000000-0000-0000-0000-000000000000}"/>
          </ac:spMkLst>
        </pc:spChg>
        <pc:spChg chg="mod">
          <ac:chgData name="COSMAS, Leonard" userId="471218ac-a581-45bf-aee3-dadff899149b" providerId="ADAL" clId="{C327B46B-20DF-4B8F-BD02-0DD303D9A708}" dt="2022-10-20T09:09:17.728" v="6"/>
          <ac:spMkLst>
            <pc:docMk/>
            <pc:sldMk cId="1625477701" sldId="508"/>
            <ac:spMk id="5" creationId="{00000000-0000-0000-0000-000000000000}"/>
          </ac:spMkLst>
        </pc:spChg>
      </pc:sldChg>
      <pc:sldChg chg="delSp delDesignElem">
        <pc:chgData name="COSMAS, Leonard" userId="471218ac-a581-45bf-aee3-dadff899149b" providerId="ADAL" clId="{C327B46B-20DF-4B8F-BD02-0DD303D9A708}" dt="2022-10-20T09:09:17.728" v="6"/>
        <pc:sldMkLst>
          <pc:docMk/>
          <pc:sldMk cId="279866597" sldId="509"/>
        </pc:sldMkLst>
        <pc:spChg chg="del">
          <ac:chgData name="COSMAS, Leonard" userId="471218ac-a581-45bf-aee3-dadff899149b" providerId="ADAL" clId="{C327B46B-20DF-4B8F-BD02-0DD303D9A708}" dt="2022-10-20T09:09:17.728" v="6"/>
          <ac:spMkLst>
            <pc:docMk/>
            <pc:sldMk cId="279866597" sldId="509"/>
            <ac:spMk id="23" creationId="{42A4FC2C-047E-45A5-965D-8E1E3BF09BC6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D326A-66D3-49F5-AD95-D50B6CB1B0C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D3B9F7-06AF-4AA0-B51C-6916A8971A70}">
      <dgm:prSet custT="1"/>
      <dgm:spPr/>
      <dgm:t>
        <a:bodyPr/>
        <a:lstStyle/>
        <a:p>
          <a:r>
            <a:rPr lang="en-GB" sz="2800" dirty="0"/>
            <a:t>Background</a:t>
          </a:r>
          <a:endParaRPr lang="en-US" sz="2800" dirty="0"/>
        </a:p>
      </dgm:t>
    </dgm:pt>
    <dgm:pt modelId="{5B0AE638-2FF8-4BE7-A8C6-BAC17C7A5EAF}" type="parTrans" cxnId="{9392C931-49E4-437F-98B5-12076560A019}">
      <dgm:prSet/>
      <dgm:spPr/>
      <dgm:t>
        <a:bodyPr/>
        <a:lstStyle/>
        <a:p>
          <a:endParaRPr lang="en-US" sz="2800"/>
        </a:p>
      </dgm:t>
    </dgm:pt>
    <dgm:pt modelId="{8A600DAF-AF99-4440-89C5-69564E461EAA}" type="sibTrans" cxnId="{9392C931-49E4-437F-98B5-12076560A019}">
      <dgm:prSet/>
      <dgm:spPr/>
      <dgm:t>
        <a:bodyPr/>
        <a:lstStyle/>
        <a:p>
          <a:endParaRPr lang="en-US" sz="2800"/>
        </a:p>
      </dgm:t>
    </dgm:pt>
    <dgm:pt modelId="{AB4710EC-B85D-43AE-A0D0-B2BE7C2D5620}">
      <dgm:prSet custT="1"/>
      <dgm:spPr/>
      <dgm:t>
        <a:bodyPr/>
        <a:lstStyle/>
        <a:p>
          <a:r>
            <a:rPr lang="en-GB" sz="2800"/>
            <a:t>Death Registration in Kenya</a:t>
          </a:r>
          <a:endParaRPr lang="en-US" sz="2800"/>
        </a:p>
      </dgm:t>
    </dgm:pt>
    <dgm:pt modelId="{8B37266B-2495-45B5-92CE-8871C2E130E4}" type="parTrans" cxnId="{9A7CFC34-B42C-4559-A6CE-431811008057}">
      <dgm:prSet/>
      <dgm:spPr/>
      <dgm:t>
        <a:bodyPr/>
        <a:lstStyle/>
        <a:p>
          <a:endParaRPr lang="en-US" sz="2800"/>
        </a:p>
      </dgm:t>
    </dgm:pt>
    <dgm:pt modelId="{99A7B151-1F83-40F3-B83B-C5F40A96CDBC}" type="sibTrans" cxnId="{9A7CFC34-B42C-4559-A6CE-431811008057}">
      <dgm:prSet/>
      <dgm:spPr/>
      <dgm:t>
        <a:bodyPr/>
        <a:lstStyle/>
        <a:p>
          <a:endParaRPr lang="en-US" sz="2800"/>
        </a:p>
      </dgm:t>
    </dgm:pt>
    <dgm:pt modelId="{D799BB3E-C89D-46BA-9262-4966114339AD}">
      <dgm:prSet custT="1"/>
      <dgm:spPr/>
      <dgm:t>
        <a:bodyPr/>
        <a:lstStyle/>
        <a:p>
          <a:r>
            <a:rPr lang="en-GB" sz="2800"/>
            <a:t>Challenges</a:t>
          </a:r>
          <a:endParaRPr lang="en-US" sz="2800"/>
        </a:p>
      </dgm:t>
    </dgm:pt>
    <dgm:pt modelId="{13C9E5E9-5CEC-4637-8556-7292E26B4D4D}" type="parTrans" cxnId="{52BB07FE-FA3C-42D5-B490-CBDD1DEF75FF}">
      <dgm:prSet/>
      <dgm:spPr/>
      <dgm:t>
        <a:bodyPr/>
        <a:lstStyle/>
        <a:p>
          <a:endParaRPr lang="en-US" sz="2800"/>
        </a:p>
      </dgm:t>
    </dgm:pt>
    <dgm:pt modelId="{2CC52FDF-9EC4-4658-A284-DDDFC847C5A7}" type="sibTrans" cxnId="{52BB07FE-FA3C-42D5-B490-CBDD1DEF75FF}">
      <dgm:prSet/>
      <dgm:spPr/>
      <dgm:t>
        <a:bodyPr/>
        <a:lstStyle/>
        <a:p>
          <a:endParaRPr lang="en-US" sz="2800"/>
        </a:p>
      </dgm:t>
    </dgm:pt>
    <dgm:pt modelId="{95A9C2CD-FF15-47C9-9506-DA18591956F4}">
      <dgm:prSet custT="1"/>
      <dgm:spPr/>
      <dgm:t>
        <a:bodyPr/>
        <a:lstStyle/>
        <a:p>
          <a:r>
            <a:rPr lang="en-GB" sz="2800"/>
            <a:t>Lessons learned</a:t>
          </a:r>
          <a:endParaRPr lang="en-US" sz="2800"/>
        </a:p>
      </dgm:t>
    </dgm:pt>
    <dgm:pt modelId="{68E0FDBD-94C4-4678-BF9E-41E17AF88788}" type="parTrans" cxnId="{C5AAE235-F899-477D-A83C-46EEF96BE463}">
      <dgm:prSet/>
      <dgm:spPr/>
      <dgm:t>
        <a:bodyPr/>
        <a:lstStyle/>
        <a:p>
          <a:endParaRPr lang="en-US" sz="2800"/>
        </a:p>
      </dgm:t>
    </dgm:pt>
    <dgm:pt modelId="{876AF08A-8C3F-4480-B7E9-23C99A8381BE}" type="sibTrans" cxnId="{C5AAE235-F899-477D-A83C-46EEF96BE463}">
      <dgm:prSet/>
      <dgm:spPr/>
      <dgm:t>
        <a:bodyPr/>
        <a:lstStyle/>
        <a:p>
          <a:endParaRPr lang="en-US" sz="2800"/>
        </a:p>
      </dgm:t>
    </dgm:pt>
    <dgm:pt modelId="{EFBCF614-063F-42EB-BD24-12E619B1997C}">
      <dgm:prSet custT="1"/>
      <dgm:spPr/>
      <dgm:t>
        <a:bodyPr/>
        <a:lstStyle/>
        <a:p>
          <a:r>
            <a:rPr lang="en-GB" sz="2800" dirty="0"/>
            <a:t>Recommended Best Practices</a:t>
          </a:r>
          <a:endParaRPr lang="en-US" sz="2800" dirty="0"/>
        </a:p>
      </dgm:t>
    </dgm:pt>
    <dgm:pt modelId="{2FE0A407-F509-40F9-9BF4-0EB9ACF23F0A}" type="parTrans" cxnId="{77BC6AA9-8556-4F98-B0AF-26BDC9B84EE6}">
      <dgm:prSet/>
      <dgm:spPr/>
      <dgm:t>
        <a:bodyPr/>
        <a:lstStyle/>
        <a:p>
          <a:endParaRPr lang="en-US" sz="2800"/>
        </a:p>
      </dgm:t>
    </dgm:pt>
    <dgm:pt modelId="{9CB4714B-7FC4-4B94-9B41-0BC93706D3AB}" type="sibTrans" cxnId="{77BC6AA9-8556-4F98-B0AF-26BDC9B84EE6}">
      <dgm:prSet/>
      <dgm:spPr/>
      <dgm:t>
        <a:bodyPr/>
        <a:lstStyle/>
        <a:p>
          <a:endParaRPr lang="en-US" sz="2800"/>
        </a:p>
      </dgm:t>
    </dgm:pt>
    <dgm:pt modelId="{AD57E42D-A178-463C-B547-BCBE3487B150}" type="pres">
      <dgm:prSet presAssocID="{4C1D326A-66D3-49F5-AD95-D50B6CB1B0C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A33501-EAB3-442B-9494-6D556F3513BC}" type="pres">
      <dgm:prSet presAssocID="{BCD3B9F7-06AF-4AA0-B51C-6916A8971A70}" presName="thickLine" presStyleLbl="alignNode1" presStyleIdx="0" presStyleCnt="5"/>
      <dgm:spPr/>
    </dgm:pt>
    <dgm:pt modelId="{C32622C3-1654-442D-B466-F09CCA464291}" type="pres">
      <dgm:prSet presAssocID="{BCD3B9F7-06AF-4AA0-B51C-6916A8971A70}" presName="horz1" presStyleCnt="0"/>
      <dgm:spPr/>
    </dgm:pt>
    <dgm:pt modelId="{D5AAC044-6357-43CB-9F80-3BD899C6E89C}" type="pres">
      <dgm:prSet presAssocID="{BCD3B9F7-06AF-4AA0-B51C-6916A8971A70}" presName="tx1" presStyleLbl="revTx" presStyleIdx="0" presStyleCnt="5"/>
      <dgm:spPr/>
      <dgm:t>
        <a:bodyPr/>
        <a:lstStyle/>
        <a:p>
          <a:endParaRPr lang="en-US"/>
        </a:p>
      </dgm:t>
    </dgm:pt>
    <dgm:pt modelId="{EAA08D5C-2EF3-4DEE-965F-D0A2666AA6B6}" type="pres">
      <dgm:prSet presAssocID="{BCD3B9F7-06AF-4AA0-B51C-6916A8971A70}" presName="vert1" presStyleCnt="0"/>
      <dgm:spPr/>
    </dgm:pt>
    <dgm:pt modelId="{1E37B9C5-F99A-4912-8B9A-8897F750CEA9}" type="pres">
      <dgm:prSet presAssocID="{AB4710EC-B85D-43AE-A0D0-B2BE7C2D5620}" presName="thickLine" presStyleLbl="alignNode1" presStyleIdx="1" presStyleCnt="5"/>
      <dgm:spPr/>
    </dgm:pt>
    <dgm:pt modelId="{B0A47CEE-3A03-47F4-9AE1-7D07FB8C5D2E}" type="pres">
      <dgm:prSet presAssocID="{AB4710EC-B85D-43AE-A0D0-B2BE7C2D5620}" presName="horz1" presStyleCnt="0"/>
      <dgm:spPr/>
    </dgm:pt>
    <dgm:pt modelId="{47D0E990-7A85-4D34-ABD1-A33E391D9ABF}" type="pres">
      <dgm:prSet presAssocID="{AB4710EC-B85D-43AE-A0D0-B2BE7C2D5620}" presName="tx1" presStyleLbl="revTx" presStyleIdx="1" presStyleCnt="5"/>
      <dgm:spPr/>
      <dgm:t>
        <a:bodyPr/>
        <a:lstStyle/>
        <a:p>
          <a:endParaRPr lang="en-US"/>
        </a:p>
      </dgm:t>
    </dgm:pt>
    <dgm:pt modelId="{9B9276EB-A5C5-43F4-BAF4-404750F8F4C4}" type="pres">
      <dgm:prSet presAssocID="{AB4710EC-B85D-43AE-A0D0-B2BE7C2D5620}" presName="vert1" presStyleCnt="0"/>
      <dgm:spPr/>
    </dgm:pt>
    <dgm:pt modelId="{749426C3-279D-4417-9146-C2B660EDCB7C}" type="pres">
      <dgm:prSet presAssocID="{D799BB3E-C89D-46BA-9262-4966114339AD}" presName="thickLine" presStyleLbl="alignNode1" presStyleIdx="2" presStyleCnt="5"/>
      <dgm:spPr/>
    </dgm:pt>
    <dgm:pt modelId="{6AB980E0-E71D-4965-89B7-2014B5C1DE8A}" type="pres">
      <dgm:prSet presAssocID="{D799BB3E-C89D-46BA-9262-4966114339AD}" presName="horz1" presStyleCnt="0"/>
      <dgm:spPr/>
    </dgm:pt>
    <dgm:pt modelId="{CEB7FE65-0272-4FF7-A047-FD13F1950D0C}" type="pres">
      <dgm:prSet presAssocID="{D799BB3E-C89D-46BA-9262-4966114339AD}" presName="tx1" presStyleLbl="revTx" presStyleIdx="2" presStyleCnt="5"/>
      <dgm:spPr/>
      <dgm:t>
        <a:bodyPr/>
        <a:lstStyle/>
        <a:p>
          <a:endParaRPr lang="en-US"/>
        </a:p>
      </dgm:t>
    </dgm:pt>
    <dgm:pt modelId="{36E63DE8-AFA0-4EA8-A747-CB4C74FA917C}" type="pres">
      <dgm:prSet presAssocID="{D799BB3E-C89D-46BA-9262-4966114339AD}" presName="vert1" presStyleCnt="0"/>
      <dgm:spPr/>
    </dgm:pt>
    <dgm:pt modelId="{8EF1608D-A698-4FEA-A6A4-2F37F8184822}" type="pres">
      <dgm:prSet presAssocID="{95A9C2CD-FF15-47C9-9506-DA18591956F4}" presName="thickLine" presStyleLbl="alignNode1" presStyleIdx="3" presStyleCnt="5"/>
      <dgm:spPr/>
    </dgm:pt>
    <dgm:pt modelId="{C5B3290E-E9F6-41E1-8B4F-8618FF138CED}" type="pres">
      <dgm:prSet presAssocID="{95A9C2CD-FF15-47C9-9506-DA18591956F4}" presName="horz1" presStyleCnt="0"/>
      <dgm:spPr/>
    </dgm:pt>
    <dgm:pt modelId="{A99E317C-16FE-401C-8206-9A4E6C92D249}" type="pres">
      <dgm:prSet presAssocID="{95A9C2CD-FF15-47C9-9506-DA18591956F4}" presName="tx1" presStyleLbl="revTx" presStyleIdx="3" presStyleCnt="5"/>
      <dgm:spPr/>
      <dgm:t>
        <a:bodyPr/>
        <a:lstStyle/>
        <a:p>
          <a:endParaRPr lang="en-US"/>
        </a:p>
      </dgm:t>
    </dgm:pt>
    <dgm:pt modelId="{41023FD9-B0AB-48B4-A3BB-83A13A24D9FE}" type="pres">
      <dgm:prSet presAssocID="{95A9C2CD-FF15-47C9-9506-DA18591956F4}" presName="vert1" presStyleCnt="0"/>
      <dgm:spPr/>
    </dgm:pt>
    <dgm:pt modelId="{ADAD918F-D000-4106-8342-B6DBE86766D7}" type="pres">
      <dgm:prSet presAssocID="{EFBCF614-063F-42EB-BD24-12E619B1997C}" presName="thickLine" presStyleLbl="alignNode1" presStyleIdx="4" presStyleCnt="5"/>
      <dgm:spPr/>
    </dgm:pt>
    <dgm:pt modelId="{0D4ED6C1-F404-4360-84F0-28F5073B8458}" type="pres">
      <dgm:prSet presAssocID="{EFBCF614-063F-42EB-BD24-12E619B1997C}" presName="horz1" presStyleCnt="0"/>
      <dgm:spPr/>
    </dgm:pt>
    <dgm:pt modelId="{D4DBD0B2-4AD1-4D89-A7AE-0A629A80CBDE}" type="pres">
      <dgm:prSet presAssocID="{EFBCF614-063F-42EB-BD24-12E619B1997C}" presName="tx1" presStyleLbl="revTx" presStyleIdx="4" presStyleCnt="5"/>
      <dgm:spPr/>
      <dgm:t>
        <a:bodyPr/>
        <a:lstStyle/>
        <a:p>
          <a:endParaRPr lang="en-US"/>
        </a:p>
      </dgm:t>
    </dgm:pt>
    <dgm:pt modelId="{953F0052-4C17-4310-872C-D517F8654CF4}" type="pres">
      <dgm:prSet presAssocID="{EFBCF614-063F-42EB-BD24-12E619B1997C}" presName="vert1" presStyleCnt="0"/>
      <dgm:spPr/>
    </dgm:pt>
  </dgm:ptLst>
  <dgm:cxnLst>
    <dgm:cxn modelId="{994E3160-73B5-43D6-8FE6-A2E76704BA7E}" type="presOf" srcId="{95A9C2CD-FF15-47C9-9506-DA18591956F4}" destId="{A99E317C-16FE-401C-8206-9A4E6C92D249}" srcOrd="0" destOrd="0" presId="urn:microsoft.com/office/officeart/2008/layout/LinedList"/>
    <dgm:cxn modelId="{86ACDFE9-30BA-4E45-96A9-7788E79897AB}" type="presOf" srcId="{BCD3B9F7-06AF-4AA0-B51C-6916A8971A70}" destId="{D5AAC044-6357-43CB-9F80-3BD899C6E89C}" srcOrd="0" destOrd="0" presId="urn:microsoft.com/office/officeart/2008/layout/LinedList"/>
    <dgm:cxn modelId="{3E787D39-DD83-482A-8CAE-D70274DB10B8}" type="presOf" srcId="{EFBCF614-063F-42EB-BD24-12E619B1997C}" destId="{D4DBD0B2-4AD1-4D89-A7AE-0A629A80CBDE}" srcOrd="0" destOrd="0" presId="urn:microsoft.com/office/officeart/2008/layout/LinedList"/>
    <dgm:cxn modelId="{9A7CFC34-B42C-4559-A6CE-431811008057}" srcId="{4C1D326A-66D3-49F5-AD95-D50B6CB1B0CD}" destId="{AB4710EC-B85D-43AE-A0D0-B2BE7C2D5620}" srcOrd="1" destOrd="0" parTransId="{8B37266B-2495-45B5-92CE-8871C2E130E4}" sibTransId="{99A7B151-1F83-40F3-B83B-C5F40A96CDBC}"/>
    <dgm:cxn modelId="{52BB07FE-FA3C-42D5-B490-CBDD1DEF75FF}" srcId="{4C1D326A-66D3-49F5-AD95-D50B6CB1B0CD}" destId="{D799BB3E-C89D-46BA-9262-4966114339AD}" srcOrd="2" destOrd="0" parTransId="{13C9E5E9-5CEC-4637-8556-7292E26B4D4D}" sibTransId="{2CC52FDF-9EC4-4658-A284-DDDFC847C5A7}"/>
    <dgm:cxn modelId="{1522DD31-A721-4EB5-9FD0-6541F61F040D}" type="presOf" srcId="{AB4710EC-B85D-43AE-A0D0-B2BE7C2D5620}" destId="{47D0E990-7A85-4D34-ABD1-A33E391D9ABF}" srcOrd="0" destOrd="0" presId="urn:microsoft.com/office/officeart/2008/layout/LinedList"/>
    <dgm:cxn modelId="{8FBE78BB-D85E-458F-BE19-BF08D1CC849C}" type="presOf" srcId="{D799BB3E-C89D-46BA-9262-4966114339AD}" destId="{CEB7FE65-0272-4FF7-A047-FD13F1950D0C}" srcOrd="0" destOrd="0" presId="urn:microsoft.com/office/officeart/2008/layout/LinedList"/>
    <dgm:cxn modelId="{0242F491-4584-4235-A390-6273F39C9C7E}" type="presOf" srcId="{4C1D326A-66D3-49F5-AD95-D50B6CB1B0CD}" destId="{AD57E42D-A178-463C-B547-BCBE3487B150}" srcOrd="0" destOrd="0" presId="urn:microsoft.com/office/officeart/2008/layout/LinedList"/>
    <dgm:cxn modelId="{77BC6AA9-8556-4F98-B0AF-26BDC9B84EE6}" srcId="{4C1D326A-66D3-49F5-AD95-D50B6CB1B0CD}" destId="{EFBCF614-063F-42EB-BD24-12E619B1997C}" srcOrd="4" destOrd="0" parTransId="{2FE0A407-F509-40F9-9BF4-0EB9ACF23F0A}" sibTransId="{9CB4714B-7FC4-4B94-9B41-0BC93706D3AB}"/>
    <dgm:cxn modelId="{C5AAE235-F899-477D-A83C-46EEF96BE463}" srcId="{4C1D326A-66D3-49F5-AD95-D50B6CB1B0CD}" destId="{95A9C2CD-FF15-47C9-9506-DA18591956F4}" srcOrd="3" destOrd="0" parTransId="{68E0FDBD-94C4-4678-BF9E-41E17AF88788}" sibTransId="{876AF08A-8C3F-4480-B7E9-23C99A8381BE}"/>
    <dgm:cxn modelId="{9392C931-49E4-437F-98B5-12076560A019}" srcId="{4C1D326A-66D3-49F5-AD95-D50B6CB1B0CD}" destId="{BCD3B9F7-06AF-4AA0-B51C-6916A8971A70}" srcOrd="0" destOrd="0" parTransId="{5B0AE638-2FF8-4BE7-A8C6-BAC17C7A5EAF}" sibTransId="{8A600DAF-AF99-4440-89C5-69564E461EAA}"/>
    <dgm:cxn modelId="{65BCD529-2080-4B49-9D67-FA58F008F236}" type="presParOf" srcId="{AD57E42D-A178-463C-B547-BCBE3487B150}" destId="{D9A33501-EAB3-442B-9494-6D556F3513BC}" srcOrd="0" destOrd="0" presId="urn:microsoft.com/office/officeart/2008/layout/LinedList"/>
    <dgm:cxn modelId="{343877A5-358F-4074-897E-2291F428E46C}" type="presParOf" srcId="{AD57E42D-A178-463C-B547-BCBE3487B150}" destId="{C32622C3-1654-442D-B466-F09CCA464291}" srcOrd="1" destOrd="0" presId="urn:microsoft.com/office/officeart/2008/layout/LinedList"/>
    <dgm:cxn modelId="{7E612017-91E8-4D82-8C56-6C17EBD92399}" type="presParOf" srcId="{C32622C3-1654-442D-B466-F09CCA464291}" destId="{D5AAC044-6357-43CB-9F80-3BD899C6E89C}" srcOrd="0" destOrd="0" presId="urn:microsoft.com/office/officeart/2008/layout/LinedList"/>
    <dgm:cxn modelId="{9E5C3F52-3FA5-48D0-8344-AD666D9A004A}" type="presParOf" srcId="{C32622C3-1654-442D-B466-F09CCA464291}" destId="{EAA08D5C-2EF3-4DEE-965F-D0A2666AA6B6}" srcOrd="1" destOrd="0" presId="urn:microsoft.com/office/officeart/2008/layout/LinedList"/>
    <dgm:cxn modelId="{2FDA824A-3AF3-465C-8F9D-58C15C6EFE7F}" type="presParOf" srcId="{AD57E42D-A178-463C-B547-BCBE3487B150}" destId="{1E37B9C5-F99A-4912-8B9A-8897F750CEA9}" srcOrd="2" destOrd="0" presId="urn:microsoft.com/office/officeart/2008/layout/LinedList"/>
    <dgm:cxn modelId="{D7BD867A-9104-4C49-B830-0FF709214751}" type="presParOf" srcId="{AD57E42D-A178-463C-B547-BCBE3487B150}" destId="{B0A47CEE-3A03-47F4-9AE1-7D07FB8C5D2E}" srcOrd="3" destOrd="0" presId="urn:microsoft.com/office/officeart/2008/layout/LinedList"/>
    <dgm:cxn modelId="{74FC6533-65C1-47EB-8424-0473F1D8E45A}" type="presParOf" srcId="{B0A47CEE-3A03-47F4-9AE1-7D07FB8C5D2E}" destId="{47D0E990-7A85-4D34-ABD1-A33E391D9ABF}" srcOrd="0" destOrd="0" presId="urn:microsoft.com/office/officeart/2008/layout/LinedList"/>
    <dgm:cxn modelId="{DA756102-FEC6-459C-85CA-1DFE89D98EE9}" type="presParOf" srcId="{B0A47CEE-3A03-47F4-9AE1-7D07FB8C5D2E}" destId="{9B9276EB-A5C5-43F4-BAF4-404750F8F4C4}" srcOrd="1" destOrd="0" presId="urn:microsoft.com/office/officeart/2008/layout/LinedList"/>
    <dgm:cxn modelId="{BAC5BA8B-CF8A-4B1C-AC7D-74F9C650E08A}" type="presParOf" srcId="{AD57E42D-A178-463C-B547-BCBE3487B150}" destId="{749426C3-279D-4417-9146-C2B660EDCB7C}" srcOrd="4" destOrd="0" presId="urn:microsoft.com/office/officeart/2008/layout/LinedList"/>
    <dgm:cxn modelId="{FCAC1497-31E4-480B-89C7-C9F51B8AEE3D}" type="presParOf" srcId="{AD57E42D-A178-463C-B547-BCBE3487B150}" destId="{6AB980E0-E71D-4965-89B7-2014B5C1DE8A}" srcOrd="5" destOrd="0" presId="urn:microsoft.com/office/officeart/2008/layout/LinedList"/>
    <dgm:cxn modelId="{BA761545-DE7B-4112-9CE8-29A63F8D9721}" type="presParOf" srcId="{6AB980E0-E71D-4965-89B7-2014B5C1DE8A}" destId="{CEB7FE65-0272-4FF7-A047-FD13F1950D0C}" srcOrd="0" destOrd="0" presId="urn:microsoft.com/office/officeart/2008/layout/LinedList"/>
    <dgm:cxn modelId="{75D5B27C-F683-4517-A6DA-CB4DB1133572}" type="presParOf" srcId="{6AB980E0-E71D-4965-89B7-2014B5C1DE8A}" destId="{36E63DE8-AFA0-4EA8-A747-CB4C74FA917C}" srcOrd="1" destOrd="0" presId="urn:microsoft.com/office/officeart/2008/layout/LinedList"/>
    <dgm:cxn modelId="{2EB933AD-E4D8-4FEE-8470-E69F438249C0}" type="presParOf" srcId="{AD57E42D-A178-463C-B547-BCBE3487B150}" destId="{8EF1608D-A698-4FEA-A6A4-2F37F8184822}" srcOrd="6" destOrd="0" presId="urn:microsoft.com/office/officeart/2008/layout/LinedList"/>
    <dgm:cxn modelId="{8DF4310C-AEEC-45CC-91A3-F61602997BA5}" type="presParOf" srcId="{AD57E42D-A178-463C-B547-BCBE3487B150}" destId="{C5B3290E-E9F6-41E1-8B4F-8618FF138CED}" srcOrd="7" destOrd="0" presId="urn:microsoft.com/office/officeart/2008/layout/LinedList"/>
    <dgm:cxn modelId="{EFBEFEBB-8417-42D1-AD6B-903848DA8C1D}" type="presParOf" srcId="{C5B3290E-E9F6-41E1-8B4F-8618FF138CED}" destId="{A99E317C-16FE-401C-8206-9A4E6C92D249}" srcOrd="0" destOrd="0" presId="urn:microsoft.com/office/officeart/2008/layout/LinedList"/>
    <dgm:cxn modelId="{FB191637-EC9C-4CC6-B854-0E440B66E1A7}" type="presParOf" srcId="{C5B3290E-E9F6-41E1-8B4F-8618FF138CED}" destId="{41023FD9-B0AB-48B4-A3BB-83A13A24D9FE}" srcOrd="1" destOrd="0" presId="urn:microsoft.com/office/officeart/2008/layout/LinedList"/>
    <dgm:cxn modelId="{E31E10A3-CCBC-4C1A-8FA7-A003B58022BB}" type="presParOf" srcId="{AD57E42D-A178-463C-B547-BCBE3487B150}" destId="{ADAD918F-D000-4106-8342-B6DBE86766D7}" srcOrd="8" destOrd="0" presId="urn:microsoft.com/office/officeart/2008/layout/LinedList"/>
    <dgm:cxn modelId="{7A605356-9D7F-4A39-8489-2A4CDC0E2CCE}" type="presParOf" srcId="{AD57E42D-A178-463C-B547-BCBE3487B150}" destId="{0D4ED6C1-F404-4360-84F0-28F5073B8458}" srcOrd="9" destOrd="0" presId="urn:microsoft.com/office/officeart/2008/layout/LinedList"/>
    <dgm:cxn modelId="{AC99925D-7047-4A85-A189-2C265F9EFEF6}" type="presParOf" srcId="{0D4ED6C1-F404-4360-84F0-28F5073B8458}" destId="{D4DBD0B2-4AD1-4D89-A7AE-0A629A80CBDE}" srcOrd="0" destOrd="0" presId="urn:microsoft.com/office/officeart/2008/layout/LinedList"/>
    <dgm:cxn modelId="{1D354BCB-9DAC-4007-9B5F-67680F138412}" type="presParOf" srcId="{0D4ED6C1-F404-4360-84F0-28F5073B8458}" destId="{953F0052-4C17-4310-872C-D517F8654CF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99251F-703C-4DF4-B7AE-C1ADF2352DBC}" type="doc">
      <dgm:prSet loTypeId="urn:microsoft.com/office/officeart/2005/8/layout/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1122BC54-CACC-4E3C-B041-4619D08E44EA}">
      <dgm:prSet custT="1"/>
      <dgm:spPr/>
      <dgm:t>
        <a:bodyPr/>
        <a:lstStyle/>
        <a:p>
          <a:r>
            <a:rPr lang="en-US" sz="2400" dirty="0"/>
            <a:t>The Civil Registration Services (CRS) Department in Kenya  is under the Ministry of Interior &amp; Coordination of National Government</a:t>
          </a:r>
          <a:r>
            <a:rPr lang="en-US" sz="1500" dirty="0"/>
            <a:t>.</a:t>
          </a:r>
        </a:p>
      </dgm:t>
    </dgm:pt>
    <dgm:pt modelId="{CA5086BB-14FB-499C-BFA6-4F1B14676DAA}" type="parTrans" cxnId="{369C04BA-1914-4C25-8B5D-958F094BFE5D}">
      <dgm:prSet/>
      <dgm:spPr/>
      <dgm:t>
        <a:bodyPr/>
        <a:lstStyle/>
        <a:p>
          <a:endParaRPr lang="en-US"/>
        </a:p>
      </dgm:t>
    </dgm:pt>
    <dgm:pt modelId="{AD60554E-15C7-42CA-B0A3-787D6C9ECA6A}" type="sibTrans" cxnId="{369C04BA-1914-4C25-8B5D-958F094BFE5D}">
      <dgm:prSet/>
      <dgm:spPr/>
      <dgm:t>
        <a:bodyPr/>
        <a:lstStyle/>
        <a:p>
          <a:endParaRPr lang="en-US"/>
        </a:p>
      </dgm:t>
    </dgm:pt>
    <dgm:pt modelId="{3B5DE994-B415-4540-84C2-23EFBAFCC6FC}">
      <dgm:prSet custT="1"/>
      <dgm:spPr/>
      <dgm:t>
        <a:bodyPr/>
        <a:lstStyle/>
        <a:p>
          <a:r>
            <a:rPr lang="en-US" sz="2800" dirty="0"/>
            <a:t>The department derives its mandate from:</a:t>
          </a:r>
        </a:p>
      </dgm:t>
    </dgm:pt>
    <dgm:pt modelId="{86A1C86C-6671-41E3-95EE-4848333F7A61}" type="parTrans" cxnId="{842FE824-CBEE-455C-B209-7E0C94577B04}">
      <dgm:prSet/>
      <dgm:spPr/>
      <dgm:t>
        <a:bodyPr/>
        <a:lstStyle/>
        <a:p>
          <a:endParaRPr lang="en-US"/>
        </a:p>
      </dgm:t>
    </dgm:pt>
    <dgm:pt modelId="{FECD078C-2932-422D-8F0B-E78DB22685DD}" type="sibTrans" cxnId="{842FE824-CBEE-455C-B209-7E0C94577B04}">
      <dgm:prSet/>
      <dgm:spPr/>
      <dgm:t>
        <a:bodyPr/>
        <a:lstStyle/>
        <a:p>
          <a:endParaRPr lang="en-US"/>
        </a:p>
      </dgm:t>
    </dgm:pt>
    <dgm:pt modelId="{5A0C9A58-7106-4380-8D20-7892943C4DB1}">
      <dgm:prSet custT="1"/>
      <dgm:spPr/>
      <dgm:t>
        <a:bodyPr/>
        <a:lstStyle/>
        <a:p>
          <a:r>
            <a:rPr lang="en-US" sz="1600" b="1" dirty="0"/>
            <a:t>The Constitution of Kenya 2010 Chapter 3 on Citizenship, </a:t>
          </a:r>
          <a:r>
            <a:rPr lang="sw-KE" sz="1600" b="1" dirty="0"/>
            <a:t>Article 53 (1) on the rights of a child</a:t>
          </a:r>
          <a:endParaRPr lang="en-US" sz="1600" b="1" dirty="0"/>
        </a:p>
      </dgm:t>
    </dgm:pt>
    <dgm:pt modelId="{752F7707-0605-4FE6-9FE2-5B99AB6DF54D}" type="parTrans" cxnId="{693B6AE5-5EC4-4B97-A845-0EC973A22909}">
      <dgm:prSet/>
      <dgm:spPr/>
      <dgm:t>
        <a:bodyPr/>
        <a:lstStyle/>
        <a:p>
          <a:endParaRPr lang="en-US"/>
        </a:p>
      </dgm:t>
    </dgm:pt>
    <dgm:pt modelId="{2B81497C-C6BA-41EB-9563-A77D0725D9C3}" type="sibTrans" cxnId="{693B6AE5-5EC4-4B97-A845-0EC973A22909}">
      <dgm:prSet/>
      <dgm:spPr/>
      <dgm:t>
        <a:bodyPr/>
        <a:lstStyle/>
        <a:p>
          <a:endParaRPr lang="en-US"/>
        </a:p>
      </dgm:t>
    </dgm:pt>
    <dgm:pt modelId="{35EFA90A-76D3-4F7F-83E1-9C4D0CB90BE2}">
      <dgm:prSet custT="1"/>
      <dgm:spPr/>
      <dgm:t>
        <a:bodyPr/>
        <a:lstStyle/>
        <a:p>
          <a:r>
            <a:rPr lang="en-US" sz="1800" b="1" dirty="0"/>
            <a:t>The Births and Deaths Registration Act  CAP 149</a:t>
          </a:r>
        </a:p>
      </dgm:t>
    </dgm:pt>
    <dgm:pt modelId="{5876291A-230B-4E33-80FE-F8B4492C79A3}" type="parTrans" cxnId="{C8275938-6E17-45F6-AA72-A38E8DB4A829}">
      <dgm:prSet/>
      <dgm:spPr/>
      <dgm:t>
        <a:bodyPr/>
        <a:lstStyle/>
        <a:p>
          <a:endParaRPr lang="en-US"/>
        </a:p>
      </dgm:t>
    </dgm:pt>
    <dgm:pt modelId="{04F6108A-6DF2-4ECE-9B89-3DCA10ADD36B}" type="sibTrans" cxnId="{C8275938-6E17-45F6-AA72-A38E8DB4A829}">
      <dgm:prSet/>
      <dgm:spPr/>
      <dgm:t>
        <a:bodyPr/>
        <a:lstStyle/>
        <a:p>
          <a:endParaRPr lang="en-US"/>
        </a:p>
      </dgm:t>
    </dgm:pt>
    <dgm:pt modelId="{BB24F0DC-AE45-444B-AA64-650FC92AAD19}">
      <dgm:prSet custT="1"/>
      <dgm:spPr/>
      <dgm:t>
        <a:bodyPr/>
        <a:lstStyle/>
        <a:p>
          <a:r>
            <a:rPr lang="en-US" sz="1800" b="1" dirty="0"/>
            <a:t>The legitimacy Act Cap 145</a:t>
          </a:r>
        </a:p>
      </dgm:t>
    </dgm:pt>
    <dgm:pt modelId="{7B9C22C9-3AF6-49C3-986E-802477D76FBC}" type="parTrans" cxnId="{524D3E52-3972-424E-8B25-BA805FC04FB1}">
      <dgm:prSet/>
      <dgm:spPr/>
      <dgm:t>
        <a:bodyPr/>
        <a:lstStyle/>
        <a:p>
          <a:endParaRPr lang="en-US"/>
        </a:p>
      </dgm:t>
    </dgm:pt>
    <dgm:pt modelId="{B0F0D381-A012-44E3-B6C7-7D450483DF03}" type="sibTrans" cxnId="{524D3E52-3972-424E-8B25-BA805FC04FB1}">
      <dgm:prSet/>
      <dgm:spPr/>
      <dgm:t>
        <a:bodyPr/>
        <a:lstStyle/>
        <a:p>
          <a:endParaRPr lang="en-US"/>
        </a:p>
      </dgm:t>
    </dgm:pt>
    <dgm:pt modelId="{BBE0A2C5-3710-4D1C-8604-0C4DD698EC1C}">
      <dgm:prSet custT="1"/>
      <dgm:spPr/>
      <dgm:t>
        <a:bodyPr/>
        <a:lstStyle/>
        <a:p>
          <a:r>
            <a:rPr lang="en-US" sz="1800" b="1" dirty="0"/>
            <a:t>Other related statutes, </a:t>
          </a:r>
          <a:r>
            <a:rPr lang="en-US" sz="1800" b="1" dirty="0" err="1"/>
            <a:t>eg</a:t>
          </a:r>
          <a:r>
            <a:rPr lang="en-US" sz="1800" b="1" dirty="0"/>
            <a:t>, the Children's Act </a:t>
          </a:r>
        </a:p>
      </dgm:t>
    </dgm:pt>
    <dgm:pt modelId="{083D20A6-A259-4DF0-B266-A196FF59B316}" type="parTrans" cxnId="{BFBEEF17-9CBB-408E-9D42-88B01E7B3719}">
      <dgm:prSet/>
      <dgm:spPr/>
      <dgm:t>
        <a:bodyPr/>
        <a:lstStyle/>
        <a:p>
          <a:endParaRPr lang="en-US"/>
        </a:p>
      </dgm:t>
    </dgm:pt>
    <dgm:pt modelId="{7D85F753-6933-42AE-AF22-374C805EA12F}" type="sibTrans" cxnId="{BFBEEF17-9CBB-408E-9D42-88B01E7B3719}">
      <dgm:prSet/>
      <dgm:spPr/>
      <dgm:t>
        <a:bodyPr/>
        <a:lstStyle/>
        <a:p>
          <a:endParaRPr lang="en-US"/>
        </a:p>
      </dgm:t>
    </dgm:pt>
    <dgm:pt modelId="{D8CFCF05-D909-4B9E-B401-DC75C2467290}">
      <dgm:prSet/>
      <dgm:spPr/>
      <dgm:t>
        <a:bodyPr/>
        <a:lstStyle/>
        <a:p>
          <a:r>
            <a:rPr lang="en-US" dirty="0"/>
            <a:t>Core Functions</a:t>
          </a:r>
        </a:p>
      </dgm:t>
    </dgm:pt>
    <dgm:pt modelId="{858BB5AF-01F3-46E1-AB47-56F962DF0074}" type="parTrans" cxnId="{EB297354-A801-4834-99A2-1B0A1E7333EC}">
      <dgm:prSet/>
      <dgm:spPr/>
      <dgm:t>
        <a:bodyPr/>
        <a:lstStyle/>
        <a:p>
          <a:endParaRPr lang="en-US"/>
        </a:p>
      </dgm:t>
    </dgm:pt>
    <dgm:pt modelId="{F4FFB93F-DA3A-4A67-8C76-49F2B89451D3}" type="sibTrans" cxnId="{EB297354-A801-4834-99A2-1B0A1E7333EC}">
      <dgm:prSet/>
      <dgm:spPr/>
      <dgm:t>
        <a:bodyPr/>
        <a:lstStyle/>
        <a:p>
          <a:endParaRPr lang="en-US"/>
        </a:p>
      </dgm:t>
    </dgm:pt>
    <dgm:pt modelId="{11116ADE-3785-445D-914B-3487F945940F}">
      <dgm:prSet custT="1"/>
      <dgm:spPr/>
      <dgm:t>
        <a:bodyPr/>
        <a:lstStyle/>
        <a:p>
          <a:pPr>
            <a:buFont typeface="Wingdings" pitchFamily="2" charset="2"/>
            <a:buNone/>
          </a:pPr>
          <a:r>
            <a:rPr lang="en-US" sz="1600" b="1" dirty="0"/>
            <a:t>Registration of all Births &amp; Deaths  occurring in Kenya and of Kenya Citizens occurring abroad</a:t>
          </a:r>
        </a:p>
      </dgm:t>
    </dgm:pt>
    <dgm:pt modelId="{05D93C2D-801F-49F3-92CE-BF05C0603B1B}" type="parTrans" cxnId="{5BF34268-B2E6-4A6B-AC7F-B552EB71636D}">
      <dgm:prSet/>
      <dgm:spPr/>
      <dgm:t>
        <a:bodyPr/>
        <a:lstStyle/>
        <a:p>
          <a:endParaRPr lang="en-US"/>
        </a:p>
      </dgm:t>
    </dgm:pt>
    <dgm:pt modelId="{9EC5E865-33BD-4A04-B143-7F69EF8BB1B5}" type="sibTrans" cxnId="{5BF34268-B2E6-4A6B-AC7F-B552EB71636D}">
      <dgm:prSet/>
      <dgm:spPr/>
      <dgm:t>
        <a:bodyPr/>
        <a:lstStyle/>
        <a:p>
          <a:endParaRPr lang="en-US"/>
        </a:p>
      </dgm:t>
    </dgm:pt>
    <dgm:pt modelId="{1427FDE3-E112-4A02-B327-03E386302F1F}">
      <dgm:prSet custT="1"/>
      <dgm:spPr/>
      <dgm:t>
        <a:bodyPr/>
        <a:lstStyle/>
        <a:p>
          <a:r>
            <a:rPr lang="en-US" sz="1600" b="1" dirty="0"/>
            <a:t>Custody, Security and Preservation of Births and Deaths records created through registration</a:t>
          </a:r>
        </a:p>
      </dgm:t>
    </dgm:pt>
    <dgm:pt modelId="{0DE386A0-845B-4635-9614-B0CE8703ED4E}" type="parTrans" cxnId="{3DA9500F-C3C0-4E23-8A44-2D4A3BADD030}">
      <dgm:prSet/>
      <dgm:spPr/>
      <dgm:t>
        <a:bodyPr/>
        <a:lstStyle/>
        <a:p>
          <a:endParaRPr lang="en-US"/>
        </a:p>
      </dgm:t>
    </dgm:pt>
    <dgm:pt modelId="{CA74FC6C-824A-426D-A4AA-97B7F902EF89}" type="sibTrans" cxnId="{3DA9500F-C3C0-4E23-8A44-2D4A3BADD030}">
      <dgm:prSet/>
      <dgm:spPr/>
      <dgm:t>
        <a:bodyPr/>
        <a:lstStyle/>
        <a:p>
          <a:endParaRPr lang="en-US"/>
        </a:p>
      </dgm:t>
    </dgm:pt>
    <dgm:pt modelId="{86764A3D-FF74-47FC-88F5-700183CFDC01}">
      <dgm:prSet/>
      <dgm:spPr/>
      <dgm:t>
        <a:bodyPr/>
        <a:lstStyle/>
        <a:p>
          <a:r>
            <a:rPr lang="en-US" b="1" dirty="0"/>
            <a:t>Issuance of Births and Deaths Certificates</a:t>
          </a:r>
        </a:p>
      </dgm:t>
    </dgm:pt>
    <dgm:pt modelId="{4C8E75A0-2391-4AC7-BC2B-47D0C261E54B}" type="parTrans" cxnId="{9B2762E4-ED06-4D39-B575-9D47AAD2932E}">
      <dgm:prSet/>
      <dgm:spPr/>
      <dgm:t>
        <a:bodyPr/>
        <a:lstStyle/>
        <a:p>
          <a:endParaRPr lang="en-US"/>
        </a:p>
      </dgm:t>
    </dgm:pt>
    <dgm:pt modelId="{72F847B0-82BA-4DB3-A410-4B7E2D30BBB1}" type="sibTrans" cxnId="{9B2762E4-ED06-4D39-B575-9D47AAD2932E}">
      <dgm:prSet/>
      <dgm:spPr/>
      <dgm:t>
        <a:bodyPr/>
        <a:lstStyle/>
        <a:p>
          <a:endParaRPr lang="en-US"/>
        </a:p>
      </dgm:t>
    </dgm:pt>
    <dgm:pt modelId="{682390F3-137A-480B-BA88-6CEB0D67ED60}">
      <dgm:prSet/>
      <dgm:spPr/>
      <dgm:t>
        <a:bodyPr/>
        <a:lstStyle/>
        <a:p>
          <a:r>
            <a:rPr lang="en-US" b="1" dirty="0"/>
            <a:t>Analysis and dissemination of Vital Statistics from registered events. </a:t>
          </a:r>
        </a:p>
      </dgm:t>
    </dgm:pt>
    <dgm:pt modelId="{B1D77F53-E791-4A92-A6D0-35FF02C6253E}" type="parTrans" cxnId="{D8E41B38-3B7E-4131-A844-C43B4B5E1775}">
      <dgm:prSet/>
      <dgm:spPr/>
      <dgm:t>
        <a:bodyPr/>
        <a:lstStyle/>
        <a:p>
          <a:endParaRPr lang="en-US"/>
        </a:p>
      </dgm:t>
    </dgm:pt>
    <dgm:pt modelId="{F09AD2B3-2611-4C47-99B9-FBF9A16610E4}" type="sibTrans" cxnId="{D8E41B38-3B7E-4131-A844-C43B4B5E1775}">
      <dgm:prSet/>
      <dgm:spPr/>
      <dgm:t>
        <a:bodyPr/>
        <a:lstStyle/>
        <a:p>
          <a:endParaRPr lang="en-US"/>
        </a:p>
      </dgm:t>
    </dgm:pt>
    <dgm:pt modelId="{6FE9AFFC-FE21-4F84-ACDB-DD93E2A035EF}">
      <dgm:prSet custT="1"/>
      <dgm:spPr/>
      <dgm:t>
        <a:bodyPr/>
        <a:lstStyle/>
        <a:p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Mandated to register  births and deaths occurring in Kenya and of Kenyans occurring abroad </a:t>
          </a:r>
          <a:endParaRPr lang="en-US" sz="2000" dirty="0"/>
        </a:p>
      </dgm:t>
    </dgm:pt>
    <dgm:pt modelId="{A6154B4B-30FC-42F5-BBC1-855AA3E569CF}" type="parTrans" cxnId="{A525E44E-AC68-4B2F-9D78-42EFBDBCFD50}">
      <dgm:prSet/>
      <dgm:spPr/>
      <dgm:t>
        <a:bodyPr/>
        <a:lstStyle/>
        <a:p>
          <a:endParaRPr lang="en-US"/>
        </a:p>
      </dgm:t>
    </dgm:pt>
    <dgm:pt modelId="{F0734486-1554-4C1C-A7A5-92FFDF3C0E11}" type="sibTrans" cxnId="{A525E44E-AC68-4B2F-9D78-42EFBDBCFD50}">
      <dgm:prSet/>
      <dgm:spPr/>
      <dgm:t>
        <a:bodyPr/>
        <a:lstStyle/>
        <a:p>
          <a:endParaRPr lang="en-US"/>
        </a:p>
      </dgm:t>
    </dgm:pt>
    <dgm:pt modelId="{46BFEC16-F3F0-4427-A85D-BB537AF2AEB9}" type="pres">
      <dgm:prSet presAssocID="{0999251F-703C-4DF4-B7AE-C1ADF2352D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DF754D-879D-4158-8067-3EFC5EF96CD4}" type="pres">
      <dgm:prSet presAssocID="{D8CFCF05-D909-4B9E-B401-DC75C2467290}" presName="boxAndChildren" presStyleCnt="0"/>
      <dgm:spPr/>
    </dgm:pt>
    <dgm:pt modelId="{9DAD1F20-FF95-4AE6-BA96-CE7815680FC5}" type="pres">
      <dgm:prSet presAssocID="{D8CFCF05-D909-4B9E-B401-DC75C2467290}" presName="parentTextBox" presStyleLbl="node1" presStyleIdx="0" presStyleCnt="3"/>
      <dgm:spPr/>
      <dgm:t>
        <a:bodyPr/>
        <a:lstStyle/>
        <a:p>
          <a:endParaRPr lang="en-US"/>
        </a:p>
      </dgm:t>
    </dgm:pt>
    <dgm:pt modelId="{F5135F79-ADAD-4242-AD50-F5A1F99F3D17}" type="pres">
      <dgm:prSet presAssocID="{D8CFCF05-D909-4B9E-B401-DC75C2467290}" presName="entireBox" presStyleLbl="node1" presStyleIdx="0" presStyleCnt="3" custScaleY="138628" custLinFactNeighborX="622" custLinFactNeighborY="57351"/>
      <dgm:spPr/>
      <dgm:t>
        <a:bodyPr/>
        <a:lstStyle/>
        <a:p>
          <a:endParaRPr lang="en-US"/>
        </a:p>
      </dgm:t>
    </dgm:pt>
    <dgm:pt modelId="{42C0D34C-891C-48D7-8A89-FBFD4C43445C}" type="pres">
      <dgm:prSet presAssocID="{D8CFCF05-D909-4B9E-B401-DC75C2467290}" presName="descendantBox" presStyleCnt="0"/>
      <dgm:spPr/>
    </dgm:pt>
    <dgm:pt modelId="{692EBD72-0B66-4B7A-9E2B-B7000F2B108A}" type="pres">
      <dgm:prSet presAssocID="{11116ADE-3785-445D-914B-3487F945940F}" presName="childTextBox" presStyleLbl="fgAccFollowNode1" presStyleIdx="0" presStyleCnt="9" custScaleY="157051" custLinFactNeighborX="-497" custLinFactNeighborY="252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606C91-9929-45C6-B944-69253B3BF06B}" type="pres">
      <dgm:prSet presAssocID="{1427FDE3-E112-4A02-B327-03E386302F1F}" presName="childTextBox" presStyleLbl="fgAccFollowNode1" presStyleIdx="1" presStyleCnt="9" custScaleY="150090" custLinFactNeighborX="995" custLinFactNeighborY="26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ADEB7-A390-4E44-89CF-F3CAB13B9E3F}" type="pres">
      <dgm:prSet presAssocID="{86764A3D-FF74-47FC-88F5-700183CFDC01}" presName="childTextBox" presStyleLbl="fgAccFollowNode1" presStyleIdx="2" presStyleCnt="9" custScaleY="152836" custLinFactNeighborX="995" custLinFactNeighborY="19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C9255-F833-45CD-88F7-552E968E4C08}" type="pres">
      <dgm:prSet presAssocID="{682390F3-137A-480B-BA88-6CEB0D67ED60}" presName="childTextBox" presStyleLbl="fgAccFollowNode1" presStyleIdx="3" presStyleCnt="9" custScaleY="144704" custLinFactNeighborX="1493" custLinFactNeighborY="199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B3555-773C-4F3B-B654-0AEBB6AD35E3}" type="pres">
      <dgm:prSet presAssocID="{FECD078C-2932-422D-8F0B-E78DB22685DD}" presName="sp" presStyleCnt="0"/>
      <dgm:spPr/>
    </dgm:pt>
    <dgm:pt modelId="{22FD1284-7FCB-480D-94C2-4BB7A037E71E}" type="pres">
      <dgm:prSet presAssocID="{3B5DE994-B415-4540-84C2-23EFBAFCC6FC}" presName="arrowAndChildren" presStyleCnt="0"/>
      <dgm:spPr/>
    </dgm:pt>
    <dgm:pt modelId="{A996A0A2-1181-448B-AB3A-C353CEA590E8}" type="pres">
      <dgm:prSet presAssocID="{3B5DE994-B415-4540-84C2-23EFBAFCC6FC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3E7EF60-8FFD-401F-ABBF-F93753861349}" type="pres">
      <dgm:prSet presAssocID="{3B5DE994-B415-4540-84C2-23EFBAFCC6FC}" presName="arrow" presStyleLbl="node1" presStyleIdx="1" presStyleCnt="3" custLinFactNeighborX="124" custLinFactNeighborY="-794"/>
      <dgm:spPr/>
      <dgm:t>
        <a:bodyPr/>
        <a:lstStyle/>
        <a:p>
          <a:endParaRPr lang="en-US"/>
        </a:p>
      </dgm:t>
    </dgm:pt>
    <dgm:pt modelId="{1C164203-F82C-4DF0-8630-1F1FED63C01C}" type="pres">
      <dgm:prSet presAssocID="{3B5DE994-B415-4540-84C2-23EFBAFCC6FC}" presName="descendantArrow" presStyleCnt="0"/>
      <dgm:spPr/>
    </dgm:pt>
    <dgm:pt modelId="{BB6B4D3D-4CD7-43C1-A07E-16BDBFA62584}" type="pres">
      <dgm:prSet presAssocID="{5A0C9A58-7106-4380-8D20-7892943C4DB1}" presName="childTextArrow" presStyleLbl="fgAccFollowNode1" presStyleIdx="4" presStyleCnt="9" custScaleY="180914" custLinFactNeighborX="-498" custLinFactNeighborY="37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1F3A3-820A-48B5-861C-71380D803CE1}" type="pres">
      <dgm:prSet presAssocID="{35EFA90A-76D3-4F7F-83E1-9C4D0CB90BE2}" presName="childTextArrow" presStyleLbl="f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479264-6C9B-4C48-B660-B69BF471041D}" type="pres">
      <dgm:prSet presAssocID="{BB24F0DC-AE45-444B-AA64-650FC92AAD19}" presName="childTextArrow" presStyleLbl="f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79955-1359-4C1A-93CF-6D6F5F129D54}" type="pres">
      <dgm:prSet presAssocID="{BBE0A2C5-3710-4D1C-8604-0C4DD698EC1C}" presName="childTextArrow" presStyleLbl="f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7D2EE-57C5-4998-ACB9-712DD1C737A4}" type="pres">
      <dgm:prSet presAssocID="{AD60554E-15C7-42CA-B0A3-787D6C9ECA6A}" presName="sp" presStyleCnt="0"/>
      <dgm:spPr/>
    </dgm:pt>
    <dgm:pt modelId="{5278C607-579E-445D-B164-1EECDE76F6C6}" type="pres">
      <dgm:prSet presAssocID="{1122BC54-CACC-4E3C-B041-4619D08E44EA}" presName="arrowAndChildren" presStyleCnt="0"/>
      <dgm:spPr/>
    </dgm:pt>
    <dgm:pt modelId="{4B44CC8E-EABB-49FF-9FC2-D42E7DA950E6}" type="pres">
      <dgm:prSet presAssocID="{1122BC54-CACC-4E3C-B041-4619D08E44EA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4C1D4F8D-28E9-423F-A46E-D9BB60363AC6}" type="pres">
      <dgm:prSet presAssocID="{1122BC54-CACC-4E3C-B041-4619D08E44EA}" presName="arrow" presStyleLbl="node1" presStyleIdx="2" presStyleCnt="3"/>
      <dgm:spPr/>
      <dgm:t>
        <a:bodyPr/>
        <a:lstStyle/>
        <a:p>
          <a:endParaRPr lang="en-US"/>
        </a:p>
      </dgm:t>
    </dgm:pt>
    <dgm:pt modelId="{DDCCA381-4B88-4A06-8E7D-33560FA09D02}" type="pres">
      <dgm:prSet presAssocID="{1122BC54-CACC-4E3C-B041-4619D08E44EA}" presName="descendantArrow" presStyleCnt="0"/>
      <dgm:spPr/>
    </dgm:pt>
    <dgm:pt modelId="{411E4193-3FCB-495A-BF49-847AD2361516}" type="pres">
      <dgm:prSet presAssocID="{6FE9AFFC-FE21-4F84-ACDB-DD93E2A035EF}" presName="childTextArrow" presStyleLbl="f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F9C9B3-DAF7-489F-A3AE-9F42A5DEAFBF}" type="presOf" srcId="{BB24F0DC-AE45-444B-AA64-650FC92AAD19}" destId="{90479264-6C9B-4C48-B660-B69BF471041D}" srcOrd="0" destOrd="0" presId="urn:microsoft.com/office/officeart/2005/8/layout/process4"/>
    <dgm:cxn modelId="{5BF34268-B2E6-4A6B-AC7F-B552EB71636D}" srcId="{D8CFCF05-D909-4B9E-B401-DC75C2467290}" destId="{11116ADE-3785-445D-914B-3487F945940F}" srcOrd="0" destOrd="0" parTransId="{05D93C2D-801F-49F3-92CE-BF05C0603B1B}" sibTransId="{9EC5E865-33BD-4A04-B143-7F69EF8BB1B5}"/>
    <dgm:cxn modelId="{522ED0DF-1203-4D18-BA75-FC369CA314A4}" type="presOf" srcId="{11116ADE-3785-445D-914B-3487F945940F}" destId="{692EBD72-0B66-4B7A-9E2B-B7000F2B108A}" srcOrd="0" destOrd="0" presId="urn:microsoft.com/office/officeart/2005/8/layout/process4"/>
    <dgm:cxn modelId="{EAFECB9D-3001-47A7-8D94-C893B7B61BC2}" type="presOf" srcId="{35EFA90A-76D3-4F7F-83E1-9C4D0CB90BE2}" destId="{58C1F3A3-820A-48B5-861C-71380D803CE1}" srcOrd="0" destOrd="0" presId="urn:microsoft.com/office/officeart/2005/8/layout/process4"/>
    <dgm:cxn modelId="{14A6F442-684A-4942-B8EE-CE475F56C22E}" type="presOf" srcId="{6FE9AFFC-FE21-4F84-ACDB-DD93E2A035EF}" destId="{411E4193-3FCB-495A-BF49-847AD2361516}" srcOrd="0" destOrd="0" presId="urn:microsoft.com/office/officeart/2005/8/layout/process4"/>
    <dgm:cxn modelId="{A90EC933-8DE4-433C-B7DB-E5FE564D540C}" type="presOf" srcId="{1122BC54-CACC-4E3C-B041-4619D08E44EA}" destId="{4B44CC8E-EABB-49FF-9FC2-D42E7DA950E6}" srcOrd="0" destOrd="0" presId="urn:microsoft.com/office/officeart/2005/8/layout/process4"/>
    <dgm:cxn modelId="{BFBEEF17-9CBB-408E-9D42-88B01E7B3719}" srcId="{3B5DE994-B415-4540-84C2-23EFBAFCC6FC}" destId="{BBE0A2C5-3710-4D1C-8604-0C4DD698EC1C}" srcOrd="3" destOrd="0" parTransId="{083D20A6-A259-4DF0-B266-A196FF59B316}" sibTransId="{7D85F753-6933-42AE-AF22-374C805EA12F}"/>
    <dgm:cxn modelId="{0EECB246-C79E-40A2-909C-6BDA0DF49462}" type="presOf" srcId="{682390F3-137A-480B-BA88-6CEB0D67ED60}" destId="{E73C9255-F833-45CD-88F7-552E968E4C08}" srcOrd="0" destOrd="0" presId="urn:microsoft.com/office/officeart/2005/8/layout/process4"/>
    <dgm:cxn modelId="{D8E41B38-3B7E-4131-A844-C43B4B5E1775}" srcId="{D8CFCF05-D909-4B9E-B401-DC75C2467290}" destId="{682390F3-137A-480B-BA88-6CEB0D67ED60}" srcOrd="3" destOrd="0" parTransId="{B1D77F53-E791-4A92-A6D0-35FF02C6253E}" sibTransId="{F09AD2B3-2611-4C47-99B9-FBF9A16610E4}"/>
    <dgm:cxn modelId="{3CCA2563-37A4-488A-B5E7-E1C93E060826}" type="presOf" srcId="{1427FDE3-E112-4A02-B327-03E386302F1F}" destId="{96606C91-9929-45C6-B944-69253B3BF06B}" srcOrd="0" destOrd="0" presId="urn:microsoft.com/office/officeart/2005/8/layout/process4"/>
    <dgm:cxn modelId="{EB297354-A801-4834-99A2-1B0A1E7333EC}" srcId="{0999251F-703C-4DF4-B7AE-C1ADF2352DBC}" destId="{D8CFCF05-D909-4B9E-B401-DC75C2467290}" srcOrd="2" destOrd="0" parTransId="{858BB5AF-01F3-46E1-AB47-56F962DF0074}" sibTransId="{F4FFB93F-DA3A-4A67-8C76-49F2B89451D3}"/>
    <dgm:cxn modelId="{A525E44E-AC68-4B2F-9D78-42EFBDBCFD50}" srcId="{1122BC54-CACC-4E3C-B041-4619D08E44EA}" destId="{6FE9AFFC-FE21-4F84-ACDB-DD93E2A035EF}" srcOrd="0" destOrd="0" parTransId="{A6154B4B-30FC-42F5-BBC1-855AA3E569CF}" sibTransId="{F0734486-1554-4C1C-A7A5-92FFDF3C0E11}"/>
    <dgm:cxn modelId="{13EF9340-E15F-4DBE-B008-3346949CD0C2}" type="presOf" srcId="{D8CFCF05-D909-4B9E-B401-DC75C2467290}" destId="{F5135F79-ADAD-4242-AD50-F5A1F99F3D17}" srcOrd="1" destOrd="0" presId="urn:microsoft.com/office/officeart/2005/8/layout/process4"/>
    <dgm:cxn modelId="{3DA9500F-C3C0-4E23-8A44-2D4A3BADD030}" srcId="{D8CFCF05-D909-4B9E-B401-DC75C2467290}" destId="{1427FDE3-E112-4A02-B327-03E386302F1F}" srcOrd="1" destOrd="0" parTransId="{0DE386A0-845B-4635-9614-B0CE8703ED4E}" sibTransId="{CA74FC6C-824A-426D-A4AA-97B7F902EF89}"/>
    <dgm:cxn modelId="{B7F9C4D0-B1AF-4472-957C-F2E0EB53D7D8}" type="presOf" srcId="{86764A3D-FF74-47FC-88F5-700183CFDC01}" destId="{8A4ADEB7-A390-4E44-89CF-F3CAB13B9E3F}" srcOrd="0" destOrd="0" presId="urn:microsoft.com/office/officeart/2005/8/layout/process4"/>
    <dgm:cxn modelId="{693B6AE5-5EC4-4B97-A845-0EC973A22909}" srcId="{3B5DE994-B415-4540-84C2-23EFBAFCC6FC}" destId="{5A0C9A58-7106-4380-8D20-7892943C4DB1}" srcOrd="0" destOrd="0" parTransId="{752F7707-0605-4FE6-9FE2-5B99AB6DF54D}" sibTransId="{2B81497C-C6BA-41EB-9563-A77D0725D9C3}"/>
    <dgm:cxn modelId="{C8275938-6E17-45F6-AA72-A38E8DB4A829}" srcId="{3B5DE994-B415-4540-84C2-23EFBAFCC6FC}" destId="{35EFA90A-76D3-4F7F-83E1-9C4D0CB90BE2}" srcOrd="1" destOrd="0" parTransId="{5876291A-230B-4E33-80FE-F8B4492C79A3}" sibTransId="{04F6108A-6DF2-4ECE-9B89-3DCA10ADD36B}"/>
    <dgm:cxn modelId="{369C04BA-1914-4C25-8B5D-958F094BFE5D}" srcId="{0999251F-703C-4DF4-B7AE-C1ADF2352DBC}" destId="{1122BC54-CACC-4E3C-B041-4619D08E44EA}" srcOrd="0" destOrd="0" parTransId="{CA5086BB-14FB-499C-BFA6-4F1B14676DAA}" sibTransId="{AD60554E-15C7-42CA-B0A3-787D6C9ECA6A}"/>
    <dgm:cxn modelId="{67F4BFBA-02E3-45A7-A957-42FB86D254C6}" type="presOf" srcId="{D8CFCF05-D909-4B9E-B401-DC75C2467290}" destId="{9DAD1F20-FF95-4AE6-BA96-CE7815680FC5}" srcOrd="0" destOrd="0" presId="urn:microsoft.com/office/officeart/2005/8/layout/process4"/>
    <dgm:cxn modelId="{3AB0F21B-F163-4AE2-A0CE-C46642EC98E1}" type="presOf" srcId="{BBE0A2C5-3710-4D1C-8604-0C4DD698EC1C}" destId="{23E79955-1359-4C1A-93CF-6D6F5F129D54}" srcOrd="0" destOrd="0" presId="urn:microsoft.com/office/officeart/2005/8/layout/process4"/>
    <dgm:cxn modelId="{FA1B0829-A7D5-47E4-AB5E-11E52FD2837F}" type="presOf" srcId="{3B5DE994-B415-4540-84C2-23EFBAFCC6FC}" destId="{A996A0A2-1181-448B-AB3A-C353CEA590E8}" srcOrd="0" destOrd="0" presId="urn:microsoft.com/office/officeart/2005/8/layout/process4"/>
    <dgm:cxn modelId="{1345AFAA-9953-4E64-A418-63922367F307}" type="presOf" srcId="{0999251F-703C-4DF4-B7AE-C1ADF2352DBC}" destId="{46BFEC16-F3F0-4427-A85D-BB537AF2AEB9}" srcOrd="0" destOrd="0" presId="urn:microsoft.com/office/officeart/2005/8/layout/process4"/>
    <dgm:cxn modelId="{1B9E8AFA-3426-4AF2-951E-CB9FF7CCA0FD}" type="presOf" srcId="{5A0C9A58-7106-4380-8D20-7892943C4DB1}" destId="{BB6B4D3D-4CD7-43C1-A07E-16BDBFA62584}" srcOrd="0" destOrd="0" presId="urn:microsoft.com/office/officeart/2005/8/layout/process4"/>
    <dgm:cxn modelId="{842FE824-CBEE-455C-B209-7E0C94577B04}" srcId="{0999251F-703C-4DF4-B7AE-C1ADF2352DBC}" destId="{3B5DE994-B415-4540-84C2-23EFBAFCC6FC}" srcOrd="1" destOrd="0" parTransId="{86A1C86C-6671-41E3-95EE-4848333F7A61}" sibTransId="{FECD078C-2932-422D-8F0B-E78DB22685DD}"/>
    <dgm:cxn modelId="{9B2762E4-ED06-4D39-B575-9D47AAD2932E}" srcId="{D8CFCF05-D909-4B9E-B401-DC75C2467290}" destId="{86764A3D-FF74-47FC-88F5-700183CFDC01}" srcOrd="2" destOrd="0" parTransId="{4C8E75A0-2391-4AC7-BC2B-47D0C261E54B}" sibTransId="{72F847B0-82BA-4DB3-A410-4B7E2D30BBB1}"/>
    <dgm:cxn modelId="{524D3E52-3972-424E-8B25-BA805FC04FB1}" srcId="{3B5DE994-B415-4540-84C2-23EFBAFCC6FC}" destId="{BB24F0DC-AE45-444B-AA64-650FC92AAD19}" srcOrd="2" destOrd="0" parTransId="{7B9C22C9-3AF6-49C3-986E-802477D76FBC}" sibTransId="{B0F0D381-A012-44E3-B6C7-7D450483DF03}"/>
    <dgm:cxn modelId="{BA54A260-3346-4E23-80DE-1C0AC0979DDE}" type="presOf" srcId="{1122BC54-CACC-4E3C-B041-4619D08E44EA}" destId="{4C1D4F8D-28E9-423F-A46E-D9BB60363AC6}" srcOrd="1" destOrd="0" presId="urn:microsoft.com/office/officeart/2005/8/layout/process4"/>
    <dgm:cxn modelId="{8E810AAF-0703-4F67-98E0-06DDC24D98C7}" type="presOf" srcId="{3B5DE994-B415-4540-84C2-23EFBAFCC6FC}" destId="{03E7EF60-8FFD-401F-ABBF-F93753861349}" srcOrd="1" destOrd="0" presId="urn:microsoft.com/office/officeart/2005/8/layout/process4"/>
    <dgm:cxn modelId="{6B3814EA-3582-446C-99F0-D62C57210D58}" type="presParOf" srcId="{46BFEC16-F3F0-4427-A85D-BB537AF2AEB9}" destId="{DDDF754D-879D-4158-8067-3EFC5EF96CD4}" srcOrd="0" destOrd="0" presId="urn:microsoft.com/office/officeart/2005/8/layout/process4"/>
    <dgm:cxn modelId="{5046910F-8134-4651-A84B-E2DCAAEC55F6}" type="presParOf" srcId="{DDDF754D-879D-4158-8067-3EFC5EF96CD4}" destId="{9DAD1F20-FF95-4AE6-BA96-CE7815680FC5}" srcOrd="0" destOrd="0" presId="urn:microsoft.com/office/officeart/2005/8/layout/process4"/>
    <dgm:cxn modelId="{AB61378F-11E7-4355-932D-40DA0F228DA6}" type="presParOf" srcId="{DDDF754D-879D-4158-8067-3EFC5EF96CD4}" destId="{F5135F79-ADAD-4242-AD50-F5A1F99F3D17}" srcOrd="1" destOrd="0" presId="urn:microsoft.com/office/officeart/2005/8/layout/process4"/>
    <dgm:cxn modelId="{06799397-45C4-4D26-8492-BC13F3672C0C}" type="presParOf" srcId="{DDDF754D-879D-4158-8067-3EFC5EF96CD4}" destId="{42C0D34C-891C-48D7-8A89-FBFD4C43445C}" srcOrd="2" destOrd="0" presId="urn:microsoft.com/office/officeart/2005/8/layout/process4"/>
    <dgm:cxn modelId="{BEDFD7FC-40CF-4453-B911-7C0B8E83E8CC}" type="presParOf" srcId="{42C0D34C-891C-48D7-8A89-FBFD4C43445C}" destId="{692EBD72-0B66-4B7A-9E2B-B7000F2B108A}" srcOrd="0" destOrd="0" presId="urn:microsoft.com/office/officeart/2005/8/layout/process4"/>
    <dgm:cxn modelId="{E52610C5-9AC6-4A1A-A947-87F4A14B35DD}" type="presParOf" srcId="{42C0D34C-891C-48D7-8A89-FBFD4C43445C}" destId="{96606C91-9929-45C6-B944-69253B3BF06B}" srcOrd="1" destOrd="0" presId="urn:microsoft.com/office/officeart/2005/8/layout/process4"/>
    <dgm:cxn modelId="{5A4C2FA8-C451-4134-91BC-C27596D76752}" type="presParOf" srcId="{42C0D34C-891C-48D7-8A89-FBFD4C43445C}" destId="{8A4ADEB7-A390-4E44-89CF-F3CAB13B9E3F}" srcOrd="2" destOrd="0" presId="urn:microsoft.com/office/officeart/2005/8/layout/process4"/>
    <dgm:cxn modelId="{C3A0831F-FB41-49F0-B8C0-C6C7F718CEB9}" type="presParOf" srcId="{42C0D34C-891C-48D7-8A89-FBFD4C43445C}" destId="{E73C9255-F833-45CD-88F7-552E968E4C08}" srcOrd="3" destOrd="0" presId="urn:microsoft.com/office/officeart/2005/8/layout/process4"/>
    <dgm:cxn modelId="{68DBC973-2D4A-4AA1-93B0-960E6A907CA3}" type="presParOf" srcId="{46BFEC16-F3F0-4427-A85D-BB537AF2AEB9}" destId="{833B3555-773C-4F3B-B654-0AEBB6AD35E3}" srcOrd="1" destOrd="0" presId="urn:microsoft.com/office/officeart/2005/8/layout/process4"/>
    <dgm:cxn modelId="{C82D780A-1D94-41DC-9EFC-164F1B8EF5EB}" type="presParOf" srcId="{46BFEC16-F3F0-4427-A85D-BB537AF2AEB9}" destId="{22FD1284-7FCB-480D-94C2-4BB7A037E71E}" srcOrd="2" destOrd="0" presId="urn:microsoft.com/office/officeart/2005/8/layout/process4"/>
    <dgm:cxn modelId="{73D3D992-187D-4122-8222-40B436AA50C8}" type="presParOf" srcId="{22FD1284-7FCB-480D-94C2-4BB7A037E71E}" destId="{A996A0A2-1181-448B-AB3A-C353CEA590E8}" srcOrd="0" destOrd="0" presId="urn:microsoft.com/office/officeart/2005/8/layout/process4"/>
    <dgm:cxn modelId="{06046BA6-DC59-46FD-A15A-BBA16743348D}" type="presParOf" srcId="{22FD1284-7FCB-480D-94C2-4BB7A037E71E}" destId="{03E7EF60-8FFD-401F-ABBF-F93753861349}" srcOrd="1" destOrd="0" presId="urn:microsoft.com/office/officeart/2005/8/layout/process4"/>
    <dgm:cxn modelId="{2E02AD60-0392-4800-B865-0791086CFD50}" type="presParOf" srcId="{22FD1284-7FCB-480D-94C2-4BB7A037E71E}" destId="{1C164203-F82C-4DF0-8630-1F1FED63C01C}" srcOrd="2" destOrd="0" presId="urn:microsoft.com/office/officeart/2005/8/layout/process4"/>
    <dgm:cxn modelId="{118BDAC1-AE73-4C93-BC4E-5885A91B5B37}" type="presParOf" srcId="{1C164203-F82C-4DF0-8630-1F1FED63C01C}" destId="{BB6B4D3D-4CD7-43C1-A07E-16BDBFA62584}" srcOrd="0" destOrd="0" presId="urn:microsoft.com/office/officeart/2005/8/layout/process4"/>
    <dgm:cxn modelId="{D1F57FC7-51D2-4858-B51E-D6F4E095D49A}" type="presParOf" srcId="{1C164203-F82C-4DF0-8630-1F1FED63C01C}" destId="{58C1F3A3-820A-48B5-861C-71380D803CE1}" srcOrd="1" destOrd="0" presId="urn:microsoft.com/office/officeart/2005/8/layout/process4"/>
    <dgm:cxn modelId="{F4C0626C-29D6-4504-B90D-3F968DB60302}" type="presParOf" srcId="{1C164203-F82C-4DF0-8630-1F1FED63C01C}" destId="{90479264-6C9B-4C48-B660-B69BF471041D}" srcOrd="2" destOrd="0" presId="urn:microsoft.com/office/officeart/2005/8/layout/process4"/>
    <dgm:cxn modelId="{7A0B183B-66E9-4DA3-AEA6-AD3E8780FF61}" type="presParOf" srcId="{1C164203-F82C-4DF0-8630-1F1FED63C01C}" destId="{23E79955-1359-4C1A-93CF-6D6F5F129D54}" srcOrd="3" destOrd="0" presId="urn:microsoft.com/office/officeart/2005/8/layout/process4"/>
    <dgm:cxn modelId="{93EE99C0-CFEC-4A2C-A5C5-56929C6ADE32}" type="presParOf" srcId="{46BFEC16-F3F0-4427-A85D-BB537AF2AEB9}" destId="{7557D2EE-57C5-4998-ACB9-712DD1C737A4}" srcOrd="3" destOrd="0" presId="urn:microsoft.com/office/officeart/2005/8/layout/process4"/>
    <dgm:cxn modelId="{F6A2180B-B99D-4E29-ACFF-F708970805D8}" type="presParOf" srcId="{46BFEC16-F3F0-4427-A85D-BB537AF2AEB9}" destId="{5278C607-579E-445D-B164-1EECDE76F6C6}" srcOrd="4" destOrd="0" presId="urn:microsoft.com/office/officeart/2005/8/layout/process4"/>
    <dgm:cxn modelId="{B4AAF4E8-1427-4C31-8850-64E221BD79AC}" type="presParOf" srcId="{5278C607-579E-445D-B164-1EECDE76F6C6}" destId="{4B44CC8E-EABB-49FF-9FC2-D42E7DA950E6}" srcOrd="0" destOrd="0" presId="urn:microsoft.com/office/officeart/2005/8/layout/process4"/>
    <dgm:cxn modelId="{8C844F08-3966-4270-9291-C92C08D6CFC3}" type="presParOf" srcId="{5278C607-579E-445D-B164-1EECDE76F6C6}" destId="{4C1D4F8D-28E9-423F-A46E-D9BB60363AC6}" srcOrd="1" destOrd="0" presId="urn:microsoft.com/office/officeart/2005/8/layout/process4"/>
    <dgm:cxn modelId="{94CD3447-5C43-42C3-88F2-A30E9440978C}" type="presParOf" srcId="{5278C607-579E-445D-B164-1EECDE76F6C6}" destId="{DDCCA381-4B88-4A06-8E7D-33560FA09D02}" srcOrd="2" destOrd="0" presId="urn:microsoft.com/office/officeart/2005/8/layout/process4"/>
    <dgm:cxn modelId="{256590E4-53D8-4EFF-9588-08722ADCDF27}" type="presParOf" srcId="{DDCCA381-4B88-4A06-8E7D-33560FA09D02}" destId="{411E4193-3FCB-495A-BF49-847AD236151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5538A-28EC-439E-BC30-B7F863064D9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2148E96-7A53-41A3-9840-A03074634D41}">
      <dgm:prSet custT="1"/>
      <dgm:spPr/>
      <dgm:t>
        <a:bodyPr/>
        <a:lstStyle/>
        <a:p>
          <a:pPr algn="just">
            <a:defRPr b="1"/>
          </a:pPr>
          <a:r>
            <a:rPr lang="en-GB" sz="2400" dirty="0"/>
            <a:t>Civil Registration is carried out primarily for </a:t>
          </a:r>
          <a:r>
            <a:rPr lang="en-GB" sz="2400" b="1" dirty="0"/>
            <a:t>creating legal identity documents </a:t>
          </a:r>
          <a:r>
            <a:rPr lang="en-GB" sz="2400" dirty="0"/>
            <a:t>for both legal and administrative </a:t>
          </a:r>
          <a:r>
            <a:rPr lang="en-GB" sz="2400" dirty="0" smtClean="0"/>
            <a:t>purposes.</a:t>
          </a:r>
        </a:p>
        <a:p>
          <a:pPr algn="just">
            <a:defRPr b="1"/>
          </a:pPr>
          <a:endParaRPr lang="en-GB" sz="2400" dirty="0" smtClean="0"/>
        </a:p>
        <a:p>
          <a:pPr algn="just">
            <a:defRPr b="1"/>
          </a:pPr>
          <a:endParaRPr lang="en-GB" sz="2400" dirty="0" smtClean="0"/>
        </a:p>
        <a:p>
          <a:pPr algn="just">
            <a:defRPr b="1"/>
          </a:pPr>
          <a:endParaRPr lang="en-US" sz="2400" dirty="0" smtClean="0"/>
        </a:p>
        <a:p>
          <a:pPr algn="just">
            <a:defRPr b="1"/>
          </a:pPr>
          <a:r>
            <a:rPr lang="en-US" sz="2400" dirty="0" smtClean="0"/>
            <a:t>NB: Marriages are under the Attorney General’s office. </a:t>
          </a:r>
          <a:endParaRPr lang="en-US" sz="2400" dirty="0"/>
        </a:p>
      </dgm:t>
    </dgm:pt>
    <dgm:pt modelId="{94CF6092-3D87-4D5F-ACF6-063FB7416DBE}" type="parTrans" cxnId="{71B6FF65-49E7-4AB2-988E-A3E18F549080}">
      <dgm:prSet/>
      <dgm:spPr/>
      <dgm:t>
        <a:bodyPr/>
        <a:lstStyle/>
        <a:p>
          <a:endParaRPr lang="en-US"/>
        </a:p>
      </dgm:t>
    </dgm:pt>
    <dgm:pt modelId="{C45CDC48-CFEB-4A5E-BCF1-FDAD3E878A02}" type="sibTrans" cxnId="{71B6FF65-49E7-4AB2-988E-A3E18F549080}">
      <dgm:prSet/>
      <dgm:spPr/>
      <dgm:t>
        <a:bodyPr/>
        <a:lstStyle/>
        <a:p>
          <a:endParaRPr lang="en-US"/>
        </a:p>
      </dgm:t>
    </dgm:pt>
    <dgm:pt modelId="{5BAE0F69-0F2E-4899-B49B-D39EA3EFD877}">
      <dgm:prSet custT="1"/>
      <dgm:spPr/>
      <dgm:t>
        <a:bodyPr/>
        <a:lstStyle/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400" dirty="0"/>
            <a:t>Its also a reliable </a:t>
          </a:r>
          <a:r>
            <a:rPr lang="en-GB" sz="2400" b="1" dirty="0"/>
            <a:t>source of vital statistics (VS) </a:t>
          </a:r>
          <a:r>
            <a:rPr lang="en-GB" sz="2400" dirty="0"/>
            <a:t>which are  essential for: </a:t>
          </a:r>
          <a:endParaRPr lang="en-GB" sz="240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400" b="0" dirty="0" err="1" smtClean="0"/>
            <a:t>i</a:t>
          </a:r>
          <a:r>
            <a:rPr lang="en-GB" sz="2400" b="0" dirty="0" smtClean="0"/>
            <a:t>. understanding of population growth dynamics.</a:t>
          </a:r>
          <a:endParaRPr lang="en-US" sz="2400" b="0" dirty="0" smtClean="0"/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dirty="0" smtClean="0"/>
            <a:t>ii. planning and implementing effective social and economic programmes.</a:t>
          </a:r>
        </a:p>
        <a:p>
          <a:pPr mar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9E22E6D9-40B1-4576-8599-5860E5A6EDA3}" type="parTrans" cxnId="{E984EC1C-DE1C-4E4A-A0A4-90AC8A7F4116}">
      <dgm:prSet/>
      <dgm:spPr/>
      <dgm:t>
        <a:bodyPr/>
        <a:lstStyle/>
        <a:p>
          <a:endParaRPr lang="en-US"/>
        </a:p>
      </dgm:t>
    </dgm:pt>
    <dgm:pt modelId="{EA06435F-2F03-4931-A588-1B10A6F34EBF}" type="sibTrans" cxnId="{E984EC1C-DE1C-4E4A-A0A4-90AC8A7F4116}">
      <dgm:prSet/>
      <dgm:spPr/>
      <dgm:t>
        <a:bodyPr/>
        <a:lstStyle/>
        <a:p>
          <a:endParaRPr lang="en-US"/>
        </a:p>
      </dgm:t>
    </dgm:pt>
    <dgm:pt modelId="{442AE375-252B-4444-99BB-C5B11E693631}" type="pres">
      <dgm:prSet presAssocID="{CFF5538A-28EC-439E-BC30-B7F863064D9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ADF044-2B98-43AF-AA13-149067C4D347}" type="pres">
      <dgm:prSet presAssocID="{22148E96-7A53-41A3-9840-A03074634D41}" presName="compNode" presStyleCnt="0"/>
      <dgm:spPr/>
    </dgm:pt>
    <dgm:pt modelId="{EB637AFC-717C-4BDC-8C59-67D073D8981F}" type="pres">
      <dgm:prSet presAssocID="{22148E96-7A53-41A3-9840-A03074634D41}" presName="iconRect" presStyleLbl="node1" presStyleIdx="0" presStyleCnt="2" custLinFactNeighborX="-15343" custLinFactNeighborY="-633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Diploma with solid fill"/>
        </a:ext>
      </dgm:extLst>
    </dgm:pt>
    <dgm:pt modelId="{B558FB4B-B7EF-4AC1-80DF-A0BA73163075}" type="pres">
      <dgm:prSet presAssocID="{22148E96-7A53-41A3-9840-A03074634D41}" presName="iconSpace" presStyleCnt="0"/>
      <dgm:spPr/>
    </dgm:pt>
    <dgm:pt modelId="{9BA0B2C4-2B80-4B86-A002-95C60ABF62B0}" type="pres">
      <dgm:prSet presAssocID="{22148E96-7A53-41A3-9840-A03074634D41}" presName="parTx" presStyleLbl="revTx" presStyleIdx="0" presStyleCnt="4" custScaleY="95660" custLinFactNeighborX="317" custLinFactNeighborY="-2771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7E21C89-799B-43D0-840B-2C41F9926467}" type="pres">
      <dgm:prSet presAssocID="{22148E96-7A53-41A3-9840-A03074634D41}" presName="txSpace" presStyleCnt="0"/>
      <dgm:spPr/>
    </dgm:pt>
    <dgm:pt modelId="{76D719ED-05C6-4750-BA27-683FC37C6E95}" type="pres">
      <dgm:prSet presAssocID="{22148E96-7A53-41A3-9840-A03074634D41}" presName="desTx" presStyleLbl="revTx" presStyleIdx="1" presStyleCnt="4">
        <dgm:presLayoutVars/>
      </dgm:prSet>
      <dgm:spPr/>
    </dgm:pt>
    <dgm:pt modelId="{BB36B104-19C1-4429-85D5-159F0B482BE2}" type="pres">
      <dgm:prSet presAssocID="{C45CDC48-CFEB-4A5E-BCF1-FDAD3E878A02}" presName="sibTrans" presStyleCnt="0"/>
      <dgm:spPr/>
    </dgm:pt>
    <dgm:pt modelId="{02AFAECD-62C2-438D-B71D-20499F125DE0}" type="pres">
      <dgm:prSet presAssocID="{5BAE0F69-0F2E-4899-B49B-D39EA3EFD877}" presName="compNode" presStyleCnt="0"/>
      <dgm:spPr/>
    </dgm:pt>
    <dgm:pt modelId="{1674A60D-0EE7-4BD6-8E02-DA3E89EBE48D}" type="pres">
      <dgm:prSet presAssocID="{5BAE0F69-0F2E-4899-B49B-D39EA3EFD877}" presName="iconRect" presStyleLbl="node1" presStyleIdx="1" presStyleCnt="2" custLinFactNeighborX="-3611" custLinFactNeighborY="-5979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44D4E117-08D5-46F2-93E1-9805E355C563}" type="pres">
      <dgm:prSet presAssocID="{5BAE0F69-0F2E-4899-B49B-D39EA3EFD877}" presName="iconSpace" presStyleCnt="0"/>
      <dgm:spPr/>
    </dgm:pt>
    <dgm:pt modelId="{4A4C8924-15BA-47D3-AECD-67D6472362F4}" type="pres">
      <dgm:prSet presAssocID="{5BAE0F69-0F2E-4899-B49B-D39EA3EFD877}" presName="parTx" presStyleLbl="revTx" presStyleIdx="2" presStyleCnt="4" custScaleY="73732" custLinFactNeighborX="-1582" custLinFactNeighborY="-4720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F1BFE7-9CEA-4533-A7A0-FE6AB43891B4}" type="pres">
      <dgm:prSet presAssocID="{5BAE0F69-0F2E-4899-B49B-D39EA3EFD877}" presName="txSpace" presStyleCnt="0"/>
      <dgm:spPr/>
    </dgm:pt>
    <dgm:pt modelId="{49375E9B-EC0F-42FB-BFB5-4565C4791470}" type="pres">
      <dgm:prSet presAssocID="{5BAE0F69-0F2E-4899-B49B-D39EA3EFD877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87FBA820-5932-4D5F-B9CE-F1523B6AD6DB}" type="presOf" srcId="{CFF5538A-28EC-439E-BC30-B7F863064D95}" destId="{442AE375-252B-4444-99BB-C5B11E693631}" srcOrd="0" destOrd="0" presId="urn:microsoft.com/office/officeart/2018/5/layout/CenteredIconLabelDescriptionList"/>
    <dgm:cxn modelId="{71B6FF65-49E7-4AB2-988E-A3E18F549080}" srcId="{CFF5538A-28EC-439E-BC30-B7F863064D95}" destId="{22148E96-7A53-41A3-9840-A03074634D41}" srcOrd="0" destOrd="0" parTransId="{94CF6092-3D87-4D5F-ACF6-063FB7416DBE}" sibTransId="{C45CDC48-CFEB-4A5E-BCF1-FDAD3E878A02}"/>
    <dgm:cxn modelId="{E984EC1C-DE1C-4E4A-A0A4-90AC8A7F4116}" srcId="{CFF5538A-28EC-439E-BC30-B7F863064D95}" destId="{5BAE0F69-0F2E-4899-B49B-D39EA3EFD877}" srcOrd="1" destOrd="0" parTransId="{9E22E6D9-40B1-4576-8599-5860E5A6EDA3}" sibTransId="{EA06435F-2F03-4931-A588-1B10A6F34EBF}"/>
    <dgm:cxn modelId="{2733C944-2E8A-493B-A8B8-2D4D199D8857}" type="presOf" srcId="{5BAE0F69-0F2E-4899-B49B-D39EA3EFD877}" destId="{4A4C8924-15BA-47D3-AECD-67D6472362F4}" srcOrd="0" destOrd="0" presId="urn:microsoft.com/office/officeart/2018/5/layout/CenteredIconLabelDescriptionList"/>
    <dgm:cxn modelId="{8AA83EFB-5614-4DE5-9DC3-FF350C6100CB}" type="presOf" srcId="{22148E96-7A53-41A3-9840-A03074634D41}" destId="{9BA0B2C4-2B80-4B86-A002-95C60ABF62B0}" srcOrd="0" destOrd="0" presId="urn:microsoft.com/office/officeart/2018/5/layout/CenteredIconLabelDescriptionList"/>
    <dgm:cxn modelId="{6C00126C-6013-451B-821F-4F1F549E700B}" type="presParOf" srcId="{442AE375-252B-4444-99BB-C5B11E693631}" destId="{64ADF044-2B98-43AF-AA13-149067C4D347}" srcOrd="0" destOrd="0" presId="urn:microsoft.com/office/officeart/2018/5/layout/CenteredIconLabelDescriptionList"/>
    <dgm:cxn modelId="{3C035C50-DBEA-4F2B-AA08-6EF9FF05830F}" type="presParOf" srcId="{64ADF044-2B98-43AF-AA13-149067C4D347}" destId="{EB637AFC-717C-4BDC-8C59-67D073D8981F}" srcOrd="0" destOrd="0" presId="urn:microsoft.com/office/officeart/2018/5/layout/CenteredIconLabelDescriptionList"/>
    <dgm:cxn modelId="{625CA52E-6591-4055-A158-6D5C9117DC42}" type="presParOf" srcId="{64ADF044-2B98-43AF-AA13-149067C4D347}" destId="{B558FB4B-B7EF-4AC1-80DF-A0BA73163075}" srcOrd="1" destOrd="0" presId="urn:microsoft.com/office/officeart/2018/5/layout/CenteredIconLabelDescriptionList"/>
    <dgm:cxn modelId="{C947B574-2843-4EE1-AEB5-9028B26AA544}" type="presParOf" srcId="{64ADF044-2B98-43AF-AA13-149067C4D347}" destId="{9BA0B2C4-2B80-4B86-A002-95C60ABF62B0}" srcOrd="2" destOrd="0" presId="urn:microsoft.com/office/officeart/2018/5/layout/CenteredIconLabelDescriptionList"/>
    <dgm:cxn modelId="{A1C7772A-BCEA-4DA6-9E32-2AAEDD0611F4}" type="presParOf" srcId="{64ADF044-2B98-43AF-AA13-149067C4D347}" destId="{77E21C89-799B-43D0-840B-2C41F9926467}" srcOrd="3" destOrd="0" presId="urn:microsoft.com/office/officeart/2018/5/layout/CenteredIconLabelDescriptionList"/>
    <dgm:cxn modelId="{6EDA2E01-26D0-4A69-9C2C-C4FD08D2B2AE}" type="presParOf" srcId="{64ADF044-2B98-43AF-AA13-149067C4D347}" destId="{76D719ED-05C6-4750-BA27-683FC37C6E95}" srcOrd="4" destOrd="0" presId="urn:microsoft.com/office/officeart/2018/5/layout/CenteredIconLabelDescriptionList"/>
    <dgm:cxn modelId="{8BF50991-5639-4E08-B4CF-319B551372ED}" type="presParOf" srcId="{442AE375-252B-4444-99BB-C5B11E693631}" destId="{BB36B104-19C1-4429-85D5-159F0B482BE2}" srcOrd="1" destOrd="0" presId="urn:microsoft.com/office/officeart/2018/5/layout/CenteredIconLabelDescriptionList"/>
    <dgm:cxn modelId="{49BE79D9-74E3-4D28-87AA-0964A5C62A44}" type="presParOf" srcId="{442AE375-252B-4444-99BB-C5B11E693631}" destId="{02AFAECD-62C2-438D-B71D-20499F125DE0}" srcOrd="2" destOrd="0" presId="urn:microsoft.com/office/officeart/2018/5/layout/CenteredIconLabelDescriptionList"/>
    <dgm:cxn modelId="{75F24A52-77BF-4082-B49A-CD5C979EB8CF}" type="presParOf" srcId="{02AFAECD-62C2-438D-B71D-20499F125DE0}" destId="{1674A60D-0EE7-4BD6-8E02-DA3E89EBE48D}" srcOrd="0" destOrd="0" presId="urn:microsoft.com/office/officeart/2018/5/layout/CenteredIconLabelDescriptionList"/>
    <dgm:cxn modelId="{43FC0E47-A697-4529-BF2A-3F04AA203589}" type="presParOf" srcId="{02AFAECD-62C2-438D-B71D-20499F125DE0}" destId="{44D4E117-08D5-46F2-93E1-9805E355C563}" srcOrd="1" destOrd="0" presId="urn:microsoft.com/office/officeart/2018/5/layout/CenteredIconLabelDescriptionList"/>
    <dgm:cxn modelId="{B6CABB5F-9409-479A-8E0F-934305F1C34C}" type="presParOf" srcId="{02AFAECD-62C2-438D-B71D-20499F125DE0}" destId="{4A4C8924-15BA-47D3-AECD-67D6472362F4}" srcOrd="2" destOrd="0" presId="urn:microsoft.com/office/officeart/2018/5/layout/CenteredIconLabelDescriptionList"/>
    <dgm:cxn modelId="{4D0973D4-7E56-459C-9061-145B0F447512}" type="presParOf" srcId="{02AFAECD-62C2-438D-B71D-20499F125DE0}" destId="{70F1BFE7-9CEA-4533-A7A0-FE6AB43891B4}" srcOrd="3" destOrd="0" presId="urn:microsoft.com/office/officeart/2018/5/layout/CenteredIconLabelDescriptionList"/>
    <dgm:cxn modelId="{76EF30CB-C6F3-454B-A55A-A6F9D34316AB}" type="presParOf" srcId="{02AFAECD-62C2-438D-B71D-20499F125DE0}" destId="{49375E9B-EC0F-42FB-BFB5-4565C4791470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4C267E-6DE3-4741-AB84-7D8EB286A4B7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586551A-8972-401A-9690-FB1CA1864856}">
      <dgm:prSet phldrT="[Text]"/>
      <dgm:spPr/>
      <dgm:t>
        <a:bodyPr/>
        <a:lstStyle/>
        <a:p>
          <a:r>
            <a:rPr lang="en-US" dirty="0"/>
            <a:t>Health Facilities	</a:t>
          </a:r>
        </a:p>
      </dgm:t>
    </dgm:pt>
    <dgm:pt modelId="{B4331886-904E-46F7-977E-9F9EDB41D90E}" type="parTrans" cxnId="{C316760C-7AF0-4030-8488-B42F3EB76EC5}">
      <dgm:prSet/>
      <dgm:spPr/>
      <dgm:t>
        <a:bodyPr/>
        <a:lstStyle/>
        <a:p>
          <a:endParaRPr lang="en-US"/>
        </a:p>
      </dgm:t>
    </dgm:pt>
    <dgm:pt modelId="{3A18E5CE-5D18-45B3-8F7D-D56C824B559C}" type="sibTrans" cxnId="{C316760C-7AF0-4030-8488-B42F3EB76EC5}">
      <dgm:prSet/>
      <dgm:spPr/>
      <dgm:t>
        <a:bodyPr/>
        <a:lstStyle/>
        <a:p>
          <a:endParaRPr lang="en-US"/>
        </a:p>
      </dgm:t>
    </dgm:pt>
    <dgm:pt modelId="{6459AF89-7429-43F2-A001-1245028E33A8}">
      <dgm:prSet phldrT="[Text]"/>
      <dgm:spPr/>
      <dgm:t>
        <a:bodyPr/>
        <a:lstStyle/>
        <a:p>
          <a:r>
            <a:rPr lang="en-US" dirty="0"/>
            <a:t>Health personnel register death events using D1 forms</a:t>
          </a:r>
        </a:p>
      </dgm:t>
    </dgm:pt>
    <dgm:pt modelId="{9D5AB5AB-B3DC-4356-8C6A-025ECA923AA5}" type="parTrans" cxnId="{4774F5EF-BFC4-4F8E-B597-910C36DF2108}">
      <dgm:prSet/>
      <dgm:spPr/>
      <dgm:t>
        <a:bodyPr/>
        <a:lstStyle/>
        <a:p>
          <a:endParaRPr lang="en-US"/>
        </a:p>
      </dgm:t>
    </dgm:pt>
    <dgm:pt modelId="{0B275114-A0FE-423F-8F47-1F3070B9350F}" type="sibTrans" cxnId="{4774F5EF-BFC4-4F8E-B597-910C36DF2108}">
      <dgm:prSet/>
      <dgm:spPr/>
      <dgm:t>
        <a:bodyPr/>
        <a:lstStyle/>
        <a:p>
          <a:endParaRPr lang="en-US"/>
        </a:p>
      </dgm:t>
    </dgm:pt>
    <dgm:pt modelId="{A81F04FA-DC8A-4692-8ADD-A0A4967B2630}">
      <dgm:prSet phldrT="[Text]"/>
      <dgm:spPr/>
      <dgm:t>
        <a:bodyPr/>
        <a:lstStyle/>
        <a:p>
          <a:r>
            <a:rPr lang="en-US" dirty="0"/>
            <a:t>Community</a:t>
          </a:r>
        </a:p>
      </dgm:t>
    </dgm:pt>
    <dgm:pt modelId="{B2298F6F-ADAA-4093-A1D0-EC2E0031F5EA}" type="parTrans" cxnId="{5B214691-726A-4113-8727-7A6A2885E4BA}">
      <dgm:prSet/>
      <dgm:spPr/>
      <dgm:t>
        <a:bodyPr/>
        <a:lstStyle/>
        <a:p>
          <a:endParaRPr lang="en-US"/>
        </a:p>
      </dgm:t>
    </dgm:pt>
    <dgm:pt modelId="{B7777A29-509E-4846-921E-DB3462F4716F}" type="sibTrans" cxnId="{5B214691-726A-4113-8727-7A6A2885E4BA}">
      <dgm:prSet/>
      <dgm:spPr/>
      <dgm:t>
        <a:bodyPr/>
        <a:lstStyle/>
        <a:p>
          <a:endParaRPr lang="en-US"/>
        </a:p>
      </dgm:t>
    </dgm:pt>
    <dgm:pt modelId="{8744CA9A-66DC-4383-B839-7D8568146050}">
      <dgm:prSet phldrT="[Text]"/>
      <dgm:spPr/>
      <dgm:t>
        <a:bodyPr/>
        <a:lstStyle/>
        <a:p>
          <a:r>
            <a:rPr lang="en-US" dirty="0"/>
            <a:t>Assistant Chiefs register events using D2 forms</a:t>
          </a:r>
        </a:p>
      </dgm:t>
    </dgm:pt>
    <dgm:pt modelId="{B2B65E4D-8C64-4774-82F4-C80F8485D4BC}" type="parTrans" cxnId="{1D4D6BB6-2092-4A36-BF15-BC94A326A36A}">
      <dgm:prSet/>
      <dgm:spPr/>
      <dgm:t>
        <a:bodyPr/>
        <a:lstStyle/>
        <a:p>
          <a:endParaRPr lang="en-US"/>
        </a:p>
      </dgm:t>
    </dgm:pt>
    <dgm:pt modelId="{967425BE-39DF-41F3-8C28-41075759E1DB}" type="sibTrans" cxnId="{1D4D6BB6-2092-4A36-BF15-BC94A326A36A}">
      <dgm:prSet/>
      <dgm:spPr/>
      <dgm:t>
        <a:bodyPr/>
        <a:lstStyle/>
        <a:p>
          <a:endParaRPr lang="en-US"/>
        </a:p>
      </dgm:t>
    </dgm:pt>
    <dgm:pt modelId="{48AAC460-6E3D-4D2F-9326-3AAD0FA9C393}" type="pres">
      <dgm:prSet presAssocID="{9C4C267E-6DE3-4741-AB84-7D8EB286A4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689053-1A2A-4D89-BC36-8243AEDF14AC}" type="pres">
      <dgm:prSet presAssocID="{2586551A-8972-401A-9690-FB1CA1864856}" presName="parentLin" presStyleCnt="0"/>
      <dgm:spPr/>
    </dgm:pt>
    <dgm:pt modelId="{3C98D11C-37A1-4465-90AF-366BA94EFED7}" type="pres">
      <dgm:prSet presAssocID="{2586551A-8972-401A-9690-FB1CA186485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74DA4D7-2B51-4D5C-AB73-4EEF73787933}" type="pres">
      <dgm:prSet presAssocID="{2586551A-8972-401A-9690-FB1CA186485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99681-DB0C-4DA3-AEC3-4081CACC6B45}" type="pres">
      <dgm:prSet presAssocID="{2586551A-8972-401A-9690-FB1CA1864856}" presName="negativeSpace" presStyleCnt="0"/>
      <dgm:spPr/>
    </dgm:pt>
    <dgm:pt modelId="{1411D2C0-08C5-4501-BF82-E29C998CC5D8}" type="pres">
      <dgm:prSet presAssocID="{2586551A-8972-401A-9690-FB1CA186485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5DA19-263F-4718-92DD-2AF66D5B01D3}" type="pres">
      <dgm:prSet presAssocID="{3A18E5CE-5D18-45B3-8F7D-D56C824B559C}" presName="spaceBetweenRectangles" presStyleCnt="0"/>
      <dgm:spPr/>
    </dgm:pt>
    <dgm:pt modelId="{473C96E4-B993-4D77-AB24-5D2A4C4C354E}" type="pres">
      <dgm:prSet presAssocID="{A81F04FA-DC8A-4692-8ADD-A0A4967B2630}" presName="parentLin" presStyleCnt="0"/>
      <dgm:spPr/>
    </dgm:pt>
    <dgm:pt modelId="{3332DB1F-7EB6-4751-8212-6F45D72552B6}" type="pres">
      <dgm:prSet presAssocID="{A81F04FA-DC8A-4692-8ADD-A0A4967B2630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E6A3394-0B70-400A-AB8F-F50ED5F1ED75}" type="pres">
      <dgm:prSet presAssocID="{A81F04FA-DC8A-4692-8ADD-A0A4967B26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DEFE6E-58F0-4AED-B70A-797590C74E6C}" type="pres">
      <dgm:prSet presAssocID="{A81F04FA-DC8A-4692-8ADD-A0A4967B2630}" presName="negativeSpace" presStyleCnt="0"/>
      <dgm:spPr/>
    </dgm:pt>
    <dgm:pt modelId="{75BCA183-6CBE-456D-BBAF-E506911DFC74}" type="pres">
      <dgm:prSet presAssocID="{A81F04FA-DC8A-4692-8ADD-A0A4967B2630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4D6BB6-2092-4A36-BF15-BC94A326A36A}" srcId="{A81F04FA-DC8A-4692-8ADD-A0A4967B2630}" destId="{8744CA9A-66DC-4383-B839-7D8568146050}" srcOrd="0" destOrd="0" parTransId="{B2B65E4D-8C64-4774-82F4-C80F8485D4BC}" sibTransId="{967425BE-39DF-41F3-8C28-41075759E1DB}"/>
    <dgm:cxn modelId="{D8772780-95FE-45D0-A109-7F6507B3600D}" type="presOf" srcId="{2586551A-8972-401A-9690-FB1CA1864856}" destId="{774DA4D7-2B51-4D5C-AB73-4EEF73787933}" srcOrd="1" destOrd="0" presId="urn:microsoft.com/office/officeart/2005/8/layout/list1"/>
    <dgm:cxn modelId="{999D90C6-737B-4D8F-A461-A29C3BEC272E}" type="presOf" srcId="{6459AF89-7429-43F2-A001-1245028E33A8}" destId="{1411D2C0-08C5-4501-BF82-E29C998CC5D8}" srcOrd="0" destOrd="0" presId="urn:microsoft.com/office/officeart/2005/8/layout/list1"/>
    <dgm:cxn modelId="{2EC4859D-8BE3-4A4B-8733-19CF8601A2C9}" type="presOf" srcId="{9C4C267E-6DE3-4741-AB84-7D8EB286A4B7}" destId="{48AAC460-6E3D-4D2F-9326-3AAD0FA9C393}" srcOrd="0" destOrd="0" presId="urn:microsoft.com/office/officeart/2005/8/layout/list1"/>
    <dgm:cxn modelId="{09521AEA-7AA5-482D-9DAD-BD6CDA990877}" type="presOf" srcId="{A81F04FA-DC8A-4692-8ADD-A0A4967B2630}" destId="{AE6A3394-0B70-400A-AB8F-F50ED5F1ED75}" srcOrd="1" destOrd="0" presId="urn:microsoft.com/office/officeart/2005/8/layout/list1"/>
    <dgm:cxn modelId="{5B214691-726A-4113-8727-7A6A2885E4BA}" srcId="{9C4C267E-6DE3-4741-AB84-7D8EB286A4B7}" destId="{A81F04FA-DC8A-4692-8ADD-A0A4967B2630}" srcOrd="1" destOrd="0" parTransId="{B2298F6F-ADAA-4093-A1D0-EC2E0031F5EA}" sibTransId="{B7777A29-509E-4846-921E-DB3462F4716F}"/>
    <dgm:cxn modelId="{52A16367-2FA2-437B-B37E-C90D097418A4}" type="presOf" srcId="{2586551A-8972-401A-9690-FB1CA1864856}" destId="{3C98D11C-37A1-4465-90AF-366BA94EFED7}" srcOrd="0" destOrd="0" presId="urn:microsoft.com/office/officeart/2005/8/layout/list1"/>
    <dgm:cxn modelId="{C316760C-7AF0-4030-8488-B42F3EB76EC5}" srcId="{9C4C267E-6DE3-4741-AB84-7D8EB286A4B7}" destId="{2586551A-8972-401A-9690-FB1CA1864856}" srcOrd="0" destOrd="0" parTransId="{B4331886-904E-46F7-977E-9F9EDB41D90E}" sibTransId="{3A18E5CE-5D18-45B3-8F7D-D56C824B559C}"/>
    <dgm:cxn modelId="{4774F5EF-BFC4-4F8E-B597-910C36DF2108}" srcId="{2586551A-8972-401A-9690-FB1CA1864856}" destId="{6459AF89-7429-43F2-A001-1245028E33A8}" srcOrd="0" destOrd="0" parTransId="{9D5AB5AB-B3DC-4356-8C6A-025ECA923AA5}" sibTransId="{0B275114-A0FE-423F-8F47-1F3070B9350F}"/>
    <dgm:cxn modelId="{7DFD640D-13FB-4612-AE4B-075F67EA0AB0}" type="presOf" srcId="{8744CA9A-66DC-4383-B839-7D8568146050}" destId="{75BCA183-6CBE-456D-BBAF-E506911DFC74}" srcOrd="0" destOrd="0" presId="urn:microsoft.com/office/officeart/2005/8/layout/list1"/>
    <dgm:cxn modelId="{8248F173-9E81-46DC-8F8A-49CD0E774476}" type="presOf" srcId="{A81F04FA-DC8A-4692-8ADD-A0A4967B2630}" destId="{3332DB1F-7EB6-4751-8212-6F45D72552B6}" srcOrd="0" destOrd="0" presId="urn:microsoft.com/office/officeart/2005/8/layout/list1"/>
    <dgm:cxn modelId="{B6F5451A-55C8-4649-B206-815C7A77C77B}" type="presParOf" srcId="{48AAC460-6E3D-4D2F-9326-3AAD0FA9C393}" destId="{1C689053-1A2A-4D89-BC36-8243AEDF14AC}" srcOrd="0" destOrd="0" presId="urn:microsoft.com/office/officeart/2005/8/layout/list1"/>
    <dgm:cxn modelId="{2CEADC0C-1FFC-4CC0-899C-01E8235929DB}" type="presParOf" srcId="{1C689053-1A2A-4D89-BC36-8243AEDF14AC}" destId="{3C98D11C-37A1-4465-90AF-366BA94EFED7}" srcOrd="0" destOrd="0" presId="urn:microsoft.com/office/officeart/2005/8/layout/list1"/>
    <dgm:cxn modelId="{5618B234-FCDD-4CC5-A96D-E6577DDC9489}" type="presParOf" srcId="{1C689053-1A2A-4D89-BC36-8243AEDF14AC}" destId="{774DA4D7-2B51-4D5C-AB73-4EEF73787933}" srcOrd="1" destOrd="0" presId="urn:microsoft.com/office/officeart/2005/8/layout/list1"/>
    <dgm:cxn modelId="{335CAD03-71F3-4E17-8E4C-2FB4B83CB636}" type="presParOf" srcId="{48AAC460-6E3D-4D2F-9326-3AAD0FA9C393}" destId="{40699681-DB0C-4DA3-AEC3-4081CACC6B45}" srcOrd="1" destOrd="0" presId="urn:microsoft.com/office/officeart/2005/8/layout/list1"/>
    <dgm:cxn modelId="{648E06F1-9C89-4F04-85B5-506529545CCF}" type="presParOf" srcId="{48AAC460-6E3D-4D2F-9326-3AAD0FA9C393}" destId="{1411D2C0-08C5-4501-BF82-E29C998CC5D8}" srcOrd="2" destOrd="0" presId="urn:microsoft.com/office/officeart/2005/8/layout/list1"/>
    <dgm:cxn modelId="{EB8C5203-54F6-4608-8CFB-8B3C27750947}" type="presParOf" srcId="{48AAC460-6E3D-4D2F-9326-3AAD0FA9C393}" destId="{CAC5DA19-263F-4718-92DD-2AF66D5B01D3}" srcOrd="3" destOrd="0" presId="urn:microsoft.com/office/officeart/2005/8/layout/list1"/>
    <dgm:cxn modelId="{E1AF6FA9-292B-4E8A-B47B-4331F61D5669}" type="presParOf" srcId="{48AAC460-6E3D-4D2F-9326-3AAD0FA9C393}" destId="{473C96E4-B993-4D77-AB24-5D2A4C4C354E}" srcOrd="4" destOrd="0" presId="urn:microsoft.com/office/officeart/2005/8/layout/list1"/>
    <dgm:cxn modelId="{454361B6-5855-4AED-A164-4D3BC7A38FEA}" type="presParOf" srcId="{473C96E4-B993-4D77-AB24-5D2A4C4C354E}" destId="{3332DB1F-7EB6-4751-8212-6F45D72552B6}" srcOrd="0" destOrd="0" presId="urn:microsoft.com/office/officeart/2005/8/layout/list1"/>
    <dgm:cxn modelId="{70F8DAC6-9673-4085-9902-18DE3E1D5AC6}" type="presParOf" srcId="{473C96E4-B993-4D77-AB24-5D2A4C4C354E}" destId="{AE6A3394-0B70-400A-AB8F-F50ED5F1ED75}" srcOrd="1" destOrd="0" presId="urn:microsoft.com/office/officeart/2005/8/layout/list1"/>
    <dgm:cxn modelId="{6BD8DA99-F2AD-4026-9D28-F67FCC1A9800}" type="presParOf" srcId="{48AAC460-6E3D-4D2F-9326-3AAD0FA9C393}" destId="{9FDEFE6E-58F0-4AED-B70A-797590C74E6C}" srcOrd="5" destOrd="0" presId="urn:microsoft.com/office/officeart/2005/8/layout/list1"/>
    <dgm:cxn modelId="{3F69D6C8-C888-4F62-A2DD-3B88D7280FE7}" type="presParOf" srcId="{48AAC460-6E3D-4D2F-9326-3AAD0FA9C393}" destId="{75BCA183-6CBE-456D-BBAF-E506911DFC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D48C35-FA5B-1948-ADBA-DD647AC73D4B}" type="doc">
      <dgm:prSet loTypeId="urn:microsoft.com/office/officeart/2005/8/layout/vList3" loCatId="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GB"/>
        </a:p>
      </dgm:t>
    </dgm:pt>
    <dgm:pt modelId="{9B3CA77E-0BC2-4D4A-936F-F2A8FEAA497E}">
      <dgm:prSet custT="1"/>
      <dgm:spPr/>
      <dgm:t>
        <a:bodyPr/>
        <a:lstStyle/>
        <a:p>
          <a:pPr algn="l"/>
          <a:r>
            <a:rPr lang="en-US" sz="2400" dirty="0">
              <a:latin typeface="+mn-lt"/>
              <a:ea typeface="Arial" panose="020B0604020202020204" pitchFamily="34" charset="0"/>
            </a:rPr>
            <a:t>D</a:t>
          </a:r>
          <a:r>
            <a:rPr lang="en-KE" sz="2400" dirty="0" err="1">
              <a:effectLst/>
              <a:latin typeface="+mn-lt"/>
              <a:ea typeface="Arial" panose="020B0604020202020204" pitchFamily="34" charset="0"/>
            </a:rPr>
            <a:t>eath</a:t>
          </a:r>
          <a:r>
            <a:rPr lang="en-KE" sz="2400" dirty="0">
              <a:effectLst/>
              <a:latin typeface="+mn-lt"/>
              <a:ea typeface="Arial" panose="020B0604020202020204" pitchFamily="34" charset="0"/>
            </a:rPr>
            <a:t> registration </a:t>
          </a:r>
          <a:r>
            <a:rPr lang="en-US" sz="2400" dirty="0">
              <a:latin typeface="+mn-lt"/>
              <a:ea typeface="Arial" panose="020B0604020202020204" pitchFamily="34" charset="0"/>
            </a:rPr>
            <a:t>coverage has been on a downward trend from 41.2% in 2017 to 37% in 2020 and rose </a:t>
          </a:r>
          <a:r>
            <a:rPr lang="en-KE" sz="2400" dirty="0">
              <a:effectLst/>
              <a:latin typeface="+mn-lt"/>
              <a:ea typeface="Arial" panose="020B0604020202020204" pitchFamily="34" charset="0"/>
            </a:rPr>
            <a:t>to 55.4 percent in 2021. </a:t>
          </a:r>
          <a:endParaRPr lang="en-KE" sz="2400" dirty="0">
            <a:latin typeface="+mn-lt"/>
          </a:endParaRPr>
        </a:p>
      </dgm:t>
    </dgm:pt>
    <dgm:pt modelId="{CC64BE9C-6E02-4997-A2D0-32818AF86202}" type="parTrans" cxnId="{1728E944-D8B8-4B75-9E8F-FF3067CB9D1B}">
      <dgm:prSet/>
      <dgm:spPr/>
      <dgm:t>
        <a:bodyPr/>
        <a:lstStyle/>
        <a:p>
          <a:endParaRPr lang="en-KE"/>
        </a:p>
      </dgm:t>
    </dgm:pt>
    <dgm:pt modelId="{400AC775-16F7-4F67-985D-05675270CFC9}" type="sibTrans" cxnId="{1728E944-D8B8-4B75-9E8F-FF3067CB9D1B}">
      <dgm:prSet/>
      <dgm:spPr/>
      <dgm:t>
        <a:bodyPr/>
        <a:lstStyle/>
        <a:p>
          <a:endParaRPr lang="en-KE"/>
        </a:p>
      </dgm:t>
    </dgm:pt>
    <dgm:pt modelId="{61778511-A80D-8B47-B3BF-C36B4D8F0900}" type="pres">
      <dgm:prSet presAssocID="{A3D48C35-FA5B-1948-ADBA-DD647AC73D4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BFE0B8-4353-41C0-ABEE-41793B9FDF4D}" type="pres">
      <dgm:prSet presAssocID="{9B3CA77E-0BC2-4D4A-936F-F2A8FEAA497E}" presName="composite" presStyleCnt="0"/>
      <dgm:spPr/>
    </dgm:pt>
    <dgm:pt modelId="{9C631003-D474-4DDE-BA17-3FCF82EE6881}" type="pres">
      <dgm:prSet presAssocID="{9B3CA77E-0BC2-4D4A-936F-F2A8FEAA497E}" presName="imgShp" presStyleLbl="fgImgPlace1" presStyleIdx="0" presStyleCnt="1" custScaleX="68870" custLinFactNeighborX="-91531" custLinFactNeighborY="3027"/>
      <dgm:spPr>
        <a:prstGeom prst="rightArrow">
          <a:avLst/>
        </a:prstGeom>
        <a:solidFill>
          <a:srgbClr val="92D050"/>
        </a:solidFill>
      </dgm:spPr>
    </dgm:pt>
    <dgm:pt modelId="{29207C69-E184-432E-8B59-1443A8429C65}" type="pres">
      <dgm:prSet presAssocID="{9B3CA77E-0BC2-4D4A-936F-F2A8FEAA497E}" presName="txShp" presStyleLbl="node1" presStyleIdx="0" presStyleCnt="1" custScaleX="141897" custScaleY="90309" custLinFactNeighborX="2158" custLinFactNeighborY="-24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42D94-061F-9042-B3B5-DDACCD92A5B8}" type="presOf" srcId="{A3D48C35-FA5B-1948-ADBA-DD647AC73D4B}" destId="{61778511-A80D-8B47-B3BF-C36B4D8F0900}" srcOrd="0" destOrd="0" presId="urn:microsoft.com/office/officeart/2005/8/layout/vList3"/>
    <dgm:cxn modelId="{446210A5-080F-40E5-8A41-2A3C83AA1971}" type="presOf" srcId="{9B3CA77E-0BC2-4D4A-936F-F2A8FEAA497E}" destId="{29207C69-E184-432E-8B59-1443A8429C65}" srcOrd="0" destOrd="0" presId="urn:microsoft.com/office/officeart/2005/8/layout/vList3"/>
    <dgm:cxn modelId="{1728E944-D8B8-4B75-9E8F-FF3067CB9D1B}" srcId="{A3D48C35-FA5B-1948-ADBA-DD647AC73D4B}" destId="{9B3CA77E-0BC2-4D4A-936F-F2A8FEAA497E}" srcOrd="0" destOrd="0" parTransId="{CC64BE9C-6E02-4997-A2D0-32818AF86202}" sibTransId="{400AC775-16F7-4F67-985D-05675270CFC9}"/>
    <dgm:cxn modelId="{722803C8-BEB1-4999-887C-D65F2388B8A7}" type="presParOf" srcId="{61778511-A80D-8B47-B3BF-C36B4D8F0900}" destId="{94BFE0B8-4353-41C0-ABEE-41793B9FDF4D}" srcOrd="0" destOrd="0" presId="urn:microsoft.com/office/officeart/2005/8/layout/vList3"/>
    <dgm:cxn modelId="{4BAB9EE9-F3A0-4FF0-A636-3CB28CCF394C}" type="presParOf" srcId="{94BFE0B8-4353-41C0-ABEE-41793B9FDF4D}" destId="{9C631003-D474-4DDE-BA17-3FCF82EE6881}" srcOrd="0" destOrd="0" presId="urn:microsoft.com/office/officeart/2005/8/layout/vList3"/>
    <dgm:cxn modelId="{51E97B02-2043-48CF-B469-10A84CB61EC9}" type="presParOf" srcId="{94BFE0B8-4353-41C0-ABEE-41793B9FDF4D}" destId="{29207C69-E184-432E-8B59-1443A8429C65}" srcOrd="1" destOrd="0" presId="urn:microsoft.com/office/officeart/2005/8/layout/vList3"/>
  </dgm:cxnLst>
  <dgm:bg>
    <a:noFill/>
  </dgm:bg>
  <dgm:whole>
    <a:ln w="9525" cap="flat" cmpd="sng" algn="ctr">
      <a:solidFill>
        <a:schemeClr val="lt1">
          <a:hueOff val="0"/>
          <a:satOff val="0"/>
          <a:lumOff val="0"/>
          <a:alpha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A5F5FD-3265-F541-A58B-15B49EFEC9A7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5B4455A0-7172-3B4F-8199-AD38B5D0516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n-US" sz="2000" b="1" dirty="0">
              <a:solidFill>
                <a:schemeClr val="tx1"/>
              </a:solidFill>
            </a:rPr>
            <a:t>Digitization of 46m Civil Registration and </a:t>
          </a:r>
          <a:r>
            <a:rPr lang="en-US" sz="2000" b="1" dirty="0" smtClean="0">
              <a:solidFill>
                <a:schemeClr val="tx1"/>
              </a:solidFill>
            </a:rPr>
            <a:t>Vital Statistics  </a:t>
          </a:r>
          <a:r>
            <a:rPr lang="en-US" sz="2000" b="1" dirty="0">
              <a:solidFill>
                <a:schemeClr val="tx1"/>
              </a:solidFill>
            </a:rPr>
            <a:t>manual records envisioned to full </a:t>
          </a:r>
          <a:r>
            <a:rPr lang="en-US" sz="2000" b="1" dirty="0" smtClean="0">
              <a:solidFill>
                <a:schemeClr val="tx1"/>
              </a:solidFill>
            </a:rPr>
            <a:t>automation.</a:t>
          </a:r>
          <a:endParaRPr lang="en-KE" sz="2000" b="1" dirty="0">
            <a:solidFill>
              <a:schemeClr val="tx1"/>
            </a:solidFill>
          </a:endParaRPr>
        </a:p>
      </dgm:t>
    </dgm:pt>
    <dgm:pt modelId="{98DC3434-2549-CE4B-9F76-D57B755F64D6}" type="parTrans" cxnId="{1A66A817-2545-8148-96F9-055FB8E8BC67}">
      <dgm:prSet/>
      <dgm:spPr/>
      <dgm:t>
        <a:bodyPr/>
        <a:lstStyle/>
        <a:p>
          <a:pPr algn="l"/>
          <a:endParaRPr lang="en-GB" sz="1800"/>
        </a:p>
      </dgm:t>
    </dgm:pt>
    <dgm:pt modelId="{4F9F27BE-E5EB-FA43-B20C-1A5A11FF08A9}" type="sibTrans" cxnId="{1A66A817-2545-8148-96F9-055FB8E8BC67}">
      <dgm:prSet/>
      <dgm:spPr/>
      <dgm:t>
        <a:bodyPr/>
        <a:lstStyle/>
        <a:p>
          <a:endParaRPr lang="en-GB"/>
        </a:p>
      </dgm:t>
    </dgm:pt>
    <dgm:pt modelId="{C21107DF-5865-4541-869A-6425F9ED8C3A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GB" b="1" dirty="0">
              <a:solidFill>
                <a:schemeClr val="tx1"/>
              </a:solidFill>
            </a:rPr>
            <a:t>Development and roll out of a web-based application; Civil Registration and Vital Statics System (CRVSS)</a:t>
          </a:r>
          <a:r>
            <a:rPr lang="en-US" b="1" dirty="0">
              <a:solidFill>
                <a:schemeClr val="tx1"/>
              </a:solidFill>
            </a:rPr>
            <a:t> in 8 Counties.</a:t>
          </a:r>
          <a:endParaRPr lang="en-KE" b="1" dirty="0">
            <a:solidFill>
              <a:schemeClr val="tx1"/>
            </a:solidFill>
          </a:endParaRPr>
        </a:p>
      </dgm:t>
    </dgm:pt>
    <dgm:pt modelId="{F8B98A79-273F-6248-98B0-A8F2F9177B61}" type="parTrans" cxnId="{74444D01-CE35-9744-84F7-FC10413CF5B0}">
      <dgm:prSet/>
      <dgm:spPr/>
      <dgm:t>
        <a:bodyPr/>
        <a:lstStyle/>
        <a:p>
          <a:pPr algn="l"/>
          <a:endParaRPr lang="en-GB" sz="1800"/>
        </a:p>
      </dgm:t>
    </dgm:pt>
    <dgm:pt modelId="{BB7B5744-35AC-E44A-8037-4AA3A4AC910A}" type="sibTrans" cxnId="{74444D01-CE35-9744-84F7-FC10413CF5B0}">
      <dgm:prSet/>
      <dgm:spPr/>
      <dgm:t>
        <a:bodyPr/>
        <a:lstStyle/>
        <a:p>
          <a:endParaRPr lang="en-GB"/>
        </a:p>
      </dgm:t>
    </dgm:pt>
    <dgm:pt modelId="{C042DA4A-6B87-0241-9BB3-4082648D4D44}">
      <dgm:prSet custT="1"/>
      <dgm:spPr>
        <a:solidFill>
          <a:srgbClr val="FF66CC"/>
        </a:solidFill>
      </dgm:spPr>
      <dgm:t>
        <a:bodyPr/>
        <a:lstStyle/>
        <a:p>
          <a:pPr algn="l"/>
          <a:r>
            <a:rPr lang="en-US" sz="2400" b="1" dirty="0">
              <a:solidFill>
                <a:schemeClr val="tx1"/>
              </a:solidFill>
            </a:rPr>
            <a:t>Review of CRVS business </a:t>
          </a:r>
          <a:r>
            <a:rPr lang="en-US" sz="2400" b="1" dirty="0" smtClean="0">
              <a:solidFill>
                <a:schemeClr val="tx1"/>
              </a:solidFill>
            </a:rPr>
            <a:t>process.</a:t>
          </a:r>
          <a:endParaRPr lang="en-KE" sz="2400" b="1" dirty="0">
            <a:solidFill>
              <a:schemeClr val="tx1"/>
            </a:solidFill>
          </a:endParaRPr>
        </a:p>
      </dgm:t>
    </dgm:pt>
    <dgm:pt modelId="{9D0AE3AA-400E-034D-A0E9-4C6978C00497}" type="parTrans" cxnId="{9302A98E-B3A2-5B4D-B544-66D156EF85AF}">
      <dgm:prSet/>
      <dgm:spPr/>
      <dgm:t>
        <a:bodyPr/>
        <a:lstStyle/>
        <a:p>
          <a:pPr algn="l"/>
          <a:endParaRPr lang="en-GB" sz="1800"/>
        </a:p>
      </dgm:t>
    </dgm:pt>
    <dgm:pt modelId="{9DF14B93-879A-4749-B9B2-11A858486226}" type="sibTrans" cxnId="{9302A98E-B3A2-5B4D-B544-66D156EF85AF}">
      <dgm:prSet/>
      <dgm:spPr/>
      <dgm:t>
        <a:bodyPr/>
        <a:lstStyle/>
        <a:p>
          <a:endParaRPr lang="en-GB"/>
        </a:p>
      </dgm:t>
    </dgm:pt>
    <dgm:pt modelId="{17EB1212-BFD0-684C-9156-2CB565FDFFCF}">
      <dgm:prSet custT="1"/>
      <dgm:spPr>
        <a:solidFill>
          <a:schemeClr val="accent2"/>
        </a:solidFill>
      </dgm:spPr>
      <dgm:t>
        <a:bodyPr/>
        <a:lstStyle/>
        <a:p>
          <a:pPr algn="l"/>
          <a:r>
            <a:rPr lang="en-US" sz="2000" b="1" dirty="0"/>
            <a:t>Use of online platform for birth and death application in Nairobi</a:t>
          </a:r>
          <a:r>
            <a:rPr lang="en-US" sz="2000" dirty="0"/>
            <a:t>.</a:t>
          </a:r>
          <a:endParaRPr lang="en-KE" sz="2000" dirty="0"/>
        </a:p>
      </dgm:t>
    </dgm:pt>
    <dgm:pt modelId="{446CE2E4-D533-FE49-B756-BFEC63FADA31}" type="parTrans" cxnId="{3F2EB69A-9854-6E48-A8A8-C794E452C4B3}">
      <dgm:prSet/>
      <dgm:spPr/>
      <dgm:t>
        <a:bodyPr/>
        <a:lstStyle/>
        <a:p>
          <a:pPr algn="l"/>
          <a:endParaRPr lang="en-GB" sz="1800"/>
        </a:p>
      </dgm:t>
    </dgm:pt>
    <dgm:pt modelId="{3618318A-0A92-BC40-9106-12F755FED4E3}" type="sibTrans" cxnId="{3F2EB69A-9854-6E48-A8A8-C794E452C4B3}">
      <dgm:prSet/>
      <dgm:spPr/>
      <dgm:t>
        <a:bodyPr/>
        <a:lstStyle/>
        <a:p>
          <a:endParaRPr lang="en-GB"/>
        </a:p>
      </dgm:t>
    </dgm:pt>
    <dgm:pt modelId="{6C13E015-DC43-42C4-9BDC-F79EA529405F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en-US" sz="2000" b="1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Formation of </a:t>
          </a:r>
          <a:r>
            <a:rPr lang="en-US" sz="2000" b="1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 National Technical Working group(CRVS TWG</a:t>
          </a:r>
          <a:r>
            <a:rPr lang="en-US" sz="2000" b="1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). </a:t>
          </a:r>
          <a:endParaRPr lang="en-KE" sz="2000" b="1" dirty="0">
            <a:latin typeface="+mn-lt"/>
          </a:endParaRPr>
        </a:p>
      </dgm:t>
    </dgm:pt>
    <dgm:pt modelId="{90BADE87-5942-4598-AA60-39914FFF6863}" type="parTrans" cxnId="{31B3BFE3-6445-4426-8287-9D799720E1DE}">
      <dgm:prSet/>
      <dgm:spPr/>
      <dgm:t>
        <a:bodyPr/>
        <a:lstStyle/>
        <a:p>
          <a:endParaRPr lang="en-US"/>
        </a:p>
      </dgm:t>
    </dgm:pt>
    <dgm:pt modelId="{7D451246-7995-458A-950B-451AF8913033}" type="sibTrans" cxnId="{31B3BFE3-6445-4426-8287-9D799720E1DE}">
      <dgm:prSet/>
      <dgm:spPr/>
      <dgm:t>
        <a:bodyPr/>
        <a:lstStyle/>
        <a:p>
          <a:endParaRPr lang="en-US"/>
        </a:p>
      </dgm:t>
    </dgm:pt>
    <dgm:pt modelId="{684EBE3F-DFBA-428D-A1F0-0A2CED62902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000" b="1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Close collaboration Health Sector and National Statistics </a:t>
          </a:r>
          <a:r>
            <a:rPr lang="en-US" sz="2000" b="1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Office.</a:t>
          </a:r>
          <a:endParaRPr lang="en-KE" sz="2000" b="1" dirty="0">
            <a:solidFill>
              <a:schemeClr val="tx1"/>
            </a:solidFill>
            <a:latin typeface="+mn-lt"/>
          </a:endParaRPr>
        </a:p>
      </dgm:t>
    </dgm:pt>
    <dgm:pt modelId="{556DA133-5644-4861-AEFE-47287E501405}" type="parTrans" cxnId="{000B0623-4096-4237-BD42-FD01E6107A52}">
      <dgm:prSet/>
      <dgm:spPr/>
      <dgm:t>
        <a:bodyPr/>
        <a:lstStyle/>
        <a:p>
          <a:endParaRPr lang="en-US"/>
        </a:p>
      </dgm:t>
    </dgm:pt>
    <dgm:pt modelId="{FCE671F3-8906-4BA3-8ADE-D0F6F1353515}" type="sibTrans" cxnId="{000B0623-4096-4237-BD42-FD01E6107A52}">
      <dgm:prSet/>
      <dgm:spPr/>
      <dgm:t>
        <a:bodyPr/>
        <a:lstStyle/>
        <a:p>
          <a:endParaRPr lang="en-US"/>
        </a:p>
      </dgm:t>
    </dgm:pt>
    <dgm:pt modelId="{B9CA768F-5260-4DAB-A30C-0F878E2916B7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l"/>
          <a:r>
            <a:rPr lang="en-US" sz="2000" b="1" dirty="0" smtClean="0">
              <a:solidFill>
                <a:schemeClr val="tx1"/>
              </a:solidFill>
            </a:rPr>
            <a:t>Reviewed Strategic Plan 2018-2023.</a:t>
          </a:r>
          <a:endParaRPr lang="en-KE" sz="2000" b="1" dirty="0">
            <a:solidFill>
              <a:schemeClr val="tx1"/>
            </a:solidFill>
          </a:endParaRPr>
        </a:p>
      </dgm:t>
    </dgm:pt>
    <dgm:pt modelId="{6C5DCB25-A608-439F-9C09-92AD9D446EC1}" type="parTrans" cxnId="{E3B6C842-3B0B-4AF4-AF76-6099E1AD1331}">
      <dgm:prSet/>
      <dgm:spPr/>
      <dgm:t>
        <a:bodyPr/>
        <a:lstStyle/>
        <a:p>
          <a:endParaRPr lang="en-US"/>
        </a:p>
      </dgm:t>
    </dgm:pt>
    <dgm:pt modelId="{10475047-76C5-42FD-941D-8B3B699BC421}" type="sibTrans" cxnId="{E3B6C842-3B0B-4AF4-AF76-6099E1AD1331}">
      <dgm:prSet/>
      <dgm:spPr/>
      <dgm:t>
        <a:bodyPr/>
        <a:lstStyle/>
        <a:p>
          <a:endParaRPr lang="en-US"/>
        </a:p>
      </dgm:t>
    </dgm:pt>
    <dgm:pt modelId="{1D35A807-D948-46C1-9D06-3CCE45A8EB1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2000" b="1" dirty="0">
              <a:solidFill>
                <a:schemeClr val="bg1"/>
              </a:solidFill>
            </a:rPr>
            <a:t>Review of the current birth and death registration </a:t>
          </a:r>
          <a:r>
            <a:rPr lang="en-US" sz="2000" b="1" dirty="0" smtClean="0">
              <a:solidFill>
                <a:schemeClr val="bg1"/>
              </a:solidFill>
            </a:rPr>
            <a:t>tools.</a:t>
          </a:r>
          <a:endParaRPr lang="en-US" sz="1900" dirty="0">
            <a:solidFill>
              <a:schemeClr val="bg1"/>
            </a:solidFill>
          </a:endParaRPr>
        </a:p>
      </dgm:t>
    </dgm:pt>
    <dgm:pt modelId="{7477ABE9-4071-438F-9DF6-F21ACDDC4A0E}" type="parTrans" cxnId="{687E9ECB-9367-4A1C-83F2-07416522AD43}">
      <dgm:prSet/>
      <dgm:spPr/>
      <dgm:t>
        <a:bodyPr/>
        <a:lstStyle/>
        <a:p>
          <a:endParaRPr lang="en-US"/>
        </a:p>
      </dgm:t>
    </dgm:pt>
    <dgm:pt modelId="{3024E880-0D21-4D8F-963E-B6350DE9BBC0}" type="sibTrans" cxnId="{687E9ECB-9367-4A1C-83F2-07416522AD43}">
      <dgm:prSet/>
      <dgm:spPr/>
      <dgm:t>
        <a:bodyPr/>
        <a:lstStyle/>
        <a:p>
          <a:endParaRPr lang="en-US"/>
        </a:p>
      </dgm:t>
    </dgm:pt>
    <dgm:pt modelId="{5C7E3975-3653-4A91-8D3C-68661D4CE0EB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en-US" b="1" dirty="0">
              <a:solidFill>
                <a:schemeClr val="tx1"/>
              </a:solidFill>
            </a:rPr>
            <a:t>Development of birth and death registration SOPs and </a:t>
          </a:r>
          <a:r>
            <a:rPr lang="en-US" b="1" dirty="0" smtClean="0">
              <a:solidFill>
                <a:schemeClr val="tx1"/>
              </a:solidFill>
            </a:rPr>
            <a:t>policies.</a:t>
          </a:r>
          <a:endParaRPr lang="en-US" b="1" dirty="0">
            <a:solidFill>
              <a:schemeClr val="tx1"/>
            </a:solidFill>
          </a:endParaRPr>
        </a:p>
      </dgm:t>
    </dgm:pt>
    <dgm:pt modelId="{4754A7D6-A7E6-4FFC-A7EE-66A11EABEB00}" type="parTrans" cxnId="{D378C197-C8E4-42FA-AE41-0C71E0D1BDB6}">
      <dgm:prSet/>
      <dgm:spPr/>
      <dgm:t>
        <a:bodyPr/>
        <a:lstStyle/>
        <a:p>
          <a:endParaRPr lang="en-US"/>
        </a:p>
      </dgm:t>
    </dgm:pt>
    <dgm:pt modelId="{8200145A-D9F7-4555-8432-60CB5923E258}" type="sibTrans" cxnId="{D378C197-C8E4-42FA-AE41-0C71E0D1BDB6}">
      <dgm:prSet/>
      <dgm:spPr/>
      <dgm:t>
        <a:bodyPr/>
        <a:lstStyle/>
        <a:p>
          <a:endParaRPr lang="en-US"/>
        </a:p>
      </dgm:t>
    </dgm:pt>
    <dgm:pt modelId="{110EA420-9A02-421A-BBA0-EAA72BC5AA8B}">
      <dgm:prSet custT="1"/>
      <dgm:spPr>
        <a:solidFill>
          <a:srgbClr val="339966"/>
        </a:solidFill>
      </dgm:spPr>
      <dgm:t>
        <a:bodyPr/>
        <a:lstStyle/>
        <a:p>
          <a:pPr algn="l"/>
          <a:r>
            <a:rPr lang="en-US" sz="2000" b="1" dirty="0" smtClean="0">
              <a:solidFill>
                <a:schemeClr val="bg1"/>
              </a:solidFill>
            </a:rPr>
            <a:t>Trained Registration Agents on data collection.</a:t>
          </a:r>
          <a:endParaRPr lang="en-US" sz="2000" b="1" dirty="0">
            <a:solidFill>
              <a:schemeClr val="bg1"/>
            </a:solidFill>
          </a:endParaRPr>
        </a:p>
      </dgm:t>
    </dgm:pt>
    <dgm:pt modelId="{6828D4C7-215E-4C70-B153-7B5140D7B3FF}" type="parTrans" cxnId="{3BC345B1-B2F5-4C36-9676-2429AFB8B58A}">
      <dgm:prSet/>
      <dgm:spPr/>
      <dgm:t>
        <a:bodyPr/>
        <a:lstStyle/>
        <a:p>
          <a:endParaRPr lang="en-US"/>
        </a:p>
      </dgm:t>
    </dgm:pt>
    <dgm:pt modelId="{DA868892-1ED5-4D7A-90BA-673A778E21E1}" type="sibTrans" cxnId="{3BC345B1-B2F5-4C36-9676-2429AFB8B58A}">
      <dgm:prSet/>
      <dgm:spPr/>
      <dgm:t>
        <a:bodyPr/>
        <a:lstStyle/>
        <a:p>
          <a:endParaRPr lang="en-US"/>
        </a:p>
      </dgm:t>
    </dgm:pt>
    <dgm:pt modelId="{5438D3FE-517B-4806-9429-E0C6308A779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</a:rPr>
            <a:t>Introduced a one</a:t>
          </a:r>
        </a:p>
        <a:p>
          <a:pPr algn="l"/>
          <a:r>
            <a:rPr lang="en-US" b="1" dirty="0" smtClean="0">
              <a:solidFill>
                <a:schemeClr val="bg1"/>
              </a:solidFill>
            </a:rPr>
            <a:t>day service.</a:t>
          </a:r>
          <a:endParaRPr lang="en-KE" b="1" dirty="0">
            <a:solidFill>
              <a:schemeClr val="bg1"/>
            </a:solidFill>
          </a:endParaRPr>
        </a:p>
      </dgm:t>
    </dgm:pt>
    <dgm:pt modelId="{CB899363-E20F-4525-B9B2-69548C128B7D}" type="parTrans" cxnId="{B0D7918B-AE92-4B55-914A-06ED4C5DB840}">
      <dgm:prSet/>
      <dgm:spPr/>
      <dgm:t>
        <a:bodyPr/>
        <a:lstStyle/>
        <a:p>
          <a:endParaRPr lang="en-US"/>
        </a:p>
      </dgm:t>
    </dgm:pt>
    <dgm:pt modelId="{3D194E8D-8776-46AE-BBEE-F81E5A3F91F2}" type="sibTrans" cxnId="{B0D7918B-AE92-4B55-914A-06ED4C5DB840}">
      <dgm:prSet/>
      <dgm:spPr/>
      <dgm:t>
        <a:bodyPr/>
        <a:lstStyle/>
        <a:p>
          <a:endParaRPr lang="en-US"/>
        </a:p>
      </dgm:t>
    </dgm:pt>
    <dgm:pt modelId="{BAC35ED9-306F-4623-ABD7-BAB29D2C60E6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en-US" b="1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Implementation of Rapid Mortality Surveillance in six counties.</a:t>
          </a:r>
          <a:endParaRPr lang="en-KE" b="1" dirty="0">
            <a:solidFill>
              <a:schemeClr val="bg1"/>
            </a:solidFill>
            <a:latin typeface="+mn-lt"/>
          </a:endParaRPr>
        </a:p>
      </dgm:t>
    </dgm:pt>
    <dgm:pt modelId="{3DCC706D-9292-46A2-A49A-B7BCF171947F}" type="parTrans" cxnId="{35F51F25-0479-4407-9181-A2895D48CB15}">
      <dgm:prSet/>
      <dgm:spPr/>
      <dgm:t>
        <a:bodyPr/>
        <a:lstStyle/>
        <a:p>
          <a:endParaRPr lang="en-US"/>
        </a:p>
      </dgm:t>
    </dgm:pt>
    <dgm:pt modelId="{414898A8-1C77-4E25-B396-645EF3B1A1F6}" type="sibTrans" cxnId="{35F51F25-0479-4407-9181-A2895D48CB15}">
      <dgm:prSet/>
      <dgm:spPr/>
      <dgm:t>
        <a:bodyPr/>
        <a:lstStyle/>
        <a:p>
          <a:endParaRPr lang="en-US"/>
        </a:p>
      </dgm:t>
    </dgm:pt>
    <dgm:pt modelId="{05390585-83AB-4905-905F-4F16206ABA5B}" type="pres">
      <dgm:prSet presAssocID="{BEA5F5FD-3265-F541-A58B-15B49EFEC9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0A4017-BA0A-40C6-832E-512D9D7970DD}" type="pres">
      <dgm:prSet presAssocID="{5B4455A0-7172-3B4F-8199-AD38B5D05164}" presName="node" presStyleLbl="node1" presStyleIdx="0" presStyleCnt="12" custScaleX="116169" custScaleY="152206" custLinFactNeighborX="537" custLinFactNeighborY="46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B8037-07D6-4498-A749-D635E18D54D1}" type="pres">
      <dgm:prSet presAssocID="{4F9F27BE-E5EB-FA43-B20C-1A5A11FF08A9}" presName="sibTrans" presStyleCnt="0"/>
      <dgm:spPr/>
    </dgm:pt>
    <dgm:pt modelId="{18E832D1-4E04-47E6-9EDA-BDCF95933862}" type="pres">
      <dgm:prSet presAssocID="{C21107DF-5865-4541-869A-6425F9ED8C3A}" presName="node" presStyleLbl="node1" presStyleIdx="1" presStyleCnt="12" custScaleX="114092" custScaleY="148377" custLinFactX="17288" custLinFactNeighborX="100000" custLinFactNeighborY="9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1C27FD-635B-4026-8C96-C327579CB562}" type="pres">
      <dgm:prSet presAssocID="{BB7B5744-35AC-E44A-8037-4AA3A4AC910A}" presName="sibTrans" presStyleCnt="0"/>
      <dgm:spPr/>
    </dgm:pt>
    <dgm:pt modelId="{E5E70083-9F90-4F9D-9A0C-0D2DA35708D3}" type="pres">
      <dgm:prSet presAssocID="{C042DA4A-6B87-0241-9BB3-4082648D4D44}" presName="node" presStyleLbl="node1" presStyleIdx="2" presStyleCnt="12" custScaleX="107814" custScaleY="102065" custLinFactX="-100000" custLinFactY="50930" custLinFactNeighborX="-14731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2D864-836B-4D8B-AEC4-8F088CFAA0B4}" type="pres">
      <dgm:prSet presAssocID="{9DF14B93-879A-4749-B9B2-11A858486226}" presName="sibTrans" presStyleCnt="0"/>
      <dgm:spPr/>
    </dgm:pt>
    <dgm:pt modelId="{A161FCA7-11D6-41C6-AA87-10E6C9F2CAC2}" type="pres">
      <dgm:prSet presAssocID="{17EB1212-BFD0-684C-9156-2CB565FDFFCF}" presName="node" presStyleLbl="node1" presStyleIdx="3" presStyleCnt="12" custScaleX="115385" custScaleY="122534" custLinFactX="-100000" custLinFactNeighborX="-146697" custLinFactNeighborY="-81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83FE9-759A-4FE5-B48B-B45CF247A9A1}" type="pres">
      <dgm:prSet presAssocID="{3618318A-0A92-BC40-9106-12F755FED4E3}" presName="sibTrans" presStyleCnt="0"/>
      <dgm:spPr/>
    </dgm:pt>
    <dgm:pt modelId="{D876ACE6-9242-4A31-BFE3-0DE59CD5F2E6}" type="pres">
      <dgm:prSet presAssocID="{6C13E015-DC43-42C4-9BDC-F79EA529405F}" presName="node" presStyleLbl="node1" presStyleIdx="4" presStyleCnt="12" custScaleX="110116" custLinFactX="4775" custLinFactY="18123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2E969-A8C4-4FE8-9329-34ED3301D85F}" type="pres">
      <dgm:prSet presAssocID="{7D451246-7995-458A-950B-451AF8913033}" presName="sibTrans" presStyleCnt="0"/>
      <dgm:spPr/>
    </dgm:pt>
    <dgm:pt modelId="{64EDA7C9-535C-4A0C-8FB6-E0DBF5B279CB}" type="pres">
      <dgm:prSet presAssocID="{684EBE3F-DFBA-428D-A1F0-0A2CED629027}" presName="node" presStyleLbl="node1" presStyleIdx="5" presStyleCnt="12" custLinFactX="15672" custLinFactY="1523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AEAD9-1DCC-4D1D-9B2A-89731800866E}" type="pres">
      <dgm:prSet presAssocID="{FCE671F3-8906-4BA3-8ADE-D0F6F1353515}" presName="sibTrans" presStyleCnt="0"/>
      <dgm:spPr/>
    </dgm:pt>
    <dgm:pt modelId="{CD0277E9-6C03-43D0-8BC8-230E597DD1B4}" type="pres">
      <dgm:prSet presAssocID="{B9CA768F-5260-4DAB-A30C-0F878E2916B7}" presName="node" presStyleLbl="node1" presStyleIdx="6" presStyleCnt="12" custLinFactX="-100000" custLinFactY="23259" custLinFactNeighborX="-14334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54484-7593-4FED-A61B-83CB55C2402F}" type="pres">
      <dgm:prSet presAssocID="{10475047-76C5-42FD-941D-8B3B699BC421}" presName="sibTrans" presStyleCnt="0"/>
      <dgm:spPr/>
    </dgm:pt>
    <dgm:pt modelId="{AA36C167-A3ED-434C-B33D-F49C34A65068}" type="pres">
      <dgm:prSet presAssocID="{1D35A807-D948-46C1-9D06-3CCE45A8EB12}" presName="node" presStyleLbl="node1" presStyleIdx="7" presStyleCnt="12" custScaleX="107310" custScaleY="102174" custLinFactX="-100000" custLinFactNeighborX="-131240" custLinFactNeighborY="3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0975C-CD43-4F91-8E87-E729CFE96066}" type="pres">
      <dgm:prSet presAssocID="{3024E880-0D21-4D8F-963E-B6350DE9BBC0}" presName="sibTrans" presStyleCnt="0"/>
      <dgm:spPr/>
    </dgm:pt>
    <dgm:pt modelId="{3D3D48D1-718B-437A-8AE6-763E65E521F1}" type="pres">
      <dgm:prSet presAssocID="{5C7E3975-3653-4A91-8D3C-68661D4CE0EB}" presName="node" presStyleLbl="node1" presStyleIdx="8" presStyleCnt="12" custLinFactX="100000" custLinFactY="-8691" custLinFactNeighborX="13093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16D18-78A0-4709-B696-F1503C78A6F2}" type="pres">
      <dgm:prSet presAssocID="{8200145A-D9F7-4555-8432-60CB5923E258}" presName="sibTrans" presStyleCnt="0"/>
      <dgm:spPr/>
    </dgm:pt>
    <dgm:pt modelId="{669173D9-7E7F-44BF-A99B-C1DE7F314ABC}" type="pres">
      <dgm:prSet presAssocID="{110EA420-9A02-421A-BBA0-EAA72BC5AA8B}" presName="node" presStyleLbl="node1" presStyleIdx="9" presStyleCnt="12" custScaleY="95233" custLinFactX="100000" custLinFactY="-10272" custLinFactNeighborX="13626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25981-3AC9-4840-9580-11B4B7D3CDEA}" type="pres">
      <dgm:prSet presAssocID="{DA868892-1ED5-4D7A-90BA-673A778E21E1}" presName="sibTrans" presStyleCnt="0"/>
      <dgm:spPr/>
    </dgm:pt>
    <dgm:pt modelId="{61C36F11-C0EC-4373-8EBA-5C9D682DDA0B}" type="pres">
      <dgm:prSet presAssocID="{5438D3FE-517B-4806-9429-E0C6308A7798}" presName="node" presStyleLbl="node1" presStyleIdx="10" presStyleCnt="12" custScaleX="107814" custScaleY="95182" custLinFactX="18452" custLinFactY="-100000" custLinFactNeighborX="100000" custLinFactNeighborY="-172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EDFE-90EC-4A71-8E91-D0EAC583ABF9}" type="pres">
      <dgm:prSet presAssocID="{3D194E8D-8776-46AE-BBEE-F81E5A3F91F2}" presName="sibTrans" presStyleCnt="0"/>
      <dgm:spPr/>
    </dgm:pt>
    <dgm:pt modelId="{6409FACF-0383-4C69-955A-F71774EB3610}" type="pres">
      <dgm:prSet presAssocID="{BAC35ED9-306F-4623-ABD7-BAB29D2C60E6}" presName="node" presStyleLbl="node1" presStyleIdx="11" presStyleCnt="12" custLinFactNeighborX="11459" custLinFactNeighborY="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EB2738-6028-4475-84D7-530C214F0B6C}" type="presOf" srcId="{6C13E015-DC43-42C4-9BDC-F79EA529405F}" destId="{D876ACE6-9242-4A31-BFE3-0DE59CD5F2E6}" srcOrd="0" destOrd="0" presId="urn:microsoft.com/office/officeart/2005/8/layout/default"/>
    <dgm:cxn modelId="{9469711C-E869-4BC1-A636-1BBADFF5F6BB}" type="presOf" srcId="{5438D3FE-517B-4806-9429-E0C6308A7798}" destId="{61C36F11-C0EC-4373-8EBA-5C9D682DDA0B}" srcOrd="0" destOrd="0" presId="urn:microsoft.com/office/officeart/2005/8/layout/default"/>
    <dgm:cxn modelId="{E3B6C842-3B0B-4AF4-AF76-6099E1AD1331}" srcId="{BEA5F5FD-3265-F541-A58B-15B49EFEC9A7}" destId="{B9CA768F-5260-4DAB-A30C-0F878E2916B7}" srcOrd="6" destOrd="0" parTransId="{6C5DCB25-A608-439F-9C09-92AD9D446EC1}" sibTransId="{10475047-76C5-42FD-941D-8B3B699BC421}"/>
    <dgm:cxn modelId="{C9BF46B9-9C06-4807-9DCD-A253687FFFA4}" type="presOf" srcId="{684EBE3F-DFBA-428D-A1F0-0A2CED629027}" destId="{64EDA7C9-535C-4A0C-8FB6-E0DBF5B279CB}" srcOrd="0" destOrd="0" presId="urn:microsoft.com/office/officeart/2005/8/layout/default"/>
    <dgm:cxn modelId="{74444D01-CE35-9744-84F7-FC10413CF5B0}" srcId="{BEA5F5FD-3265-F541-A58B-15B49EFEC9A7}" destId="{C21107DF-5865-4541-869A-6425F9ED8C3A}" srcOrd="1" destOrd="0" parTransId="{F8B98A79-273F-6248-98B0-A8F2F9177B61}" sibTransId="{BB7B5744-35AC-E44A-8037-4AA3A4AC910A}"/>
    <dgm:cxn modelId="{6805D741-5322-4E0B-AA2F-CC87BB6D18A1}" type="presOf" srcId="{5B4455A0-7172-3B4F-8199-AD38B5D05164}" destId="{9B0A4017-BA0A-40C6-832E-512D9D7970DD}" srcOrd="0" destOrd="0" presId="urn:microsoft.com/office/officeart/2005/8/layout/default"/>
    <dgm:cxn modelId="{2791F850-6E60-4AE4-8400-835579F9DBBA}" type="presOf" srcId="{5C7E3975-3653-4A91-8D3C-68661D4CE0EB}" destId="{3D3D48D1-718B-437A-8AE6-763E65E521F1}" srcOrd="0" destOrd="0" presId="urn:microsoft.com/office/officeart/2005/8/layout/default"/>
    <dgm:cxn modelId="{FC04ACDD-49E6-41A5-BBFE-6B407B7629B1}" type="presOf" srcId="{1D35A807-D948-46C1-9D06-3CCE45A8EB12}" destId="{AA36C167-A3ED-434C-B33D-F49C34A65068}" srcOrd="0" destOrd="0" presId="urn:microsoft.com/office/officeart/2005/8/layout/default"/>
    <dgm:cxn modelId="{8612B141-E11E-4341-89F3-F1E7CC8A68E1}" type="presOf" srcId="{BAC35ED9-306F-4623-ABD7-BAB29D2C60E6}" destId="{6409FACF-0383-4C69-955A-F71774EB3610}" srcOrd="0" destOrd="0" presId="urn:microsoft.com/office/officeart/2005/8/layout/default"/>
    <dgm:cxn modelId="{D378C197-C8E4-42FA-AE41-0C71E0D1BDB6}" srcId="{BEA5F5FD-3265-F541-A58B-15B49EFEC9A7}" destId="{5C7E3975-3653-4A91-8D3C-68661D4CE0EB}" srcOrd="8" destOrd="0" parTransId="{4754A7D6-A7E6-4FFC-A7EE-66A11EABEB00}" sibTransId="{8200145A-D9F7-4555-8432-60CB5923E258}"/>
    <dgm:cxn modelId="{31B3BFE3-6445-4426-8287-9D799720E1DE}" srcId="{BEA5F5FD-3265-F541-A58B-15B49EFEC9A7}" destId="{6C13E015-DC43-42C4-9BDC-F79EA529405F}" srcOrd="4" destOrd="0" parTransId="{90BADE87-5942-4598-AA60-39914FFF6863}" sibTransId="{7D451246-7995-458A-950B-451AF8913033}"/>
    <dgm:cxn modelId="{BF84683F-8520-4444-9EC1-2E133FC95AD7}" type="presOf" srcId="{17EB1212-BFD0-684C-9156-2CB565FDFFCF}" destId="{A161FCA7-11D6-41C6-AA87-10E6C9F2CAC2}" srcOrd="0" destOrd="0" presId="urn:microsoft.com/office/officeart/2005/8/layout/default"/>
    <dgm:cxn modelId="{00A028F8-D509-4121-B0D4-9719A70351EB}" type="presOf" srcId="{C21107DF-5865-4541-869A-6425F9ED8C3A}" destId="{18E832D1-4E04-47E6-9EDA-BDCF95933862}" srcOrd="0" destOrd="0" presId="urn:microsoft.com/office/officeart/2005/8/layout/default"/>
    <dgm:cxn modelId="{9302A98E-B3A2-5B4D-B544-66D156EF85AF}" srcId="{BEA5F5FD-3265-F541-A58B-15B49EFEC9A7}" destId="{C042DA4A-6B87-0241-9BB3-4082648D4D44}" srcOrd="2" destOrd="0" parTransId="{9D0AE3AA-400E-034D-A0E9-4C6978C00497}" sibTransId="{9DF14B93-879A-4749-B9B2-11A858486226}"/>
    <dgm:cxn modelId="{000B0623-4096-4237-BD42-FD01E6107A52}" srcId="{BEA5F5FD-3265-F541-A58B-15B49EFEC9A7}" destId="{684EBE3F-DFBA-428D-A1F0-0A2CED629027}" srcOrd="5" destOrd="0" parTransId="{556DA133-5644-4861-AEFE-47287E501405}" sibTransId="{FCE671F3-8906-4BA3-8ADE-D0F6F1353515}"/>
    <dgm:cxn modelId="{1A66A817-2545-8148-96F9-055FB8E8BC67}" srcId="{BEA5F5FD-3265-F541-A58B-15B49EFEC9A7}" destId="{5B4455A0-7172-3B4F-8199-AD38B5D05164}" srcOrd="0" destOrd="0" parTransId="{98DC3434-2549-CE4B-9F76-D57B755F64D6}" sibTransId="{4F9F27BE-E5EB-FA43-B20C-1A5A11FF08A9}"/>
    <dgm:cxn modelId="{B0D7918B-AE92-4B55-914A-06ED4C5DB840}" srcId="{BEA5F5FD-3265-F541-A58B-15B49EFEC9A7}" destId="{5438D3FE-517B-4806-9429-E0C6308A7798}" srcOrd="10" destOrd="0" parTransId="{CB899363-E20F-4525-B9B2-69548C128B7D}" sibTransId="{3D194E8D-8776-46AE-BBEE-F81E5A3F91F2}"/>
    <dgm:cxn modelId="{3BC345B1-B2F5-4C36-9676-2429AFB8B58A}" srcId="{BEA5F5FD-3265-F541-A58B-15B49EFEC9A7}" destId="{110EA420-9A02-421A-BBA0-EAA72BC5AA8B}" srcOrd="9" destOrd="0" parTransId="{6828D4C7-215E-4C70-B153-7B5140D7B3FF}" sibTransId="{DA868892-1ED5-4D7A-90BA-673A778E21E1}"/>
    <dgm:cxn modelId="{3F2EB69A-9854-6E48-A8A8-C794E452C4B3}" srcId="{BEA5F5FD-3265-F541-A58B-15B49EFEC9A7}" destId="{17EB1212-BFD0-684C-9156-2CB565FDFFCF}" srcOrd="3" destOrd="0" parTransId="{446CE2E4-D533-FE49-B756-BFEC63FADA31}" sibTransId="{3618318A-0A92-BC40-9106-12F755FED4E3}"/>
    <dgm:cxn modelId="{687E9ECB-9367-4A1C-83F2-07416522AD43}" srcId="{BEA5F5FD-3265-F541-A58B-15B49EFEC9A7}" destId="{1D35A807-D948-46C1-9D06-3CCE45A8EB12}" srcOrd="7" destOrd="0" parTransId="{7477ABE9-4071-438F-9DF6-F21ACDDC4A0E}" sibTransId="{3024E880-0D21-4D8F-963E-B6350DE9BBC0}"/>
    <dgm:cxn modelId="{34C94595-F276-48E5-8B01-7EAD51213056}" type="presOf" srcId="{BEA5F5FD-3265-F541-A58B-15B49EFEC9A7}" destId="{05390585-83AB-4905-905F-4F16206ABA5B}" srcOrd="0" destOrd="0" presId="urn:microsoft.com/office/officeart/2005/8/layout/default"/>
    <dgm:cxn modelId="{A8B340EB-9872-4C77-914A-D4A879C55E11}" type="presOf" srcId="{110EA420-9A02-421A-BBA0-EAA72BC5AA8B}" destId="{669173D9-7E7F-44BF-A99B-C1DE7F314ABC}" srcOrd="0" destOrd="0" presId="urn:microsoft.com/office/officeart/2005/8/layout/default"/>
    <dgm:cxn modelId="{20843C3B-5FEE-4966-811D-07C68B654122}" type="presOf" srcId="{C042DA4A-6B87-0241-9BB3-4082648D4D44}" destId="{E5E70083-9F90-4F9D-9A0C-0D2DA35708D3}" srcOrd="0" destOrd="0" presId="urn:microsoft.com/office/officeart/2005/8/layout/default"/>
    <dgm:cxn modelId="{452F1393-89D4-46EB-85D7-BA592802C1CD}" type="presOf" srcId="{B9CA768F-5260-4DAB-A30C-0F878E2916B7}" destId="{CD0277E9-6C03-43D0-8BC8-230E597DD1B4}" srcOrd="0" destOrd="0" presId="urn:microsoft.com/office/officeart/2005/8/layout/default"/>
    <dgm:cxn modelId="{35F51F25-0479-4407-9181-A2895D48CB15}" srcId="{BEA5F5FD-3265-F541-A58B-15B49EFEC9A7}" destId="{BAC35ED9-306F-4623-ABD7-BAB29D2C60E6}" srcOrd="11" destOrd="0" parTransId="{3DCC706D-9292-46A2-A49A-B7BCF171947F}" sibTransId="{414898A8-1C77-4E25-B396-645EF3B1A1F6}"/>
    <dgm:cxn modelId="{9BAF6878-B131-4581-A720-F762C1DD9AC7}" type="presParOf" srcId="{05390585-83AB-4905-905F-4F16206ABA5B}" destId="{9B0A4017-BA0A-40C6-832E-512D9D7970DD}" srcOrd="0" destOrd="0" presId="urn:microsoft.com/office/officeart/2005/8/layout/default"/>
    <dgm:cxn modelId="{EAAE9BAF-A310-4C52-A570-EEDA754F38D9}" type="presParOf" srcId="{05390585-83AB-4905-905F-4F16206ABA5B}" destId="{91DB8037-07D6-4498-A749-D635E18D54D1}" srcOrd="1" destOrd="0" presId="urn:microsoft.com/office/officeart/2005/8/layout/default"/>
    <dgm:cxn modelId="{CCF9EF09-4FF0-41B4-A6A4-321721852C41}" type="presParOf" srcId="{05390585-83AB-4905-905F-4F16206ABA5B}" destId="{18E832D1-4E04-47E6-9EDA-BDCF95933862}" srcOrd="2" destOrd="0" presId="urn:microsoft.com/office/officeart/2005/8/layout/default"/>
    <dgm:cxn modelId="{A4198FAE-8F65-454F-A923-F4CF74ECAC05}" type="presParOf" srcId="{05390585-83AB-4905-905F-4F16206ABA5B}" destId="{D91C27FD-635B-4026-8C96-C327579CB562}" srcOrd="3" destOrd="0" presId="urn:microsoft.com/office/officeart/2005/8/layout/default"/>
    <dgm:cxn modelId="{B6A7A5A8-11FD-4E45-A861-4ED32CC9D7D9}" type="presParOf" srcId="{05390585-83AB-4905-905F-4F16206ABA5B}" destId="{E5E70083-9F90-4F9D-9A0C-0D2DA35708D3}" srcOrd="4" destOrd="0" presId="urn:microsoft.com/office/officeart/2005/8/layout/default"/>
    <dgm:cxn modelId="{4AFCB395-AC94-4250-92F7-B7AC3B0A92BF}" type="presParOf" srcId="{05390585-83AB-4905-905F-4F16206ABA5B}" destId="{2B82D864-836B-4D8B-AEC4-8F088CFAA0B4}" srcOrd="5" destOrd="0" presId="urn:microsoft.com/office/officeart/2005/8/layout/default"/>
    <dgm:cxn modelId="{8B694CCF-76BB-4593-B63E-54367EE5F5DA}" type="presParOf" srcId="{05390585-83AB-4905-905F-4F16206ABA5B}" destId="{A161FCA7-11D6-41C6-AA87-10E6C9F2CAC2}" srcOrd="6" destOrd="0" presId="urn:microsoft.com/office/officeart/2005/8/layout/default"/>
    <dgm:cxn modelId="{87C72467-A659-4940-B162-45A91E04DFDA}" type="presParOf" srcId="{05390585-83AB-4905-905F-4F16206ABA5B}" destId="{A0A83FE9-759A-4FE5-B48B-B45CF247A9A1}" srcOrd="7" destOrd="0" presId="urn:microsoft.com/office/officeart/2005/8/layout/default"/>
    <dgm:cxn modelId="{1910BD3D-D97F-4B5E-8B1C-439E91081C3E}" type="presParOf" srcId="{05390585-83AB-4905-905F-4F16206ABA5B}" destId="{D876ACE6-9242-4A31-BFE3-0DE59CD5F2E6}" srcOrd="8" destOrd="0" presId="urn:microsoft.com/office/officeart/2005/8/layout/default"/>
    <dgm:cxn modelId="{ECF3A32A-0AD3-49D0-8E93-150052155B92}" type="presParOf" srcId="{05390585-83AB-4905-905F-4F16206ABA5B}" destId="{68B2E969-A8C4-4FE8-9329-34ED3301D85F}" srcOrd="9" destOrd="0" presId="urn:microsoft.com/office/officeart/2005/8/layout/default"/>
    <dgm:cxn modelId="{56F4AB88-256A-41CE-B698-9E2F60C1D64F}" type="presParOf" srcId="{05390585-83AB-4905-905F-4F16206ABA5B}" destId="{64EDA7C9-535C-4A0C-8FB6-E0DBF5B279CB}" srcOrd="10" destOrd="0" presId="urn:microsoft.com/office/officeart/2005/8/layout/default"/>
    <dgm:cxn modelId="{26F6D9C7-20D3-41C6-BAEC-58BD260A4200}" type="presParOf" srcId="{05390585-83AB-4905-905F-4F16206ABA5B}" destId="{28BAEAD9-1DCC-4D1D-9B2A-89731800866E}" srcOrd="11" destOrd="0" presId="urn:microsoft.com/office/officeart/2005/8/layout/default"/>
    <dgm:cxn modelId="{2205BE61-0307-4C94-BF59-33FFFCE8D57B}" type="presParOf" srcId="{05390585-83AB-4905-905F-4F16206ABA5B}" destId="{CD0277E9-6C03-43D0-8BC8-230E597DD1B4}" srcOrd="12" destOrd="0" presId="urn:microsoft.com/office/officeart/2005/8/layout/default"/>
    <dgm:cxn modelId="{2358FA98-CCE0-4062-A64D-3E1543A360D2}" type="presParOf" srcId="{05390585-83AB-4905-905F-4F16206ABA5B}" destId="{42654484-7593-4FED-A61B-83CB55C2402F}" srcOrd="13" destOrd="0" presId="urn:microsoft.com/office/officeart/2005/8/layout/default"/>
    <dgm:cxn modelId="{37C91BDA-3A99-4E33-831B-1C0A0D81C304}" type="presParOf" srcId="{05390585-83AB-4905-905F-4F16206ABA5B}" destId="{AA36C167-A3ED-434C-B33D-F49C34A65068}" srcOrd="14" destOrd="0" presId="urn:microsoft.com/office/officeart/2005/8/layout/default"/>
    <dgm:cxn modelId="{6C3B6712-ADAC-49AD-B6E8-CDD08419936C}" type="presParOf" srcId="{05390585-83AB-4905-905F-4F16206ABA5B}" destId="{FBB0975C-CD43-4F91-8E87-E729CFE96066}" srcOrd="15" destOrd="0" presId="urn:microsoft.com/office/officeart/2005/8/layout/default"/>
    <dgm:cxn modelId="{75195ACC-1041-4611-A4CE-EC12FD842D4B}" type="presParOf" srcId="{05390585-83AB-4905-905F-4F16206ABA5B}" destId="{3D3D48D1-718B-437A-8AE6-763E65E521F1}" srcOrd="16" destOrd="0" presId="urn:microsoft.com/office/officeart/2005/8/layout/default"/>
    <dgm:cxn modelId="{3ECBD33E-E2D9-4A29-9426-4CC0C6D71303}" type="presParOf" srcId="{05390585-83AB-4905-905F-4F16206ABA5B}" destId="{E1316D18-78A0-4709-B696-F1503C78A6F2}" srcOrd="17" destOrd="0" presId="urn:microsoft.com/office/officeart/2005/8/layout/default"/>
    <dgm:cxn modelId="{1B3A2F8F-A531-41BC-A6BA-E602397D68B4}" type="presParOf" srcId="{05390585-83AB-4905-905F-4F16206ABA5B}" destId="{669173D9-7E7F-44BF-A99B-C1DE7F314ABC}" srcOrd="18" destOrd="0" presId="urn:microsoft.com/office/officeart/2005/8/layout/default"/>
    <dgm:cxn modelId="{A43C3F65-25F7-4900-8009-261083A38190}" type="presParOf" srcId="{05390585-83AB-4905-905F-4F16206ABA5B}" destId="{A2925981-3AC9-4840-9580-11B4B7D3CDEA}" srcOrd="19" destOrd="0" presId="urn:microsoft.com/office/officeart/2005/8/layout/default"/>
    <dgm:cxn modelId="{8B663141-F637-46F0-80F0-E262DB4019CB}" type="presParOf" srcId="{05390585-83AB-4905-905F-4F16206ABA5B}" destId="{61C36F11-C0EC-4373-8EBA-5C9D682DDA0B}" srcOrd="20" destOrd="0" presId="urn:microsoft.com/office/officeart/2005/8/layout/default"/>
    <dgm:cxn modelId="{621EBFB5-9990-44AD-B9F3-CADFB82ECFA6}" type="presParOf" srcId="{05390585-83AB-4905-905F-4F16206ABA5B}" destId="{609BEDFE-90EC-4A71-8E91-D0EAC583ABF9}" srcOrd="21" destOrd="0" presId="urn:microsoft.com/office/officeart/2005/8/layout/default"/>
    <dgm:cxn modelId="{BEBE2F34-B4B2-45CC-9AE0-0B8BC582290A}" type="presParOf" srcId="{05390585-83AB-4905-905F-4F16206ABA5B}" destId="{6409FACF-0383-4C69-955A-F71774EB3610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3501-EAB3-442B-9494-6D556F3513BC}">
      <dsp:nvSpPr>
        <dsp:cNvPr id="0" name=""/>
        <dsp:cNvSpPr/>
      </dsp:nvSpPr>
      <dsp:spPr>
        <a:xfrm>
          <a:off x="0" y="555"/>
          <a:ext cx="10283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AC044-6357-43CB-9F80-3BD899C6E89C}">
      <dsp:nvSpPr>
        <dsp:cNvPr id="0" name=""/>
        <dsp:cNvSpPr/>
      </dsp:nvSpPr>
      <dsp:spPr>
        <a:xfrm>
          <a:off x="0" y="555"/>
          <a:ext cx="10283687" cy="90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Background</a:t>
          </a:r>
          <a:endParaRPr lang="en-US" sz="2800" kern="1200" dirty="0"/>
        </a:p>
      </dsp:txBody>
      <dsp:txXfrm>
        <a:off x="0" y="555"/>
        <a:ext cx="10283687" cy="909608"/>
      </dsp:txXfrm>
    </dsp:sp>
    <dsp:sp modelId="{1E37B9C5-F99A-4912-8B9A-8897F750CEA9}">
      <dsp:nvSpPr>
        <dsp:cNvPr id="0" name=""/>
        <dsp:cNvSpPr/>
      </dsp:nvSpPr>
      <dsp:spPr>
        <a:xfrm>
          <a:off x="0" y="910163"/>
          <a:ext cx="10283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0E990-7A85-4D34-ABD1-A33E391D9ABF}">
      <dsp:nvSpPr>
        <dsp:cNvPr id="0" name=""/>
        <dsp:cNvSpPr/>
      </dsp:nvSpPr>
      <dsp:spPr>
        <a:xfrm>
          <a:off x="0" y="910163"/>
          <a:ext cx="10283687" cy="90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Death Registration in Kenya</a:t>
          </a:r>
          <a:endParaRPr lang="en-US" sz="2800" kern="1200"/>
        </a:p>
      </dsp:txBody>
      <dsp:txXfrm>
        <a:off x="0" y="910163"/>
        <a:ext cx="10283687" cy="909608"/>
      </dsp:txXfrm>
    </dsp:sp>
    <dsp:sp modelId="{749426C3-279D-4417-9146-C2B660EDCB7C}">
      <dsp:nvSpPr>
        <dsp:cNvPr id="0" name=""/>
        <dsp:cNvSpPr/>
      </dsp:nvSpPr>
      <dsp:spPr>
        <a:xfrm>
          <a:off x="0" y="1819772"/>
          <a:ext cx="10283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7FE65-0272-4FF7-A047-FD13F1950D0C}">
      <dsp:nvSpPr>
        <dsp:cNvPr id="0" name=""/>
        <dsp:cNvSpPr/>
      </dsp:nvSpPr>
      <dsp:spPr>
        <a:xfrm>
          <a:off x="0" y="1819772"/>
          <a:ext cx="10283687" cy="90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Challenges</a:t>
          </a:r>
          <a:endParaRPr lang="en-US" sz="2800" kern="1200"/>
        </a:p>
      </dsp:txBody>
      <dsp:txXfrm>
        <a:off x="0" y="1819772"/>
        <a:ext cx="10283687" cy="909608"/>
      </dsp:txXfrm>
    </dsp:sp>
    <dsp:sp modelId="{8EF1608D-A698-4FEA-A6A4-2F37F8184822}">
      <dsp:nvSpPr>
        <dsp:cNvPr id="0" name=""/>
        <dsp:cNvSpPr/>
      </dsp:nvSpPr>
      <dsp:spPr>
        <a:xfrm>
          <a:off x="0" y="2729381"/>
          <a:ext cx="10283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E317C-16FE-401C-8206-9A4E6C92D249}">
      <dsp:nvSpPr>
        <dsp:cNvPr id="0" name=""/>
        <dsp:cNvSpPr/>
      </dsp:nvSpPr>
      <dsp:spPr>
        <a:xfrm>
          <a:off x="0" y="2729381"/>
          <a:ext cx="10283687" cy="90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Lessons learned</a:t>
          </a:r>
          <a:endParaRPr lang="en-US" sz="2800" kern="1200"/>
        </a:p>
      </dsp:txBody>
      <dsp:txXfrm>
        <a:off x="0" y="2729381"/>
        <a:ext cx="10283687" cy="909608"/>
      </dsp:txXfrm>
    </dsp:sp>
    <dsp:sp modelId="{ADAD918F-D000-4106-8342-B6DBE86766D7}">
      <dsp:nvSpPr>
        <dsp:cNvPr id="0" name=""/>
        <dsp:cNvSpPr/>
      </dsp:nvSpPr>
      <dsp:spPr>
        <a:xfrm>
          <a:off x="0" y="3638990"/>
          <a:ext cx="1028368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BD0B2-4AD1-4D89-A7AE-0A629A80CBDE}">
      <dsp:nvSpPr>
        <dsp:cNvPr id="0" name=""/>
        <dsp:cNvSpPr/>
      </dsp:nvSpPr>
      <dsp:spPr>
        <a:xfrm>
          <a:off x="0" y="3638990"/>
          <a:ext cx="10283687" cy="909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Recommended Best Practices</a:t>
          </a:r>
          <a:endParaRPr lang="en-US" sz="2800" kern="1200" dirty="0"/>
        </a:p>
      </dsp:txBody>
      <dsp:txXfrm>
        <a:off x="0" y="3638990"/>
        <a:ext cx="10283687" cy="909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35F79-ADAD-4242-AD50-F5A1F99F3D17}">
      <dsp:nvSpPr>
        <dsp:cNvPr id="0" name=""/>
        <dsp:cNvSpPr/>
      </dsp:nvSpPr>
      <dsp:spPr>
        <a:xfrm>
          <a:off x="0" y="4070816"/>
          <a:ext cx="10972800" cy="185231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Core Functions</a:t>
          </a:r>
        </a:p>
      </dsp:txBody>
      <dsp:txXfrm>
        <a:off x="0" y="4070816"/>
        <a:ext cx="10972800" cy="1000248"/>
      </dsp:txXfrm>
    </dsp:sp>
    <dsp:sp modelId="{692EBD72-0B66-4B7A-9E2B-B7000F2B108A}">
      <dsp:nvSpPr>
        <dsp:cNvPr id="0" name=""/>
        <dsp:cNvSpPr/>
      </dsp:nvSpPr>
      <dsp:spPr>
        <a:xfrm>
          <a:off x="0" y="4957829"/>
          <a:ext cx="2743199" cy="96529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b="1" kern="1200" dirty="0"/>
            <a:t>Registration of all Births &amp; Deaths  occurring in Kenya and of Kenya Citizens occurring abroad</a:t>
          </a:r>
        </a:p>
      </dsp:txBody>
      <dsp:txXfrm>
        <a:off x="0" y="4957829"/>
        <a:ext cx="2743199" cy="965298"/>
      </dsp:txXfrm>
    </dsp:sp>
    <dsp:sp modelId="{96606C91-9929-45C6-B944-69253B3BF06B}">
      <dsp:nvSpPr>
        <dsp:cNvPr id="0" name=""/>
        <dsp:cNvSpPr/>
      </dsp:nvSpPr>
      <dsp:spPr>
        <a:xfrm>
          <a:off x="2770494" y="5000614"/>
          <a:ext cx="2743199" cy="92251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Custody, Security and Preservation of Births and Deaths records created through registration</a:t>
          </a:r>
        </a:p>
      </dsp:txBody>
      <dsp:txXfrm>
        <a:off x="2770494" y="5000614"/>
        <a:ext cx="2743199" cy="922513"/>
      </dsp:txXfrm>
    </dsp:sp>
    <dsp:sp modelId="{8A4ADEB7-A390-4E44-89CF-F3CAB13B9E3F}">
      <dsp:nvSpPr>
        <dsp:cNvPr id="0" name=""/>
        <dsp:cNvSpPr/>
      </dsp:nvSpPr>
      <dsp:spPr>
        <a:xfrm>
          <a:off x="5513694" y="4983735"/>
          <a:ext cx="2743199" cy="93939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Issuance of Births and Deaths Certificates</a:t>
          </a:r>
        </a:p>
      </dsp:txBody>
      <dsp:txXfrm>
        <a:off x="5513694" y="4983735"/>
        <a:ext cx="2743199" cy="939391"/>
      </dsp:txXfrm>
    </dsp:sp>
    <dsp:sp modelId="{E73C9255-F833-45CD-88F7-552E968E4C08}">
      <dsp:nvSpPr>
        <dsp:cNvPr id="0" name=""/>
        <dsp:cNvSpPr/>
      </dsp:nvSpPr>
      <dsp:spPr>
        <a:xfrm>
          <a:off x="8229600" y="5008726"/>
          <a:ext cx="2743199" cy="88940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/>
            <a:t>Analysis and dissemination of Vital Statistics from registered events. </a:t>
          </a:r>
        </a:p>
      </dsp:txBody>
      <dsp:txXfrm>
        <a:off x="8229600" y="5008726"/>
        <a:ext cx="2743199" cy="889408"/>
      </dsp:txXfrm>
    </dsp:sp>
    <dsp:sp modelId="{03E7EF60-8FFD-401F-ABBF-F93753861349}">
      <dsp:nvSpPr>
        <dsp:cNvPr id="0" name=""/>
        <dsp:cNvSpPr/>
      </dsp:nvSpPr>
      <dsp:spPr>
        <a:xfrm rot="10800000">
          <a:off x="0" y="2019091"/>
          <a:ext cx="10972800" cy="205503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department derives its mandate from:</a:t>
          </a:r>
        </a:p>
      </dsp:txBody>
      <dsp:txXfrm rot="-10800000">
        <a:off x="0" y="2019091"/>
        <a:ext cx="10972800" cy="721317"/>
      </dsp:txXfrm>
    </dsp:sp>
    <dsp:sp modelId="{BB6B4D3D-4CD7-43C1-A07E-16BDBFA62584}">
      <dsp:nvSpPr>
        <dsp:cNvPr id="0" name=""/>
        <dsp:cNvSpPr/>
      </dsp:nvSpPr>
      <dsp:spPr>
        <a:xfrm>
          <a:off x="0" y="2736442"/>
          <a:ext cx="2743199" cy="111163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The Constitution of Kenya 2010 Chapter 3 on Citizenship, </a:t>
          </a:r>
          <a:r>
            <a:rPr lang="sw-KE" sz="1600" b="1" kern="1200" dirty="0"/>
            <a:t>Article 53 (1) on the rights of a child</a:t>
          </a:r>
          <a:endParaRPr lang="en-US" sz="1600" b="1" kern="1200" dirty="0"/>
        </a:p>
      </dsp:txBody>
      <dsp:txXfrm>
        <a:off x="0" y="2736442"/>
        <a:ext cx="2743199" cy="1111636"/>
      </dsp:txXfrm>
    </dsp:sp>
    <dsp:sp modelId="{58C1F3A3-820A-48B5-861C-71380D803CE1}">
      <dsp:nvSpPr>
        <dsp:cNvPr id="0" name=""/>
        <dsp:cNvSpPr/>
      </dsp:nvSpPr>
      <dsp:spPr>
        <a:xfrm>
          <a:off x="2743200" y="2756725"/>
          <a:ext cx="2743199" cy="61445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The Births and Deaths Registration Act  CAP 149</a:t>
          </a:r>
        </a:p>
      </dsp:txBody>
      <dsp:txXfrm>
        <a:off x="2743200" y="2756725"/>
        <a:ext cx="2743199" cy="614455"/>
      </dsp:txXfrm>
    </dsp:sp>
    <dsp:sp modelId="{90479264-6C9B-4C48-B660-B69BF471041D}">
      <dsp:nvSpPr>
        <dsp:cNvPr id="0" name=""/>
        <dsp:cNvSpPr/>
      </dsp:nvSpPr>
      <dsp:spPr>
        <a:xfrm>
          <a:off x="5486400" y="2756725"/>
          <a:ext cx="2743199" cy="61445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The legitimacy Act Cap 145</a:t>
          </a:r>
        </a:p>
      </dsp:txBody>
      <dsp:txXfrm>
        <a:off x="5486400" y="2756725"/>
        <a:ext cx="2743199" cy="614455"/>
      </dsp:txXfrm>
    </dsp:sp>
    <dsp:sp modelId="{23E79955-1359-4C1A-93CF-6D6F5F129D54}">
      <dsp:nvSpPr>
        <dsp:cNvPr id="0" name=""/>
        <dsp:cNvSpPr/>
      </dsp:nvSpPr>
      <dsp:spPr>
        <a:xfrm>
          <a:off x="8229600" y="2756725"/>
          <a:ext cx="2743199" cy="61445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Other related statutes, </a:t>
          </a:r>
          <a:r>
            <a:rPr lang="en-US" sz="1800" b="1" kern="1200" dirty="0" err="1"/>
            <a:t>eg</a:t>
          </a:r>
          <a:r>
            <a:rPr lang="en-US" sz="1800" b="1" kern="1200" dirty="0"/>
            <a:t>, the Children's Act </a:t>
          </a:r>
        </a:p>
      </dsp:txBody>
      <dsp:txXfrm>
        <a:off x="8229600" y="2756725"/>
        <a:ext cx="2743199" cy="614455"/>
      </dsp:txXfrm>
    </dsp:sp>
    <dsp:sp modelId="{4C1D4F8D-28E9-423F-A46E-D9BB60363AC6}">
      <dsp:nvSpPr>
        <dsp:cNvPr id="0" name=""/>
        <dsp:cNvSpPr/>
      </dsp:nvSpPr>
      <dsp:spPr>
        <a:xfrm rot="10800000">
          <a:off x="0" y="414"/>
          <a:ext cx="10972800" cy="205503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Civil Registration Services (CRS) Department in Kenya  is under the Ministry of Interior &amp; Coordination of National Government</a:t>
          </a:r>
          <a:r>
            <a:rPr lang="en-US" sz="1500" kern="1200" dirty="0"/>
            <a:t>.</a:t>
          </a:r>
        </a:p>
      </dsp:txBody>
      <dsp:txXfrm rot="-10800000">
        <a:off x="0" y="414"/>
        <a:ext cx="10972800" cy="721317"/>
      </dsp:txXfrm>
    </dsp:sp>
    <dsp:sp modelId="{411E4193-3FCB-495A-BF49-847AD2361516}">
      <dsp:nvSpPr>
        <dsp:cNvPr id="0" name=""/>
        <dsp:cNvSpPr/>
      </dsp:nvSpPr>
      <dsp:spPr>
        <a:xfrm>
          <a:off x="0" y="721732"/>
          <a:ext cx="10972800" cy="61445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Mandated to register  births and deaths occurring in Kenya and of Kenyans occurring abroad </a:t>
          </a:r>
          <a:endParaRPr lang="en-US" sz="2000" kern="1200" dirty="0"/>
        </a:p>
      </dsp:txBody>
      <dsp:txXfrm>
        <a:off x="0" y="721732"/>
        <a:ext cx="10972800" cy="614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37AFC-717C-4BDC-8C59-67D073D8981F}">
      <dsp:nvSpPr>
        <dsp:cNvPr id="0" name=""/>
        <dsp:cNvSpPr/>
      </dsp:nvSpPr>
      <dsp:spPr>
        <a:xfrm>
          <a:off x="1967297" y="0"/>
          <a:ext cx="1509048" cy="1454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0B2C4-2B80-4B86-A002-95C60ABF62B0}">
      <dsp:nvSpPr>
        <dsp:cNvPr id="0" name=""/>
        <dsp:cNvSpPr/>
      </dsp:nvSpPr>
      <dsp:spPr>
        <a:xfrm>
          <a:off x="811238" y="1480906"/>
          <a:ext cx="4311566" cy="2420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400" kern="1200" dirty="0"/>
            <a:t>Civil Registration is carried out primarily for </a:t>
          </a:r>
          <a:r>
            <a:rPr lang="en-GB" sz="2400" b="1" kern="1200" dirty="0"/>
            <a:t>creating legal identity documents </a:t>
          </a:r>
          <a:r>
            <a:rPr lang="en-GB" sz="2400" kern="1200" dirty="0"/>
            <a:t>for both legal and administrative </a:t>
          </a:r>
          <a:r>
            <a:rPr lang="en-GB" sz="2400" kern="1200" dirty="0" smtClean="0"/>
            <a:t>purposes.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endParaRPr lang="en-GB" sz="24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endParaRPr lang="en-GB" sz="24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endParaRPr lang="en-US" sz="2400" kern="1200" dirty="0" smtClean="0"/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400" kern="1200" dirty="0" smtClean="0"/>
            <a:t>NB: Marriages are under the Attorney General’s office. </a:t>
          </a:r>
          <a:endParaRPr lang="en-US" sz="2400" kern="1200" dirty="0"/>
        </a:p>
      </dsp:txBody>
      <dsp:txXfrm>
        <a:off x="811238" y="1480906"/>
        <a:ext cx="4311566" cy="2420392"/>
      </dsp:txXfrm>
    </dsp:sp>
    <dsp:sp modelId="{76D719ED-05C6-4750-BA27-683FC37C6E95}">
      <dsp:nvSpPr>
        <dsp:cNvPr id="0" name=""/>
        <dsp:cNvSpPr/>
      </dsp:nvSpPr>
      <dsp:spPr>
        <a:xfrm>
          <a:off x="797571" y="4758587"/>
          <a:ext cx="4311566" cy="18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4A60D-0EE7-4BD6-8E02-DA3E89EBE48D}">
      <dsp:nvSpPr>
        <dsp:cNvPr id="0" name=""/>
        <dsp:cNvSpPr/>
      </dsp:nvSpPr>
      <dsp:spPr>
        <a:xfrm>
          <a:off x="7210429" y="0"/>
          <a:ext cx="1509048" cy="1454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C8924-15BA-47D3-AECD-67D6472362F4}">
      <dsp:nvSpPr>
        <dsp:cNvPr id="0" name=""/>
        <dsp:cNvSpPr/>
      </dsp:nvSpPr>
      <dsp:spPr>
        <a:xfrm>
          <a:off x="5795453" y="1265282"/>
          <a:ext cx="4311566" cy="1865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400" kern="1200" dirty="0"/>
            <a:t>Its also a reliable </a:t>
          </a:r>
          <a:r>
            <a:rPr lang="en-GB" sz="2400" b="1" kern="1200" dirty="0"/>
            <a:t>source of vital statistics (VS) </a:t>
          </a:r>
          <a:r>
            <a:rPr lang="en-GB" sz="2400" kern="1200" dirty="0"/>
            <a:t>which are  essential for: </a:t>
          </a:r>
          <a:endParaRPr lang="en-GB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GB" sz="2400" b="0" kern="1200" dirty="0" err="1" smtClean="0"/>
            <a:t>i</a:t>
          </a:r>
          <a:r>
            <a:rPr lang="en-GB" sz="2400" b="0" kern="1200" dirty="0" smtClean="0"/>
            <a:t>. understanding of population growth dynamics.</a:t>
          </a:r>
          <a:endParaRPr lang="en-US" sz="2400" b="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ii. planning and implementing effective social and economic programmes.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5795453" y="1265282"/>
        <a:ext cx="4311566" cy="1865569"/>
      </dsp:txXfrm>
    </dsp:sp>
    <dsp:sp modelId="{49375E9B-EC0F-42FB-BFB5-4565C4791470}">
      <dsp:nvSpPr>
        <dsp:cNvPr id="0" name=""/>
        <dsp:cNvSpPr/>
      </dsp:nvSpPr>
      <dsp:spPr>
        <a:xfrm>
          <a:off x="5863662" y="4758587"/>
          <a:ext cx="4311566" cy="18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1D2C0-08C5-4501-BF82-E29C998CC5D8}">
      <dsp:nvSpPr>
        <dsp:cNvPr id="0" name=""/>
        <dsp:cNvSpPr/>
      </dsp:nvSpPr>
      <dsp:spPr>
        <a:xfrm>
          <a:off x="0" y="540381"/>
          <a:ext cx="5384800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920" tIns="604012" rIns="417920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Health personnel register death events using D1 forms</a:t>
          </a:r>
        </a:p>
      </dsp:txBody>
      <dsp:txXfrm>
        <a:off x="0" y="540381"/>
        <a:ext cx="5384800" cy="1644300"/>
      </dsp:txXfrm>
    </dsp:sp>
    <dsp:sp modelId="{774DA4D7-2B51-4D5C-AB73-4EEF73787933}">
      <dsp:nvSpPr>
        <dsp:cNvPr id="0" name=""/>
        <dsp:cNvSpPr/>
      </dsp:nvSpPr>
      <dsp:spPr>
        <a:xfrm>
          <a:off x="269240" y="112341"/>
          <a:ext cx="3769360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Health Facilities	</a:t>
          </a:r>
        </a:p>
      </dsp:txBody>
      <dsp:txXfrm>
        <a:off x="311030" y="154131"/>
        <a:ext cx="3685780" cy="772500"/>
      </dsp:txXfrm>
    </dsp:sp>
    <dsp:sp modelId="{75BCA183-6CBE-456D-BBAF-E506911DFC74}">
      <dsp:nvSpPr>
        <dsp:cNvPr id="0" name=""/>
        <dsp:cNvSpPr/>
      </dsp:nvSpPr>
      <dsp:spPr>
        <a:xfrm>
          <a:off x="0" y="2769321"/>
          <a:ext cx="5384800" cy="164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7920" tIns="604012" rIns="417920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/>
            <a:t>Assistant Chiefs register events using D2 forms</a:t>
          </a:r>
        </a:p>
      </dsp:txBody>
      <dsp:txXfrm>
        <a:off x="0" y="2769321"/>
        <a:ext cx="5384800" cy="1644300"/>
      </dsp:txXfrm>
    </dsp:sp>
    <dsp:sp modelId="{AE6A3394-0B70-400A-AB8F-F50ED5F1ED75}">
      <dsp:nvSpPr>
        <dsp:cNvPr id="0" name=""/>
        <dsp:cNvSpPr/>
      </dsp:nvSpPr>
      <dsp:spPr>
        <a:xfrm>
          <a:off x="269240" y="2341281"/>
          <a:ext cx="3769360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473" tIns="0" rIns="142473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Community</a:t>
          </a:r>
        </a:p>
      </dsp:txBody>
      <dsp:txXfrm>
        <a:off x="311030" y="2383071"/>
        <a:ext cx="3685780" cy="772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7C69-E184-432E-8B59-1443A8429C65}">
      <dsp:nvSpPr>
        <dsp:cNvPr id="0" name=""/>
        <dsp:cNvSpPr/>
      </dsp:nvSpPr>
      <dsp:spPr>
        <a:xfrm rot="10800000">
          <a:off x="445047" y="0"/>
          <a:ext cx="9871224" cy="1085953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0263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+mn-lt"/>
              <a:ea typeface="Arial" panose="020B0604020202020204" pitchFamily="34" charset="0"/>
            </a:rPr>
            <a:t>D</a:t>
          </a:r>
          <a:r>
            <a:rPr lang="en-KE" sz="2400" kern="1200" dirty="0" err="1">
              <a:effectLst/>
              <a:latin typeface="+mn-lt"/>
              <a:ea typeface="Arial" panose="020B0604020202020204" pitchFamily="34" charset="0"/>
            </a:rPr>
            <a:t>eath</a:t>
          </a:r>
          <a:r>
            <a:rPr lang="en-KE" sz="2400" kern="1200" dirty="0">
              <a:effectLst/>
              <a:latin typeface="+mn-lt"/>
              <a:ea typeface="Arial" panose="020B0604020202020204" pitchFamily="34" charset="0"/>
            </a:rPr>
            <a:t> registration </a:t>
          </a:r>
          <a:r>
            <a:rPr lang="en-US" sz="2400" kern="1200" dirty="0">
              <a:latin typeface="+mn-lt"/>
              <a:ea typeface="Arial" panose="020B0604020202020204" pitchFamily="34" charset="0"/>
            </a:rPr>
            <a:t>coverage has been on a downward trend from 41.2% in 2017 to 37% in 2020 and rose </a:t>
          </a:r>
          <a:r>
            <a:rPr lang="en-KE" sz="2400" kern="1200" dirty="0">
              <a:effectLst/>
              <a:latin typeface="+mn-lt"/>
              <a:ea typeface="Arial" panose="020B0604020202020204" pitchFamily="34" charset="0"/>
            </a:rPr>
            <a:t>to 55.4 percent in 2021. </a:t>
          </a:r>
          <a:endParaRPr lang="en-KE" sz="2400" kern="1200" dirty="0">
            <a:latin typeface="+mn-lt"/>
          </a:endParaRPr>
        </a:p>
      </dsp:txBody>
      <dsp:txXfrm rot="10800000">
        <a:off x="716535" y="0"/>
        <a:ext cx="9599736" cy="1085953"/>
      </dsp:txXfrm>
    </dsp:sp>
    <dsp:sp modelId="{9C631003-D474-4DDE-BA17-3FCF82EE6881}">
      <dsp:nvSpPr>
        <dsp:cNvPr id="0" name=""/>
        <dsp:cNvSpPr/>
      </dsp:nvSpPr>
      <dsp:spPr>
        <a:xfrm>
          <a:off x="237505" y="0"/>
          <a:ext cx="828152" cy="1202485"/>
        </a:xfrm>
        <a:prstGeom prst="rightArrow">
          <a:avLst/>
        </a:prstGeom>
        <a:solidFill>
          <a:srgbClr val="92D050"/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A4017-BA0A-40C6-832E-512D9D7970DD}">
      <dsp:nvSpPr>
        <dsp:cNvPr id="0" name=""/>
        <dsp:cNvSpPr/>
      </dsp:nvSpPr>
      <dsp:spPr>
        <a:xfrm>
          <a:off x="13649" y="250922"/>
          <a:ext cx="2635913" cy="207216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Digitization of 46m Civil Registration and </a:t>
          </a:r>
          <a:r>
            <a:rPr lang="en-US" sz="2000" b="1" kern="1200" dirty="0" smtClean="0">
              <a:solidFill>
                <a:schemeClr val="tx1"/>
              </a:solidFill>
            </a:rPr>
            <a:t>Vital Statistics  </a:t>
          </a:r>
          <a:r>
            <a:rPr lang="en-US" sz="2000" b="1" kern="1200" dirty="0">
              <a:solidFill>
                <a:schemeClr val="tx1"/>
              </a:solidFill>
            </a:rPr>
            <a:t>manual records envisioned to full </a:t>
          </a:r>
          <a:r>
            <a:rPr lang="en-US" sz="2000" b="1" kern="1200" dirty="0" smtClean="0">
              <a:solidFill>
                <a:schemeClr val="tx1"/>
              </a:solidFill>
            </a:rPr>
            <a:t>automation.</a:t>
          </a:r>
          <a:endParaRPr lang="en-KE" sz="2000" b="1" kern="1200" dirty="0">
            <a:solidFill>
              <a:schemeClr val="tx1"/>
            </a:solidFill>
          </a:endParaRPr>
        </a:p>
      </dsp:txBody>
      <dsp:txXfrm>
        <a:off x="13649" y="250922"/>
        <a:ext cx="2635913" cy="2072163"/>
      </dsp:txXfrm>
    </dsp:sp>
    <dsp:sp modelId="{18E832D1-4E04-47E6-9EDA-BDCF95933862}">
      <dsp:nvSpPr>
        <dsp:cNvPr id="0" name=""/>
        <dsp:cNvSpPr/>
      </dsp:nvSpPr>
      <dsp:spPr>
        <a:xfrm>
          <a:off x="5525586" y="346459"/>
          <a:ext cx="2588785" cy="2020034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>
              <a:solidFill>
                <a:schemeClr val="tx1"/>
              </a:solidFill>
            </a:rPr>
            <a:t>Development and roll out of a web-based application; Civil Registration and Vital Statics System (CRVSS)</a:t>
          </a:r>
          <a:r>
            <a:rPr lang="en-US" sz="2100" b="1" kern="1200" dirty="0">
              <a:solidFill>
                <a:schemeClr val="tx1"/>
              </a:solidFill>
            </a:rPr>
            <a:t> in 8 Counties.</a:t>
          </a:r>
          <a:endParaRPr lang="en-KE" sz="2100" b="1" kern="1200" dirty="0">
            <a:solidFill>
              <a:schemeClr val="tx1"/>
            </a:solidFill>
          </a:endParaRPr>
        </a:p>
      </dsp:txBody>
      <dsp:txXfrm>
        <a:off x="5525586" y="346459"/>
        <a:ext cx="2588785" cy="2020034"/>
      </dsp:txXfrm>
    </dsp:sp>
    <dsp:sp modelId="{E5E70083-9F90-4F9D-9A0C-0D2DA35708D3}">
      <dsp:nvSpPr>
        <dsp:cNvPr id="0" name=""/>
        <dsp:cNvSpPr/>
      </dsp:nvSpPr>
      <dsp:spPr>
        <a:xfrm>
          <a:off x="68242" y="2583695"/>
          <a:ext cx="2446335" cy="1389533"/>
        </a:xfrm>
        <a:prstGeom prst="rect">
          <a:avLst/>
        </a:prstGeom>
        <a:solidFill>
          <a:srgbClr val="FF66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</a:rPr>
            <a:t>Review of CRVS business </a:t>
          </a:r>
          <a:r>
            <a:rPr lang="en-US" sz="2400" b="1" kern="1200" dirty="0" smtClean="0">
              <a:solidFill>
                <a:schemeClr val="tx1"/>
              </a:solidFill>
            </a:rPr>
            <a:t>process.</a:t>
          </a:r>
          <a:endParaRPr lang="en-KE" sz="2400" b="1" kern="1200" dirty="0">
            <a:solidFill>
              <a:schemeClr val="tx1"/>
            </a:solidFill>
          </a:endParaRPr>
        </a:p>
      </dsp:txBody>
      <dsp:txXfrm>
        <a:off x="68242" y="2583695"/>
        <a:ext cx="2446335" cy="1389533"/>
      </dsp:txXfrm>
    </dsp:sp>
    <dsp:sp modelId="{A161FCA7-11D6-41C6-AA87-10E6C9F2CAC2}">
      <dsp:nvSpPr>
        <dsp:cNvPr id="0" name=""/>
        <dsp:cNvSpPr/>
      </dsp:nvSpPr>
      <dsp:spPr>
        <a:xfrm>
          <a:off x="2755572" y="278980"/>
          <a:ext cx="2618124" cy="1668202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Use of online platform for birth and death application in Nairobi</a:t>
          </a:r>
          <a:r>
            <a:rPr lang="en-US" sz="2000" kern="1200" dirty="0"/>
            <a:t>.</a:t>
          </a:r>
          <a:endParaRPr lang="en-KE" sz="2000" kern="1200" dirty="0"/>
        </a:p>
      </dsp:txBody>
      <dsp:txXfrm>
        <a:off x="2755572" y="278980"/>
        <a:ext cx="2618124" cy="1668202"/>
      </dsp:txXfrm>
    </dsp:sp>
    <dsp:sp modelId="{D876ACE6-9242-4A31-BFE3-0DE59CD5F2E6}">
      <dsp:nvSpPr>
        <dsp:cNvPr id="0" name=""/>
        <dsp:cNvSpPr/>
      </dsp:nvSpPr>
      <dsp:spPr>
        <a:xfrm>
          <a:off x="2787656" y="4109604"/>
          <a:ext cx="2498569" cy="1361420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Formation of </a:t>
          </a:r>
          <a:r>
            <a:rPr lang="en-US" sz="2000" b="1" kern="1200" dirty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a National Technical Working group(CRVS TWG</a:t>
          </a:r>
          <a:r>
            <a:rPr lang="en-US" sz="2000" b="1" kern="1200" dirty="0" smtClean="0"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). </a:t>
          </a:r>
          <a:endParaRPr lang="en-KE" sz="2000" b="1" kern="1200" dirty="0">
            <a:latin typeface="+mn-lt"/>
          </a:endParaRPr>
        </a:p>
      </dsp:txBody>
      <dsp:txXfrm>
        <a:off x="2787656" y="4109604"/>
        <a:ext cx="2498569" cy="1361420"/>
      </dsp:txXfrm>
    </dsp:sp>
    <dsp:sp modelId="{64EDA7C9-535C-4A0C-8FB6-E0DBF5B279CB}">
      <dsp:nvSpPr>
        <dsp:cNvPr id="0" name=""/>
        <dsp:cNvSpPr/>
      </dsp:nvSpPr>
      <dsp:spPr>
        <a:xfrm>
          <a:off x="5760385" y="4070340"/>
          <a:ext cx="2269033" cy="136142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Close collaboration Health Sector and National Statistics </a:t>
          </a:r>
          <a:r>
            <a:rPr lang="en-US" sz="2000" b="1" kern="1200" dirty="0" smtClean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Office.</a:t>
          </a:r>
          <a:endParaRPr lang="en-KE" sz="2000" b="1" kern="1200" dirty="0">
            <a:solidFill>
              <a:schemeClr val="tx1"/>
            </a:solidFill>
            <a:latin typeface="+mn-lt"/>
          </a:endParaRPr>
        </a:p>
      </dsp:txBody>
      <dsp:txXfrm>
        <a:off x="5760385" y="4070340"/>
        <a:ext cx="2269033" cy="1361420"/>
      </dsp:txXfrm>
    </dsp:sp>
    <dsp:sp modelId="{CD0277E9-6C03-43D0-8BC8-230E597DD1B4}">
      <dsp:nvSpPr>
        <dsp:cNvPr id="0" name=""/>
        <dsp:cNvSpPr/>
      </dsp:nvSpPr>
      <dsp:spPr>
        <a:xfrm>
          <a:off x="110219" y="4179526"/>
          <a:ext cx="2269033" cy="136142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Reviewed Strategic Plan 2018-2023.</a:t>
          </a:r>
          <a:endParaRPr lang="en-KE" sz="2000" b="1" kern="1200" dirty="0">
            <a:solidFill>
              <a:schemeClr val="tx1"/>
            </a:solidFill>
          </a:endParaRPr>
        </a:p>
      </dsp:txBody>
      <dsp:txXfrm>
        <a:off x="110219" y="4179526"/>
        <a:ext cx="2269033" cy="1361420"/>
      </dsp:txXfrm>
    </dsp:sp>
    <dsp:sp modelId="{AA36C167-A3ED-434C-B33D-F49C34A65068}">
      <dsp:nvSpPr>
        <dsp:cNvPr id="0" name=""/>
        <dsp:cNvSpPr/>
      </dsp:nvSpPr>
      <dsp:spPr>
        <a:xfrm>
          <a:off x="2880709" y="2527606"/>
          <a:ext cx="2434899" cy="1391017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bg1"/>
              </a:solidFill>
            </a:rPr>
            <a:t>Review of the current birth and death registration </a:t>
          </a:r>
          <a:r>
            <a:rPr lang="en-US" sz="2000" b="1" kern="1200" dirty="0" smtClean="0">
              <a:solidFill>
                <a:schemeClr val="bg1"/>
              </a:solidFill>
            </a:rPr>
            <a:t>tools.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2880709" y="2527606"/>
        <a:ext cx="2434899" cy="1391017"/>
      </dsp:txXfrm>
    </dsp:sp>
    <dsp:sp modelId="{3D3D48D1-718B-437A-8AE6-763E65E521F1}">
      <dsp:nvSpPr>
        <dsp:cNvPr id="0" name=""/>
        <dsp:cNvSpPr/>
      </dsp:nvSpPr>
      <dsp:spPr>
        <a:xfrm>
          <a:off x="5759342" y="2624834"/>
          <a:ext cx="2269033" cy="136142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tx1"/>
              </a:solidFill>
            </a:rPr>
            <a:t>Development of birth and death registration SOPs and </a:t>
          </a:r>
          <a:r>
            <a:rPr lang="en-US" sz="2100" b="1" kern="1200" dirty="0" smtClean="0">
              <a:solidFill>
                <a:schemeClr val="tx1"/>
              </a:solidFill>
            </a:rPr>
            <a:t>policies.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5759342" y="2624834"/>
        <a:ext cx="2269033" cy="1361420"/>
      </dsp:txXfrm>
    </dsp:sp>
    <dsp:sp modelId="{669173D9-7E7F-44BF-A99B-C1DE7F314ABC}">
      <dsp:nvSpPr>
        <dsp:cNvPr id="0" name=""/>
        <dsp:cNvSpPr/>
      </dsp:nvSpPr>
      <dsp:spPr>
        <a:xfrm>
          <a:off x="8376218" y="2635760"/>
          <a:ext cx="2269033" cy="1296521"/>
        </a:xfrm>
        <a:prstGeom prst="rect">
          <a:avLst/>
        </a:prstGeom>
        <a:solidFill>
          <a:srgbClr val="3399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Trained Registration Agents on data collection.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8376218" y="2635760"/>
        <a:ext cx="2269033" cy="1296521"/>
      </dsp:txXfrm>
    </dsp:sp>
    <dsp:sp modelId="{61C36F11-C0EC-4373-8EBA-5C9D682DDA0B}">
      <dsp:nvSpPr>
        <dsp:cNvPr id="0" name=""/>
        <dsp:cNvSpPr/>
      </dsp:nvSpPr>
      <dsp:spPr>
        <a:xfrm>
          <a:off x="8198916" y="424235"/>
          <a:ext cx="2446335" cy="1295826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Introduced a one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</a:rPr>
            <a:t>day service.</a:t>
          </a:r>
          <a:endParaRPr lang="en-KE" sz="2100" b="1" kern="1200" dirty="0">
            <a:solidFill>
              <a:schemeClr val="bg1"/>
            </a:solidFill>
          </a:endParaRPr>
        </a:p>
      </dsp:txBody>
      <dsp:txXfrm>
        <a:off x="8198916" y="424235"/>
        <a:ext cx="2446335" cy="1295826"/>
      </dsp:txXfrm>
    </dsp:sp>
    <dsp:sp modelId="{6409FACF-0383-4C69-955A-F71774EB3610}">
      <dsp:nvSpPr>
        <dsp:cNvPr id="0" name=""/>
        <dsp:cNvSpPr/>
      </dsp:nvSpPr>
      <dsp:spPr>
        <a:xfrm>
          <a:off x="8444448" y="4109613"/>
          <a:ext cx="2269033" cy="1361420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rPr>
            <a:t>Implementation of Rapid Mortality Surveillance in six counties.</a:t>
          </a:r>
          <a:endParaRPr lang="en-KE" sz="2100" b="1" kern="1200" dirty="0">
            <a:solidFill>
              <a:schemeClr val="bg1"/>
            </a:solidFill>
            <a:latin typeface="+mn-lt"/>
          </a:endParaRPr>
        </a:p>
      </dsp:txBody>
      <dsp:txXfrm>
        <a:off x="8444448" y="4109613"/>
        <a:ext cx="2269033" cy="1361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7DB045-E0D5-4F76-8D75-1B1420A7B86B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32DBDF-DABC-46E0-89F8-F735D360C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2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1"/>
            <a:ext cx="948267" cy="1153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4" descr="Kenya 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4" descr="Kenya 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2" y="-1846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4" descr="Kenya Fla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D487F521-38CD-47FF-A763-FEAA3E747A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4800" y="6356352"/>
            <a:ext cx="7213600" cy="365125"/>
          </a:xfrm>
        </p:spPr>
        <p:txBody>
          <a:bodyPr/>
          <a:lstStyle>
            <a:lvl1pPr>
              <a:defRPr sz="1800" b="1">
                <a:solidFill>
                  <a:srgbClr val="250C90"/>
                </a:solidFill>
                <a:latin typeface="Bradley Hand ITC" pitchFamily="66" charset="0"/>
              </a:defRPr>
            </a:lvl1pPr>
          </a:lstStyle>
          <a:p>
            <a:pPr defTabSz="914377"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3907E67-3BF8-4C40-9BDE-17B59B3D44EB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79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57986D51-3132-4040-A66D-9308E828AD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E6DE8914-D067-470A-ABCB-C33CA09A74F6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0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AD1900E7-9FC7-4BFC-B794-ED92E426F0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FEB057B2-A058-4E3D-ACFD-B3BD5F5C3BF6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2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A38214-5857-FC4E-B923-056100E16B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91" y="456135"/>
            <a:ext cx="10736445" cy="993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28"/>
              </a:lnSpc>
              <a:spcBef>
                <a:spcPts val="0"/>
              </a:spcBef>
              <a:buNone/>
              <a:defRPr sz="31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93648" indent="0" algn="ctr">
              <a:buNone/>
              <a:defRPr sz="2597"/>
            </a:lvl2pPr>
            <a:lvl3pPr marL="1187293" indent="0" algn="ctr">
              <a:buNone/>
              <a:defRPr sz="2337"/>
            </a:lvl3pPr>
            <a:lvl4pPr marL="1780942" indent="0" algn="ctr">
              <a:buNone/>
              <a:defRPr sz="2079"/>
            </a:lvl4pPr>
            <a:lvl5pPr marL="2374589" indent="0" algn="ctr">
              <a:buNone/>
              <a:defRPr sz="2079"/>
            </a:lvl5pPr>
            <a:lvl6pPr marL="2968235" indent="0" algn="ctr">
              <a:buNone/>
              <a:defRPr sz="2079"/>
            </a:lvl6pPr>
            <a:lvl7pPr marL="3561882" indent="0" algn="ctr">
              <a:buNone/>
              <a:defRPr sz="2079"/>
            </a:lvl7pPr>
            <a:lvl8pPr marL="4155531" indent="0" algn="ctr">
              <a:buNone/>
              <a:defRPr sz="2079"/>
            </a:lvl8pPr>
            <a:lvl9pPr marL="4749176" indent="0" algn="ctr">
              <a:buNone/>
              <a:defRPr sz="2079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4EAA63-3827-DA40-B921-C01084B9DA8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25739" y="1501989"/>
            <a:ext cx="10729365" cy="4690459"/>
          </a:xfrm>
          <a:prstGeom prst="rect">
            <a:avLst/>
          </a:prstGeom>
        </p:spPr>
        <p:txBody>
          <a:bodyPr lIns="0" tIns="0" rIns="0" bIns="0"/>
          <a:lstStyle>
            <a:lvl1pPr marL="12368" indent="0">
              <a:lnSpc>
                <a:spcPct val="100000"/>
              </a:lnSpc>
              <a:spcBef>
                <a:spcPts val="0"/>
              </a:spcBef>
              <a:buFontTx/>
              <a:buNone/>
              <a:tabLst>
                <a:tab pos="1207906" algn="ctr"/>
              </a:tabLst>
              <a:defRPr sz="1799" baseline="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  <a:lvl2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2pPr>
            <a:lvl3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3pPr>
            <a:lvl4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4pPr>
            <a:lvl5pPr marL="525627" indent="-171086">
              <a:buFont typeface="Arial" panose="020B0604020202020204" pitchFamily="34" charset="0"/>
              <a:buChar char="•"/>
              <a:tabLst>
                <a:tab pos="1207906" algn="ctr"/>
              </a:tabLst>
              <a:defRPr sz="1299" baseline="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86303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6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778495" y="4221088"/>
            <a:ext cx="8640960" cy="914400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  <a:lvl5pPr marL="1382316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3B6EDA-254B-4D26-BD26-CBA0B2FD454B}"/>
              </a:ext>
            </a:extLst>
          </p:cNvPr>
          <p:cNvGrpSpPr/>
          <p:nvPr userDrawn="1"/>
        </p:nvGrpSpPr>
        <p:grpSpPr>
          <a:xfrm>
            <a:off x="103707" y="764705"/>
            <a:ext cx="11822312" cy="715013"/>
            <a:chOff x="77780" y="764704"/>
            <a:chExt cx="8866734" cy="715013"/>
          </a:xfrm>
        </p:grpSpPr>
        <p:pic>
          <p:nvPicPr>
            <p:cNvPr id="7" name="Picture 8" descr="WHO-EN-white-H">
              <a:extLst>
                <a:ext uri="{FF2B5EF4-FFF2-40B4-BE49-F238E27FC236}">
                  <a16:creationId xmlns:a16="http://schemas.microsoft.com/office/drawing/2014/main" id="{FB15307B-DBE5-431C-8A2B-A6EDDFFEBAC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715" y="764704"/>
              <a:ext cx="2070799" cy="672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4F91C080-9A7F-4168-9F03-7C002678AA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37311" y="794730"/>
              <a:ext cx="844818" cy="68498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750B57-20D9-49B2-99C2-3FAB9211E4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0276" y="800616"/>
              <a:ext cx="920706" cy="608013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124F07B1-EC9B-4AF0-A4D4-1C41A4228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842" y="864744"/>
              <a:ext cx="1432322" cy="546544"/>
            </a:xfrm>
            <a:prstGeom prst="rect">
              <a:avLst/>
            </a:prstGeom>
          </p:spPr>
        </p:pic>
        <p:pic>
          <p:nvPicPr>
            <p:cNvPr id="12" name="Picture 11" descr="Graphical user interface, text, email&#10;&#10;Description automatically generated">
              <a:extLst>
                <a:ext uri="{FF2B5EF4-FFF2-40B4-BE49-F238E27FC236}">
                  <a16:creationId xmlns:a16="http://schemas.microsoft.com/office/drawing/2014/main" id="{FAC79442-050D-4D9F-AA74-F4CC09FEB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8954" y="785890"/>
              <a:ext cx="844818" cy="60801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29D6CAD-8427-4012-82B3-69235259A2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77780" y="864743"/>
              <a:ext cx="2466393" cy="529159"/>
            </a:xfrm>
            <a:prstGeom prst="rect">
              <a:avLst/>
            </a:prstGeom>
          </p:spPr>
        </p:pic>
      </p:grpSp>
      <p:pic>
        <p:nvPicPr>
          <p:cNvPr id="13" name="Picture 6">
            <a:extLst>
              <a:ext uri="{FF2B5EF4-FFF2-40B4-BE49-F238E27FC236}">
                <a16:creationId xmlns:a16="http://schemas.microsoft.com/office/drawing/2014/main" id="{42F80929-46DF-4A69-BEE3-387BA35780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70" y="1942543"/>
            <a:ext cx="94826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17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475743-3A64-A74D-A307-659BB60BB7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4676"/>
          <a:stretch/>
        </p:blipFill>
        <p:spPr>
          <a:xfrm>
            <a:off x="0" y="6492874"/>
            <a:ext cx="12192000" cy="36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5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6307C092-7B1C-BC4F-8088-BBECA502B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87900"/>
            <a:ext cx="12192000" cy="207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F345D1-61B6-1D40-8DFE-38133E869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8520"/>
          <a:stretch/>
        </p:blipFill>
        <p:spPr>
          <a:xfrm>
            <a:off x="4201132" y="277232"/>
            <a:ext cx="3789737" cy="17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F28799A7-FF0B-4C92-842D-9EE86A293E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9287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C455E09-6670-4FC9-BDA9-B1C854E704B4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9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224EC2CB-5F89-4EDF-918A-80ABB7A39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86EE3BB-EEFC-486D-BE6A-EEE1361CD9D9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9849AED3-22DD-4499-B28D-06B137CD0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E26A30C-740A-4B5F-BA77-3F870C3F3BFD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80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BF403A26-31FE-4014-9C42-56FDD028DD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798B0AC1-B559-403B-B46D-BC5AF295F7E9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8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C8343D6C-3E47-49BA-BCBF-8E42A43DE6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6F218B6C-E443-473D-A4EA-FF51F173406A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421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20F3E25-3FEC-4E32-88CB-5C0B3B661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D56CE401-6B4A-46C0-B761-A5724C6A8FFD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6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7BA1359C-14BE-4D7B-B44B-08B199E2A5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D2FF3AD-4524-4A95-BA11-906C6E1CF58A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0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Kenya Fla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017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fld id="{3620142B-ED33-4A1C-B519-2E2823736D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377"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4039582B-A7EB-4869-8535-228065780C2A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09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77">
              <a:defRPr/>
            </a:pPr>
            <a:fld id="{8E283ED2-F5AB-45EE-BB04-B7A9AAC260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200" y="6356352"/>
            <a:ext cx="782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0070C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D4A8F23E-DAFE-4BEF-AC34-F1F892A6E0B2}" type="slidenum">
              <a:rPr lang="en-US" altLang="en-US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4" y="1"/>
            <a:ext cx="948267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3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3" r:id="rId14"/>
    <p:sldLayoutId id="2147483674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37E0289-8148-42E8-8835-AB53E5D0C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5553" y="1849183"/>
            <a:ext cx="6251110" cy="2462022"/>
          </a:xfrm>
        </p:spPr>
        <p:txBody>
          <a:bodyPr anchor="b">
            <a:normAutofit/>
          </a:bodyPr>
          <a:lstStyle/>
          <a:p>
            <a:pPr algn="l"/>
            <a:r>
              <a:rPr lang="en-GB" sz="3200" b="1" dirty="0">
                <a:latin typeface="+mn-lt"/>
                <a:cs typeface="Arial" panose="020B0604020202020204" pitchFamily="34" charset="0"/>
              </a:rPr>
              <a:t>Best practices and strategies for accelerated progress in death registration-Kenya Experience </a:t>
            </a:r>
            <a:r>
              <a:rPr lang="en-US" sz="3200" dirty="0">
                <a:latin typeface="+mn-lt"/>
              </a:rPr>
              <a:t/>
            </a:r>
            <a:br>
              <a:rPr lang="en-US" sz="3200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36AE2AC-D5D4-4600-A046-3BC098524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072" y="713652"/>
            <a:ext cx="2914650" cy="12001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BEA1D42-B17D-4C76-AB60-C396D478F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108" y="608877"/>
            <a:ext cx="3400425" cy="1304925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2090" y="4254596"/>
            <a:ext cx="8534400" cy="2101756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By</a:t>
            </a:r>
            <a:r>
              <a:rPr lang="en-US" dirty="0">
                <a:solidFill>
                  <a:schemeClr val="tx1"/>
                </a:solidFill>
              </a:rPr>
              <a:t>:  </a:t>
            </a:r>
            <a:r>
              <a:rPr lang="en-US" b="1" dirty="0">
                <a:solidFill>
                  <a:schemeClr val="tx1"/>
                </a:solidFill>
              </a:rPr>
              <a:t>Janet Mucheru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</a:rPr>
              <a:t>MBS,MKIM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       Registrar General</a:t>
            </a:r>
          </a:p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        Civil Registration </a:t>
            </a:r>
            <a:r>
              <a:rPr lang="en-US" dirty="0" smtClean="0">
                <a:solidFill>
                  <a:schemeClr val="tx1"/>
                </a:solidFill>
              </a:rPr>
              <a:t>Services</a:t>
            </a:r>
          </a:p>
          <a:p>
            <a:pPr algn="l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Kenya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3907E67-3BF8-4C40-9BDE-17B59B3D44EB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52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21146"/>
            <a:ext cx="10972800" cy="1143000"/>
          </a:xfrm>
        </p:spPr>
        <p:txBody>
          <a:bodyPr/>
          <a:lstStyle/>
          <a:p>
            <a:r>
              <a:rPr lang="en-US" sz="3200" b="1" dirty="0"/>
              <a:t>Recommended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611" y="767688"/>
            <a:ext cx="10972800" cy="552393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Full end-to-end automation of civil registration services.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Generation of regular Vital Statistics report (i.e. Annual).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Lobby for Increase resources (HR &amp; Funding).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400" dirty="0"/>
              <a:t>Strong collaboration with health sector.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2400" dirty="0"/>
              <a:t>Improving death notification and cause of death certification in health facilities.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/>
              <a:t>Improve death notification and their probable causes at community level.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/>
              <a:t>Advocacy and awareness campaigns for Civil Registration.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/>
              <a:t>High Political goodwill</a:t>
            </a:r>
            <a:r>
              <a:rPr lang="en-US" sz="2400" dirty="0" smtClean="0"/>
              <a:t>.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/>
              <a:t>Conducting mobile registration in marginalized and hard to reach areas.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/>
              <a:t>Use of short message alerts for appointments with clients to collect their certificates.</a:t>
            </a:r>
          </a:p>
          <a:p>
            <a:pPr marL="514350" marR="0" lvl="0" indent="-5143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dirty="0" smtClean="0"/>
              <a:t>Conducting hospital audits and monitoring across the country. 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79245-2C08-49EA-AF10-84CE0729D214}" type="slidenum">
              <a:rPr lang="en-US" altLang="en-US" sz="1600" b="1" smtClean="0"/>
              <a:pPr>
                <a:defRPr/>
              </a:pPr>
              <a:t>10</a:t>
            </a:fld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2547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949DBF7-D8C4-42EB-9EE9-7A7DFBF0FA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4324350" y="2265757"/>
            <a:ext cx="6896376" cy="23264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C455E09-6670-4FC9-BDA9-B1C854E704B4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07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24BF014-0B1A-4EB3-A3D8-2B73FA8AE9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77012" y="451239"/>
            <a:ext cx="3973309" cy="5897880"/>
          </a:xfrm>
          <a:prstGeom prst="rect">
            <a:avLst/>
          </a:prstGeom>
        </p:spPr>
      </p:pic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E96CB174-0B78-4A31-9EAA-4125AA18F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74" r="6862"/>
          <a:stretch/>
        </p:blipFill>
        <p:spPr>
          <a:xfrm>
            <a:off x="4120055" y="451239"/>
            <a:ext cx="3260023" cy="58978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51155-118D-408A-B626-9634FD46F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41" y="2721284"/>
            <a:ext cx="2656188" cy="3983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27542-7EE4-4F0B-ADB4-4325DF4BD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011" y="5179457"/>
            <a:ext cx="1034893" cy="3493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FC554-EEE8-4BC9-83E6-50F6AC07F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935" y="3909343"/>
            <a:ext cx="1936895" cy="379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00E5A7-DD49-42F7-A251-7A3ABDAF0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1361" y="2117892"/>
            <a:ext cx="725930" cy="421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A8FC1-072E-4075-9824-9F5CEEAF8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7831" y="1489362"/>
            <a:ext cx="940529" cy="420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BF4B6-953B-41BA-B79C-01EA883B5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3363" y="5091848"/>
            <a:ext cx="1228229" cy="469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291BB5-2681-4B0D-BE06-1F0A51408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27011" y="4481126"/>
            <a:ext cx="1332419" cy="383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E6404D-527F-47A0-BC19-14D9F07DBA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37157" y="2050510"/>
            <a:ext cx="1394598" cy="5147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E1DB8-8EAE-409D-85AC-CCACE75A1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21923" y="1358116"/>
            <a:ext cx="2309979" cy="691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D67CAB-AD76-4308-85DB-555B9E4C8A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88981" y="1933558"/>
            <a:ext cx="844496" cy="7461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451EF9-E6E0-4A0B-9DCB-775C277B8C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4144" y="808821"/>
            <a:ext cx="2119488" cy="5190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B35E08-E0A1-4AD5-B890-AE717BE8B2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31902" y="856135"/>
            <a:ext cx="1065681" cy="4059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2C0C0-0D93-4812-ACED-5ABFA30A532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35642" y="4445080"/>
            <a:ext cx="1281520" cy="420576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03907E67-3BF8-4C40-9BDE-17B59B3D44EB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9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440A-985F-436B-923C-FE7F0378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Outline</a:t>
            </a:r>
            <a:endParaRPr lang="en-GB" b="1" dirty="0">
              <a:solidFill>
                <a:srgbClr val="00B05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8BE97D-4144-6A96-B244-BA7B2DA29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31204"/>
              </p:ext>
            </p:extLst>
          </p:nvPr>
        </p:nvGraphicFramePr>
        <p:xfrm>
          <a:off x="1298712" y="1577010"/>
          <a:ext cx="10283687" cy="454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C455E09-6670-4FC9-BDA9-B1C854E704B4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51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E6F8EE1-E401-4527-A1F3-C8E8DF34F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097"/>
            <a:ext cx="10515600" cy="684951"/>
          </a:xfrm>
        </p:spPr>
        <p:txBody>
          <a:bodyPr>
            <a:normAutofit/>
          </a:bodyPr>
          <a:lstStyle/>
          <a:p>
            <a:r>
              <a:rPr lang="en-GB" sz="3200" b="1" dirty="0"/>
              <a:t>Background</a:t>
            </a:r>
            <a:endParaRPr lang="en-US" altLang="en-US" sz="3200" b="1" dirty="0"/>
          </a:p>
        </p:txBody>
      </p:sp>
      <p:graphicFrame>
        <p:nvGraphicFramePr>
          <p:cNvPr id="10244" name="Content Placeholder 2">
            <a:extLst>
              <a:ext uri="{FF2B5EF4-FFF2-40B4-BE49-F238E27FC236}">
                <a16:creationId xmlns:a16="http://schemas.microsoft.com/office/drawing/2014/main" id="{91DFA144-93C8-A006-646A-CFB6B4798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479315"/>
              </p:ext>
            </p:extLst>
          </p:nvPr>
        </p:nvGraphicFramePr>
        <p:xfrm>
          <a:off x="978090" y="477672"/>
          <a:ext cx="10972800" cy="5923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C455E09-6670-4FC9-BDA9-B1C854E704B4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EF6F937-CE46-453B-A058-6A74E6ED0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0"/>
            <a:ext cx="10905066" cy="1135737"/>
          </a:xfrm>
        </p:spPr>
        <p:txBody>
          <a:bodyPr>
            <a:normAutofit/>
          </a:bodyPr>
          <a:lstStyle/>
          <a:p>
            <a:r>
              <a:rPr lang="en-GB" altLang="en-US" sz="3600" b="1" dirty="0"/>
              <a:t>Purpose of Civil Registration</a:t>
            </a:r>
            <a:endParaRPr lang="en-US" altLang="en-US" sz="3600" b="1" dirty="0"/>
          </a:p>
        </p:txBody>
      </p:sp>
      <p:graphicFrame>
        <p:nvGraphicFramePr>
          <p:cNvPr id="9229" name="Content Placeholder 2">
            <a:extLst>
              <a:ext uri="{FF2B5EF4-FFF2-40B4-BE49-F238E27FC236}">
                <a16:creationId xmlns:a16="http://schemas.microsoft.com/office/drawing/2014/main" id="{C84B38E9-6DB8-7939-F631-0B41F91D0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457195"/>
              </p:ext>
            </p:extLst>
          </p:nvPr>
        </p:nvGraphicFramePr>
        <p:xfrm>
          <a:off x="643467" y="876869"/>
          <a:ext cx="10972800" cy="5401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C455E09-6670-4FC9-BDA9-B1C854E704B4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Death Registration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981022" y="1600201"/>
            <a:ext cx="5384800" cy="4525963"/>
          </a:xfrm>
        </p:spPr>
        <p:txBody>
          <a:bodyPr wrap="square" anchor="t">
            <a:normAutofit/>
          </a:bodyPr>
          <a:lstStyle/>
          <a:p>
            <a:pPr lvl="0">
              <a:buClr>
                <a:srgbClr val="2DA2BF"/>
              </a:buClr>
            </a:pPr>
            <a:r>
              <a:rPr lang="en-US" dirty="0"/>
              <a:t>In Kenya registration of  deaths is done on an  agency basis.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099D4FC-EB2E-4A38-88AB-96272D681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4490755"/>
              </p:ext>
            </p:extLst>
          </p:nvPr>
        </p:nvGraphicFramePr>
        <p:xfrm>
          <a:off x="6365822" y="1600201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AE26A30C-740A-4B5F-BA77-3F870C3F3BFD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3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F2A8D6C-A5F1-4400-B78B-29F661860C70}"/>
              </a:ext>
            </a:extLst>
          </p:cNvPr>
          <p:cNvSpPr/>
          <p:nvPr/>
        </p:nvSpPr>
        <p:spPr>
          <a:xfrm>
            <a:off x="1164556" y="501341"/>
            <a:ext cx="921923" cy="6351350"/>
          </a:xfrm>
          <a:prstGeom prst="rect">
            <a:avLst/>
          </a:prstGeom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F7620F-517D-4C5B-8221-C499A34C23CF}"/>
              </a:ext>
            </a:extLst>
          </p:cNvPr>
          <p:cNvSpPr/>
          <p:nvPr/>
        </p:nvSpPr>
        <p:spPr>
          <a:xfrm>
            <a:off x="2105763" y="372196"/>
            <a:ext cx="9904267" cy="6480495"/>
          </a:xfrm>
          <a:prstGeom prst="rect">
            <a:avLst/>
          </a:prstGeom>
          <a:ln w="1905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F8BE7A-C65E-400B-93F9-DF31F356175D}"/>
              </a:ext>
            </a:extLst>
          </p:cNvPr>
          <p:cNvSpPr/>
          <p:nvPr/>
        </p:nvSpPr>
        <p:spPr>
          <a:xfrm>
            <a:off x="2729805" y="532102"/>
            <a:ext cx="1434517" cy="52011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MoH</a:t>
            </a:r>
            <a:endParaRPr lang="en-US" sz="2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9C6271-E75B-460D-9D7B-700DBB03FA58}"/>
              </a:ext>
            </a:extLst>
          </p:cNvPr>
          <p:cNvSpPr/>
          <p:nvPr/>
        </p:nvSpPr>
        <p:spPr>
          <a:xfrm>
            <a:off x="8296711" y="530603"/>
            <a:ext cx="2343325" cy="10594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KNBS</a:t>
            </a:r>
          </a:p>
          <a:p>
            <a:pPr algn="ctr"/>
            <a:r>
              <a:rPr lang="en-US" sz="2400" b="1" dirty="0"/>
              <a:t>Dissemination of official Statistics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D22F1-86F0-431F-A2EF-A93944C61C26}"/>
              </a:ext>
            </a:extLst>
          </p:cNvPr>
          <p:cNvSpPr/>
          <p:nvPr/>
        </p:nvSpPr>
        <p:spPr>
          <a:xfrm>
            <a:off x="5440959" y="1494638"/>
            <a:ext cx="1434517" cy="52011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CRS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76F323-44BD-4127-BD1E-DC988CABBB43}"/>
              </a:ext>
            </a:extLst>
          </p:cNvPr>
          <p:cNvSpPr/>
          <p:nvPr/>
        </p:nvSpPr>
        <p:spPr>
          <a:xfrm>
            <a:off x="8574388" y="5340644"/>
            <a:ext cx="2371639" cy="5201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Notification of Death by Assistant Chief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8C500B-B59E-493D-9ECD-6584E64974CE}"/>
              </a:ext>
            </a:extLst>
          </p:cNvPr>
          <p:cNvSpPr/>
          <p:nvPr/>
        </p:nvSpPr>
        <p:spPr>
          <a:xfrm>
            <a:off x="6507607" y="5332967"/>
            <a:ext cx="1916792" cy="520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Notification</a:t>
            </a:r>
            <a:r>
              <a:rPr lang="en-US" sz="1600" b="1" dirty="0"/>
              <a:t> </a:t>
            </a:r>
            <a:r>
              <a:rPr lang="en-US" b="1" dirty="0"/>
              <a:t>of Death by Hospital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AC1175-2318-4216-8E42-F03E6906CFBA}"/>
              </a:ext>
            </a:extLst>
          </p:cNvPr>
          <p:cNvSpPr/>
          <p:nvPr/>
        </p:nvSpPr>
        <p:spPr>
          <a:xfrm>
            <a:off x="4369625" y="5353856"/>
            <a:ext cx="2072137" cy="5201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Notification of Birth by Health Facility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5A081F-7FDF-4451-8D96-A68E7C98F1F3}"/>
              </a:ext>
            </a:extLst>
          </p:cNvPr>
          <p:cNvSpPr/>
          <p:nvPr/>
        </p:nvSpPr>
        <p:spPr>
          <a:xfrm>
            <a:off x="2052353" y="5361604"/>
            <a:ext cx="2152205" cy="55117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Notification of Birth by Assistant Chief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D281E2D8-C213-4AD6-9E5A-46B43C4561C1}"/>
              </a:ext>
            </a:extLst>
          </p:cNvPr>
          <p:cNvSpPr/>
          <p:nvPr/>
        </p:nvSpPr>
        <p:spPr>
          <a:xfrm rot="16200000">
            <a:off x="3078136" y="3884201"/>
            <a:ext cx="371202" cy="25080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B829DC1-AB1F-4B9B-8F19-ACBE8CBD2C74}"/>
              </a:ext>
            </a:extLst>
          </p:cNvPr>
          <p:cNvSpPr/>
          <p:nvPr/>
        </p:nvSpPr>
        <p:spPr>
          <a:xfrm rot="16200000">
            <a:off x="9031117" y="3897857"/>
            <a:ext cx="569881" cy="2282099"/>
          </a:xfrm>
          <a:prstGeom prst="rightBrace">
            <a:avLst>
              <a:gd name="adj1" fmla="val 8333"/>
              <a:gd name="adj2" fmla="val 49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B89892-45BE-4476-B536-455109B2B810}"/>
              </a:ext>
            </a:extLst>
          </p:cNvPr>
          <p:cNvSpPr/>
          <p:nvPr/>
        </p:nvSpPr>
        <p:spPr>
          <a:xfrm>
            <a:off x="3221532" y="2453304"/>
            <a:ext cx="5659454" cy="2318281"/>
          </a:xfrm>
          <a:prstGeom prst="rect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SUBCOUNTY CIVIL REGISTRATION OFFICE</a:t>
            </a:r>
            <a:endParaRPr lang="en-US" sz="2400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Registration of Event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Issuance of Certificate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Archival at District Registry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Compilation of Vital Statistics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Forward duplicate record to </a:t>
            </a:r>
            <a:r>
              <a:rPr lang="en-US" sz="2200" b="1" dirty="0" smtClean="0">
                <a:solidFill>
                  <a:schemeClr val="bg1"/>
                </a:solidFill>
              </a:rPr>
              <a:t>CRS (HQ)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7CF6EF-968A-4153-A236-A6A2DF530868}"/>
              </a:ext>
            </a:extLst>
          </p:cNvPr>
          <p:cNvSpPr/>
          <p:nvPr/>
        </p:nvSpPr>
        <p:spPr>
          <a:xfrm>
            <a:off x="5061337" y="408864"/>
            <a:ext cx="1965277" cy="617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IPRS/NPR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ADAF0ED-BE60-4CD7-B0A1-94745E69457C}"/>
              </a:ext>
            </a:extLst>
          </p:cNvPr>
          <p:cNvSpPr/>
          <p:nvPr/>
        </p:nvSpPr>
        <p:spPr>
          <a:xfrm rot="19395088">
            <a:off x="2314628" y="4719532"/>
            <a:ext cx="934723" cy="2174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A7CDA2F-250A-486C-9907-EDF18CE66C83}"/>
              </a:ext>
            </a:extLst>
          </p:cNvPr>
          <p:cNvSpPr/>
          <p:nvPr/>
        </p:nvSpPr>
        <p:spPr>
          <a:xfrm rot="12820924">
            <a:off x="4076794" y="1274639"/>
            <a:ext cx="1457696" cy="18462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5D3A582-4D2F-42A1-917A-EC7DEC91F380}"/>
              </a:ext>
            </a:extLst>
          </p:cNvPr>
          <p:cNvSpPr/>
          <p:nvPr/>
        </p:nvSpPr>
        <p:spPr>
          <a:xfrm rot="19656356">
            <a:off x="6799389" y="1234686"/>
            <a:ext cx="1560128" cy="1467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ED13719-AD64-443A-84EA-8B1B256C4F9A}"/>
              </a:ext>
            </a:extLst>
          </p:cNvPr>
          <p:cNvSpPr/>
          <p:nvPr/>
        </p:nvSpPr>
        <p:spPr>
          <a:xfrm rot="16200000">
            <a:off x="5909601" y="2156414"/>
            <a:ext cx="428938" cy="14562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244D777F-DF3C-4BE7-BD11-A678ABD2738C}"/>
              </a:ext>
            </a:extLst>
          </p:cNvPr>
          <p:cNvSpPr/>
          <p:nvPr/>
        </p:nvSpPr>
        <p:spPr>
          <a:xfrm rot="16200000">
            <a:off x="5909601" y="1207358"/>
            <a:ext cx="428938" cy="14562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C13A86-7B8F-4482-B772-EDA98DA64CC2}"/>
              </a:ext>
            </a:extLst>
          </p:cNvPr>
          <p:cNvCxnSpPr>
            <a:cxnSpLocks/>
          </p:cNvCxnSpPr>
          <p:nvPr/>
        </p:nvCxnSpPr>
        <p:spPr>
          <a:xfrm>
            <a:off x="768430" y="2229225"/>
            <a:ext cx="10195981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6D8F60-8F8A-4FFD-9263-B76F34986C25}"/>
              </a:ext>
            </a:extLst>
          </p:cNvPr>
          <p:cNvCxnSpPr>
            <a:cxnSpLocks/>
          </p:cNvCxnSpPr>
          <p:nvPr/>
        </p:nvCxnSpPr>
        <p:spPr>
          <a:xfrm>
            <a:off x="789707" y="4753966"/>
            <a:ext cx="10195981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F5EDC170-3D11-48E9-8A78-5645D9050B60}"/>
              </a:ext>
            </a:extLst>
          </p:cNvPr>
          <p:cNvSpPr txBox="1"/>
          <p:nvPr/>
        </p:nvSpPr>
        <p:spPr>
          <a:xfrm>
            <a:off x="1354786" y="413366"/>
            <a:ext cx="738664" cy="17893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b="1" dirty="0"/>
              <a:t>Archival &amp; Dissemination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5D2977-6329-49E8-A227-CE4A0AAB4BDA}"/>
              </a:ext>
            </a:extLst>
          </p:cNvPr>
          <p:cNvSpPr txBox="1"/>
          <p:nvPr/>
        </p:nvSpPr>
        <p:spPr>
          <a:xfrm>
            <a:off x="1299388" y="2257184"/>
            <a:ext cx="800219" cy="2450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sz="2000" b="1" dirty="0"/>
              <a:t>Registration &amp; Certification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E75462B-3CB1-4CD3-A136-165657D6CBD6}"/>
              </a:ext>
            </a:extLst>
          </p:cNvPr>
          <p:cNvSpPr txBox="1"/>
          <p:nvPr/>
        </p:nvSpPr>
        <p:spPr>
          <a:xfrm>
            <a:off x="1405532" y="4827972"/>
            <a:ext cx="461665" cy="15591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vert270" wrap="square" rtlCol="0">
            <a:spAutoFit/>
          </a:bodyPr>
          <a:lstStyle/>
          <a:p>
            <a:r>
              <a:rPr lang="en-US" b="1" dirty="0"/>
              <a:t>Notification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8EF599-3044-4CE8-BD3F-13F933E17D12}"/>
              </a:ext>
            </a:extLst>
          </p:cNvPr>
          <p:cNvSpPr txBox="1"/>
          <p:nvPr/>
        </p:nvSpPr>
        <p:spPr>
          <a:xfrm>
            <a:off x="3387300" y="6121218"/>
            <a:ext cx="958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CHW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0E7CDD7-F9E8-4715-B299-44DDFB217958}"/>
              </a:ext>
            </a:extLst>
          </p:cNvPr>
          <p:cNvSpPr txBox="1"/>
          <p:nvPr/>
        </p:nvSpPr>
        <p:spPr>
          <a:xfrm>
            <a:off x="10709294" y="6110871"/>
            <a:ext cx="1001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CHW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96929E-3CE5-4B34-83C0-C5F2FD4D3376}"/>
              </a:ext>
            </a:extLst>
          </p:cNvPr>
          <p:cNvSpPr txBox="1"/>
          <p:nvPr/>
        </p:nvSpPr>
        <p:spPr>
          <a:xfrm>
            <a:off x="11077717" y="5042831"/>
            <a:ext cx="105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Village Elder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054A54-9250-4568-88D2-65ED648D81DB}"/>
              </a:ext>
            </a:extLst>
          </p:cNvPr>
          <p:cNvSpPr txBox="1"/>
          <p:nvPr/>
        </p:nvSpPr>
        <p:spPr>
          <a:xfrm rot="10800000" flipV="1">
            <a:off x="2361420" y="5998544"/>
            <a:ext cx="126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Village Elder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96E6D6F-DA77-4370-B902-B35C90A6E01E}"/>
              </a:ext>
            </a:extLst>
          </p:cNvPr>
          <p:cNvCxnSpPr/>
          <p:nvPr/>
        </p:nvCxnSpPr>
        <p:spPr>
          <a:xfrm flipV="1">
            <a:off x="3810697" y="5906624"/>
            <a:ext cx="159391" cy="23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746336-38FA-4A5E-B6FA-4B0BA4946683}"/>
              </a:ext>
            </a:extLst>
          </p:cNvPr>
          <p:cNvCxnSpPr/>
          <p:nvPr/>
        </p:nvCxnSpPr>
        <p:spPr>
          <a:xfrm flipV="1">
            <a:off x="2916356" y="5906624"/>
            <a:ext cx="159391" cy="23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13D8B2D-5660-4637-8537-F7D09E7F9D51}"/>
              </a:ext>
            </a:extLst>
          </p:cNvPr>
          <p:cNvCxnSpPr>
            <a:cxnSpLocks/>
          </p:cNvCxnSpPr>
          <p:nvPr/>
        </p:nvCxnSpPr>
        <p:spPr>
          <a:xfrm flipV="1">
            <a:off x="2280937" y="5977538"/>
            <a:ext cx="151659" cy="463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C6FC582-D4FA-4A41-A0E7-A18EA576DFE4}"/>
              </a:ext>
            </a:extLst>
          </p:cNvPr>
          <p:cNvCxnSpPr>
            <a:cxnSpLocks/>
          </p:cNvCxnSpPr>
          <p:nvPr/>
        </p:nvCxnSpPr>
        <p:spPr>
          <a:xfrm flipH="1" flipV="1">
            <a:off x="10518942" y="5861529"/>
            <a:ext cx="206839" cy="30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BD222B1-2044-4459-8CDE-19060D367BD3}"/>
              </a:ext>
            </a:extLst>
          </p:cNvPr>
          <p:cNvCxnSpPr>
            <a:cxnSpLocks/>
            <a:stCxn id="45" idx="1"/>
            <a:endCxn id="8" idx="3"/>
          </p:cNvCxnSpPr>
          <p:nvPr/>
        </p:nvCxnSpPr>
        <p:spPr>
          <a:xfrm flipH="1">
            <a:off x="10946027" y="5335219"/>
            <a:ext cx="131690" cy="265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Arrow: Right 15">
            <a:extLst>
              <a:ext uri="{FF2B5EF4-FFF2-40B4-BE49-F238E27FC236}">
                <a16:creationId xmlns:a16="http://schemas.microsoft.com/office/drawing/2014/main" id="{CADAF0ED-BE60-4CD7-B0A1-94745E69457C}"/>
              </a:ext>
            </a:extLst>
          </p:cNvPr>
          <p:cNvSpPr/>
          <p:nvPr/>
        </p:nvSpPr>
        <p:spPr>
          <a:xfrm rot="12628594">
            <a:off x="8871567" y="4521955"/>
            <a:ext cx="934723" cy="21748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96929E-3CE5-4B34-83C0-C5F2FD4D3376}"/>
              </a:ext>
            </a:extLst>
          </p:cNvPr>
          <p:cNvSpPr txBox="1"/>
          <p:nvPr/>
        </p:nvSpPr>
        <p:spPr>
          <a:xfrm>
            <a:off x="11137936" y="5620824"/>
            <a:ext cx="1054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Family</a:t>
            </a:r>
          </a:p>
          <a:p>
            <a:r>
              <a:rPr lang="en-US" sz="1600" b="1" dirty="0" smtClean="0"/>
              <a:t>Member </a:t>
            </a:r>
            <a:endParaRPr lang="en-US" sz="1600" b="1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C6FC582-D4FA-4A41-A0E7-A18EA576DFE4}"/>
              </a:ext>
            </a:extLst>
          </p:cNvPr>
          <p:cNvCxnSpPr>
            <a:cxnSpLocks/>
          </p:cNvCxnSpPr>
          <p:nvPr/>
        </p:nvCxnSpPr>
        <p:spPr>
          <a:xfrm flipH="1" flipV="1">
            <a:off x="10725781" y="5853085"/>
            <a:ext cx="385313" cy="1293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096929E-3CE5-4B34-83C0-C5F2FD4D3376}"/>
              </a:ext>
            </a:extLst>
          </p:cNvPr>
          <p:cNvSpPr txBox="1"/>
          <p:nvPr/>
        </p:nvSpPr>
        <p:spPr>
          <a:xfrm>
            <a:off x="2026213" y="6401861"/>
            <a:ext cx="3035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Family Member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0782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1AAB7C3-5D0B-45F3-9C3B-23E0F385C4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517763"/>
              </p:ext>
            </p:extLst>
          </p:nvPr>
        </p:nvGraphicFramePr>
        <p:xfrm>
          <a:off x="975899" y="1062523"/>
          <a:ext cx="4585884" cy="3637648"/>
        </p:xfrm>
        <a:graphic>
          <a:graphicData uri="http://schemas.openxmlformats.org/drawingml/2006/table">
            <a:tbl>
              <a:tblPr/>
              <a:tblGrid>
                <a:gridCol w="794731">
                  <a:extLst>
                    <a:ext uri="{9D8B030D-6E8A-4147-A177-3AD203B41FA5}">
                      <a16:colId xmlns:a16="http://schemas.microsoft.com/office/drawing/2014/main" val="2392112853"/>
                    </a:ext>
                  </a:extLst>
                </a:gridCol>
                <a:gridCol w="1576042">
                  <a:extLst>
                    <a:ext uri="{9D8B030D-6E8A-4147-A177-3AD203B41FA5}">
                      <a16:colId xmlns:a16="http://schemas.microsoft.com/office/drawing/2014/main" val="1340934855"/>
                    </a:ext>
                  </a:extLst>
                </a:gridCol>
                <a:gridCol w="2215111">
                  <a:extLst>
                    <a:ext uri="{9D8B030D-6E8A-4147-A177-3AD203B41FA5}">
                      <a16:colId xmlns:a16="http://schemas.microsoft.com/office/drawing/2014/main" val="2675047972"/>
                    </a:ext>
                  </a:extLst>
                </a:gridCol>
              </a:tblGrid>
              <a:tr h="63232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REGISTERED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COVERAGE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315956"/>
                  </a:ext>
                </a:extLst>
              </a:tr>
              <a:tr h="601065"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72927"/>
                  </a:ext>
                </a:extLst>
              </a:tr>
              <a:tr h="601065"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013127"/>
                  </a:ext>
                </a:extLst>
              </a:tr>
              <a:tr h="601065"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030787"/>
                  </a:ext>
                </a:extLst>
              </a:tr>
              <a:tr h="601065"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718977"/>
                  </a:ext>
                </a:extLst>
              </a:tr>
              <a:tr h="601065"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KE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9512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CC5E856-1C8F-4D9D-A17B-8E2A7B24E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85" y="1062523"/>
            <a:ext cx="6605516" cy="4224556"/>
          </a:xfrm>
          <a:prstGeom prst="rect">
            <a:avLst/>
          </a:prstGeom>
        </p:spPr>
      </p:pic>
      <p:graphicFrame>
        <p:nvGraphicFramePr>
          <p:cNvPr id="6" name="Content Placeholder 11">
            <a:extLst>
              <a:ext uri="{FF2B5EF4-FFF2-40B4-BE49-F238E27FC236}">
                <a16:creationId xmlns:a16="http://schemas.microsoft.com/office/drawing/2014/main" id="{3A61B809-C103-4CA6-B234-E46F11EAC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326692"/>
              </p:ext>
            </p:extLst>
          </p:nvPr>
        </p:nvGraphicFramePr>
        <p:xfrm>
          <a:off x="547355" y="5655514"/>
          <a:ext cx="10461071" cy="1202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AB79B3B-B80A-AE44-83EF-ECBCFCA4E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503" y="78196"/>
            <a:ext cx="7484774" cy="809981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REGISTERED DEATHS 2017-2021</a:t>
            </a:r>
            <a:endParaRPr lang="en-US" sz="2800" dirty="0">
              <a:solidFill>
                <a:schemeClr val="tx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C455E09-6670-4FC9-BDA9-B1C854E704B4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13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A481F950-F0B0-44A3-B052-D2362D4D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en-US" altLang="en-US" sz="3200" b="1" dirty="0"/>
              <a:t>Key CRVS Milestones for the last 5 Years</a:t>
            </a:r>
            <a:endParaRPr lang="LID4096" altLang="en-US" sz="3200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4645E9-6A10-3849-9B96-E3C38CAA81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002887"/>
              </p:ext>
            </p:extLst>
          </p:nvPr>
        </p:nvGraphicFramePr>
        <p:xfrm>
          <a:off x="937146" y="1021853"/>
          <a:ext cx="10972800" cy="5653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C455E09-6670-4FC9-BDA9-B1C854E704B4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94B9B76-4E4C-45C0-91AF-07F6EFCA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00752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Key Challenges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89C152D-BA1E-41BA-B7BA-93F4472A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00753"/>
            <a:ext cx="10972800" cy="5225412"/>
          </a:xfrm>
        </p:spPr>
        <p:txBody>
          <a:bodyPr>
            <a:normAutofit/>
          </a:bodyPr>
          <a:lstStyle/>
          <a:p>
            <a:r>
              <a:rPr lang="en-US" dirty="0"/>
              <a:t>Manual and paper-based CRS business </a:t>
            </a:r>
            <a:r>
              <a:rPr lang="en-US" dirty="0" smtClean="0"/>
              <a:t>processes.</a:t>
            </a:r>
            <a:endParaRPr lang="en-US" dirty="0"/>
          </a:p>
          <a:p>
            <a:r>
              <a:rPr lang="en-GB" altLang="en-US" dirty="0"/>
              <a:t>Low registration coverage with regional </a:t>
            </a:r>
            <a:r>
              <a:rPr lang="en-GB" altLang="en-US" dirty="0" smtClean="0"/>
              <a:t>differentials.</a:t>
            </a:r>
            <a:endParaRPr lang="en-GB" altLang="en-US" dirty="0"/>
          </a:p>
          <a:p>
            <a:r>
              <a:rPr lang="en-GB" altLang="en-US" dirty="0"/>
              <a:t>Data quality issues especially with Cause of </a:t>
            </a:r>
            <a:r>
              <a:rPr lang="en-GB" altLang="en-US" dirty="0" smtClean="0"/>
              <a:t>deaths.</a:t>
            </a:r>
            <a:endParaRPr lang="en-GB" altLang="en-US" dirty="0"/>
          </a:p>
          <a:p>
            <a:r>
              <a:rPr lang="en-GB" dirty="0"/>
              <a:t>Inadequate resources; human and </a:t>
            </a:r>
            <a:r>
              <a:rPr lang="en-GB" dirty="0" smtClean="0"/>
              <a:t>financial.</a:t>
            </a:r>
            <a:endParaRPr lang="en-GB" dirty="0"/>
          </a:p>
          <a:p>
            <a:r>
              <a:rPr lang="en-GB" dirty="0"/>
              <a:t>Social barriers: Cultural, religious and community </a:t>
            </a:r>
            <a:r>
              <a:rPr lang="en-GB" dirty="0" smtClean="0"/>
              <a:t>values.</a:t>
            </a:r>
            <a:endParaRPr lang="en-GB" dirty="0"/>
          </a:p>
          <a:p>
            <a:r>
              <a:rPr lang="en-GB" dirty="0"/>
              <a:t>Low demand and appreciation of the value of vital </a:t>
            </a:r>
            <a:r>
              <a:rPr lang="en-GB" dirty="0" smtClean="0"/>
              <a:t>statistics.</a:t>
            </a:r>
            <a:r>
              <a:rPr lang="en-GB" dirty="0"/>
              <a:t> </a:t>
            </a:r>
          </a:p>
          <a:p>
            <a:r>
              <a:rPr lang="en-US" dirty="0"/>
              <a:t>Inadequate ICT network coverage countrywide to enable the use of a computerized system across the entire </a:t>
            </a:r>
            <a:r>
              <a:rPr lang="en-US" dirty="0" smtClean="0"/>
              <a:t>country.</a:t>
            </a:r>
            <a:endParaRPr lang="en-US" dirty="0"/>
          </a:p>
          <a:p>
            <a:r>
              <a:rPr lang="en-US" dirty="0"/>
              <a:t>Inadequate capacity for certification of causes of deaths.</a:t>
            </a:r>
            <a:endParaRPr lang="en-GB" dirty="0"/>
          </a:p>
          <a:p>
            <a:endParaRPr lang="en-GB" sz="2800" dirty="0">
              <a:latin typeface="Georgia" pitchFamily="18" charset="0"/>
            </a:endParaRPr>
          </a:p>
          <a:p>
            <a:endParaRPr lang="en-GB" sz="2800" dirty="0">
              <a:latin typeface="Georgia" pitchFamily="18" charset="0"/>
            </a:endParaRPr>
          </a:p>
          <a:p>
            <a:endParaRPr lang="en-GB" altLang="en-US" dirty="0">
              <a:latin typeface="Georgia" panose="02040502050405020303" pitchFamily="18" charset="0"/>
            </a:endParaRPr>
          </a:p>
          <a:p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3C455E09-6670-4FC9-BDA9-B1C854E704B4}" type="slidenum">
              <a:rPr lang="en-US" altLang="en-US" sz="1600" b="1" smtClean="0">
                <a:cs typeface="Arial" panose="020B0604020202020204" pitchFamily="34" charset="0"/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 sz="16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M&amp;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702</Words>
  <Application>Microsoft Office PowerPoint</Application>
  <PresentationFormat>Widescreen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Microsoft YaHei</vt:lpstr>
      <vt:lpstr>Arial</vt:lpstr>
      <vt:lpstr>Bradley Hand ITC</vt:lpstr>
      <vt:lpstr>Calibri</vt:lpstr>
      <vt:lpstr>Georgia</vt:lpstr>
      <vt:lpstr>Tahoma</vt:lpstr>
      <vt:lpstr>Wingdings</vt:lpstr>
      <vt:lpstr>2_M&amp;E Template</vt:lpstr>
      <vt:lpstr>Best practices and strategies for accelerated progress in death registration-Kenya Experience  </vt:lpstr>
      <vt:lpstr>Outline</vt:lpstr>
      <vt:lpstr>Background</vt:lpstr>
      <vt:lpstr>Purpose of Civil Registration</vt:lpstr>
      <vt:lpstr>Death Registration</vt:lpstr>
      <vt:lpstr>PowerPoint Presentation</vt:lpstr>
      <vt:lpstr>REGISTERED DEATHS 2017-2021</vt:lpstr>
      <vt:lpstr>Key CRVS Milestones for the last 5 Years</vt:lpstr>
      <vt:lpstr>Key Challenges</vt:lpstr>
      <vt:lpstr>Recommended Best Practices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William Muhwava</dc:creator>
  <cp:lastModifiedBy>user</cp:lastModifiedBy>
  <cp:revision>23</cp:revision>
  <cp:lastPrinted>2022-10-21T14:59:29Z</cp:lastPrinted>
  <dcterms:created xsi:type="dcterms:W3CDTF">2022-09-20T01:45:54Z</dcterms:created>
  <dcterms:modified xsi:type="dcterms:W3CDTF">2022-10-21T14:59:30Z</dcterms:modified>
</cp:coreProperties>
</file>