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Lst>
  <p:notesMasterIdLst>
    <p:notesMasterId r:id="rId16"/>
  </p:notesMasterIdLst>
  <p:sldIdLst>
    <p:sldId id="380" r:id="rId3"/>
    <p:sldId id="381" r:id="rId4"/>
    <p:sldId id="988" r:id="rId5"/>
    <p:sldId id="989" r:id="rId6"/>
    <p:sldId id="1053" r:id="rId7"/>
    <p:sldId id="384" r:id="rId8"/>
    <p:sldId id="4482" r:id="rId9"/>
    <p:sldId id="1054" r:id="rId10"/>
    <p:sldId id="1055" r:id="rId11"/>
    <p:sldId id="1058" r:id="rId12"/>
    <p:sldId id="1056" r:id="rId13"/>
    <p:sldId id="386" r:id="rId14"/>
    <p:sldId id="38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C556673-F842-9E27-9CC1-4D315327DE73}" name="James Mwanza" initials="JM" userId="James Mwanza"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30" autoAdjust="0"/>
    <p:restoredTop sz="94660"/>
  </p:normalViewPr>
  <p:slideViewPr>
    <p:cSldViewPr snapToGrid="0">
      <p:cViewPr varScale="1">
        <p:scale>
          <a:sx n="72" d="100"/>
          <a:sy n="72" d="100"/>
        </p:scale>
        <p:origin x="45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microsoft.com/office/2018/10/relationships/authors" Targe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percentStacked"/>
        <c:varyColors val="0"/>
        <c:ser>
          <c:idx val="4"/>
          <c:order val="0"/>
          <c:tx>
            <c:strRef>
              <c:f>'C analysis by region (ALL)'!$A$4</c:f>
              <c:strCache>
                <c:ptCount val="1"/>
                <c:pt idx="0">
                  <c:v>Nascent capacity</c:v>
                </c:pt>
              </c:strCache>
            </c:strRef>
          </c:tx>
          <c:spPr>
            <a:solidFill>
              <a:srgbClr val="E83363"/>
            </a:solidFill>
            <a:ln>
              <a:solidFill>
                <a:srgbClr val="E83363"/>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 analysis by region (ALL)'!$B$3:$F$3</c:f>
              <c:strCache>
                <c:ptCount val="5"/>
                <c:pt idx="0">
                  <c:v>Overall C</c:v>
                </c:pt>
                <c:pt idx="1">
                  <c:v>Completeness of birth registration</c:v>
                </c:pt>
                <c:pt idx="2">
                  <c:v>Completeness of death registration</c:v>
                </c:pt>
                <c:pt idx="3">
                  <c:v>Completeness of cause of death</c:v>
                </c:pt>
                <c:pt idx="4">
                  <c:v>Quality of cause of death</c:v>
                </c:pt>
              </c:strCache>
            </c:strRef>
          </c:cat>
          <c:val>
            <c:numRef>
              <c:f>'C analysis by region (ALL)'!$B$4:$F$4</c:f>
              <c:numCache>
                <c:formatCode>0</c:formatCode>
                <c:ptCount val="5"/>
                <c:pt idx="0">
                  <c:v>30</c:v>
                </c:pt>
                <c:pt idx="1">
                  <c:v>1</c:v>
                </c:pt>
                <c:pt idx="2">
                  <c:v>32</c:v>
                </c:pt>
                <c:pt idx="3">
                  <c:v>35</c:v>
                </c:pt>
                <c:pt idx="4">
                  <c:v>33</c:v>
                </c:pt>
              </c:numCache>
            </c:numRef>
          </c:val>
          <c:extLst>
            <c:ext xmlns:c16="http://schemas.microsoft.com/office/drawing/2014/chart" uri="{C3380CC4-5D6E-409C-BE32-E72D297353CC}">
              <c16:uniqueId val="{00000000-E4A7-489D-BE97-A6F6FDFDA536}"/>
            </c:ext>
          </c:extLst>
        </c:ser>
        <c:ser>
          <c:idx val="3"/>
          <c:order val="1"/>
          <c:tx>
            <c:strRef>
              <c:f>'C analysis by region (ALL)'!$A$5</c:f>
              <c:strCache>
                <c:ptCount val="1"/>
                <c:pt idx="0">
                  <c:v>Limited capacity</c:v>
                </c:pt>
              </c:strCache>
            </c:strRef>
          </c:tx>
          <c:spPr>
            <a:solidFill>
              <a:srgbClr val="F39655"/>
            </a:solidFill>
            <a:ln>
              <a:solidFill>
                <a:srgbClr val="F39655"/>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 analysis by region (ALL)'!$B$3:$F$3</c:f>
              <c:strCache>
                <c:ptCount val="5"/>
                <c:pt idx="0">
                  <c:v>Overall C</c:v>
                </c:pt>
                <c:pt idx="1">
                  <c:v>Completeness of birth registration</c:v>
                </c:pt>
                <c:pt idx="2">
                  <c:v>Completeness of death registration</c:v>
                </c:pt>
                <c:pt idx="3">
                  <c:v>Completeness of cause of death</c:v>
                </c:pt>
                <c:pt idx="4">
                  <c:v>Quality of cause of death</c:v>
                </c:pt>
              </c:strCache>
            </c:strRef>
          </c:cat>
          <c:val>
            <c:numRef>
              <c:f>'C analysis by region (ALL)'!$B$5:$F$5</c:f>
              <c:numCache>
                <c:formatCode>0</c:formatCode>
                <c:ptCount val="5"/>
                <c:pt idx="0">
                  <c:v>13</c:v>
                </c:pt>
                <c:pt idx="1">
                  <c:v>17</c:v>
                </c:pt>
                <c:pt idx="2">
                  <c:v>9</c:v>
                </c:pt>
                <c:pt idx="3">
                  <c:v>5</c:v>
                </c:pt>
                <c:pt idx="4">
                  <c:v>5</c:v>
                </c:pt>
              </c:numCache>
            </c:numRef>
          </c:val>
          <c:extLst>
            <c:ext xmlns:c16="http://schemas.microsoft.com/office/drawing/2014/chart" uri="{C3380CC4-5D6E-409C-BE32-E72D297353CC}">
              <c16:uniqueId val="{00000001-E4A7-489D-BE97-A6F6FDFDA536}"/>
            </c:ext>
          </c:extLst>
        </c:ser>
        <c:ser>
          <c:idx val="2"/>
          <c:order val="2"/>
          <c:tx>
            <c:strRef>
              <c:f>'C analysis by region (ALL)'!$A$6</c:f>
              <c:strCache>
                <c:ptCount val="1"/>
                <c:pt idx="0">
                  <c:v>Moderate capacity</c:v>
                </c:pt>
              </c:strCache>
            </c:strRef>
          </c:tx>
          <c:spPr>
            <a:solidFill>
              <a:srgbClr val="FFD500"/>
            </a:solidFill>
            <a:ln>
              <a:solidFill>
                <a:srgbClr val="FFD5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 analysis by region (ALL)'!$B$3:$F$3</c:f>
              <c:strCache>
                <c:ptCount val="5"/>
                <c:pt idx="0">
                  <c:v>Overall C</c:v>
                </c:pt>
                <c:pt idx="1">
                  <c:v>Completeness of birth registration</c:v>
                </c:pt>
                <c:pt idx="2">
                  <c:v>Completeness of death registration</c:v>
                </c:pt>
                <c:pt idx="3">
                  <c:v>Completeness of cause of death</c:v>
                </c:pt>
                <c:pt idx="4">
                  <c:v>Quality of cause of death</c:v>
                </c:pt>
              </c:strCache>
            </c:strRef>
          </c:cat>
          <c:val>
            <c:numRef>
              <c:f>'C analysis by region (ALL)'!$B$6:$F$6</c:f>
              <c:numCache>
                <c:formatCode>0</c:formatCode>
                <c:ptCount val="5"/>
                <c:pt idx="0">
                  <c:v>0</c:v>
                </c:pt>
                <c:pt idx="1">
                  <c:v>12</c:v>
                </c:pt>
                <c:pt idx="2">
                  <c:v>0</c:v>
                </c:pt>
                <c:pt idx="3">
                  <c:v>2</c:v>
                </c:pt>
                <c:pt idx="4">
                  <c:v>7</c:v>
                </c:pt>
              </c:numCache>
            </c:numRef>
          </c:val>
          <c:extLst>
            <c:ext xmlns:c16="http://schemas.microsoft.com/office/drawing/2014/chart" uri="{C3380CC4-5D6E-409C-BE32-E72D297353CC}">
              <c16:uniqueId val="{00000002-E4A7-489D-BE97-A6F6FDFDA536}"/>
            </c:ext>
          </c:extLst>
        </c:ser>
        <c:ser>
          <c:idx val="1"/>
          <c:order val="3"/>
          <c:tx>
            <c:strRef>
              <c:f>'C analysis by region (ALL)'!$A$7</c:f>
              <c:strCache>
                <c:ptCount val="1"/>
                <c:pt idx="0">
                  <c:v>Well-developed capacity</c:v>
                </c:pt>
              </c:strCache>
            </c:strRef>
          </c:tx>
          <c:spPr>
            <a:solidFill>
              <a:srgbClr val="D3DA3D"/>
            </a:solidFill>
            <a:ln>
              <a:solidFill>
                <a:srgbClr val="D3DA3D"/>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 analysis by region (ALL)'!$B$3:$F$3</c:f>
              <c:strCache>
                <c:ptCount val="5"/>
                <c:pt idx="0">
                  <c:v>Overall C</c:v>
                </c:pt>
                <c:pt idx="1">
                  <c:v>Completeness of birth registration</c:v>
                </c:pt>
                <c:pt idx="2">
                  <c:v>Completeness of death registration</c:v>
                </c:pt>
                <c:pt idx="3">
                  <c:v>Completeness of cause of death</c:v>
                </c:pt>
                <c:pt idx="4">
                  <c:v>Quality of cause of death</c:v>
                </c:pt>
              </c:strCache>
            </c:strRef>
          </c:cat>
          <c:val>
            <c:numRef>
              <c:f>'C analysis by region (ALL)'!$B$7:$F$7</c:f>
              <c:numCache>
                <c:formatCode>0</c:formatCode>
                <c:ptCount val="5"/>
                <c:pt idx="0">
                  <c:v>3</c:v>
                </c:pt>
                <c:pt idx="1">
                  <c:v>10</c:v>
                </c:pt>
                <c:pt idx="2">
                  <c:v>2</c:v>
                </c:pt>
                <c:pt idx="3">
                  <c:v>0</c:v>
                </c:pt>
                <c:pt idx="4">
                  <c:v>1</c:v>
                </c:pt>
              </c:numCache>
            </c:numRef>
          </c:val>
          <c:extLst>
            <c:ext xmlns:c16="http://schemas.microsoft.com/office/drawing/2014/chart" uri="{C3380CC4-5D6E-409C-BE32-E72D297353CC}">
              <c16:uniqueId val="{00000003-E4A7-489D-BE97-A6F6FDFDA536}"/>
            </c:ext>
          </c:extLst>
        </c:ser>
        <c:ser>
          <c:idx val="0"/>
          <c:order val="4"/>
          <c:tx>
            <c:strRef>
              <c:f>'C analysis by region (ALL)'!$A$8</c:f>
              <c:strCache>
                <c:ptCount val="1"/>
                <c:pt idx="0">
                  <c:v>Sustainable capacity</c:v>
                </c:pt>
              </c:strCache>
            </c:strRef>
          </c:tx>
          <c:spPr>
            <a:solidFill>
              <a:srgbClr val="009992"/>
            </a:solidFill>
            <a:ln>
              <a:solidFill>
                <a:srgbClr val="00999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 analysis by region (ALL)'!$B$3:$F$3</c:f>
              <c:strCache>
                <c:ptCount val="5"/>
                <c:pt idx="0">
                  <c:v>Overall C</c:v>
                </c:pt>
                <c:pt idx="1">
                  <c:v>Completeness of birth registration</c:v>
                </c:pt>
                <c:pt idx="2">
                  <c:v>Completeness of death registration</c:v>
                </c:pt>
                <c:pt idx="3">
                  <c:v>Completeness of cause of death</c:v>
                </c:pt>
                <c:pt idx="4">
                  <c:v>Quality of cause of death</c:v>
                </c:pt>
              </c:strCache>
            </c:strRef>
          </c:cat>
          <c:val>
            <c:numRef>
              <c:f>'C analysis by region (ALL)'!$B$8:$F$8</c:f>
              <c:numCache>
                <c:formatCode>0</c:formatCode>
                <c:ptCount val="5"/>
                <c:pt idx="0">
                  <c:v>1</c:v>
                </c:pt>
                <c:pt idx="1">
                  <c:v>7</c:v>
                </c:pt>
                <c:pt idx="2">
                  <c:v>4</c:v>
                </c:pt>
                <c:pt idx="3">
                  <c:v>5</c:v>
                </c:pt>
                <c:pt idx="4">
                  <c:v>1</c:v>
                </c:pt>
              </c:numCache>
            </c:numRef>
          </c:val>
          <c:extLst>
            <c:ext xmlns:c16="http://schemas.microsoft.com/office/drawing/2014/chart" uri="{C3380CC4-5D6E-409C-BE32-E72D297353CC}">
              <c16:uniqueId val="{00000004-E4A7-489D-BE97-A6F6FDFDA536}"/>
            </c:ext>
          </c:extLst>
        </c:ser>
        <c:dLbls>
          <c:dLblPos val="ctr"/>
          <c:showLegendKey val="0"/>
          <c:showVal val="1"/>
          <c:showCatName val="0"/>
          <c:showSerName val="0"/>
          <c:showPercent val="0"/>
          <c:showBubbleSize val="0"/>
        </c:dLbls>
        <c:gapWidth val="55"/>
        <c:overlap val="100"/>
        <c:axId val="435387008"/>
        <c:axId val="435405184"/>
      </c:barChart>
      <c:catAx>
        <c:axId val="435387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1" i="0" u="none" strike="noStrike" kern="1200" baseline="0">
                <a:solidFill>
                  <a:schemeClr val="tx1"/>
                </a:solidFill>
                <a:latin typeface="+mn-lt"/>
                <a:ea typeface="+mn-ea"/>
                <a:cs typeface="+mn-cs"/>
              </a:defRPr>
            </a:pPr>
            <a:endParaRPr lang="en-US"/>
          </a:p>
        </c:txPr>
        <c:crossAx val="435405184"/>
        <c:crosses val="autoZero"/>
        <c:auto val="1"/>
        <c:lblAlgn val="ctr"/>
        <c:lblOffset val="100"/>
        <c:noMultiLvlLbl val="0"/>
      </c:catAx>
      <c:valAx>
        <c:axId val="4354051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500" b="1" i="0" u="none" strike="noStrike" kern="1200" baseline="0">
                    <a:solidFill>
                      <a:schemeClr val="tx1"/>
                    </a:solidFill>
                    <a:latin typeface="+mn-lt"/>
                    <a:ea typeface="+mn-ea"/>
                    <a:cs typeface="+mn-cs"/>
                  </a:defRPr>
                </a:pPr>
                <a:r>
                  <a:rPr lang="en-US" sz="1500" b="1">
                    <a:solidFill>
                      <a:schemeClr val="tx1"/>
                    </a:solidFill>
                  </a:rPr>
                  <a:t>Percent of countries in</a:t>
                </a:r>
                <a:r>
                  <a:rPr lang="en-US" sz="1500" b="1" baseline="0">
                    <a:solidFill>
                      <a:schemeClr val="tx1"/>
                    </a:solidFill>
                  </a:rPr>
                  <a:t> each category</a:t>
                </a:r>
                <a:endParaRPr lang="en-US" sz="1500" b="1">
                  <a:solidFill>
                    <a:schemeClr val="tx1"/>
                  </a:solidFill>
                </a:endParaRPr>
              </a:p>
            </c:rich>
          </c:tx>
          <c:overlay val="0"/>
          <c:spPr>
            <a:noFill/>
            <a:ln>
              <a:noFill/>
            </a:ln>
            <a:effectLst/>
          </c:spPr>
          <c:txPr>
            <a:bodyPr rot="-5400000" spcFirstLastPara="1" vertOverflow="ellipsis" vert="horz" wrap="square" anchor="ctr" anchorCtr="1"/>
            <a:lstStyle/>
            <a:p>
              <a:pPr>
                <a:defRPr sz="1500" b="1"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500" b="1" i="0" u="none" strike="noStrike" kern="1200" baseline="0">
                <a:solidFill>
                  <a:schemeClr val="tx1"/>
                </a:solidFill>
                <a:latin typeface="+mn-lt"/>
                <a:ea typeface="+mn-ea"/>
                <a:cs typeface="+mn-cs"/>
              </a:defRPr>
            </a:pPr>
            <a:endParaRPr lang="en-US"/>
          </a:p>
        </c:txPr>
        <c:crossAx val="435387008"/>
        <c:crosses val="autoZero"/>
        <c:crossBetween val="between"/>
      </c:valAx>
      <c:spPr>
        <a:noFill/>
        <a:ln>
          <a:noFill/>
        </a:ln>
        <a:effectLst/>
      </c:spPr>
    </c:plotArea>
    <c:legend>
      <c:legendPos val="r"/>
      <c:layout>
        <c:manualLayout>
          <c:xMode val="edge"/>
          <c:yMode val="edge"/>
          <c:x val="0.74835663875488057"/>
          <c:y val="0.14387703591396472"/>
          <c:w val="0.24334831268152904"/>
          <c:h val="0.35975005247536262"/>
        </c:manualLayout>
      </c:layout>
      <c:overlay val="0"/>
      <c:spPr>
        <a:noFill/>
        <a:ln>
          <a:noFill/>
        </a:ln>
        <a:effectLst/>
      </c:spPr>
      <c:txPr>
        <a:bodyPr rot="0" spcFirstLastPara="1" vertOverflow="ellipsis" vert="horz" wrap="square" anchor="ctr" anchorCtr="1"/>
        <a:lstStyle/>
        <a:p>
          <a:pPr>
            <a:defRPr sz="15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7DB045-E0D5-4F76-8D75-1B1420A7B86B}" type="datetimeFigureOut">
              <a:rPr lang="en-US" smtClean="0"/>
              <a:t>10/24/2022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32DBDF-DABC-46E0-89F8-F735D360C2E5}" type="slidenum">
              <a:rPr lang="en-US" smtClean="0"/>
              <a:t>‹#›</a:t>
            </a:fld>
            <a:endParaRPr lang="en-US"/>
          </a:p>
        </p:txBody>
      </p:sp>
    </p:spTree>
    <p:extLst>
      <p:ext uri="{BB962C8B-B14F-4D97-AF65-F5344CB8AC3E}">
        <p14:creationId xmlns:p14="http://schemas.microsoft.com/office/powerpoint/2010/main" val="367142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statistics are worrying as they mean that Member States of the WHO African Region are unable to provide adequate information on all births and deaths and circumstances related to them. It also means that the Member States are unable to provide timely insights into how first their population is growing, how population growth differs across different regions of the country, and when, where and why people die. </a:t>
            </a:r>
          </a:p>
          <a:p>
            <a:endParaRPr lang="en-US" dirty="0"/>
          </a:p>
          <a:p>
            <a:r>
              <a:rPr lang="en-US" sz="1200" kern="1200" dirty="0">
                <a:solidFill>
                  <a:schemeClr val="tx1"/>
                </a:solidFill>
                <a:effectLst/>
                <a:latin typeface="+mn-lt"/>
                <a:ea typeface="+mn-ea"/>
                <a:cs typeface="+mn-cs"/>
              </a:rPr>
              <a:t>I imagine that you all know that availability of data on births is fairly high in many African countries because these data can be captured from routine immunization services. Many African countries also require birth certificates for children to access certain services such as school enrolment. </a:t>
            </a:r>
          </a:p>
          <a:p>
            <a:r>
              <a:rPr lang="en-US" sz="1200" kern="1200" dirty="0">
                <a:solidFill>
                  <a:schemeClr val="tx1"/>
                </a:solidFill>
                <a:effectLst/>
                <a:latin typeface="+mn-lt"/>
                <a:ea typeface="+mn-ea"/>
                <a:cs typeface="+mn-cs"/>
              </a:rPr>
              <a:t>However, many African countries are doing extremely poorly when it comes death and cause of death reporting. </a:t>
            </a:r>
          </a:p>
          <a:p>
            <a:r>
              <a:rPr lang="en-US" sz="1200" kern="1200" dirty="0">
                <a:solidFill>
                  <a:schemeClr val="tx1"/>
                </a:solidFill>
                <a:effectLst/>
                <a:latin typeface="+mn-lt"/>
                <a:ea typeface="+mn-ea"/>
                <a:cs typeface="+mn-cs"/>
              </a:rPr>
              <a:t>A recent assessment by WHO, As Dr. Prosper mentioned in his opening remarks, shows that only one country can be described as having fully developed and sustainable capacity for CRVS. Two thirds of the countries had almost nothing going on.</a:t>
            </a:r>
          </a:p>
          <a:p>
            <a:r>
              <a:rPr lang="en-US" sz="1200" kern="1200" dirty="0">
                <a:solidFill>
                  <a:schemeClr val="tx1"/>
                </a:solidFill>
                <a:effectLst/>
                <a:latin typeface="+mn-lt"/>
                <a:ea typeface="+mn-ea"/>
                <a:cs typeface="+mn-cs"/>
              </a:rPr>
              <a:t>The SCORE assessment also found that about two thirds of the countries in the African region have no information on death registration, cause of death certification, and quality of death certification.</a:t>
            </a:r>
          </a:p>
          <a:p>
            <a:r>
              <a:rPr lang="en-US" sz="1200" kern="1200" dirty="0">
                <a:solidFill>
                  <a:schemeClr val="tx1"/>
                </a:solidFill>
                <a:effectLst/>
                <a:latin typeface="+mn-lt"/>
                <a:ea typeface="+mn-ea"/>
                <a:cs typeface="+mn-cs"/>
              </a:rPr>
              <a:t>Registration of deaths was fairly complete in only four countries. By fairly complete I mean that at least 90% of the deaths have been registered.   </a:t>
            </a:r>
          </a:p>
          <a:p>
            <a:r>
              <a:rPr lang="en-US" sz="1200" kern="1200" dirty="0">
                <a:solidFill>
                  <a:schemeClr val="tx1"/>
                </a:solidFill>
                <a:effectLst/>
                <a:latin typeface="+mn-lt"/>
                <a:ea typeface="+mn-ea"/>
                <a:cs typeface="+mn-cs"/>
              </a:rPr>
              <a:t>Fairly full medical certification of cause of death was done in only 5 countries. By fairly full I mean that at least 90% of the deaths that occurred in health facilities had their causes certified. </a:t>
            </a:r>
          </a:p>
          <a:p>
            <a:r>
              <a:rPr lang="en-US" sz="1200" kern="1200" dirty="0">
                <a:solidFill>
                  <a:schemeClr val="tx1"/>
                </a:solidFill>
                <a:effectLst/>
                <a:latin typeface="+mn-lt"/>
                <a:ea typeface="+mn-ea"/>
                <a:cs typeface="+mn-cs"/>
              </a:rPr>
              <a:t>Quality of diagnosis of cause of death is equally very poor. For instance, in five countries that have cause of death information; at least 30% of the causes of are either ill-defined or unknown.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B446B7-7B92-3248-A5B3-7E092AA69CBA}"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0467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2896C62-C2E3-40CE-BFD4-0FE416C82343}" type="datetimeFigureOut">
              <a:rPr lang="en-US" smtClean="0"/>
              <a:t>10/24/2022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222707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896C62-C2E3-40CE-BFD4-0FE416C82343}" type="datetimeFigureOut">
              <a:rPr lang="en-US" smtClean="0"/>
              <a:t>10/24/2022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2625264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896C62-C2E3-40CE-BFD4-0FE416C82343}" type="datetimeFigureOut">
              <a:rPr lang="en-US" smtClean="0"/>
              <a:t>10/24/2022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4079444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1200" y="1825625"/>
            <a:ext cx="11289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Content Placeholder 4">
            <a:extLst>
              <a:ext uri="{FF2B5EF4-FFF2-40B4-BE49-F238E27FC236}">
                <a16:creationId xmlns:a16="http://schemas.microsoft.com/office/drawing/2014/main" id="{5B475743-3A64-A74D-A307-659BB60BB78B}"/>
              </a:ext>
            </a:extLst>
          </p:cNvPr>
          <p:cNvPicPr>
            <a:picLocks noChangeAspect="1"/>
          </p:cNvPicPr>
          <p:nvPr userDrawn="1"/>
        </p:nvPicPr>
        <p:blipFill rotWithShape="1">
          <a:blip r:embed="rId2"/>
          <a:srcRect t="94676"/>
          <a:stretch/>
        </p:blipFill>
        <p:spPr>
          <a:xfrm>
            <a:off x="0" y="6492874"/>
            <a:ext cx="12192000" cy="365127"/>
          </a:xfrm>
          <a:prstGeom prst="rect">
            <a:avLst/>
          </a:prstGeom>
        </p:spPr>
      </p:pic>
    </p:spTree>
    <p:extLst>
      <p:ext uri="{BB962C8B-B14F-4D97-AF65-F5344CB8AC3E}">
        <p14:creationId xmlns:p14="http://schemas.microsoft.com/office/powerpoint/2010/main" val="3577975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pic>
        <p:nvPicPr>
          <p:cNvPr id="7" name="Picture 6" descr="A picture containing outdoor object, solar cell&#10;&#10;Description automatically generated">
            <a:extLst>
              <a:ext uri="{FF2B5EF4-FFF2-40B4-BE49-F238E27FC236}">
                <a16:creationId xmlns:a16="http://schemas.microsoft.com/office/drawing/2014/main" id="{6307C092-7B1C-BC4F-8088-BBECA502B88B}"/>
              </a:ext>
            </a:extLst>
          </p:cNvPr>
          <p:cNvPicPr>
            <a:picLocks noChangeAspect="1"/>
          </p:cNvPicPr>
          <p:nvPr userDrawn="1"/>
        </p:nvPicPr>
        <p:blipFill>
          <a:blip r:embed="rId2"/>
          <a:stretch>
            <a:fillRect/>
          </a:stretch>
        </p:blipFill>
        <p:spPr>
          <a:xfrm>
            <a:off x="0" y="4787900"/>
            <a:ext cx="12192000" cy="2070100"/>
          </a:xfrm>
          <a:prstGeom prst="rect">
            <a:avLst/>
          </a:prstGeom>
        </p:spPr>
      </p:pic>
      <p:pic>
        <p:nvPicPr>
          <p:cNvPr id="8" name="Picture 7">
            <a:extLst>
              <a:ext uri="{FF2B5EF4-FFF2-40B4-BE49-F238E27FC236}">
                <a16:creationId xmlns:a16="http://schemas.microsoft.com/office/drawing/2014/main" id="{FAF345D1-61B6-1D40-8DFE-38133E869F49}"/>
              </a:ext>
            </a:extLst>
          </p:cNvPr>
          <p:cNvPicPr>
            <a:picLocks noChangeAspect="1"/>
          </p:cNvPicPr>
          <p:nvPr userDrawn="1"/>
        </p:nvPicPr>
        <p:blipFill rotWithShape="1">
          <a:blip r:embed="rId3"/>
          <a:srcRect b="8520"/>
          <a:stretch/>
        </p:blipFill>
        <p:spPr>
          <a:xfrm>
            <a:off x="4201132" y="277232"/>
            <a:ext cx="3789737" cy="1795718"/>
          </a:xfrm>
          <a:prstGeom prst="rect">
            <a:avLst/>
          </a:prstGeom>
        </p:spPr>
      </p:pic>
    </p:spTree>
    <p:extLst>
      <p:ext uri="{BB962C8B-B14F-4D97-AF65-F5344CB8AC3E}">
        <p14:creationId xmlns:p14="http://schemas.microsoft.com/office/powerpoint/2010/main" val="1640940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1E7FB8"/>
        </a:solidFill>
        <a:effectLst/>
      </p:bgPr>
    </p:bg>
    <p:spTree>
      <p:nvGrpSpPr>
        <p:cNvPr id="1" name=""/>
        <p:cNvGrpSpPr/>
        <p:nvPr/>
      </p:nvGrpSpPr>
      <p:grpSpPr>
        <a:xfrm>
          <a:off x="0" y="0"/>
          <a:ext cx="0" cy="0"/>
          <a:chOff x="0" y="0"/>
          <a:chExt cx="0" cy="0"/>
        </a:xfrm>
      </p:grpSpPr>
      <p:pic>
        <p:nvPicPr>
          <p:cNvPr id="4" name="Picture 17" descr="WHO-EN-white-H"/>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186261" y="5886994"/>
            <a:ext cx="2641259" cy="7174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ctrTitle"/>
          </p:nvPr>
        </p:nvSpPr>
        <p:spPr>
          <a:xfrm>
            <a:off x="914039" y="1682744"/>
            <a:ext cx="10363924" cy="1918318"/>
          </a:xfrm>
        </p:spPr>
        <p:txBody>
          <a:bodyPr/>
          <a:lstStyle>
            <a:lvl1pPr marL="0" marR="0" indent="0" algn="ctr" defTabSz="914179" rtl="0" eaLnBrk="1" fontAlgn="base" latinLnBrk="0" hangingPunct="1">
              <a:lnSpc>
                <a:spcPct val="100000"/>
              </a:lnSpc>
              <a:spcBef>
                <a:spcPct val="0"/>
              </a:spcBef>
              <a:spcAft>
                <a:spcPct val="0"/>
              </a:spcAft>
              <a:buClrTx/>
              <a:buSzTx/>
              <a:buFontTx/>
              <a:buNone/>
              <a:tabLst/>
              <a:defRPr sz="28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6341732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7011479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62133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09" y="4407379"/>
            <a:ext cx="10363924" cy="1362097"/>
          </a:xfrm>
        </p:spPr>
        <p:txBody>
          <a:bodyPr anchor="t"/>
          <a:lstStyle>
            <a:lvl1pPr algn="l">
              <a:defRPr sz="3500" b="1" cap="all"/>
            </a:lvl1pPr>
          </a:lstStyle>
          <a:p>
            <a:r>
              <a:rPr lang="en-US"/>
              <a:t>Click to edit Master title style</a:t>
            </a:r>
          </a:p>
        </p:txBody>
      </p:sp>
      <p:sp>
        <p:nvSpPr>
          <p:cNvPr id="3" name="Text Placeholder 2"/>
          <p:cNvSpPr>
            <a:spLocks noGrp="1"/>
          </p:cNvSpPr>
          <p:nvPr>
            <p:ph type="body" idx="1"/>
          </p:nvPr>
        </p:nvSpPr>
        <p:spPr>
          <a:xfrm>
            <a:off x="962909" y="2907056"/>
            <a:ext cx="10363924" cy="1500322"/>
          </a:xfrm>
        </p:spPr>
        <p:txBody>
          <a:bodyPr anchor="b"/>
          <a:lstStyle>
            <a:lvl1pPr marL="0" indent="0">
              <a:buNone/>
              <a:defRPr sz="1800"/>
            </a:lvl1pPr>
            <a:lvl2pPr marL="400736" indent="0">
              <a:buNone/>
              <a:defRPr sz="1600"/>
            </a:lvl2pPr>
            <a:lvl3pPr marL="801472" indent="0">
              <a:buNone/>
              <a:defRPr sz="1400"/>
            </a:lvl3pPr>
            <a:lvl4pPr marL="1202207" indent="0">
              <a:buNone/>
              <a:defRPr sz="1200"/>
            </a:lvl4pPr>
            <a:lvl5pPr marL="1602943" indent="0">
              <a:buNone/>
              <a:defRPr sz="1200"/>
            </a:lvl5pPr>
            <a:lvl6pPr marL="2003679" indent="0">
              <a:buNone/>
              <a:defRPr sz="1200"/>
            </a:lvl6pPr>
            <a:lvl7pPr marL="2404415" indent="0">
              <a:buNone/>
              <a:defRPr sz="1200"/>
            </a:lvl7pPr>
            <a:lvl8pPr marL="2805151" indent="0">
              <a:buNone/>
              <a:defRPr sz="1200"/>
            </a:lvl8pPr>
            <a:lvl9pPr marL="3205886" indent="0">
              <a:buNone/>
              <a:defRPr sz="1200"/>
            </a:lvl9pPr>
          </a:lstStyle>
          <a:p>
            <a:pPr lvl="0"/>
            <a:r>
              <a:rPr lang="en-US"/>
              <a:t>Click to edit Master text styles</a:t>
            </a:r>
          </a:p>
        </p:txBody>
      </p:sp>
    </p:spTree>
    <p:extLst>
      <p:ext uri="{BB962C8B-B14F-4D97-AF65-F5344CB8AC3E}">
        <p14:creationId xmlns:p14="http://schemas.microsoft.com/office/powerpoint/2010/main" val="13956373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90054" y="1380816"/>
            <a:ext cx="5440788" cy="4611835"/>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4601" y="1380816"/>
            <a:ext cx="5440788" cy="4611835"/>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09285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963" y="275012"/>
            <a:ext cx="10972076" cy="114324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963" y="1534880"/>
            <a:ext cx="5386489" cy="639293"/>
          </a:xfrm>
        </p:spPr>
        <p:txBody>
          <a:bodyPr anchor="b"/>
          <a:lstStyle>
            <a:lvl1pPr marL="0" indent="0">
              <a:buNone/>
              <a:defRPr sz="2100" b="1"/>
            </a:lvl1pPr>
            <a:lvl2pPr marL="400736" indent="0">
              <a:buNone/>
              <a:defRPr sz="1800" b="1"/>
            </a:lvl2pPr>
            <a:lvl3pPr marL="801472" indent="0">
              <a:buNone/>
              <a:defRPr sz="1600" b="1"/>
            </a:lvl3pPr>
            <a:lvl4pPr marL="1202207" indent="0">
              <a:buNone/>
              <a:defRPr sz="1400" b="1"/>
            </a:lvl4pPr>
            <a:lvl5pPr marL="1602943" indent="0">
              <a:buNone/>
              <a:defRPr sz="1400" b="1"/>
            </a:lvl5pPr>
            <a:lvl6pPr marL="2003679" indent="0">
              <a:buNone/>
              <a:defRPr sz="1400" b="1"/>
            </a:lvl6pPr>
            <a:lvl7pPr marL="2404415" indent="0">
              <a:buNone/>
              <a:defRPr sz="1400" b="1"/>
            </a:lvl7pPr>
            <a:lvl8pPr marL="2805151" indent="0">
              <a:buNone/>
              <a:defRPr sz="1400" b="1"/>
            </a:lvl8pPr>
            <a:lvl9pPr marL="3205886" indent="0">
              <a:buNone/>
              <a:defRPr sz="1400" b="1"/>
            </a:lvl9pPr>
          </a:lstStyle>
          <a:p>
            <a:pPr lvl="0"/>
            <a:r>
              <a:rPr lang="en-US"/>
              <a:t>Click to edit Master text styles</a:t>
            </a:r>
          </a:p>
        </p:txBody>
      </p:sp>
      <p:sp>
        <p:nvSpPr>
          <p:cNvPr id="4" name="Content Placeholder 3"/>
          <p:cNvSpPr>
            <a:spLocks noGrp="1"/>
          </p:cNvSpPr>
          <p:nvPr>
            <p:ph sz="half" idx="2"/>
          </p:nvPr>
        </p:nvSpPr>
        <p:spPr>
          <a:xfrm>
            <a:off x="609963" y="2174173"/>
            <a:ext cx="5386489" cy="3952385"/>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739" y="1534880"/>
            <a:ext cx="5388300" cy="639293"/>
          </a:xfrm>
        </p:spPr>
        <p:txBody>
          <a:bodyPr anchor="b"/>
          <a:lstStyle>
            <a:lvl1pPr marL="0" indent="0">
              <a:buNone/>
              <a:defRPr sz="2100" b="1"/>
            </a:lvl1pPr>
            <a:lvl2pPr marL="400736" indent="0">
              <a:buNone/>
              <a:defRPr sz="1800" b="1"/>
            </a:lvl2pPr>
            <a:lvl3pPr marL="801472" indent="0">
              <a:buNone/>
              <a:defRPr sz="1600" b="1"/>
            </a:lvl3pPr>
            <a:lvl4pPr marL="1202207" indent="0">
              <a:buNone/>
              <a:defRPr sz="1400" b="1"/>
            </a:lvl4pPr>
            <a:lvl5pPr marL="1602943" indent="0">
              <a:buNone/>
              <a:defRPr sz="1400" b="1"/>
            </a:lvl5pPr>
            <a:lvl6pPr marL="2003679" indent="0">
              <a:buNone/>
              <a:defRPr sz="1400" b="1"/>
            </a:lvl6pPr>
            <a:lvl7pPr marL="2404415" indent="0">
              <a:buNone/>
              <a:defRPr sz="1400" b="1"/>
            </a:lvl7pPr>
            <a:lvl8pPr marL="2805151" indent="0">
              <a:buNone/>
              <a:defRPr sz="1400" b="1"/>
            </a:lvl8pPr>
            <a:lvl9pPr marL="3205886" indent="0">
              <a:buNone/>
              <a:defRPr sz="1400" b="1"/>
            </a:lvl9pPr>
          </a:lstStyle>
          <a:p>
            <a:pPr lvl="0"/>
            <a:r>
              <a:rPr lang="en-US"/>
              <a:t>Click to edit Master text styles</a:t>
            </a:r>
          </a:p>
        </p:txBody>
      </p:sp>
      <p:sp>
        <p:nvSpPr>
          <p:cNvPr id="6" name="Content Placeholder 5"/>
          <p:cNvSpPr>
            <a:spLocks noGrp="1"/>
          </p:cNvSpPr>
          <p:nvPr>
            <p:ph sz="quarter" idx="4"/>
          </p:nvPr>
        </p:nvSpPr>
        <p:spPr>
          <a:xfrm>
            <a:off x="6193739" y="2174173"/>
            <a:ext cx="5388300" cy="3952385"/>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91479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896C62-C2E3-40CE-BFD4-0FE416C82343}" type="datetimeFigureOut">
              <a:rPr lang="en-US" smtClean="0"/>
              <a:t>10/24/2022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32523659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33045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6701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Cloud Callout 4"/>
          <p:cNvSpPr/>
          <p:nvPr userDrawn="1"/>
        </p:nvSpPr>
        <p:spPr bwMode="auto">
          <a:xfrm>
            <a:off x="4165600" y="1447800"/>
            <a:ext cx="7518400" cy="2667000"/>
          </a:xfrm>
          <a:prstGeom prst="cloudCallout">
            <a:avLst>
              <a:gd name="adj1" fmla="val 38041"/>
              <a:gd name="adj2" fmla="val 74044"/>
            </a:avLst>
          </a:prstGeom>
          <a:solidFill>
            <a:srgbClr val="DDDDDD"/>
          </a:solidFill>
          <a:ln w="9525" cap="flat" cmpd="sng" algn="ctr">
            <a:noFill/>
            <a:prstDash val="solid"/>
            <a:round/>
            <a:headEnd type="none" w="med" len="med"/>
            <a:tailEnd type="none" w="med" len="med"/>
          </a:ln>
          <a:effectLst>
            <a:innerShdw blurRad="114300">
              <a:prstClr val="black"/>
            </a:innerShdw>
          </a:effectLst>
        </p:spPr>
        <p:txBody>
          <a:bodyPr/>
          <a:lstStyle/>
          <a:p>
            <a:pPr defTabSz="1042988" rtl="1">
              <a:defRPr/>
            </a:pPr>
            <a:endParaRPr lang="en-US" sz="3900" b="1">
              <a:solidFill>
                <a:srgbClr val="000066"/>
              </a:solidFill>
              <a:ea typeface="ＭＳ Ｐゴシック" pitchFamily="-108" charset="-128"/>
              <a:cs typeface="ＭＳ Ｐゴシック" pitchFamily="-108" charset="-128"/>
            </a:endParaRPr>
          </a:p>
        </p:txBody>
      </p:sp>
      <p:pic>
        <p:nvPicPr>
          <p:cNvPr id="7" name="Picture 17" descr="WHO-EN-white-H"/>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14401" y="3962401"/>
            <a:ext cx="6066367" cy="1477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Placeholder 3"/>
          <p:cNvSpPr>
            <a:spLocks noGrp="1"/>
          </p:cNvSpPr>
          <p:nvPr>
            <p:ph type="body" sz="half" idx="2"/>
          </p:nvPr>
        </p:nvSpPr>
        <p:spPr>
          <a:xfrm>
            <a:off x="1" y="1295400"/>
            <a:ext cx="4010908" cy="4724400"/>
          </a:xfrm>
          <a:solidFill>
            <a:srgbClr val="000066"/>
          </a:solidFill>
        </p:spPr>
        <p:txBody>
          <a:bodyPr/>
          <a:lstStyle>
            <a:lvl1pPr marL="0" indent="0">
              <a:buNone/>
              <a:defRPr sz="1200"/>
            </a:lvl1pPr>
            <a:lvl2pPr marL="400736" indent="0">
              <a:buNone/>
              <a:defRPr sz="1100"/>
            </a:lvl2pPr>
            <a:lvl3pPr marL="801472" indent="0">
              <a:buNone/>
              <a:defRPr sz="900"/>
            </a:lvl3pPr>
            <a:lvl4pPr marL="1202207" indent="0">
              <a:buNone/>
              <a:defRPr sz="800"/>
            </a:lvl4pPr>
            <a:lvl5pPr marL="1602943" indent="0">
              <a:buNone/>
              <a:defRPr sz="800"/>
            </a:lvl5pPr>
            <a:lvl6pPr marL="2003679" indent="0">
              <a:buNone/>
              <a:defRPr sz="800"/>
            </a:lvl6pPr>
            <a:lvl7pPr marL="2404415" indent="0">
              <a:buNone/>
              <a:defRPr sz="800"/>
            </a:lvl7pPr>
            <a:lvl8pPr marL="2805151" indent="0">
              <a:buNone/>
              <a:defRPr sz="800"/>
            </a:lvl8pPr>
            <a:lvl9pPr marL="3205886" indent="0">
              <a:buNone/>
              <a:defRPr sz="800"/>
            </a:lvl9pPr>
          </a:lstStyle>
          <a:p>
            <a:pPr lvl="0"/>
            <a:r>
              <a:rPr lang="en-US"/>
              <a:t>Click to edit Master text styles</a:t>
            </a:r>
          </a:p>
        </p:txBody>
      </p:sp>
      <p:sp>
        <p:nvSpPr>
          <p:cNvPr id="6" name="Title 1"/>
          <p:cNvSpPr>
            <a:spLocks noGrp="1"/>
          </p:cNvSpPr>
          <p:nvPr>
            <p:ph type="title"/>
          </p:nvPr>
        </p:nvSpPr>
        <p:spPr>
          <a:xfrm>
            <a:off x="609963" y="275012"/>
            <a:ext cx="10972076" cy="1143240"/>
          </a:xfr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21094498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5" name="Picture 17" descr="WHO-EN-white-H"/>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04800" y="4953001"/>
            <a:ext cx="3454400"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Placeholder 3"/>
          <p:cNvSpPr>
            <a:spLocks noGrp="1"/>
          </p:cNvSpPr>
          <p:nvPr>
            <p:ph type="body" sz="half" idx="2"/>
          </p:nvPr>
        </p:nvSpPr>
        <p:spPr>
          <a:xfrm>
            <a:off x="1" y="1295400"/>
            <a:ext cx="4010908" cy="4724400"/>
          </a:xfrm>
          <a:solidFill>
            <a:srgbClr val="000066"/>
          </a:solidFill>
        </p:spPr>
        <p:txBody>
          <a:bodyPr/>
          <a:lstStyle>
            <a:lvl1pPr marL="0" indent="0">
              <a:buNone/>
              <a:defRPr sz="1200"/>
            </a:lvl1pPr>
            <a:lvl2pPr marL="400736" indent="0">
              <a:buNone/>
              <a:defRPr sz="1100"/>
            </a:lvl2pPr>
            <a:lvl3pPr marL="801472" indent="0">
              <a:buNone/>
              <a:defRPr sz="900"/>
            </a:lvl3pPr>
            <a:lvl4pPr marL="1202207" indent="0">
              <a:buNone/>
              <a:defRPr sz="800"/>
            </a:lvl4pPr>
            <a:lvl5pPr marL="1602943" indent="0">
              <a:buNone/>
              <a:defRPr sz="800"/>
            </a:lvl5pPr>
            <a:lvl6pPr marL="2003679" indent="0">
              <a:buNone/>
              <a:defRPr sz="800"/>
            </a:lvl6pPr>
            <a:lvl7pPr marL="2404415" indent="0">
              <a:buNone/>
              <a:defRPr sz="800"/>
            </a:lvl7pPr>
            <a:lvl8pPr marL="2805151" indent="0">
              <a:buNone/>
              <a:defRPr sz="800"/>
            </a:lvl8pPr>
            <a:lvl9pPr marL="3205886" indent="0">
              <a:buNone/>
              <a:defRPr sz="800"/>
            </a:lvl9pPr>
          </a:lstStyle>
          <a:p>
            <a:pPr lvl="0"/>
            <a:r>
              <a:rPr lang="en-US"/>
              <a:t>Click to edit Master text styles</a:t>
            </a:r>
          </a:p>
        </p:txBody>
      </p:sp>
      <p:sp>
        <p:nvSpPr>
          <p:cNvPr id="6" name="Title 1"/>
          <p:cNvSpPr>
            <a:spLocks noGrp="1"/>
          </p:cNvSpPr>
          <p:nvPr>
            <p:ph type="title"/>
          </p:nvPr>
        </p:nvSpPr>
        <p:spPr>
          <a:xfrm>
            <a:off x="609963" y="275012"/>
            <a:ext cx="10972076" cy="1143240"/>
          </a:xfr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6146152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997644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70" y="4800456"/>
            <a:ext cx="7315924" cy="567300"/>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2389170" y="613376"/>
            <a:ext cx="7315924" cy="4113648"/>
          </a:xfrm>
        </p:spPr>
        <p:txBody>
          <a:bodyPr/>
          <a:lstStyle>
            <a:lvl1pPr marL="0" indent="0">
              <a:buNone/>
              <a:defRPr sz="2800"/>
            </a:lvl1pPr>
            <a:lvl2pPr marL="400736" indent="0">
              <a:buNone/>
              <a:defRPr sz="2500"/>
            </a:lvl2pPr>
            <a:lvl3pPr marL="801472" indent="0">
              <a:buNone/>
              <a:defRPr sz="2100"/>
            </a:lvl3pPr>
            <a:lvl4pPr marL="1202207" indent="0">
              <a:buNone/>
              <a:defRPr sz="1800"/>
            </a:lvl4pPr>
            <a:lvl5pPr marL="1602943" indent="0">
              <a:buNone/>
              <a:defRPr sz="1800"/>
            </a:lvl5pPr>
            <a:lvl6pPr marL="2003679" indent="0">
              <a:buNone/>
              <a:defRPr sz="1800"/>
            </a:lvl6pPr>
            <a:lvl7pPr marL="2404415" indent="0">
              <a:buNone/>
              <a:defRPr sz="1800"/>
            </a:lvl7pPr>
            <a:lvl8pPr marL="2805151" indent="0">
              <a:buNone/>
              <a:defRPr sz="1800"/>
            </a:lvl8pPr>
            <a:lvl9pPr marL="3205886" indent="0">
              <a:buNone/>
              <a:defRPr sz="1800"/>
            </a:lvl9pPr>
          </a:lstStyle>
          <a:p>
            <a:pPr lvl="0"/>
            <a:endParaRPr lang="en-US" noProof="0"/>
          </a:p>
        </p:txBody>
      </p:sp>
      <p:sp>
        <p:nvSpPr>
          <p:cNvPr id="4" name="Text Placeholder 3"/>
          <p:cNvSpPr>
            <a:spLocks noGrp="1"/>
          </p:cNvSpPr>
          <p:nvPr>
            <p:ph type="body" sz="half" idx="2"/>
          </p:nvPr>
        </p:nvSpPr>
        <p:spPr>
          <a:xfrm>
            <a:off x="2389170" y="5367757"/>
            <a:ext cx="7315924" cy="804876"/>
          </a:xfrm>
        </p:spPr>
        <p:txBody>
          <a:bodyPr/>
          <a:lstStyle>
            <a:lvl1pPr marL="0" indent="0">
              <a:buNone/>
              <a:defRPr sz="1200"/>
            </a:lvl1pPr>
            <a:lvl2pPr marL="400736" indent="0">
              <a:buNone/>
              <a:defRPr sz="1100"/>
            </a:lvl2pPr>
            <a:lvl3pPr marL="801472" indent="0">
              <a:buNone/>
              <a:defRPr sz="900"/>
            </a:lvl3pPr>
            <a:lvl4pPr marL="1202207" indent="0">
              <a:buNone/>
              <a:defRPr sz="800"/>
            </a:lvl4pPr>
            <a:lvl5pPr marL="1602943" indent="0">
              <a:buNone/>
              <a:defRPr sz="800"/>
            </a:lvl5pPr>
            <a:lvl6pPr marL="2003679" indent="0">
              <a:buNone/>
              <a:defRPr sz="800"/>
            </a:lvl6pPr>
            <a:lvl7pPr marL="2404415" indent="0">
              <a:buNone/>
              <a:defRPr sz="800"/>
            </a:lvl7pPr>
            <a:lvl8pPr marL="2805151" indent="0">
              <a:buNone/>
              <a:defRPr sz="800"/>
            </a:lvl8pPr>
            <a:lvl9pPr marL="3205886" indent="0">
              <a:buNone/>
              <a:defRPr sz="800"/>
            </a:lvl9pPr>
          </a:lstStyle>
          <a:p>
            <a:pPr lvl="0"/>
            <a:r>
              <a:rPr lang="en-US"/>
              <a:t>Click to edit Master text styles</a:t>
            </a:r>
          </a:p>
        </p:txBody>
      </p:sp>
    </p:spTree>
    <p:extLst>
      <p:ext uri="{BB962C8B-B14F-4D97-AF65-F5344CB8AC3E}">
        <p14:creationId xmlns:p14="http://schemas.microsoft.com/office/powerpoint/2010/main" val="42269152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17" descr="WHO-EN-white-H">
            <a:extLst>
              <a:ext uri="{FF2B5EF4-FFF2-40B4-BE49-F238E27FC236}">
                <a16:creationId xmlns:a16="http://schemas.microsoft.com/office/drawing/2014/main" id="{211683FC-A28E-9E46-8C58-ECE056A6BED4}"/>
              </a:ext>
            </a:extLst>
          </p:cNvPr>
          <p:cNvPicPr>
            <a:picLocks noChangeAspect="1" noChangeArrowheads="1"/>
          </p:cNvPicPr>
          <p:nvPr userDrawn="1"/>
        </p:nvPicPr>
        <p:blipFill>
          <a:blip r:embed="rId2" cstate="screen">
            <a:lum bright="-40000" contrast="-40000"/>
            <a:extLst>
              <a:ext uri="{28A0092B-C50C-407E-A947-70E740481C1C}">
                <a14:useLocalDpi xmlns:a14="http://schemas.microsoft.com/office/drawing/2010/main"/>
              </a:ext>
            </a:extLst>
          </a:blip>
          <a:srcRect/>
          <a:stretch>
            <a:fillRect/>
          </a:stretch>
        </p:blipFill>
        <p:spPr bwMode="auto">
          <a:xfrm>
            <a:off x="162560" y="6263280"/>
            <a:ext cx="2440207" cy="594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904451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1"/>
            <a:ext cx="3048000" cy="59926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1"/>
            <a:ext cx="8970243" cy="59926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17" descr="WHO-EN-white-H">
            <a:extLst>
              <a:ext uri="{FF2B5EF4-FFF2-40B4-BE49-F238E27FC236}">
                <a16:creationId xmlns:a16="http://schemas.microsoft.com/office/drawing/2014/main" id="{9B1F185B-822A-6649-847B-0FAAA83AD20F}"/>
              </a:ext>
            </a:extLst>
          </p:cNvPr>
          <p:cNvPicPr>
            <a:picLocks noChangeAspect="1" noChangeArrowheads="1"/>
          </p:cNvPicPr>
          <p:nvPr userDrawn="1"/>
        </p:nvPicPr>
        <p:blipFill>
          <a:blip r:embed="rId2" cstate="screen">
            <a:lum bright="-40000" contrast="-40000"/>
            <a:extLst>
              <a:ext uri="{28A0092B-C50C-407E-A947-70E740481C1C}">
                <a14:useLocalDpi xmlns:a14="http://schemas.microsoft.com/office/drawing/2010/main"/>
              </a:ext>
            </a:extLst>
          </a:blip>
          <a:srcRect/>
          <a:stretch>
            <a:fillRect/>
          </a:stretch>
        </p:blipFill>
        <p:spPr bwMode="auto">
          <a:xfrm>
            <a:off x="0" y="6263279"/>
            <a:ext cx="2440207" cy="594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220039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fr-CH"/>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H"/>
              <a:t>Click to edit Master subtitle style</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itchFamily="-108" charset="0"/>
                <a:ea typeface="ＭＳ Ｐゴシック" pitchFamily="-108" charset="-128"/>
                <a:cs typeface="ＭＳ Ｐゴシック" pitchFamily="-108" charset="-128"/>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B5202F48-3C67-F945-B360-25159F39A3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11416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x" preserve="1">
  <p:cSld name="Default - Title and Body">
    <p:spTree>
      <p:nvGrpSpPr>
        <p:cNvPr id="1" name=""/>
        <p:cNvGrpSpPr/>
        <p:nvPr/>
      </p:nvGrpSpPr>
      <p:grpSpPr>
        <a:xfrm>
          <a:off x="0" y="0"/>
          <a:ext cx="0" cy="0"/>
          <a:chOff x="0" y="0"/>
          <a:chExt cx="0" cy="0"/>
        </a:xfrm>
      </p:grpSpPr>
      <p:sp>
        <p:nvSpPr>
          <p:cNvPr id="30" name="Shape 30"/>
          <p:cNvSpPr>
            <a:spLocks noGrp="1"/>
          </p:cNvSpPr>
          <p:nvPr>
            <p:ph type="title"/>
          </p:nvPr>
        </p:nvSpPr>
        <p:spPr>
          <a:prstGeom prst="rect">
            <a:avLst/>
          </a:prstGeom>
        </p:spPr>
        <p:txBody>
          <a:bodyPr/>
          <a:lstStyle/>
          <a:p>
            <a:pPr lvl="0">
              <a:defRPr sz="1800" b="0">
                <a:uFillTx/>
              </a:defRPr>
            </a:pPr>
            <a:r>
              <a:rPr sz="3500" b="1">
                <a:uFill>
                  <a:solidFill/>
                </a:uFill>
              </a:rPr>
              <a:t>Title Text</a:t>
            </a:r>
          </a:p>
        </p:txBody>
      </p:sp>
      <p:sp>
        <p:nvSpPr>
          <p:cNvPr id="31" name="Shape 31"/>
          <p:cNvSpPr>
            <a:spLocks noGrp="1"/>
          </p:cNvSpPr>
          <p:nvPr>
            <p:ph type="body" idx="1"/>
          </p:nvPr>
        </p:nvSpPr>
        <p:spPr>
          <a:prstGeom prst="rect">
            <a:avLst/>
          </a:prstGeom>
        </p:spPr>
        <p:txBody>
          <a:bodyPr/>
          <a:lstStyle>
            <a:lvl2pPr marL="742923" indent="-287525"/>
            <a:lvl3pPr marL="1142959" indent="-232164"/>
            <a:lvl4pPr marL="1598357" indent="-223234"/>
            <a:lvl5pPr>
              <a:defRPr sz="1700"/>
            </a:lvl5pPr>
          </a:lstStyle>
          <a:p>
            <a:pPr lvl="0">
              <a:defRPr>
                <a:uFillTx/>
              </a:defRPr>
            </a:pPr>
            <a:r>
              <a:rPr>
                <a:uFill>
                  <a:solidFill/>
                </a:uFill>
              </a:rPr>
              <a:t>Body Level One</a:t>
            </a:r>
          </a:p>
          <a:p>
            <a:pPr lvl="1">
              <a:defRPr>
                <a:uFillTx/>
              </a:defRPr>
            </a:pPr>
            <a:r>
              <a:rPr>
                <a:uFill>
                  <a:solidFill/>
                </a:uFill>
              </a:rPr>
              <a:t>Body Level Two</a:t>
            </a:r>
          </a:p>
          <a:p>
            <a:pPr lvl="2">
              <a:defRPr>
                <a:uFillTx/>
              </a:defRPr>
            </a:pPr>
            <a:r>
              <a:rPr>
                <a:uFill>
                  <a:solidFill/>
                </a:uFill>
              </a:rPr>
              <a:t>Body Level Three</a:t>
            </a:r>
          </a:p>
          <a:p>
            <a:pPr lvl="3">
              <a:defRPr>
                <a:uFillTx/>
              </a:defRPr>
            </a:pPr>
            <a:r>
              <a:rPr>
                <a:uFill>
                  <a:solidFill/>
                </a:uFill>
              </a:rPr>
              <a:t>Body Level Four</a:t>
            </a:r>
          </a:p>
          <a:p>
            <a:pPr lvl="4">
              <a:defRPr sz="1800">
                <a:uFillTx/>
              </a:defRPr>
            </a:pPr>
            <a:r>
              <a:rPr sz="1700">
                <a:uFill>
                  <a:solidFill/>
                </a:uFill>
              </a:rPr>
              <a:t>Body Level Five</a:t>
            </a:r>
          </a:p>
        </p:txBody>
      </p:sp>
      <p:pic>
        <p:nvPicPr>
          <p:cNvPr id="4" name="Picture 17" descr="WHO-EN-white-H">
            <a:extLst>
              <a:ext uri="{FF2B5EF4-FFF2-40B4-BE49-F238E27FC236}">
                <a16:creationId xmlns:a16="http://schemas.microsoft.com/office/drawing/2014/main" id="{FB83850D-154A-AF45-AB6B-52179998AF8C}"/>
              </a:ext>
            </a:extLst>
          </p:cNvPr>
          <p:cNvPicPr>
            <a:picLocks noChangeAspect="1" noChangeArrowheads="1"/>
          </p:cNvPicPr>
          <p:nvPr userDrawn="1"/>
        </p:nvPicPr>
        <p:blipFill>
          <a:blip r:embed="rId2" cstate="screen">
            <a:lum bright="-40000" contrast="-40000"/>
            <a:extLst>
              <a:ext uri="{28A0092B-C50C-407E-A947-70E740481C1C}">
                <a14:useLocalDpi xmlns:a14="http://schemas.microsoft.com/office/drawing/2010/main"/>
              </a:ext>
            </a:extLst>
          </a:blip>
          <a:srcRect/>
          <a:stretch>
            <a:fillRect/>
          </a:stretch>
        </p:blipFill>
        <p:spPr bwMode="auto">
          <a:xfrm>
            <a:off x="0" y="6263279"/>
            <a:ext cx="2440207" cy="594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5551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2896C62-C2E3-40CE-BFD4-0FE416C82343}" type="datetimeFigureOut">
              <a:rPr lang="en-US" smtClean="0"/>
              <a:t>10/24/2022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34918525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reserve="1">
  <p:cSld name="Default - Blank">
    <p:spTree>
      <p:nvGrpSpPr>
        <p:cNvPr id="1" name=""/>
        <p:cNvGrpSpPr/>
        <p:nvPr/>
      </p:nvGrpSpPr>
      <p:grpSpPr>
        <a:xfrm>
          <a:off x="0" y="0"/>
          <a:ext cx="0" cy="0"/>
          <a:chOff x="0" y="0"/>
          <a:chExt cx="0" cy="0"/>
        </a:xfrm>
      </p:grpSpPr>
      <p:pic>
        <p:nvPicPr>
          <p:cNvPr id="3" name="Picture 17" descr="WHO-EN-white-H">
            <a:extLst>
              <a:ext uri="{FF2B5EF4-FFF2-40B4-BE49-F238E27FC236}">
                <a16:creationId xmlns:a16="http://schemas.microsoft.com/office/drawing/2014/main" id="{ED2CFE3A-96A4-BF4E-A3CE-5AD3EA7CF9E3}"/>
              </a:ext>
            </a:extLst>
          </p:cNvPr>
          <p:cNvPicPr>
            <a:picLocks noChangeAspect="1" noChangeArrowheads="1"/>
          </p:cNvPicPr>
          <p:nvPr userDrawn="1"/>
        </p:nvPicPr>
        <p:blipFill>
          <a:blip r:embed="rId2" cstate="screen">
            <a:lum bright="-40000" contrast="-40000"/>
            <a:extLst>
              <a:ext uri="{28A0092B-C50C-407E-A947-70E740481C1C}">
                <a14:useLocalDpi xmlns:a14="http://schemas.microsoft.com/office/drawing/2010/main"/>
              </a:ext>
            </a:extLst>
          </a:blip>
          <a:srcRect/>
          <a:stretch>
            <a:fillRect/>
          </a:stretch>
        </p:blipFill>
        <p:spPr bwMode="auto">
          <a:xfrm>
            <a:off x="0" y="6263279"/>
            <a:ext cx="2440207" cy="594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416452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rgbClr val="1E7FB8"/>
        </a:solidFill>
        <a:effectLst/>
      </p:bgPr>
    </p:bg>
    <p:spTree>
      <p:nvGrpSpPr>
        <p:cNvPr id="1" name=""/>
        <p:cNvGrpSpPr/>
        <p:nvPr/>
      </p:nvGrpSpPr>
      <p:grpSpPr>
        <a:xfrm>
          <a:off x="0" y="0"/>
          <a:ext cx="0" cy="0"/>
          <a:chOff x="0" y="0"/>
          <a:chExt cx="0" cy="0"/>
        </a:xfrm>
      </p:grpSpPr>
      <p:pic>
        <p:nvPicPr>
          <p:cNvPr id="4" name="Picture 17" descr="WHO-EN-white-H"/>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186260" y="5821663"/>
            <a:ext cx="2632551" cy="73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ctrTitle"/>
          </p:nvPr>
        </p:nvSpPr>
        <p:spPr>
          <a:xfrm>
            <a:off x="914039" y="1682744"/>
            <a:ext cx="10363924" cy="1918318"/>
          </a:xfrm>
        </p:spPr>
        <p:txBody>
          <a:bodyPr/>
          <a:lstStyle>
            <a:lvl1pPr marL="0" marR="0" indent="0" algn="ctr" defTabSz="914179" rtl="0" eaLnBrk="1" fontAlgn="base" latinLnBrk="0" hangingPunct="1">
              <a:lnSpc>
                <a:spcPct val="100000"/>
              </a:lnSpc>
              <a:spcBef>
                <a:spcPct val="0"/>
              </a:spcBef>
              <a:spcAft>
                <a:spcPct val="0"/>
              </a:spcAft>
              <a:buClrTx/>
              <a:buSzTx/>
              <a:buFontTx/>
              <a:buNone/>
              <a:tabLst/>
              <a:defRPr sz="28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2340823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heme 2">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97CB3D0-BEE8-9D4D-A099-7B88EDEBB0BE}"/>
              </a:ext>
            </a:extLst>
          </p:cNvPr>
          <p:cNvSpPr/>
          <p:nvPr userDrawn="1"/>
        </p:nvSpPr>
        <p:spPr>
          <a:xfrm>
            <a:off x="-25400" y="6217920"/>
            <a:ext cx="12192000" cy="643255"/>
          </a:xfrm>
          <a:prstGeom prst="rect">
            <a:avLst/>
          </a:prstGeom>
          <a:solidFill>
            <a:srgbClr val="0070C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ln>
                <a:noFill/>
              </a:ln>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0D66C0E7-7387-AC45-9933-CFE635ECC552}"/>
              </a:ext>
            </a:extLst>
          </p:cNvPr>
          <p:cNvGrpSpPr/>
          <p:nvPr userDrawn="1"/>
        </p:nvGrpSpPr>
        <p:grpSpPr>
          <a:xfrm>
            <a:off x="6146589" y="920538"/>
            <a:ext cx="5343527" cy="5051285"/>
            <a:chOff x="6146589" y="920538"/>
            <a:chExt cx="5343527" cy="5051285"/>
          </a:xfrm>
        </p:grpSpPr>
        <p:sp>
          <p:nvSpPr>
            <p:cNvPr id="15" name="Oval 14">
              <a:extLst>
                <a:ext uri="{FF2B5EF4-FFF2-40B4-BE49-F238E27FC236}">
                  <a16:creationId xmlns:a16="http://schemas.microsoft.com/office/drawing/2014/main" id="{2470F5B6-15F6-2D4C-BCF1-26F52FA5690E}"/>
                </a:ext>
              </a:extLst>
            </p:cNvPr>
            <p:cNvSpPr/>
            <p:nvPr userDrawn="1"/>
          </p:nvSpPr>
          <p:spPr>
            <a:xfrm>
              <a:off x="6146589" y="920538"/>
              <a:ext cx="2508461" cy="2508461"/>
            </a:xfrm>
            <a:prstGeom prst="ellipse">
              <a:avLst/>
            </a:prstGeom>
            <a:solidFill>
              <a:schemeClr val="accent4">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1C33AE4A-55B6-3D48-955E-1103DC874609}"/>
                </a:ext>
              </a:extLst>
            </p:cNvPr>
            <p:cNvSpPr/>
            <p:nvPr userDrawn="1"/>
          </p:nvSpPr>
          <p:spPr>
            <a:xfrm>
              <a:off x="6979518" y="1461225"/>
              <a:ext cx="4510598" cy="4510598"/>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latin typeface="Arial" panose="020B0604020202020204" pitchFamily="34" charset="0"/>
                <a:cs typeface="Arial" panose="020B0604020202020204" pitchFamily="34" charset="0"/>
              </a:endParaRPr>
            </a:p>
          </p:txBody>
        </p:sp>
      </p:grpSp>
      <p:sp>
        <p:nvSpPr>
          <p:cNvPr id="2" name="Title 1">
            <a:extLst>
              <a:ext uri="{FF2B5EF4-FFF2-40B4-BE49-F238E27FC236}">
                <a16:creationId xmlns:a16="http://schemas.microsoft.com/office/drawing/2014/main" id="{61D7ADE3-06ED-D842-ABAA-1F73291072F0}"/>
              </a:ext>
            </a:extLst>
          </p:cNvPr>
          <p:cNvSpPr>
            <a:spLocks noGrp="1"/>
          </p:cNvSpPr>
          <p:nvPr>
            <p:ph type="title"/>
          </p:nvPr>
        </p:nvSpPr>
        <p:spPr>
          <a:xfrm>
            <a:off x="492500" y="403523"/>
            <a:ext cx="11185150" cy="464230"/>
          </a:xfrm>
        </p:spPr>
        <p:txBody>
          <a:bodyPr/>
          <a:lstStyle>
            <a:lvl1pPr>
              <a:lnSpc>
                <a:spcPts val="4000"/>
              </a:lnSpc>
              <a:defRPr/>
            </a:lvl1pPr>
          </a:lstStyle>
          <a:p>
            <a:r>
              <a:rPr lang="en-US" dirty="0"/>
              <a:t>Click to edit Master title style</a:t>
            </a:r>
          </a:p>
        </p:txBody>
      </p:sp>
      <p:sp>
        <p:nvSpPr>
          <p:cNvPr id="3" name="Content Placeholder 2">
            <a:extLst>
              <a:ext uri="{FF2B5EF4-FFF2-40B4-BE49-F238E27FC236}">
                <a16:creationId xmlns:a16="http://schemas.microsoft.com/office/drawing/2014/main" id="{7C03D809-6F3E-314E-9C6B-AD9E3463CEC0}"/>
              </a:ext>
            </a:extLst>
          </p:cNvPr>
          <p:cNvSpPr>
            <a:spLocks noGrp="1"/>
          </p:cNvSpPr>
          <p:nvPr>
            <p:ph sz="half" idx="1" hasCustomPrompt="1"/>
          </p:nvPr>
        </p:nvSpPr>
        <p:spPr>
          <a:xfrm>
            <a:off x="501650" y="2448156"/>
            <a:ext cx="5285468" cy="931665"/>
          </a:xfrm>
        </p:spPr>
        <p:txBody>
          <a:bodyPr/>
          <a:lstStyle>
            <a:lvl1pPr>
              <a:lnSpc>
                <a:spcPts val="2500"/>
              </a:lnSpc>
              <a:defRPr>
                <a:solidFill>
                  <a:schemeClr val="tx1"/>
                </a:solidFill>
              </a:defRPr>
            </a:lvl1pPr>
            <a:lvl2pPr>
              <a:lnSpc>
                <a:spcPts val="2500"/>
              </a:lnSpc>
              <a:defRPr>
                <a:solidFill>
                  <a:schemeClr val="tx1"/>
                </a:solidFill>
              </a:defRPr>
            </a:lvl2pPr>
            <a:lvl3pPr>
              <a:lnSpc>
                <a:spcPts val="2500"/>
              </a:lnSpc>
              <a:defRPr>
                <a:solidFill>
                  <a:schemeClr val="tx1"/>
                </a:solidFill>
              </a:defRPr>
            </a:lvl3pPr>
            <a:lvl4pPr>
              <a:lnSpc>
                <a:spcPts val="2500"/>
              </a:lnSpc>
              <a:defRPr>
                <a:solidFill>
                  <a:srgbClr val="FF0000"/>
                </a:solidFill>
              </a:defRPr>
            </a:lvl4pPr>
            <a:lvl5pPr>
              <a:lnSpc>
                <a:spcPts val="2500"/>
              </a:lnSpc>
              <a:defRPr/>
            </a:lvl5pPr>
          </a:lstStyle>
          <a:p>
            <a:pPr lvl="0"/>
            <a:r>
              <a:rPr lang="en-US" dirty="0"/>
              <a:t>Edit Master text styles</a:t>
            </a:r>
          </a:p>
          <a:p>
            <a:pPr lvl="1"/>
            <a:r>
              <a:rPr lang="en-US" dirty="0"/>
              <a:t>Second level</a:t>
            </a:r>
          </a:p>
          <a:p>
            <a:pPr lvl="2"/>
            <a:r>
              <a:rPr lang="en-US" dirty="0"/>
              <a:t>Third level</a:t>
            </a:r>
          </a:p>
        </p:txBody>
      </p:sp>
      <p:sp>
        <p:nvSpPr>
          <p:cNvPr id="17" name="Slide Number Placeholder 5">
            <a:extLst>
              <a:ext uri="{FF2B5EF4-FFF2-40B4-BE49-F238E27FC236}">
                <a16:creationId xmlns:a16="http://schemas.microsoft.com/office/drawing/2014/main" id="{999C38BA-B440-EA4A-B6DA-9222ED64AA1C}"/>
              </a:ext>
            </a:extLst>
          </p:cNvPr>
          <p:cNvSpPr>
            <a:spLocks noGrp="1"/>
          </p:cNvSpPr>
          <p:nvPr>
            <p:ph type="sldNum" sz="quarter" idx="4"/>
          </p:nvPr>
        </p:nvSpPr>
        <p:spPr>
          <a:xfrm>
            <a:off x="10988675" y="6506905"/>
            <a:ext cx="695325" cy="184666"/>
          </a:xfrm>
          <a:prstGeom prst="rect">
            <a:avLst/>
          </a:prstGeom>
        </p:spPr>
        <p:txBody>
          <a:bodyPr vert="horz" wrap="square" lIns="0" tIns="0" rIns="0" bIns="0" rtlCol="0" anchor="ctr">
            <a:spAutoFit/>
          </a:bodyPr>
          <a:lstStyle>
            <a:defPPr>
              <a:defRPr lang="en-US"/>
            </a:defPPr>
            <a:lvl1pPr marL="0" algn="r" defTabSz="914406" rtl="0" eaLnBrk="1" latinLnBrk="0" hangingPunct="1">
              <a:defRPr sz="1200" b="0" i="0" kern="1200">
                <a:solidFill>
                  <a:schemeClr val="tx1"/>
                </a:solidFill>
                <a:latin typeface="Trebuchet MS" panose="020B0703020202090204" pitchFamily="34" charset="0"/>
                <a:ea typeface="+mn-ea"/>
                <a:cs typeface="+mn-cs"/>
              </a:defRPr>
            </a:lvl1pPr>
            <a:lvl2pPr marL="457203" algn="l" defTabSz="914406" rtl="0" eaLnBrk="1" latinLnBrk="0" hangingPunct="1">
              <a:defRPr sz="1800" kern="1200">
                <a:solidFill>
                  <a:schemeClr val="tx1"/>
                </a:solidFill>
                <a:latin typeface="+mn-lt"/>
                <a:ea typeface="+mn-ea"/>
                <a:cs typeface="+mn-cs"/>
              </a:defRPr>
            </a:lvl2pPr>
            <a:lvl3pPr marL="914406" algn="l" defTabSz="914406" rtl="0" eaLnBrk="1" latinLnBrk="0" hangingPunct="1">
              <a:defRPr sz="1800" kern="1200">
                <a:solidFill>
                  <a:schemeClr val="tx1"/>
                </a:solidFill>
                <a:latin typeface="+mn-lt"/>
                <a:ea typeface="+mn-ea"/>
                <a:cs typeface="+mn-cs"/>
              </a:defRPr>
            </a:lvl3pPr>
            <a:lvl4pPr marL="1371609" algn="l" defTabSz="914406" rtl="0" eaLnBrk="1" latinLnBrk="0" hangingPunct="1">
              <a:defRPr sz="1800" kern="1200">
                <a:solidFill>
                  <a:schemeClr val="tx1"/>
                </a:solidFill>
                <a:latin typeface="+mn-lt"/>
                <a:ea typeface="+mn-ea"/>
                <a:cs typeface="+mn-cs"/>
              </a:defRPr>
            </a:lvl4pPr>
            <a:lvl5pPr marL="1828812" algn="l" defTabSz="914406" rtl="0" eaLnBrk="1" latinLnBrk="0" hangingPunct="1">
              <a:defRPr sz="1800" kern="1200">
                <a:solidFill>
                  <a:schemeClr val="tx1"/>
                </a:solidFill>
                <a:latin typeface="+mn-lt"/>
                <a:ea typeface="+mn-ea"/>
                <a:cs typeface="+mn-cs"/>
              </a:defRPr>
            </a:lvl5pPr>
            <a:lvl6pPr marL="2286015" algn="l" defTabSz="914406" rtl="0" eaLnBrk="1" latinLnBrk="0" hangingPunct="1">
              <a:defRPr sz="1800" kern="1200">
                <a:solidFill>
                  <a:schemeClr val="tx1"/>
                </a:solidFill>
                <a:latin typeface="+mn-lt"/>
                <a:ea typeface="+mn-ea"/>
                <a:cs typeface="+mn-cs"/>
              </a:defRPr>
            </a:lvl6pPr>
            <a:lvl7pPr marL="2743218" algn="l" defTabSz="914406" rtl="0" eaLnBrk="1" latinLnBrk="0" hangingPunct="1">
              <a:defRPr sz="1800" kern="1200">
                <a:solidFill>
                  <a:schemeClr val="tx1"/>
                </a:solidFill>
                <a:latin typeface="+mn-lt"/>
                <a:ea typeface="+mn-ea"/>
                <a:cs typeface="+mn-cs"/>
              </a:defRPr>
            </a:lvl7pPr>
            <a:lvl8pPr marL="3200421" algn="l" defTabSz="914406" rtl="0" eaLnBrk="1" latinLnBrk="0" hangingPunct="1">
              <a:defRPr sz="1800" kern="1200">
                <a:solidFill>
                  <a:schemeClr val="tx1"/>
                </a:solidFill>
                <a:latin typeface="+mn-lt"/>
                <a:ea typeface="+mn-ea"/>
                <a:cs typeface="+mn-cs"/>
              </a:defRPr>
            </a:lvl8pPr>
            <a:lvl9pPr marL="3657624" algn="l" defTabSz="914406" rtl="0" eaLnBrk="1" latinLnBrk="0" hangingPunct="1">
              <a:defRPr sz="1800" kern="1200">
                <a:solidFill>
                  <a:schemeClr val="tx1"/>
                </a:solidFill>
                <a:latin typeface="+mn-lt"/>
                <a:ea typeface="+mn-ea"/>
                <a:cs typeface="+mn-cs"/>
              </a:defRPr>
            </a:lvl9pPr>
          </a:lstStyle>
          <a:p>
            <a:fld id="{79BA305B-4C3B-B048-A64E-7D87262DA289}" type="slidenum">
              <a:rPr lang="en-US" smtClean="0"/>
              <a:pPr/>
              <a:t>‹#›</a:t>
            </a:fld>
            <a:endParaRPr lang="en-US"/>
          </a:p>
        </p:txBody>
      </p:sp>
      <p:sp>
        <p:nvSpPr>
          <p:cNvPr id="18" name="Picture Placeholder 15">
            <a:extLst>
              <a:ext uri="{FF2B5EF4-FFF2-40B4-BE49-F238E27FC236}">
                <a16:creationId xmlns:a16="http://schemas.microsoft.com/office/drawing/2014/main" id="{65400910-58F4-9B40-B8CC-A140CB3D946F}"/>
              </a:ext>
            </a:extLst>
          </p:cNvPr>
          <p:cNvSpPr>
            <a:spLocks noGrp="1"/>
          </p:cNvSpPr>
          <p:nvPr>
            <p:ph type="pic" sz="quarter" idx="13"/>
          </p:nvPr>
        </p:nvSpPr>
        <p:spPr>
          <a:xfrm>
            <a:off x="7044235" y="1525942"/>
            <a:ext cx="4381163" cy="4381163"/>
          </a:xfrm>
          <a:prstGeom prst="ellipse">
            <a:avLst/>
          </a:prstGeom>
          <a:solidFill>
            <a:schemeClr val="bg1">
              <a:lumMod val="95000"/>
            </a:schemeClr>
          </a:solidFill>
        </p:spPr>
        <p:txBody>
          <a:bodyPr anchor="ctr" anchorCtr="0">
            <a:noAutofit/>
          </a:bodyPr>
          <a:lstStyle>
            <a:lvl1pPr algn="ctr">
              <a:defRPr/>
            </a:lvl1pPr>
          </a:lstStyle>
          <a:p>
            <a:endParaRPr lang="en-US"/>
          </a:p>
        </p:txBody>
      </p:sp>
      <p:cxnSp>
        <p:nvCxnSpPr>
          <p:cNvPr id="13" name="Straight Connector 12">
            <a:extLst>
              <a:ext uri="{FF2B5EF4-FFF2-40B4-BE49-F238E27FC236}">
                <a16:creationId xmlns:a16="http://schemas.microsoft.com/office/drawing/2014/main" id="{E3327C5E-F01A-5345-9E0F-F050FE42E4BB}"/>
              </a:ext>
            </a:extLst>
          </p:cNvPr>
          <p:cNvCxnSpPr/>
          <p:nvPr userDrawn="1"/>
        </p:nvCxnSpPr>
        <p:spPr>
          <a:xfrm>
            <a:off x="387350" y="511175"/>
            <a:ext cx="0" cy="3175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E2DD5D54-1CDD-5041-8987-D99EBFF72DA4}"/>
              </a:ext>
            </a:extLst>
          </p:cNvPr>
          <p:cNvSpPr txBox="1">
            <a:spLocks/>
          </p:cNvSpPr>
          <p:nvPr userDrawn="1"/>
        </p:nvSpPr>
        <p:spPr>
          <a:xfrm>
            <a:off x="10988675" y="6506905"/>
            <a:ext cx="695325" cy="184666"/>
          </a:xfrm>
          <a:prstGeom prst="rect">
            <a:avLst/>
          </a:prstGeom>
          <a:ln>
            <a:noFill/>
          </a:ln>
        </p:spPr>
        <p:txBody>
          <a:bodyPr vert="horz" wrap="square" lIns="0" tIns="0" rIns="0" bIns="0" rtlCol="0" anchor="ctr">
            <a:spAutoFit/>
          </a:bodyPr>
          <a:lstStyle>
            <a:defPPr>
              <a:defRPr lang="en-US"/>
            </a:defPPr>
            <a:lvl1pPr marL="0" algn="r" defTabSz="914406" rtl="0" eaLnBrk="1" latinLnBrk="0" hangingPunct="1">
              <a:defRPr sz="1200" b="0" i="0" kern="1200">
                <a:solidFill>
                  <a:schemeClr val="tx1"/>
                </a:solidFill>
                <a:latin typeface="Trebuchet MS" panose="020B0703020202090204" pitchFamily="34" charset="0"/>
                <a:ea typeface="+mn-ea"/>
                <a:cs typeface="+mn-cs"/>
              </a:defRPr>
            </a:lvl1pPr>
            <a:lvl2pPr marL="457203" algn="l" defTabSz="914406" rtl="0" eaLnBrk="1" latinLnBrk="0" hangingPunct="1">
              <a:defRPr sz="1800" kern="1200">
                <a:solidFill>
                  <a:schemeClr val="tx1"/>
                </a:solidFill>
                <a:latin typeface="+mn-lt"/>
                <a:ea typeface="+mn-ea"/>
                <a:cs typeface="+mn-cs"/>
              </a:defRPr>
            </a:lvl2pPr>
            <a:lvl3pPr marL="914406" algn="l" defTabSz="914406" rtl="0" eaLnBrk="1" latinLnBrk="0" hangingPunct="1">
              <a:defRPr sz="1800" kern="1200">
                <a:solidFill>
                  <a:schemeClr val="tx1"/>
                </a:solidFill>
                <a:latin typeface="+mn-lt"/>
                <a:ea typeface="+mn-ea"/>
                <a:cs typeface="+mn-cs"/>
              </a:defRPr>
            </a:lvl3pPr>
            <a:lvl4pPr marL="1371609" algn="l" defTabSz="914406" rtl="0" eaLnBrk="1" latinLnBrk="0" hangingPunct="1">
              <a:defRPr sz="1800" kern="1200">
                <a:solidFill>
                  <a:schemeClr val="tx1"/>
                </a:solidFill>
                <a:latin typeface="+mn-lt"/>
                <a:ea typeface="+mn-ea"/>
                <a:cs typeface="+mn-cs"/>
              </a:defRPr>
            </a:lvl4pPr>
            <a:lvl5pPr marL="1828812" algn="l" defTabSz="914406" rtl="0" eaLnBrk="1" latinLnBrk="0" hangingPunct="1">
              <a:defRPr sz="1800" kern="1200">
                <a:solidFill>
                  <a:schemeClr val="tx1"/>
                </a:solidFill>
                <a:latin typeface="+mn-lt"/>
                <a:ea typeface="+mn-ea"/>
                <a:cs typeface="+mn-cs"/>
              </a:defRPr>
            </a:lvl5pPr>
            <a:lvl6pPr marL="2286015" algn="l" defTabSz="914406" rtl="0" eaLnBrk="1" latinLnBrk="0" hangingPunct="1">
              <a:defRPr sz="1800" kern="1200">
                <a:solidFill>
                  <a:schemeClr val="tx1"/>
                </a:solidFill>
                <a:latin typeface="+mn-lt"/>
                <a:ea typeface="+mn-ea"/>
                <a:cs typeface="+mn-cs"/>
              </a:defRPr>
            </a:lvl6pPr>
            <a:lvl7pPr marL="2743218" algn="l" defTabSz="914406" rtl="0" eaLnBrk="1" latinLnBrk="0" hangingPunct="1">
              <a:defRPr sz="1800" kern="1200">
                <a:solidFill>
                  <a:schemeClr val="tx1"/>
                </a:solidFill>
                <a:latin typeface="+mn-lt"/>
                <a:ea typeface="+mn-ea"/>
                <a:cs typeface="+mn-cs"/>
              </a:defRPr>
            </a:lvl7pPr>
            <a:lvl8pPr marL="3200421" algn="l" defTabSz="914406" rtl="0" eaLnBrk="1" latinLnBrk="0" hangingPunct="1">
              <a:defRPr sz="1800" kern="1200">
                <a:solidFill>
                  <a:schemeClr val="tx1"/>
                </a:solidFill>
                <a:latin typeface="+mn-lt"/>
                <a:ea typeface="+mn-ea"/>
                <a:cs typeface="+mn-cs"/>
              </a:defRPr>
            </a:lvl8pPr>
            <a:lvl9pPr marL="3657624" algn="l" defTabSz="914406" rtl="0" eaLnBrk="1" latinLnBrk="0" hangingPunct="1">
              <a:defRPr sz="1800" kern="1200">
                <a:solidFill>
                  <a:schemeClr val="tx1"/>
                </a:solidFill>
                <a:latin typeface="+mn-lt"/>
                <a:ea typeface="+mn-ea"/>
                <a:cs typeface="+mn-cs"/>
              </a:defRPr>
            </a:lvl9pPr>
          </a:lstStyle>
          <a:p>
            <a:fld id="{79BA305B-4C3B-B048-A64E-7D87262DA289}" type="slidenum">
              <a:rPr lang="en-US" b="1" smtClean="0">
                <a:solidFill>
                  <a:schemeClr val="bg1"/>
                </a:solidFill>
              </a:rPr>
              <a:pPr/>
              <a:t>‹#›</a:t>
            </a:fld>
            <a:endParaRPr lang="en-US" b="1">
              <a:solidFill>
                <a:schemeClr val="bg1"/>
              </a:solidFill>
            </a:endParaRPr>
          </a:p>
        </p:txBody>
      </p:sp>
      <p:pic>
        <p:nvPicPr>
          <p:cNvPr id="22" name="Picture 17" descr="WHO-EN-white-H">
            <a:extLst>
              <a:ext uri="{FF2B5EF4-FFF2-40B4-BE49-F238E27FC236}">
                <a16:creationId xmlns:a16="http://schemas.microsoft.com/office/drawing/2014/main" id="{4C919E59-0838-E74C-ACDF-D2A0E08B3BAB}"/>
              </a:ext>
            </a:extLst>
          </p:cNvPr>
          <p:cNvPicPr>
            <a:picLocks noChangeAspect="1" noChangeArrowheads="1"/>
          </p:cNvPicPr>
          <p:nvPr userDrawn="1"/>
        </p:nvPicPr>
        <p:blipFill>
          <a:blip r:embed="rId2" cstate="screen">
            <a:grayscl/>
            <a:extLst>
              <a:ext uri="{28A0092B-C50C-407E-A947-70E740481C1C}">
                <a14:useLocalDpi xmlns:a14="http://schemas.microsoft.com/office/drawing/2010/main"/>
              </a:ext>
            </a:extLst>
          </a:blip>
          <a:srcRect/>
          <a:stretch>
            <a:fillRect/>
          </a:stretch>
        </p:blipFill>
        <p:spPr bwMode="auto">
          <a:xfrm>
            <a:off x="25401" y="6304668"/>
            <a:ext cx="2012405" cy="51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122296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DATA SLIDE_O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904678"/>
            <a:ext cx="10972800" cy="512961"/>
          </a:xfrm>
          <a:prstGeom prst="rect">
            <a:avLst/>
          </a:prstGeom>
        </p:spPr>
        <p:txBody>
          <a:bodyPr anchor="b" anchorCtr="0"/>
          <a:lstStyle>
            <a:lvl1pPr algn="l">
              <a:lnSpc>
                <a:spcPts val="4000"/>
              </a:lnSpc>
              <a:defRPr sz="3733" b="1" baseline="0">
                <a:solidFill>
                  <a:srgbClr val="005DAA"/>
                </a:solidFill>
                <a:effectLst/>
                <a:latin typeface="Calibri" pitchFamily="34" charset="0"/>
              </a:defRPr>
            </a:lvl1pPr>
          </a:lstStyle>
          <a:p>
            <a:r>
              <a:rPr lang="en-US" dirty="0"/>
              <a:t>Bottom band: OD</a:t>
            </a:r>
          </a:p>
        </p:txBody>
      </p:sp>
      <p:pic>
        <p:nvPicPr>
          <p:cNvPr id="18" name="Picture 17"/>
          <p:cNvPicPr>
            <a:picLocks noChangeAspect="1"/>
          </p:cNvPicPr>
          <p:nvPr userDrawn="1"/>
        </p:nvPicPr>
        <p:blipFill rotWithShape="1">
          <a:blip r:embed="rId2" cstate="screen">
            <a:extLst>
              <a:ext uri="{28A0092B-C50C-407E-A947-70E740481C1C}">
                <a14:useLocalDpi xmlns:a14="http://schemas.microsoft.com/office/drawing/2010/main"/>
              </a:ext>
            </a:extLst>
          </a:blip>
          <a:srcRect b="-41214"/>
          <a:stretch/>
        </p:blipFill>
        <p:spPr>
          <a:xfrm>
            <a:off x="8585" y="6690957"/>
            <a:ext cx="12192001" cy="248992"/>
          </a:xfrm>
          <a:prstGeom prst="rect">
            <a:avLst/>
          </a:prstGeom>
        </p:spPr>
      </p:pic>
      <p:sp>
        <p:nvSpPr>
          <p:cNvPr id="5" name="Text Placeholder 7"/>
          <p:cNvSpPr>
            <a:spLocks noGrp="1"/>
          </p:cNvSpPr>
          <p:nvPr>
            <p:ph type="body" sz="quarter" idx="10"/>
          </p:nvPr>
        </p:nvSpPr>
        <p:spPr>
          <a:xfrm>
            <a:off x="609600" y="1545167"/>
            <a:ext cx="10972800" cy="1231299"/>
          </a:xfrm>
        </p:spPr>
        <p:txBody>
          <a:bodyPr/>
          <a:lstStyle>
            <a:lvl1pPr marL="457189" indent="-457189">
              <a:buClr>
                <a:srgbClr val="005DAA"/>
              </a:buClr>
              <a:buFont typeface="Wingdings" panose="05000000000000000000" pitchFamily="2" charset="2"/>
              <a:buChar char="§"/>
              <a:defRPr sz="2667">
                <a:solidFill>
                  <a:schemeClr val="accent4">
                    <a:lumMod val="75000"/>
                  </a:schemeClr>
                </a:solidFill>
              </a:defRPr>
            </a:lvl1pPr>
            <a:lvl2pPr>
              <a:buClr>
                <a:srgbClr val="532E63"/>
              </a:buClr>
              <a:defRPr sz="2667">
                <a:solidFill>
                  <a:schemeClr val="accent4">
                    <a:lumMod val="75000"/>
                  </a:schemeClr>
                </a:solidFill>
              </a:defRPr>
            </a:lvl2pPr>
            <a:lvl3pPr>
              <a:buClr>
                <a:srgbClr val="9A3B26"/>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6366007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able">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F9995023-87FD-4244-A79F-1FA61C8E87AC}"/>
              </a:ext>
            </a:extLst>
          </p:cNvPr>
          <p:cNvSpPr/>
          <p:nvPr userDrawn="1"/>
        </p:nvSpPr>
        <p:spPr>
          <a:xfrm>
            <a:off x="-25400" y="6217920"/>
            <a:ext cx="12192000" cy="643255"/>
          </a:xfrm>
          <a:prstGeom prst="rect">
            <a:avLst/>
          </a:prstGeom>
          <a:solidFill>
            <a:srgbClr val="0070C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ln>
                <a:noFill/>
              </a:ln>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61D7ADE3-06ED-D842-ABAA-1F73291072F0}"/>
              </a:ext>
            </a:extLst>
          </p:cNvPr>
          <p:cNvSpPr>
            <a:spLocks noGrp="1"/>
          </p:cNvSpPr>
          <p:nvPr>
            <p:ph type="title"/>
          </p:nvPr>
        </p:nvSpPr>
        <p:spPr>
          <a:xfrm>
            <a:off x="492500" y="403523"/>
            <a:ext cx="11185150" cy="464230"/>
          </a:xfrm>
        </p:spPr>
        <p:txBody>
          <a:bodyPr/>
          <a:lstStyle>
            <a:lvl1pPr>
              <a:lnSpc>
                <a:spcPts val="4000"/>
              </a:lnSpc>
              <a:defRPr/>
            </a:lvl1pPr>
          </a:lstStyle>
          <a:p>
            <a:r>
              <a:rPr lang="en-US" dirty="0"/>
              <a:t>Click to edit Master title style</a:t>
            </a:r>
          </a:p>
        </p:txBody>
      </p:sp>
      <p:cxnSp>
        <p:nvCxnSpPr>
          <p:cNvPr id="60" name="Straight Connector 59">
            <a:extLst>
              <a:ext uri="{FF2B5EF4-FFF2-40B4-BE49-F238E27FC236}">
                <a16:creationId xmlns:a16="http://schemas.microsoft.com/office/drawing/2014/main" id="{74AC29F2-220B-C74A-B13D-546B0D21879A}"/>
              </a:ext>
            </a:extLst>
          </p:cNvPr>
          <p:cNvCxnSpPr/>
          <p:nvPr userDrawn="1"/>
        </p:nvCxnSpPr>
        <p:spPr>
          <a:xfrm>
            <a:off x="387350" y="511175"/>
            <a:ext cx="0" cy="3175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77" name="Slide Number Placeholder 5">
            <a:extLst>
              <a:ext uri="{FF2B5EF4-FFF2-40B4-BE49-F238E27FC236}">
                <a16:creationId xmlns:a16="http://schemas.microsoft.com/office/drawing/2014/main" id="{5AB1A515-007F-5842-9E7B-799B2C857E66}"/>
              </a:ext>
            </a:extLst>
          </p:cNvPr>
          <p:cNvSpPr>
            <a:spLocks noGrp="1"/>
          </p:cNvSpPr>
          <p:nvPr>
            <p:ph type="sldNum" sz="quarter" idx="4"/>
          </p:nvPr>
        </p:nvSpPr>
        <p:spPr>
          <a:xfrm>
            <a:off x="10982317" y="6535781"/>
            <a:ext cx="695325" cy="184666"/>
          </a:xfrm>
          <a:prstGeom prst="rect">
            <a:avLst/>
          </a:prstGeom>
        </p:spPr>
        <p:txBody>
          <a:bodyPr vert="horz" wrap="square" lIns="0" tIns="0" rIns="0" bIns="0" rtlCol="0" anchor="ctr">
            <a:spAutoFit/>
          </a:bodyPr>
          <a:lstStyle>
            <a:defPPr>
              <a:defRPr lang="en-US"/>
            </a:defPPr>
            <a:lvl1pPr marL="0" algn="r" defTabSz="914406" rtl="0" eaLnBrk="1" latinLnBrk="0" hangingPunct="1">
              <a:defRPr sz="1200" b="1" i="0" kern="1200">
                <a:solidFill>
                  <a:schemeClr val="bg1"/>
                </a:solidFill>
                <a:latin typeface="Trebuchet MS" panose="020B0703020202090204" pitchFamily="34" charset="0"/>
                <a:ea typeface="+mn-ea"/>
                <a:cs typeface="+mn-cs"/>
              </a:defRPr>
            </a:lvl1pPr>
            <a:lvl2pPr marL="457203" algn="l" defTabSz="914406" rtl="0" eaLnBrk="1" latinLnBrk="0" hangingPunct="1">
              <a:defRPr sz="1800" kern="1200">
                <a:solidFill>
                  <a:schemeClr val="tx1"/>
                </a:solidFill>
                <a:latin typeface="+mn-lt"/>
                <a:ea typeface="+mn-ea"/>
                <a:cs typeface="+mn-cs"/>
              </a:defRPr>
            </a:lvl2pPr>
            <a:lvl3pPr marL="914406" algn="l" defTabSz="914406" rtl="0" eaLnBrk="1" latinLnBrk="0" hangingPunct="1">
              <a:defRPr sz="1800" kern="1200">
                <a:solidFill>
                  <a:schemeClr val="tx1"/>
                </a:solidFill>
                <a:latin typeface="+mn-lt"/>
                <a:ea typeface="+mn-ea"/>
                <a:cs typeface="+mn-cs"/>
              </a:defRPr>
            </a:lvl3pPr>
            <a:lvl4pPr marL="1371609" algn="l" defTabSz="914406" rtl="0" eaLnBrk="1" latinLnBrk="0" hangingPunct="1">
              <a:defRPr sz="1800" kern="1200">
                <a:solidFill>
                  <a:schemeClr val="tx1"/>
                </a:solidFill>
                <a:latin typeface="+mn-lt"/>
                <a:ea typeface="+mn-ea"/>
                <a:cs typeface="+mn-cs"/>
              </a:defRPr>
            </a:lvl4pPr>
            <a:lvl5pPr marL="1828812" algn="l" defTabSz="914406" rtl="0" eaLnBrk="1" latinLnBrk="0" hangingPunct="1">
              <a:defRPr sz="1800" kern="1200">
                <a:solidFill>
                  <a:schemeClr val="tx1"/>
                </a:solidFill>
                <a:latin typeface="+mn-lt"/>
                <a:ea typeface="+mn-ea"/>
                <a:cs typeface="+mn-cs"/>
              </a:defRPr>
            </a:lvl5pPr>
            <a:lvl6pPr marL="2286015" algn="l" defTabSz="914406" rtl="0" eaLnBrk="1" latinLnBrk="0" hangingPunct="1">
              <a:defRPr sz="1800" kern="1200">
                <a:solidFill>
                  <a:schemeClr val="tx1"/>
                </a:solidFill>
                <a:latin typeface="+mn-lt"/>
                <a:ea typeface="+mn-ea"/>
                <a:cs typeface="+mn-cs"/>
              </a:defRPr>
            </a:lvl6pPr>
            <a:lvl7pPr marL="2743218" algn="l" defTabSz="914406" rtl="0" eaLnBrk="1" latinLnBrk="0" hangingPunct="1">
              <a:defRPr sz="1800" kern="1200">
                <a:solidFill>
                  <a:schemeClr val="tx1"/>
                </a:solidFill>
                <a:latin typeface="+mn-lt"/>
                <a:ea typeface="+mn-ea"/>
                <a:cs typeface="+mn-cs"/>
              </a:defRPr>
            </a:lvl7pPr>
            <a:lvl8pPr marL="3200421" algn="l" defTabSz="914406" rtl="0" eaLnBrk="1" latinLnBrk="0" hangingPunct="1">
              <a:defRPr sz="1800" kern="1200">
                <a:solidFill>
                  <a:schemeClr val="tx1"/>
                </a:solidFill>
                <a:latin typeface="+mn-lt"/>
                <a:ea typeface="+mn-ea"/>
                <a:cs typeface="+mn-cs"/>
              </a:defRPr>
            </a:lvl8pPr>
            <a:lvl9pPr marL="3657624" algn="l" defTabSz="914406" rtl="0" eaLnBrk="1" latinLnBrk="0" hangingPunct="1">
              <a:defRPr sz="1800" kern="1200">
                <a:solidFill>
                  <a:schemeClr val="tx1"/>
                </a:solidFill>
                <a:latin typeface="+mn-lt"/>
                <a:ea typeface="+mn-ea"/>
                <a:cs typeface="+mn-cs"/>
              </a:defRPr>
            </a:lvl9pPr>
          </a:lstStyle>
          <a:p>
            <a:fld id="{79BA305B-4C3B-B048-A64E-7D87262DA289}" type="slidenum">
              <a:rPr lang="en-US" smtClean="0"/>
              <a:pPr/>
              <a:t>‹#›</a:t>
            </a:fld>
            <a:endParaRPr lang="en-US"/>
          </a:p>
        </p:txBody>
      </p:sp>
      <p:sp>
        <p:nvSpPr>
          <p:cNvPr id="33" name="Text Placeholder 3">
            <a:extLst>
              <a:ext uri="{FF2B5EF4-FFF2-40B4-BE49-F238E27FC236}">
                <a16:creationId xmlns:a16="http://schemas.microsoft.com/office/drawing/2014/main" id="{54AC2711-4526-9B42-B9CC-692778257E66}"/>
              </a:ext>
            </a:extLst>
          </p:cNvPr>
          <p:cNvSpPr>
            <a:spLocks noGrp="1"/>
          </p:cNvSpPr>
          <p:nvPr>
            <p:ph type="body" sz="half" idx="16" hasCustomPrompt="1"/>
          </p:nvPr>
        </p:nvSpPr>
        <p:spPr>
          <a:xfrm>
            <a:off x="501649" y="1246778"/>
            <a:ext cx="11175993" cy="290464"/>
          </a:xfrm>
        </p:spPr>
        <p:txBody>
          <a:bodyPr/>
          <a:lstStyle>
            <a:lvl1pPr marL="0" indent="0">
              <a:lnSpc>
                <a:spcPts val="2500"/>
              </a:lnSpc>
              <a:buNone/>
              <a:defRPr sz="1700"/>
            </a:lvl1pPr>
            <a:lvl2pPr marL="457203" indent="0">
              <a:buNone/>
              <a:defRPr sz="1400"/>
            </a:lvl2pPr>
            <a:lvl3pPr marL="914406" indent="0">
              <a:buNone/>
              <a:defRPr sz="1200"/>
            </a:lvl3pPr>
            <a:lvl4pPr marL="1371609" indent="0">
              <a:buNone/>
              <a:defRPr sz="1000"/>
            </a:lvl4pPr>
            <a:lvl5pPr marL="1828812" indent="0">
              <a:buNone/>
              <a:defRPr sz="1000"/>
            </a:lvl5pPr>
            <a:lvl6pPr marL="2286015" indent="0">
              <a:buNone/>
              <a:defRPr sz="1000"/>
            </a:lvl6pPr>
            <a:lvl7pPr marL="2743218" indent="0">
              <a:buNone/>
              <a:defRPr sz="1000"/>
            </a:lvl7pPr>
            <a:lvl8pPr marL="3200421" indent="0">
              <a:buNone/>
              <a:defRPr sz="1000"/>
            </a:lvl8pPr>
            <a:lvl9pPr marL="3657624" indent="0">
              <a:buNone/>
              <a:defRPr sz="1000"/>
            </a:lvl9pPr>
          </a:lstStyle>
          <a:p>
            <a:pPr lvl="0"/>
            <a:r>
              <a:rPr lang="en-US" dirty="0"/>
              <a:t>Text</a:t>
            </a:r>
          </a:p>
        </p:txBody>
      </p:sp>
      <p:pic>
        <p:nvPicPr>
          <p:cNvPr id="7" name="Picture 17" descr="WHO-EN-white-H">
            <a:extLst>
              <a:ext uri="{FF2B5EF4-FFF2-40B4-BE49-F238E27FC236}">
                <a16:creationId xmlns:a16="http://schemas.microsoft.com/office/drawing/2014/main" id="{3506A36F-870A-184C-BC4A-8110FB62D79E}"/>
              </a:ext>
            </a:extLst>
          </p:cNvPr>
          <p:cNvPicPr>
            <a:picLocks noChangeAspect="1" noChangeArrowheads="1"/>
          </p:cNvPicPr>
          <p:nvPr userDrawn="1"/>
        </p:nvPicPr>
        <p:blipFill>
          <a:blip r:embed="rId2" cstate="screen">
            <a:grayscl/>
            <a:extLst>
              <a:ext uri="{28A0092B-C50C-407E-A947-70E740481C1C}">
                <a14:useLocalDpi xmlns:a14="http://schemas.microsoft.com/office/drawing/2010/main"/>
              </a:ext>
            </a:extLst>
          </a:blip>
          <a:srcRect/>
          <a:stretch>
            <a:fillRect/>
          </a:stretch>
        </p:blipFill>
        <p:spPr bwMode="auto">
          <a:xfrm>
            <a:off x="25401" y="6304668"/>
            <a:ext cx="2012405" cy="51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11879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896C62-C2E3-40CE-BFD4-0FE416C82343}" type="datetimeFigureOut">
              <a:rPr lang="en-US" smtClean="0"/>
              <a:t>10/24/2022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4230114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896C62-C2E3-40CE-BFD4-0FE416C82343}" type="datetimeFigureOut">
              <a:rPr lang="en-US" smtClean="0"/>
              <a:t>10/24/2022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1713493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896C62-C2E3-40CE-BFD4-0FE416C82343}" type="datetimeFigureOut">
              <a:rPr lang="en-US" smtClean="0"/>
              <a:t>10/24/2022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3934259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896C62-C2E3-40CE-BFD4-0FE416C82343}" type="datetimeFigureOut">
              <a:rPr lang="en-US" smtClean="0"/>
              <a:t>10/24/2022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603174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2896C62-C2E3-40CE-BFD4-0FE416C82343}" type="datetimeFigureOut">
              <a:rPr lang="en-US" smtClean="0"/>
              <a:t>10/24/2022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3595172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2896C62-C2E3-40CE-BFD4-0FE416C82343}" type="datetimeFigureOut">
              <a:rPr lang="en-US" smtClean="0"/>
              <a:t>10/24/2022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1246847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image" Target="../media/image4.wmf"/><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896C62-C2E3-40CE-BFD4-0FE416C82343}" type="datetimeFigureOut">
              <a:rPr lang="en-US" smtClean="0"/>
              <a:t>10/24/2022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975DA1-D75A-4B7A-8C0A-943C0366E8CA}" type="slidenum">
              <a:rPr lang="en-US" smtClean="0"/>
              <a:t>‹#›</a:t>
            </a:fld>
            <a:endParaRPr lang="en-US" dirty="0"/>
          </a:p>
        </p:txBody>
      </p:sp>
    </p:spTree>
    <p:extLst>
      <p:ext uri="{BB962C8B-B14F-4D97-AF65-F5344CB8AC3E}">
        <p14:creationId xmlns:p14="http://schemas.microsoft.com/office/powerpoint/2010/main" val="6561575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0" y="0"/>
            <a:ext cx="12192000" cy="1238250"/>
          </a:xfrm>
          <a:prstGeom prst="rect">
            <a:avLst/>
          </a:prstGeom>
          <a:noFill/>
          <a:ln>
            <a:noFill/>
          </a:ln>
          <a:effectLst>
            <a:outerShdw dist="17961" dir="2700000" algn="ctr" rotWithShape="0">
              <a:srgbClr val="96CCEE"/>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a:t>ICD Training tool</a:t>
            </a:r>
          </a:p>
        </p:txBody>
      </p:sp>
      <p:sp>
        <p:nvSpPr>
          <p:cNvPr id="1028" name="Rectangle 4"/>
          <p:cNvSpPr>
            <a:spLocks noGrp="1" noChangeArrowheads="1"/>
          </p:cNvSpPr>
          <p:nvPr>
            <p:ph type="body" idx="1"/>
          </p:nvPr>
        </p:nvSpPr>
        <p:spPr bwMode="auto">
          <a:xfrm>
            <a:off x="590551" y="1381125"/>
            <a:ext cx="11055349" cy="4611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29" name="Line 6"/>
          <p:cNvSpPr>
            <a:spLocks noChangeShapeType="1"/>
          </p:cNvSpPr>
          <p:nvPr/>
        </p:nvSpPr>
        <p:spPr bwMode="auto">
          <a:xfrm>
            <a:off x="0" y="1246188"/>
            <a:ext cx="12192000" cy="0"/>
          </a:xfrm>
          <a:prstGeom prst="line">
            <a:avLst/>
          </a:prstGeom>
          <a:noFill/>
          <a:ln w="38100">
            <a:solidFill>
              <a:srgbClr val="1E7FB8"/>
            </a:solidFill>
            <a:round/>
            <a:headEnd/>
            <a:tailEnd/>
          </a:ln>
          <a:extLst>
            <a:ext uri="{909E8E84-426E-40dd-AFC4-6F175D3DCCD1}">
              <a14:hiddenFill xmlns:a14="http://schemas.microsoft.com/office/drawing/2010/main" xmlns="">
                <a:noFill/>
              </a14:hiddenFill>
            </a:ext>
          </a:extLst>
        </p:spPr>
        <p:txBody>
          <a:bodyPr lIns="80147" tIns="40074" rIns="80147" bIns="40074"/>
          <a:lstStyle/>
          <a:p>
            <a:endParaRPr lang="en-US" sz="1800">
              <a:solidFill>
                <a:srgbClr val="000000"/>
              </a:solidFill>
            </a:endParaRPr>
          </a:p>
        </p:txBody>
      </p:sp>
      <p:sp>
        <p:nvSpPr>
          <p:cNvPr id="1031" name="Rectangle 14"/>
          <p:cNvSpPr>
            <a:spLocks noChangeArrowheads="1"/>
          </p:cNvSpPr>
          <p:nvPr/>
        </p:nvSpPr>
        <p:spPr bwMode="auto">
          <a:xfrm>
            <a:off x="304800" y="6399214"/>
            <a:ext cx="1470720"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fld id="{936561BF-3E53-EC47-AB59-F33C4DACC61D}" type="slidenum">
              <a:rPr lang="en-US" sz="2400">
                <a:solidFill>
                  <a:srgbClr val="FFFFFF"/>
                </a:solidFill>
              </a:rPr>
              <a:pPr/>
              <a:t>‹#›</a:t>
            </a:fld>
            <a:endParaRPr lang="en-US" sz="2400">
              <a:solidFill>
                <a:srgbClr val="FFFFFF"/>
              </a:solidFill>
            </a:endParaRPr>
          </a:p>
        </p:txBody>
      </p:sp>
      <p:pic>
        <p:nvPicPr>
          <p:cNvPr id="1032" name="Picture 17" descr="WHO-EN-white-H"/>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9072331" y="6115896"/>
            <a:ext cx="2944283" cy="71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7851535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hdr="0" ftr="0" dt="0"/>
  <p:txStyles>
    <p:titleStyle>
      <a:lvl1pPr algn="ctr" defTabSz="912813" rtl="0" eaLnBrk="0" fontAlgn="base" hangingPunct="0">
        <a:spcBef>
          <a:spcPct val="0"/>
        </a:spcBef>
        <a:spcAft>
          <a:spcPct val="0"/>
        </a:spcAft>
        <a:defRPr sz="3500" b="1">
          <a:solidFill>
            <a:srgbClr val="000066"/>
          </a:solidFill>
          <a:latin typeface="+mj-lt"/>
          <a:ea typeface="ＭＳ Ｐゴシック" charset="0"/>
          <a:cs typeface="+mj-cs"/>
        </a:defRPr>
      </a:lvl1pPr>
      <a:lvl2pPr algn="ctr" defTabSz="912813" rtl="0" eaLnBrk="0" fontAlgn="base" hangingPunct="0">
        <a:spcBef>
          <a:spcPct val="0"/>
        </a:spcBef>
        <a:spcAft>
          <a:spcPct val="0"/>
        </a:spcAft>
        <a:defRPr sz="3500" b="1">
          <a:solidFill>
            <a:srgbClr val="000066"/>
          </a:solidFill>
          <a:latin typeface="Arial" charset="0"/>
          <a:ea typeface="ＭＳ Ｐゴシック" charset="0"/>
          <a:cs typeface="Arial" charset="0"/>
        </a:defRPr>
      </a:lvl2pPr>
      <a:lvl3pPr algn="ctr" defTabSz="912813" rtl="0" eaLnBrk="0" fontAlgn="base" hangingPunct="0">
        <a:spcBef>
          <a:spcPct val="0"/>
        </a:spcBef>
        <a:spcAft>
          <a:spcPct val="0"/>
        </a:spcAft>
        <a:defRPr sz="3500" b="1">
          <a:solidFill>
            <a:srgbClr val="000066"/>
          </a:solidFill>
          <a:latin typeface="Arial" charset="0"/>
          <a:ea typeface="ＭＳ Ｐゴシック" charset="0"/>
          <a:cs typeface="Arial" charset="0"/>
        </a:defRPr>
      </a:lvl3pPr>
      <a:lvl4pPr algn="ctr" defTabSz="912813" rtl="0" eaLnBrk="0" fontAlgn="base" hangingPunct="0">
        <a:spcBef>
          <a:spcPct val="0"/>
        </a:spcBef>
        <a:spcAft>
          <a:spcPct val="0"/>
        </a:spcAft>
        <a:defRPr sz="3500" b="1">
          <a:solidFill>
            <a:srgbClr val="000066"/>
          </a:solidFill>
          <a:latin typeface="Arial" charset="0"/>
          <a:ea typeface="ＭＳ Ｐゴシック" charset="0"/>
          <a:cs typeface="Arial" charset="0"/>
        </a:defRPr>
      </a:lvl4pPr>
      <a:lvl5pPr algn="ctr" defTabSz="912813" rtl="0" eaLnBrk="0" fontAlgn="base" hangingPunct="0">
        <a:spcBef>
          <a:spcPct val="0"/>
        </a:spcBef>
        <a:spcAft>
          <a:spcPct val="0"/>
        </a:spcAft>
        <a:defRPr sz="3500" b="1">
          <a:solidFill>
            <a:srgbClr val="000066"/>
          </a:solidFill>
          <a:latin typeface="Arial" charset="0"/>
          <a:ea typeface="ＭＳ Ｐゴシック" charset="0"/>
          <a:cs typeface="Arial" charset="0"/>
        </a:defRPr>
      </a:lvl5pPr>
      <a:lvl6pPr marL="400736" algn="ctr" defTabSz="914179" rtl="0" fontAlgn="base">
        <a:spcBef>
          <a:spcPct val="0"/>
        </a:spcBef>
        <a:spcAft>
          <a:spcPct val="0"/>
        </a:spcAft>
        <a:defRPr sz="3500" b="1">
          <a:solidFill>
            <a:srgbClr val="000066"/>
          </a:solidFill>
          <a:latin typeface="Arial" charset="0"/>
          <a:cs typeface="Arial" charset="0"/>
        </a:defRPr>
      </a:lvl6pPr>
      <a:lvl7pPr marL="801472" algn="ctr" defTabSz="914179" rtl="0" fontAlgn="base">
        <a:spcBef>
          <a:spcPct val="0"/>
        </a:spcBef>
        <a:spcAft>
          <a:spcPct val="0"/>
        </a:spcAft>
        <a:defRPr sz="3500" b="1">
          <a:solidFill>
            <a:srgbClr val="000066"/>
          </a:solidFill>
          <a:latin typeface="Arial" charset="0"/>
          <a:cs typeface="Arial" charset="0"/>
        </a:defRPr>
      </a:lvl7pPr>
      <a:lvl8pPr marL="1202207" algn="ctr" defTabSz="914179" rtl="0" fontAlgn="base">
        <a:spcBef>
          <a:spcPct val="0"/>
        </a:spcBef>
        <a:spcAft>
          <a:spcPct val="0"/>
        </a:spcAft>
        <a:defRPr sz="3500" b="1">
          <a:solidFill>
            <a:srgbClr val="000066"/>
          </a:solidFill>
          <a:latin typeface="Arial" charset="0"/>
          <a:cs typeface="Arial" charset="0"/>
        </a:defRPr>
      </a:lvl8pPr>
      <a:lvl9pPr marL="1602943" algn="ctr" defTabSz="914179" rtl="0" fontAlgn="base">
        <a:spcBef>
          <a:spcPct val="0"/>
        </a:spcBef>
        <a:spcAft>
          <a:spcPct val="0"/>
        </a:spcAft>
        <a:defRPr sz="3500" b="1">
          <a:solidFill>
            <a:srgbClr val="000066"/>
          </a:solidFill>
          <a:latin typeface="Arial" charset="0"/>
          <a:cs typeface="Arial" charset="0"/>
        </a:defRPr>
      </a:lvl9pPr>
    </p:titleStyle>
    <p:bodyStyle>
      <a:lvl1pPr marL="341313" indent="-341313" algn="l" defTabSz="912813" rtl="0" eaLnBrk="0" fontAlgn="base" hangingPunct="0">
        <a:spcBef>
          <a:spcPct val="80000"/>
        </a:spcBef>
        <a:spcAft>
          <a:spcPct val="0"/>
        </a:spcAft>
        <a:buClr>
          <a:srgbClr val="1E7FB8"/>
        </a:buClr>
        <a:buFont typeface="Wingdings" charset="0"/>
        <a:buChar char="l"/>
        <a:defRPr sz="2500">
          <a:solidFill>
            <a:srgbClr val="000066"/>
          </a:solidFill>
          <a:latin typeface="+mn-lt"/>
          <a:ea typeface="ＭＳ Ｐゴシック" charset="0"/>
          <a:cs typeface="+mn-cs"/>
        </a:defRPr>
      </a:lvl1pPr>
      <a:lvl2pPr marL="804863" indent="-280988" algn="l" defTabSz="912813" rtl="0" eaLnBrk="0" fontAlgn="base" hangingPunct="0">
        <a:spcBef>
          <a:spcPct val="20000"/>
        </a:spcBef>
        <a:spcAft>
          <a:spcPct val="0"/>
        </a:spcAft>
        <a:buClr>
          <a:srgbClr val="1E7FB8"/>
        </a:buClr>
        <a:buFont typeface="Arial" charset="0"/>
        <a:buChar char="–"/>
        <a:defRPr sz="2100">
          <a:solidFill>
            <a:srgbClr val="000066"/>
          </a:solidFill>
          <a:latin typeface="+mn-lt"/>
          <a:ea typeface="Arial" pitchFamily="-65" charset="0"/>
          <a:cs typeface="+mn-cs"/>
        </a:defRPr>
      </a:lvl2pPr>
      <a:lvl3pPr marL="1255713" indent="-269875" algn="l" defTabSz="912813" rtl="0" eaLnBrk="0" fontAlgn="base" hangingPunct="0">
        <a:spcBef>
          <a:spcPct val="20000"/>
        </a:spcBef>
        <a:spcAft>
          <a:spcPct val="0"/>
        </a:spcAft>
        <a:buClr>
          <a:srgbClr val="1E7FB8"/>
        </a:buClr>
        <a:buChar char="•"/>
        <a:defRPr sz="2100">
          <a:solidFill>
            <a:srgbClr val="000066"/>
          </a:solidFill>
          <a:latin typeface="Arial Narrow" pitchFamily="34" charset="0"/>
          <a:ea typeface="Arial" pitchFamily="-65" charset="0"/>
          <a:cs typeface="+mn-cs"/>
        </a:defRPr>
      </a:lvl3pPr>
      <a:lvl4pPr marL="1663700" indent="-225425" algn="l" defTabSz="912813" rtl="0" eaLnBrk="0" fontAlgn="base" hangingPunct="0">
        <a:spcBef>
          <a:spcPct val="20000"/>
        </a:spcBef>
        <a:spcAft>
          <a:spcPct val="0"/>
        </a:spcAft>
        <a:buClr>
          <a:srgbClr val="1E7FB8"/>
        </a:buClr>
        <a:buChar char="–"/>
        <a:defRPr sz="2100">
          <a:solidFill>
            <a:srgbClr val="000066"/>
          </a:solidFill>
          <a:latin typeface="Arial Narrow" pitchFamily="34" charset="0"/>
          <a:ea typeface="Arial" pitchFamily="-65" charset="0"/>
          <a:cs typeface="+mn-cs"/>
        </a:defRPr>
      </a:lvl4pPr>
      <a:lvl5pPr marL="1987550" indent="-144463" algn="r" defTabSz="912813" rtl="1" eaLnBrk="0" fontAlgn="base" hangingPunct="0">
        <a:spcBef>
          <a:spcPct val="20000"/>
        </a:spcBef>
        <a:spcAft>
          <a:spcPct val="0"/>
        </a:spcAft>
        <a:buChar char="»"/>
        <a:defRPr sz="2000">
          <a:solidFill>
            <a:srgbClr val="000066"/>
          </a:solidFill>
          <a:latin typeface="+mn-lt"/>
          <a:ea typeface="Arial" pitchFamily="-65" charset="0"/>
          <a:cs typeface="+mn-cs"/>
        </a:defRPr>
      </a:lvl5pPr>
      <a:lvl6pPr marL="2389109" indent="-144710" algn="r" defTabSz="914179" rtl="1" fontAlgn="base">
        <a:spcBef>
          <a:spcPct val="20000"/>
        </a:spcBef>
        <a:spcAft>
          <a:spcPct val="0"/>
        </a:spcAft>
        <a:buChar char="»"/>
        <a:defRPr sz="2000">
          <a:solidFill>
            <a:srgbClr val="000066"/>
          </a:solidFill>
          <a:latin typeface="+mn-lt"/>
          <a:cs typeface="+mn-cs"/>
        </a:defRPr>
      </a:lvl6pPr>
      <a:lvl7pPr marL="2789845" indent="-144710" algn="r" defTabSz="914179" rtl="1" fontAlgn="base">
        <a:spcBef>
          <a:spcPct val="20000"/>
        </a:spcBef>
        <a:spcAft>
          <a:spcPct val="0"/>
        </a:spcAft>
        <a:buChar char="»"/>
        <a:defRPr sz="2000">
          <a:solidFill>
            <a:srgbClr val="000066"/>
          </a:solidFill>
          <a:latin typeface="+mn-lt"/>
          <a:cs typeface="+mn-cs"/>
        </a:defRPr>
      </a:lvl7pPr>
      <a:lvl8pPr marL="3190581" indent="-144710" algn="r" defTabSz="914179" rtl="1" fontAlgn="base">
        <a:spcBef>
          <a:spcPct val="20000"/>
        </a:spcBef>
        <a:spcAft>
          <a:spcPct val="0"/>
        </a:spcAft>
        <a:buChar char="»"/>
        <a:defRPr sz="2000">
          <a:solidFill>
            <a:srgbClr val="000066"/>
          </a:solidFill>
          <a:latin typeface="+mn-lt"/>
          <a:cs typeface="+mn-cs"/>
        </a:defRPr>
      </a:lvl8pPr>
      <a:lvl9pPr marL="3591317" indent="-144710" algn="r" defTabSz="914179" rtl="1" fontAlgn="base">
        <a:spcBef>
          <a:spcPct val="20000"/>
        </a:spcBef>
        <a:spcAft>
          <a:spcPct val="0"/>
        </a:spcAft>
        <a:buChar char="»"/>
        <a:defRPr sz="2000">
          <a:solidFill>
            <a:srgbClr val="000066"/>
          </a:solidFill>
          <a:latin typeface="+mn-lt"/>
          <a:cs typeface="+mn-cs"/>
        </a:defRPr>
      </a:lvl9pPr>
    </p:bodyStyle>
    <p:otherStyle>
      <a:defPPr>
        <a:defRPr lang="en-US"/>
      </a:defPPr>
      <a:lvl1pPr marL="0" algn="l" defTabSz="801472" rtl="0" eaLnBrk="1" latinLnBrk="0" hangingPunct="1">
        <a:defRPr sz="1600" kern="1200">
          <a:solidFill>
            <a:schemeClr val="tx1"/>
          </a:solidFill>
          <a:latin typeface="+mn-lt"/>
          <a:ea typeface="+mn-ea"/>
          <a:cs typeface="+mn-cs"/>
        </a:defRPr>
      </a:lvl1pPr>
      <a:lvl2pPr marL="400736" algn="l" defTabSz="801472" rtl="0" eaLnBrk="1" latinLnBrk="0" hangingPunct="1">
        <a:defRPr sz="1600" kern="1200">
          <a:solidFill>
            <a:schemeClr val="tx1"/>
          </a:solidFill>
          <a:latin typeface="+mn-lt"/>
          <a:ea typeface="+mn-ea"/>
          <a:cs typeface="+mn-cs"/>
        </a:defRPr>
      </a:lvl2pPr>
      <a:lvl3pPr marL="801472" algn="l" defTabSz="801472" rtl="0" eaLnBrk="1" latinLnBrk="0" hangingPunct="1">
        <a:defRPr sz="1600" kern="1200">
          <a:solidFill>
            <a:schemeClr val="tx1"/>
          </a:solidFill>
          <a:latin typeface="+mn-lt"/>
          <a:ea typeface="+mn-ea"/>
          <a:cs typeface="+mn-cs"/>
        </a:defRPr>
      </a:lvl3pPr>
      <a:lvl4pPr marL="1202207" algn="l" defTabSz="801472" rtl="0" eaLnBrk="1" latinLnBrk="0" hangingPunct="1">
        <a:defRPr sz="1600" kern="1200">
          <a:solidFill>
            <a:schemeClr val="tx1"/>
          </a:solidFill>
          <a:latin typeface="+mn-lt"/>
          <a:ea typeface="+mn-ea"/>
          <a:cs typeface="+mn-cs"/>
        </a:defRPr>
      </a:lvl4pPr>
      <a:lvl5pPr marL="1602943" algn="l" defTabSz="801472" rtl="0" eaLnBrk="1" latinLnBrk="0" hangingPunct="1">
        <a:defRPr sz="1600" kern="1200">
          <a:solidFill>
            <a:schemeClr val="tx1"/>
          </a:solidFill>
          <a:latin typeface="+mn-lt"/>
          <a:ea typeface="+mn-ea"/>
          <a:cs typeface="+mn-cs"/>
        </a:defRPr>
      </a:lvl5pPr>
      <a:lvl6pPr marL="2003679" algn="l" defTabSz="801472" rtl="0" eaLnBrk="1" latinLnBrk="0" hangingPunct="1">
        <a:defRPr sz="1600" kern="1200">
          <a:solidFill>
            <a:schemeClr val="tx1"/>
          </a:solidFill>
          <a:latin typeface="+mn-lt"/>
          <a:ea typeface="+mn-ea"/>
          <a:cs typeface="+mn-cs"/>
        </a:defRPr>
      </a:lvl6pPr>
      <a:lvl7pPr marL="2404415" algn="l" defTabSz="801472" rtl="0" eaLnBrk="1" latinLnBrk="0" hangingPunct="1">
        <a:defRPr sz="1600" kern="1200">
          <a:solidFill>
            <a:schemeClr val="tx1"/>
          </a:solidFill>
          <a:latin typeface="+mn-lt"/>
          <a:ea typeface="+mn-ea"/>
          <a:cs typeface="+mn-cs"/>
        </a:defRPr>
      </a:lvl7pPr>
      <a:lvl8pPr marL="2805151" algn="l" defTabSz="801472" rtl="0" eaLnBrk="1" latinLnBrk="0" hangingPunct="1">
        <a:defRPr sz="1600" kern="1200">
          <a:solidFill>
            <a:schemeClr val="tx1"/>
          </a:solidFill>
          <a:latin typeface="+mn-lt"/>
          <a:ea typeface="+mn-ea"/>
          <a:cs typeface="+mn-cs"/>
        </a:defRPr>
      </a:lvl8pPr>
      <a:lvl9pPr marL="3205886" algn="l" defTabSz="801472"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A37E0289-8148-42E8-8835-AB53E5D0C6B7}"/>
              </a:ext>
            </a:extLst>
          </p:cNvPr>
          <p:cNvSpPr>
            <a:spLocks noGrp="1"/>
          </p:cNvSpPr>
          <p:nvPr>
            <p:ph type="ctrTitle"/>
          </p:nvPr>
        </p:nvSpPr>
        <p:spPr>
          <a:xfrm>
            <a:off x="5105553" y="1849183"/>
            <a:ext cx="6251110" cy="2462022"/>
          </a:xfrm>
        </p:spPr>
        <p:txBody>
          <a:bodyPr anchor="b">
            <a:normAutofit/>
          </a:bodyPr>
          <a:lstStyle/>
          <a:p>
            <a:pPr algn="l"/>
            <a:r>
              <a:rPr lang="en-US" sz="3600" dirty="0"/>
              <a:t>Death registration and availability of information on causes of death in Africa</a:t>
            </a:r>
            <a:endParaRPr lang="en-GB" sz="3600" dirty="0"/>
          </a:p>
        </p:txBody>
      </p:sp>
      <p:sp>
        <p:nvSpPr>
          <p:cNvPr id="11" name="Subtitle 10">
            <a:extLst>
              <a:ext uri="{FF2B5EF4-FFF2-40B4-BE49-F238E27FC236}">
                <a16:creationId xmlns:a16="http://schemas.microsoft.com/office/drawing/2014/main" id="{B0536619-C042-4C18-8263-C192E23C2C6F}"/>
              </a:ext>
            </a:extLst>
          </p:cNvPr>
          <p:cNvSpPr>
            <a:spLocks noGrp="1"/>
          </p:cNvSpPr>
          <p:nvPr>
            <p:ph type="subTitle" idx="1"/>
          </p:nvPr>
        </p:nvSpPr>
        <p:spPr>
          <a:xfrm>
            <a:off x="5105553" y="4857468"/>
            <a:ext cx="6251111" cy="1572768"/>
          </a:xfrm>
        </p:spPr>
        <p:txBody>
          <a:bodyPr>
            <a:normAutofit/>
          </a:bodyPr>
          <a:lstStyle/>
          <a:p>
            <a:r>
              <a:rPr lang="en-US" sz="2400" b="1" dirty="0"/>
              <a:t>Dr. Benson Droti</a:t>
            </a:r>
          </a:p>
          <a:p>
            <a:r>
              <a:rPr lang="en-US" dirty="0"/>
              <a:t>World Health Organization</a:t>
            </a:r>
            <a:endParaRPr lang="en-US" sz="2400" dirty="0"/>
          </a:p>
          <a:p>
            <a:r>
              <a:rPr lang="en-US" dirty="0"/>
              <a:t>Regional Office for Africa</a:t>
            </a:r>
            <a:endParaRPr lang="en-GB" dirty="0"/>
          </a:p>
        </p:txBody>
      </p:sp>
      <p:pic>
        <p:nvPicPr>
          <p:cNvPr id="7" name="Picture 6">
            <a:extLst>
              <a:ext uri="{FF2B5EF4-FFF2-40B4-BE49-F238E27FC236}">
                <a16:creationId xmlns:a16="http://schemas.microsoft.com/office/drawing/2014/main" id="{624BF014-0B1A-4EB3-A3D8-2B73FA8AE99C}"/>
              </a:ext>
            </a:extLst>
          </p:cNvPr>
          <p:cNvPicPr>
            <a:picLocks noChangeAspect="1"/>
          </p:cNvPicPr>
          <p:nvPr/>
        </p:nvPicPr>
        <p:blipFill rotWithShape="1">
          <a:blip r:embed="rId2"/>
          <a:srcRect l="21274" r="686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A36AE2AC-D5D4-4600-A046-3BC0985245F4}"/>
              </a:ext>
            </a:extLst>
          </p:cNvPr>
          <p:cNvPicPr>
            <a:picLocks noChangeAspect="1"/>
          </p:cNvPicPr>
          <p:nvPr/>
        </p:nvPicPr>
        <p:blipFill>
          <a:blip r:embed="rId3"/>
          <a:stretch>
            <a:fillRect/>
          </a:stretch>
        </p:blipFill>
        <p:spPr>
          <a:xfrm>
            <a:off x="4493072" y="713652"/>
            <a:ext cx="2914650" cy="1200150"/>
          </a:xfrm>
          <a:prstGeom prst="rect">
            <a:avLst/>
          </a:prstGeom>
        </p:spPr>
      </p:pic>
      <p:pic>
        <p:nvPicPr>
          <p:cNvPr id="22" name="Picture 21">
            <a:extLst>
              <a:ext uri="{FF2B5EF4-FFF2-40B4-BE49-F238E27FC236}">
                <a16:creationId xmlns:a16="http://schemas.microsoft.com/office/drawing/2014/main" id="{6BEA1D42-B17D-4C76-AB60-C396D478FB69}"/>
              </a:ext>
            </a:extLst>
          </p:cNvPr>
          <p:cNvPicPr>
            <a:picLocks noChangeAspect="1"/>
          </p:cNvPicPr>
          <p:nvPr/>
        </p:nvPicPr>
        <p:blipFill>
          <a:blip r:embed="rId4"/>
          <a:stretch>
            <a:fillRect/>
          </a:stretch>
        </p:blipFill>
        <p:spPr>
          <a:xfrm>
            <a:off x="8231108" y="608877"/>
            <a:ext cx="3400425" cy="1304925"/>
          </a:xfrm>
          <a:prstGeom prst="rect">
            <a:avLst/>
          </a:prstGeom>
        </p:spPr>
      </p:pic>
    </p:spTree>
    <p:extLst>
      <p:ext uri="{BB962C8B-B14F-4D97-AF65-F5344CB8AC3E}">
        <p14:creationId xmlns:p14="http://schemas.microsoft.com/office/powerpoint/2010/main" val="1027452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FC2A6-CF09-F0F5-FA3B-8289E1D4561B}"/>
              </a:ext>
            </a:extLst>
          </p:cNvPr>
          <p:cNvSpPr>
            <a:spLocks noGrp="1"/>
          </p:cNvSpPr>
          <p:nvPr>
            <p:ph type="title"/>
          </p:nvPr>
        </p:nvSpPr>
        <p:spPr>
          <a:xfrm>
            <a:off x="0" y="18255"/>
            <a:ext cx="12192000" cy="776875"/>
          </a:xfrm>
        </p:spPr>
        <p:txBody>
          <a:bodyPr>
            <a:normAutofit/>
          </a:bodyPr>
          <a:lstStyle/>
          <a:p>
            <a:pPr algn="ctr"/>
            <a:r>
              <a:rPr lang="en-US" sz="3000" b="1" dirty="0">
                <a:solidFill>
                  <a:schemeClr val="accent2"/>
                </a:solidFill>
              </a:rPr>
              <a:t>Call for action</a:t>
            </a:r>
          </a:p>
        </p:txBody>
      </p:sp>
      <p:sp>
        <p:nvSpPr>
          <p:cNvPr id="3" name="Content Placeholder 2">
            <a:extLst>
              <a:ext uri="{FF2B5EF4-FFF2-40B4-BE49-F238E27FC236}">
                <a16:creationId xmlns:a16="http://schemas.microsoft.com/office/drawing/2014/main" id="{8424557D-5B47-60E6-E6C8-71C3DD2CAC41}"/>
              </a:ext>
            </a:extLst>
          </p:cNvPr>
          <p:cNvSpPr>
            <a:spLocks noGrp="1"/>
          </p:cNvSpPr>
          <p:nvPr>
            <p:ph idx="1"/>
          </p:nvPr>
        </p:nvSpPr>
        <p:spPr>
          <a:xfrm>
            <a:off x="520117" y="1152939"/>
            <a:ext cx="11406840" cy="5415641"/>
          </a:xfrm>
        </p:spPr>
        <p:txBody>
          <a:bodyPr>
            <a:normAutofit fontScale="85000" lnSpcReduction="20000"/>
          </a:bodyPr>
          <a:lstStyle/>
          <a:p>
            <a:pPr marL="514350" indent="-514350">
              <a:buFont typeface="+mj-lt"/>
              <a:buAutoNum type="arabicPeriod"/>
            </a:pPr>
            <a:r>
              <a:rPr lang="en-US" dirty="0"/>
              <a:t>Enhance communication on importance of death registration and reporting deaths and causes of deaths, especially at subnational, facility and community level</a:t>
            </a:r>
          </a:p>
          <a:p>
            <a:pPr marL="514350" indent="-514350">
              <a:buFont typeface="+mj-lt"/>
              <a:buAutoNum type="arabicPeriod"/>
            </a:pPr>
            <a:endParaRPr lang="en-US" dirty="0"/>
          </a:p>
          <a:p>
            <a:pPr marL="514350" indent="-514350">
              <a:buFont typeface="+mj-lt"/>
              <a:buAutoNum type="arabicPeriod"/>
            </a:pPr>
            <a:r>
              <a:rPr lang="en-US" dirty="0"/>
              <a:t>Review and update legal frameworks to improve death (and birth) registration and statistics</a:t>
            </a:r>
          </a:p>
          <a:p>
            <a:pPr marL="514350" indent="-514350">
              <a:buFont typeface="+mj-lt"/>
              <a:buAutoNum type="arabicPeriod"/>
            </a:pPr>
            <a:endParaRPr lang="en-US" dirty="0"/>
          </a:p>
          <a:p>
            <a:pPr marL="514350" indent="-514350">
              <a:buFont typeface="+mj-lt"/>
              <a:buAutoNum type="arabicPeriod"/>
            </a:pPr>
            <a:r>
              <a:rPr lang="en-US" dirty="0"/>
              <a:t>Enhance the central or leadership role of health ministries in the management of civil registration and vital statistics systems. </a:t>
            </a:r>
          </a:p>
          <a:p>
            <a:pPr marL="514350" indent="-514350">
              <a:buFont typeface="+mj-lt"/>
              <a:buAutoNum type="arabicPeriod"/>
            </a:pPr>
            <a:endParaRPr lang="en-US" dirty="0"/>
          </a:p>
          <a:p>
            <a:pPr marL="514350" indent="-514350">
              <a:buFont typeface="+mj-lt"/>
              <a:buAutoNum type="arabicPeriod"/>
            </a:pPr>
            <a:r>
              <a:rPr lang="en-US" dirty="0"/>
              <a:t>Ensure that strategic plans, policies and data architecture frameworks are up to date. </a:t>
            </a:r>
          </a:p>
          <a:p>
            <a:pPr marL="514350" indent="-514350">
              <a:buFont typeface="+mj-lt"/>
              <a:buAutoNum type="arabicPeriod"/>
            </a:pPr>
            <a:endParaRPr lang="en-US" dirty="0"/>
          </a:p>
          <a:p>
            <a:pPr marL="514350" indent="-514350">
              <a:buFont typeface="+mj-lt"/>
              <a:buAutoNum type="arabicPeriod"/>
            </a:pPr>
            <a:r>
              <a:rPr lang="en-US" dirty="0"/>
              <a:t>Enhance investments in civil registration and vital statistics systems</a:t>
            </a:r>
          </a:p>
          <a:p>
            <a:pPr marL="514350" indent="-514350">
              <a:buFont typeface="+mj-lt"/>
              <a:buAutoNum type="arabicPeriod"/>
            </a:pPr>
            <a:endParaRPr lang="en-US" dirty="0"/>
          </a:p>
          <a:p>
            <a:pPr marL="514350" indent="-514350">
              <a:buFont typeface="+mj-lt"/>
              <a:buAutoNum type="arabicPeriod"/>
            </a:pPr>
            <a:r>
              <a:rPr lang="en-US" dirty="0"/>
              <a:t>Ensure that work on mortality data by partners is harmonized and aligned with country priorities</a:t>
            </a:r>
          </a:p>
        </p:txBody>
      </p:sp>
    </p:spTree>
    <p:extLst>
      <p:ext uri="{BB962C8B-B14F-4D97-AF65-F5344CB8AC3E}">
        <p14:creationId xmlns:p14="http://schemas.microsoft.com/office/powerpoint/2010/main" val="461629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FC2A6-CF09-F0F5-FA3B-8289E1D4561B}"/>
              </a:ext>
            </a:extLst>
          </p:cNvPr>
          <p:cNvSpPr>
            <a:spLocks noGrp="1"/>
          </p:cNvSpPr>
          <p:nvPr>
            <p:ph type="title"/>
          </p:nvPr>
        </p:nvSpPr>
        <p:spPr>
          <a:xfrm>
            <a:off x="0" y="18255"/>
            <a:ext cx="12192000" cy="909397"/>
          </a:xfrm>
        </p:spPr>
        <p:txBody>
          <a:bodyPr>
            <a:normAutofit/>
          </a:bodyPr>
          <a:lstStyle/>
          <a:p>
            <a:pPr algn="ctr"/>
            <a:r>
              <a:rPr lang="en-US" sz="3000" b="1" dirty="0">
                <a:solidFill>
                  <a:schemeClr val="accent2"/>
                </a:solidFill>
              </a:rPr>
              <a:t>Call for action</a:t>
            </a:r>
          </a:p>
        </p:txBody>
      </p:sp>
      <p:sp>
        <p:nvSpPr>
          <p:cNvPr id="3" name="Content Placeholder 2">
            <a:extLst>
              <a:ext uri="{FF2B5EF4-FFF2-40B4-BE49-F238E27FC236}">
                <a16:creationId xmlns:a16="http://schemas.microsoft.com/office/drawing/2014/main" id="{8424557D-5B47-60E6-E6C8-71C3DD2CAC41}"/>
              </a:ext>
            </a:extLst>
          </p:cNvPr>
          <p:cNvSpPr>
            <a:spLocks noGrp="1"/>
          </p:cNvSpPr>
          <p:nvPr>
            <p:ph idx="1"/>
          </p:nvPr>
        </p:nvSpPr>
        <p:spPr>
          <a:xfrm>
            <a:off x="520117" y="1046922"/>
            <a:ext cx="11406840" cy="5521658"/>
          </a:xfrm>
        </p:spPr>
        <p:txBody>
          <a:bodyPr>
            <a:normAutofit fontScale="92500" lnSpcReduction="10000"/>
          </a:bodyPr>
          <a:lstStyle/>
          <a:p>
            <a:pPr marL="514350" indent="-514350">
              <a:buFont typeface="+mj-lt"/>
              <a:buAutoNum type="arabicPeriod" startAt="8"/>
            </a:pPr>
            <a:r>
              <a:rPr lang="en-US" dirty="0"/>
              <a:t>Leverage innovations in digital technology, including for harmonization or integration of systems, one-stop registration etc.</a:t>
            </a:r>
          </a:p>
          <a:p>
            <a:pPr marL="514350" indent="-514350">
              <a:buFont typeface="+mj-lt"/>
              <a:buAutoNum type="arabicPeriod" startAt="8"/>
            </a:pPr>
            <a:endParaRPr lang="en-US" dirty="0"/>
          </a:p>
          <a:p>
            <a:pPr marL="514350" indent="-514350">
              <a:buFont typeface="+mj-lt"/>
              <a:buAutoNum type="arabicPeriod" startAt="8"/>
            </a:pPr>
            <a:r>
              <a:rPr lang="en-US" dirty="0"/>
              <a:t>Implement medical certification and coding of causes of death in all facilities</a:t>
            </a:r>
          </a:p>
          <a:p>
            <a:pPr marL="514350" indent="-514350">
              <a:buFont typeface="+mj-lt"/>
              <a:buAutoNum type="arabicPeriod" startAt="8"/>
            </a:pPr>
            <a:endParaRPr lang="en-US" dirty="0"/>
          </a:p>
          <a:p>
            <a:pPr marL="514350" indent="-514350">
              <a:buFont typeface="+mj-lt"/>
              <a:buAutoNum type="arabicPeriod" startAt="8"/>
            </a:pPr>
            <a:r>
              <a:rPr lang="en-US" dirty="0"/>
              <a:t>Implement the verbal autopsy instrument in cases where there is no medical doctor</a:t>
            </a:r>
          </a:p>
          <a:p>
            <a:pPr marL="514350" indent="-514350">
              <a:buFont typeface="+mj-lt"/>
              <a:buAutoNum type="arabicPeriod" startAt="8"/>
            </a:pPr>
            <a:endParaRPr lang="en-US" dirty="0"/>
          </a:p>
          <a:p>
            <a:pPr marL="514350" indent="-514350">
              <a:buFont typeface="+mj-lt"/>
              <a:buAutoNum type="arabicPeriod" startAt="8"/>
            </a:pPr>
            <a:r>
              <a:rPr lang="en-US" dirty="0"/>
              <a:t>Improve systems and capacity for data analysis and use, especially at subnational and facility level </a:t>
            </a:r>
          </a:p>
          <a:p>
            <a:pPr marL="514350" indent="-514350">
              <a:buFont typeface="+mj-lt"/>
              <a:buAutoNum type="arabicPeriod" startAt="8"/>
            </a:pPr>
            <a:endParaRPr lang="en-US" dirty="0"/>
          </a:p>
          <a:p>
            <a:pPr marL="514350" indent="-514350">
              <a:buFont typeface="+mj-lt"/>
              <a:buAutoNum type="arabicPeriod" startAt="8"/>
            </a:pPr>
            <a:r>
              <a:rPr lang="en-US" dirty="0"/>
              <a:t>Establish a network of institutions to improve the reporting of deaths and the determination of causes of death</a:t>
            </a:r>
          </a:p>
        </p:txBody>
      </p:sp>
    </p:spTree>
    <p:extLst>
      <p:ext uri="{BB962C8B-B14F-4D97-AF65-F5344CB8AC3E}">
        <p14:creationId xmlns:p14="http://schemas.microsoft.com/office/powerpoint/2010/main" val="1577268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8">
            <a:extLst>
              <a:ext uri="{FF2B5EF4-FFF2-40B4-BE49-F238E27FC236}">
                <a16:creationId xmlns:a16="http://schemas.microsoft.com/office/drawing/2014/main" id="{C3862298-AF85-4572-BED3-52E573EB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10">
            <a:extLst>
              <a:ext uri="{FF2B5EF4-FFF2-40B4-BE49-F238E27FC236}">
                <a16:creationId xmlns:a16="http://schemas.microsoft.com/office/drawing/2014/main" id="{7BE265E6-D012-42B3-A7DE-C8FEED40DB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24917" y="3131936"/>
            <a:ext cx="1240640" cy="1240638"/>
          </a:xfrm>
          <a:prstGeom prst="ellipse">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12">
            <a:extLst>
              <a:ext uri="{FF2B5EF4-FFF2-40B4-BE49-F238E27FC236}">
                <a16:creationId xmlns:a16="http://schemas.microsoft.com/office/drawing/2014/main" id="{6EB9A5AE-0A9C-4EB1-9569-A44D89EFC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70306" y="4546924"/>
            <a:ext cx="2369988" cy="2311077"/>
          </a:xfrm>
          <a:custGeom>
            <a:avLst/>
            <a:gdLst>
              <a:gd name="connsiteX0" fmla="*/ 0 w 2369988"/>
              <a:gd name="connsiteY0" fmla="*/ 0 h 2311077"/>
              <a:gd name="connsiteX1" fmla="*/ 1128071 w 2369988"/>
              <a:gd name="connsiteY1" fmla="*/ 0 h 2311077"/>
              <a:gd name="connsiteX2" fmla="*/ 1157716 w 2369988"/>
              <a:gd name="connsiteY2" fmla="*/ 128440 h 2311077"/>
              <a:gd name="connsiteX3" fmla="*/ 2316462 w 2369988"/>
              <a:gd name="connsiteY3" fmla="*/ 2257392 h 2311077"/>
              <a:gd name="connsiteX4" fmla="*/ 2369988 w 2369988"/>
              <a:gd name="connsiteY4" fmla="*/ 2311077 h 2311077"/>
              <a:gd name="connsiteX5" fmla="*/ 957894 w 2369988"/>
              <a:gd name="connsiteY5" fmla="*/ 2311077 h 2311077"/>
              <a:gd name="connsiteX6" fmla="*/ 777804 w 2369988"/>
              <a:gd name="connsiteY6" fmla="*/ 2040997 h 2311077"/>
              <a:gd name="connsiteX7" fmla="*/ 19614 w 2369988"/>
              <a:gd name="connsiteY7" fmla="*/ 109827 h 231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9988" h="2311077">
                <a:moveTo>
                  <a:pt x="0" y="0"/>
                </a:moveTo>
                <a:lnTo>
                  <a:pt x="1128071" y="0"/>
                </a:lnTo>
                <a:lnTo>
                  <a:pt x="1157716" y="128440"/>
                </a:lnTo>
                <a:cubicBezTo>
                  <a:pt x="1365270" y="935139"/>
                  <a:pt x="1769588" y="1662859"/>
                  <a:pt x="2316462" y="2257392"/>
                </a:cubicBezTo>
                <a:lnTo>
                  <a:pt x="2369988" y="2311077"/>
                </a:lnTo>
                <a:lnTo>
                  <a:pt x="957894" y="2311077"/>
                </a:lnTo>
                <a:lnTo>
                  <a:pt x="777804" y="2040997"/>
                </a:lnTo>
                <a:cubicBezTo>
                  <a:pt x="421651" y="1454849"/>
                  <a:pt x="161627" y="803832"/>
                  <a:pt x="19614" y="109827"/>
                </a:cubicBezTo>
                <a:close/>
              </a:path>
            </a:pathLst>
          </a:custGeom>
          <a:solidFill>
            <a:schemeClr val="tx1">
              <a:lumMod val="50000"/>
              <a:lumOff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Logo&#10;&#10;Description automatically generated">
            <a:extLst>
              <a:ext uri="{FF2B5EF4-FFF2-40B4-BE49-F238E27FC236}">
                <a16:creationId xmlns:a16="http://schemas.microsoft.com/office/drawing/2014/main" id="{9949DBF7-D8C4-42EB-9EE9-7A7DFBF0FAED}"/>
              </a:ext>
            </a:extLst>
          </p:cNvPr>
          <p:cNvPicPr>
            <a:picLocks noChangeAspect="1"/>
          </p:cNvPicPr>
          <p:nvPr/>
        </p:nvPicPr>
        <p:blipFill>
          <a:blip r:embed="rId2">
            <a:duotone>
              <a:prstClr val="black"/>
              <a:prstClr val="white"/>
            </a:duotone>
          </a:blip>
          <a:stretch>
            <a:fillRect/>
          </a:stretch>
        </p:blipFill>
        <p:spPr>
          <a:xfrm>
            <a:off x="4324350" y="2265757"/>
            <a:ext cx="6896376" cy="2326487"/>
          </a:xfrm>
          <a:prstGeom prst="rect">
            <a:avLst/>
          </a:prstGeom>
        </p:spPr>
      </p:pic>
    </p:spTree>
    <p:extLst>
      <p:ext uri="{BB962C8B-B14F-4D97-AF65-F5344CB8AC3E}">
        <p14:creationId xmlns:p14="http://schemas.microsoft.com/office/powerpoint/2010/main" val="937507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527FCEA-6143-4C5E-8C45-8AC9237AD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A9F23AD-7A55-49F3-A3EC-743F47F36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6741849" cy="5897880"/>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Map&#10;&#10;Description automatically generated">
            <a:extLst>
              <a:ext uri="{FF2B5EF4-FFF2-40B4-BE49-F238E27FC236}">
                <a16:creationId xmlns:a16="http://schemas.microsoft.com/office/drawing/2014/main" id="{624BF014-0B1A-4EB3-A3D8-2B73FA8AE99C}"/>
              </a:ext>
            </a:extLst>
          </p:cNvPr>
          <p:cNvPicPr>
            <a:picLocks noChangeAspect="1"/>
          </p:cNvPicPr>
          <p:nvPr/>
        </p:nvPicPr>
        <p:blipFill rotWithShape="1">
          <a:blip r:embed="rId2"/>
          <a:srcRect l="21274" r="6862"/>
          <a:stretch/>
        </p:blipFill>
        <p:spPr>
          <a:xfrm>
            <a:off x="477012" y="451239"/>
            <a:ext cx="3973309" cy="5897880"/>
          </a:xfrm>
          <a:prstGeom prst="rect">
            <a:avLst/>
          </a:prstGeom>
        </p:spPr>
      </p:pic>
      <p:sp>
        <p:nvSpPr>
          <p:cNvPr id="31" name="Rectangle 30">
            <a:extLst>
              <a:ext uri="{FF2B5EF4-FFF2-40B4-BE49-F238E27FC236}">
                <a16:creationId xmlns:a16="http://schemas.microsoft.com/office/drawing/2014/main" id="{D7D9F91F-72C9-4DB9-ABD0-A8180D826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48006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E016956-CE9F-4946-8834-A8BC3529D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60367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Map&#10;&#10;Description automatically generated">
            <a:extLst>
              <a:ext uri="{FF2B5EF4-FFF2-40B4-BE49-F238E27FC236}">
                <a16:creationId xmlns:a16="http://schemas.microsoft.com/office/drawing/2014/main" id="{E96CB174-0B78-4A31-9EAA-4125AA18FE13}"/>
              </a:ext>
            </a:extLst>
          </p:cNvPr>
          <p:cNvPicPr>
            <a:picLocks noChangeAspect="1"/>
          </p:cNvPicPr>
          <p:nvPr/>
        </p:nvPicPr>
        <p:blipFill rotWithShape="1">
          <a:blip r:embed="rId2"/>
          <a:srcRect l="21274" r="6862"/>
          <a:stretch/>
        </p:blipFill>
        <p:spPr>
          <a:xfrm>
            <a:off x="4120055" y="451239"/>
            <a:ext cx="3260023" cy="5897880"/>
          </a:xfrm>
          <a:prstGeom prst="rect">
            <a:avLst/>
          </a:prstGeom>
        </p:spPr>
      </p:pic>
      <p:pic>
        <p:nvPicPr>
          <p:cNvPr id="2" name="Picture 1">
            <a:extLst>
              <a:ext uri="{FF2B5EF4-FFF2-40B4-BE49-F238E27FC236}">
                <a16:creationId xmlns:a16="http://schemas.microsoft.com/office/drawing/2014/main" id="{8A551155-118D-408A-B626-9634FD46FDFE}"/>
              </a:ext>
            </a:extLst>
          </p:cNvPr>
          <p:cNvPicPr>
            <a:picLocks noChangeAspect="1"/>
          </p:cNvPicPr>
          <p:nvPr/>
        </p:nvPicPr>
        <p:blipFill>
          <a:blip r:embed="rId3"/>
          <a:stretch>
            <a:fillRect/>
          </a:stretch>
        </p:blipFill>
        <p:spPr>
          <a:xfrm>
            <a:off x="8355041" y="2721284"/>
            <a:ext cx="2656188" cy="398341"/>
          </a:xfrm>
          <a:prstGeom prst="rect">
            <a:avLst/>
          </a:prstGeom>
        </p:spPr>
      </p:pic>
      <p:pic>
        <p:nvPicPr>
          <p:cNvPr id="3" name="Picture 2">
            <a:extLst>
              <a:ext uri="{FF2B5EF4-FFF2-40B4-BE49-F238E27FC236}">
                <a16:creationId xmlns:a16="http://schemas.microsoft.com/office/drawing/2014/main" id="{A3627542-7EE4-4F0B-ADB4-4325DF4BDF03}"/>
              </a:ext>
            </a:extLst>
          </p:cNvPr>
          <p:cNvPicPr>
            <a:picLocks noChangeAspect="1"/>
          </p:cNvPicPr>
          <p:nvPr/>
        </p:nvPicPr>
        <p:blipFill>
          <a:blip r:embed="rId4"/>
          <a:stretch>
            <a:fillRect/>
          </a:stretch>
        </p:blipFill>
        <p:spPr>
          <a:xfrm>
            <a:off x="9827011" y="5179457"/>
            <a:ext cx="1034893" cy="349303"/>
          </a:xfrm>
          <a:prstGeom prst="rect">
            <a:avLst/>
          </a:prstGeom>
        </p:spPr>
      </p:pic>
      <p:pic>
        <p:nvPicPr>
          <p:cNvPr id="4" name="Picture 3">
            <a:extLst>
              <a:ext uri="{FF2B5EF4-FFF2-40B4-BE49-F238E27FC236}">
                <a16:creationId xmlns:a16="http://schemas.microsoft.com/office/drawing/2014/main" id="{D3BFC554-EEE8-4BC9-83E6-50F6AC07FF47}"/>
              </a:ext>
            </a:extLst>
          </p:cNvPr>
          <p:cNvPicPr>
            <a:picLocks noChangeAspect="1"/>
          </p:cNvPicPr>
          <p:nvPr/>
        </p:nvPicPr>
        <p:blipFill>
          <a:blip r:embed="rId5"/>
          <a:stretch>
            <a:fillRect/>
          </a:stretch>
        </p:blipFill>
        <p:spPr>
          <a:xfrm>
            <a:off x="8430935" y="3909343"/>
            <a:ext cx="1936895" cy="379671"/>
          </a:xfrm>
          <a:prstGeom prst="rect">
            <a:avLst/>
          </a:prstGeom>
        </p:spPr>
      </p:pic>
      <p:pic>
        <p:nvPicPr>
          <p:cNvPr id="6" name="Picture 5">
            <a:extLst>
              <a:ext uri="{FF2B5EF4-FFF2-40B4-BE49-F238E27FC236}">
                <a16:creationId xmlns:a16="http://schemas.microsoft.com/office/drawing/2014/main" id="{1700E5A7-DD49-42F7-A251-7A3ABDAF0828}"/>
              </a:ext>
            </a:extLst>
          </p:cNvPr>
          <p:cNvPicPr>
            <a:picLocks noChangeAspect="1"/>
          </p:cNvPicPr>
          <p:nvPr/>
        </p:nvPicPr>
        <p:blipFill>
          <a:blip r:embed="rId6"/>
          <a:stretch>
            <a:fillRect/>
          </a:stretch>
        </p:blipFill>
        <p:spPr>
          <a:xfrm>
            <a:off x="9461361" y="2117892"/>
            <a:ext cx="725930" cy="421054"/>
          </a:xfrm>
          <a:prstGeom prst="rect">
            <a:avLst/>
          </a:prstGeom>
        </p:spPr>
      </p:pic>
      <p:pic>
        <p:nvPicPr>
          <p:cNvPr id="8" name="Picture 7">
            <a:extLst>
              <a:ext uri="{FF2B5EF4-FFF2-40B4-BE49-F238E27FC236}">
                <a16:creationId xmlns:a16="http://schemas.microsoft.com/office/drawing/2014/main" id="{B6BA8FC1-072E-4075-9824-9F5CEEAF8F21}"/>
              </a:ext>
            </a:extLst>
          </p:cNvPr>
          <p:cNvPicPr>
            <a:picLocks noChangeAspect="1"/>
          </p:cNvPicPr>
          <p:nvPr/>
        </p:nvPicPr>
        <p:blipFill>
          <a:blip r:embed="rId7"/>
          <a:stretch>
            <a:fillRect/>
          </a:stretch>
        </p:blipFill>
        <p:spPr>
          <a:xfrm>
            <a:off x="10367831" y="1489362"/>
            <a:ext cx="940529" cy="420252"/>
          </a:xfrm>
          <a:prstGeom prst="rect">
            <a:avLst/>
          </a:prstGeom>
        </p:spPr>
      </p:pic>
      <p:pic>
        <p:nvPicPr>
          <p:cNvPr id="9" name="Picture 8">
            <a:extLst>
              <a:ext uri="{FF2B5EF4-FFF2-40B4-BE49-F238E27FC236}">
                <a16:creationId xmlns:a16="http://schemas.microsoft.com/office/drawing/2014/main" id="{C50BF4B6-953B-41BA-B79C-01EA883B57D4}"/>
              </a:ext>
            </a:extLst>
          </p:cNvPr>
          <p:cNvPicPr>
            <a:picLocks noChangeAspect="1"/>
          </p:cNvPicPr>
          <p:nvPr/>
        </p:nvPicPr>
        <p:blipFill>
          <a:blip r:embed="rId8"/>
          <a:stretch>
            <a:fillRect/>
          </a:stretch>
        </p:blipFill>
        <p:spPr>
          <a:xfrm>
            <a:off x="8093363" y="5091848"/>
            <a:ext cx="1228229" cy="469776"/>
          </a:xfrm>
          <a:prstGeom prst="rect">
            <a:avLst/>
          </a:prstGeom>
        </p:spPr>
      </p:pic>
      <p:pic>
        <p:nvPicPr>
          <p:cNvPr id="10" name="Picture 9">
            <a:extLst>
              <a:ext uri="{FF2B5EF4-FFF2-40B4-BE49-F238E27FC236}">
                <a16:creationId xmlns:a16="http://schemas.microsoft.com/office/drawing/2014/main" id="{18291BB5-2681-4B0D-BE06-1F0A51408012}"/>
              </a:ext>
            </a:extLst>
          </p:cNvPr>
          <p:cNvPicPr>
            <a:picLocks noChangeAspect="1"/>
          </p:cNvPicPr>
          <p:nvPr/>
        </p:nvPicPr>
        <p:blipFill>
          <a:blip r:embed="rId9"/>
          <a:stretch>
            <a:fillRect/>
          </a:stretch>
        </p:blipFill>
        <p:spPr>
          <a:xfrm>
            <a:off x="9827011" y="4481126"/>
            <a:ext cx="1332419" cy="383075"/>
          </a:xfrm>
          <a:prstGeom prst="rect">
            <a:avLst/>
          </a:prstGeom>
        </p:spPr>
      </p:pic>
      <p:pic>
        <p:nvPicPr>
          <p:cNvPr id="11" name="Picture 10">
            <a:extLst>
              <a:ext uri="{FF2B5EF4-FFF2-40B4-BE49-F238E27FC236}">
                <a16:creationId xmlns:a16="http://schemas.microsoft.com/office/drawing/2014/main" id="{30E6404D-527F-47A0-BC19-14D9F07DBAF3}"/>
              </a:ext>
            </a:extLst>
          </p:cNvPr>
          <p:cNvPicPr>
            <a:picLocks noChangeAspect="1"/>
          </p:cNvPicPr>
          <p:nvPr/>
        </p:nvPicPr>
        <p:blipFill>
          <a:blip r:embed="rId10"/>
          <a:stretch>
            <a:fillRect/>
          </a:stretch>
        </p:blipFill>
        <p:spPr>
          <a:xfrm>
            <a:off x="7837157" y="2050510"/>
            <a:ext cx="1394598" cy="514708"/>
          </a:xfrm>
          <a:prstGeom prst="rect">
            <a:avLst/>
          </a:prstGeom>
        </p:spPr>
      </p:pic>
      <p:pic>
        <p:nvPicPr>
          <p:cNvPr id="15" name="Picture 14">
            <a:extLst>
              <a:ext uri="{FF2B5EF4-FFF2-40B4-BE49-F238E27FC236}">
                <a16:creationId xmlns:a16="http://schemas.microsoft.com/office/drawing/2014/main" id="{2B9E1DB8-8EAE-409D-85AC-CCACE75A18E5}"/>
              </a:ext>
            </a:extLst>
          </p:cNvPr>
          <p:cNvPicPr>
            <a:picLocks noChangeAspect="1"/>
          </p:cNvPicPr>
          <p:nvPr/>
        </p:nvPicPr>
        <p:blipFill>
          <a:blip r:embed="rId11"/>
          <a:stretch>
            <a:fillRect/>
          </a:stretch>
        </p:blipFill>
        <p:spPr>
          <a:xfrm>
            <a:off x="7821923" y="1358116"/>
            <a:ext cx="2309979" cy="691844"/>
          </a:xfrm>
          <a:prstGeom prst="rect">
            <a:avLst/>
          </a:prstGeom>
        </p:spPr>
      </p:pic>
      <p:pic>
        <p:nvPicPr>
          <p:cNvPr id="16" name="Picture 15">
            <a:extLst>
              <a:ext uri="{FF2B5EF4-FFF2-40B4-BE49-F238E27FC236}">
                <a16:creationId xmlns:a16="http://schemas.microsoft.com/office/drawing/2014/main" id="{D6D67CAB-AD76-4308-85DB-555B9E4C8A9B}"/>
              </a:ext>
            </a:extLst>
          </p:cNvPr>
          <p:cNvPicPr>
            <a:picLocks noChangeAspect="1"/>
          </p:cNvPicPr>
          <p:nvPr/>
        </p:nvPicPr>
        <p:blipFill>
          <a:blip r:embed="rId12"/>
          <a:stretch>
            <a:fillRect/>
          </a:stretch>
        </p:blipFill>
        <p:spPr>
          <a:xfrm>
            <a:off x="10588981" y="1933558"/>
            <a:ext cx="844496" cy="746183"/>
          </a:xfrm>
          <a:prstGeom prst="rect">
            <a:avLst/>
          </a:prstGeom>
        </p:spPr>
      </p:pic>
      <p:pic>
        <p:nvPicPr>
          <p:cNvPr id="18" name="Picture 17">
            <a:extLst>
              <a:ext uri="{FF2B5EF4-FFF2-40B4-BE49-F238E27FC236}">
                <a16:creationId xmlns:a16="http://schemas.microsoft.com/office/drawing/2014/main" id="{4E451EF9-E6E0-4A0B-9DCB-775C277B8C17}"/>
              </a:ext>
            </a:extLst>
          </p:cNvPr>
          <p:cNvPicPr>
            <a:picLocks noChangeAspect="1"/>
          </p:cNvPicPr>
          <p:nvPr/>
        </p:nvPicPr>
        <p:blipFill>
          <a:blip r:embed="rId13"/>
          <a:stretch>
            <a:fillRect/>
          </a:stretch>
        </p:blipFill>
        <p:spPr>
          <a:xfrm>
            <a:off x="7894144" y="808821"/>
            <a:ext cx="2119488" cy="519059"/>
          </a:xfrm>
          <a:prstGeom prst="rect">
            <a:avLst/>
          </a:prstGeom>
        </p:spPr>
      </p:pic>
      <p:pic>
        <p:nvPicPr>
          <p:cNvPr id="19" name="Picture 18">
            <a:extLst>
              <a:ext uri="{FF2B5EF4-FFF2-40B4-BE49-F238E27FC236}">
                <a16:creationId xmlns:a16="http://schemas.microsoft.com/office/drawing/2014/main" id="{CEB35E08-E0A1-4AD5-B890-AE717BE8B215}"/>
              </a:ext>
            </a:extLst>
          </p:cNvPr>
          <p:cNvPicPr>
            <a:picLocks noChangeAspect="1"/>
          </p:cNvPicPr>
          <p:nvPr/>
        </p:nvPicPr>
        <p:blipFill>
          <a:blip r:embed="rId14"/>
          <a:stretch>
            <a:fillRect/>
          </a:stretch>
        </p:blipFill>
        <p:spPr>
          <a:xfrm>
            <a:off x="10131902" y="856135"/>
            <a:ext cx="1065681" cy="405974"/>
          </a:xfrm>
          <a:prstGeom prst="rect">
            <a:avLst/>
          </a:prstGeom>
        </p:spPr>
      </p:pic>
      <p:pic>
        <p:nvPicPr>
          <p:cNvPr id="5" name="Picture 4">
            <a:extLst>
              <a:ext uri="{FF2B5EF4-FFF2-40B4-BE49-F238E27FC236}">
                <a16:creationId xmlns:a16="http://schemas.microsoft.com/office/drawing/2014/main" id="{2A52C0C0-0D93-4812-ACED-5ABFA30A532D}"/>
              </a:ext>
            </a:extLst>
          </p:cNvPr>
          <p:cNvPicPr>
            <a:picLocks noChangeAspect="1"/>
          </p:cNvPicPr>
          <p:nvPr/>
        </p:nvPicPr>
        <p:blipFill>
          <a:blip r:embed="rId15"/>
          <a:stretch>
            <a:fillRect/>
          </a:stretch>
        </p:blipFill>
        <p:spPr>
          <a:xfrm>
            <a:off x="7935642" y="4445080"/>
            <a:ext cx="1281520" cy="420576"/>
          </a:xfrm>
          <a:prstGeom prst="rect">
            <a:avLst/>
          </a:prstGeom>
        </p:spPr>
      </p:pic>
    </p:spTree>
    <p:extLst>
      <p:ext uri="{BB962C8B-B14F-4D97-AF65-F5344CB8AC3E}">
        <p14:creationId xmlns:p14="http://schemas.microsoft.com/office/powerpoint/2010/main" val="642096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A440A-985F-436B-923C-FE7F03786B32}"/>
              </a:ext>
            </a:extLst>
          </p:cNvPr>
          <p:cNvSpPr>
            <a:spLocks noGrp="1"/>
          </p:cNvSpPr>
          <p:nvPr>
            <p:ph type="title"/>
          </p:nvPr>
        </p:nvSpPr>
        <p:spPr/>
        <p:txBody>
          <a:bodyPr>
            <a:normAutofit/>
          </a:bodyPr>
          <a:lstStyle/>
          <a:p>
            <a:r>
              <a:rPr lang="en-US" sz="3000" b="1" dirty="0">
                <a:solidFill>
                  <a:schemeClr val="accent2"/>
                </a:solidFill>
              </a:rPr>
              <a:t>Outline</a:t>
            </a:r>
            <a:endParaRPr lang="en-GB" sz="3000" b="1" dirty="0">
              <a:solidFill>
                <a:schemeClr val="accent2"/>
              </a:solidFill>
            </a:endParaRPr>
          </a:p>
        </p:txBody>
      </p:sp>
      <p:sp>
        <p:nvSpPr>
          <p:cNvPr id="3" name="Content Placeholder 2">
            <a:extLst>
              <a:ext uri="{FF2B5EF4-FFF2-40B4-BE49-F238E27FC236}">
                <a16:creationId xmlns:a16="http://schemas.microsoft.com/office/drawing/2014/main" id="{80745EDA-0164-439F-9B2B-FB0DC1A8807D}"/>
              </a:ext>
            </a:extLst>
          </p:cNvPr>
          <p:cNvSpPr>
            <a:spLocks noGrp="1"/>
          </p:cNvSpPr>
          <p:nvPr>
            <p:ph idx="1"/>
          </p:nvPr>
        </p:nvSpPr>
        <p:spPr>
          <a:xfrm>
            <a:off x="838200" y="1563757"/>
            <a:ext cx="10515600" cy="4613206"/>
          </a:xfrm>
        </p:spPr>
        <p:txBody>
          <a:bodyPr>
            <a:normAutofit/>
          </a:bodyPr>
          <a:lstStyle/>
          <a:p>
            <a:r>
              <a:rPr lang="en-GB" dirty="0"/>
              <a:t>Why it is important to improve the reporting of deaths and causes of death</a:t>
            </a:r>
          </a:p>
          <a:p>
            <a:endParaRPr lang="en-GB" dirty="0"/>
          </a:p>
          <a:p>
            <a:r>
              <a:rPr lang="en-GB" dirty="0"/>
              <a:t>What is the current status of death registration and cause of death information in Africa</a:t>
            </a:r>
          </a:p>
          <a:p>
            <a:endParaRPr lang="en-GB" dirty="0"/>
          </a:p>
          <a:p>
            <a:r>
              <a:rPr lang="en-GB" dirty="0"/>
              <a:t>What are the issues and challenges affecting death registration and cause of death information</a:t>
            </a:r>
          </a:p>
          <a:p>
            <a:pPr lvl="1">
              <a:buFont typeface="Calibri" panose="020F0502020204030204" pitchFamily="34" charset="0"/>
              <a:buChar char="─"/>
            </a:pPr>
            <a:endParaRPr lang="en-GB" dirty="0"/>
          </a:p>
          <a:p>
            <a:r>
              <a:rPr lang="en-GB" dirty="0"/>
              <a:t>Call to action</a:t>
            </a:r>
          </a:p>
        </p:txBody>
      </p:sp>
    </p:spTree>
    <p:extLst>
      <p:ext uri="{BB962C8B-B14F-4D97-AF65-F5344CB8AC3E}">
        <p14:creationId xmlns:p14="http://schemas.microsoft.com/office/powerpoint/2010/main" val="3817951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4824B-E920-4B3B-98B6-18FEC605AFE8}"/>
              </a:ext>
            </a:extLst>
          </p:cNvPr>
          <p:cNvSpPr>
            <a:spLocks noGrp="1"/>
          </p:cNvSpPr>
          <p:nvPr>
            <p:ph type="title"/>
          </p:nvPr>
        </p:nvSpPr>
        <p:spPr/>
        <p:txBody>
          <a:bodyPr>
            <a:normAutofit fontScale="90000"/>
          </a:bodyPr>
          <a:lstStyle/>
          <a:p>
            <a:r>
              <a:rPr lang="en-US" dirty="0"/>
              <a:t>Why it is important to improve the reporting of deaths and causes of death</a:t>
            </a:r>
            <a:br>
              <a:rPr lang="en-US" dirty="0"/>
            </a:br>
            <a:endParaRPr lang="en-US" dirty="0"/>
          </a:p>
        </p:txBody>
      </p:sp>
      <p:sp>
        <p:nvSpPr>
          <p:cNvPr id="4" name="TextBox 3">
            <a:extLst>
              <a:ext uri="{FF2B5EF4-FFF2-40B4-BE49-F238E27FC236}">
                <a16:creationId xmlns:a16="http://schemas.microsoft.com/office/drawing/2014/main" id="{8184F394-1C20-4001-BAED-D12160E30E59}"/>
              </a:ext>
            </a:extLst>
          </p:cNvPr>
          <p:cNvSpPr txBox="1"/>
          <p:nvPr/>
        </p:nvSpPr>
        <p:spPr>
          <a:xfrm>
            <a:off x="0" y="1635547"/>
            <a:ext cx="7878649" cy="4401205"/>
          </a:xfrm>
          <a:prstGeom prst="rect">
            <a:avLst/>
          </a:prstGeom>
          <a:noFill/>
        </p:spPr>
        <p:txBody>
          <a:bodyPr wrap="square" rtlCol="0">
            <a:spAutoFit/>
          </a:bodyPr>
          <a:lstStyle/>
          <a:p>
            <a:pPr marL="285750" indent="-285750">
              <a:buFont typeface="Wingdings" pitchFamily="2" charset="2"/>
              <a:buChar char="ü"/>
            </a:pPr>
            <a:r>
              <a:rPr lang="en-GB" sz="2000" b="1" dirty="0">
                <a:latin typeface="Georgia" panose="02040502050405020303" pitchFamily="18" charset="0"/>
                <a:cs typeface="Arial"/>
              </a:rPr>
              <a:t>Registration of deaths:</a:t>
            </a:r>
          </a:p>
          <a:p>
            <a:pPr marL="800100" lvl="1" indent="-342900">
              <a:buFont typeface="Calibri" panose="020F0502020204030204" pitchFamily="34" charset="0"/>
              <a:buChar char="─"/>
            </a:pPr>
            <a:r>
              <a:rPr lang="en-US" sz="2000" dirty="0">
                <a:latin typeface="Georgia" panose="02040502050405020303" pitchFamily="18" charset="0"/>
                <a:cs typeface="Arial"/>
              </a:rPr>
              <a:t>Provide legal identity and citizenship, especially to those whose parents are deceased</a:t>
            </a:r>
          </a:p>
          <a:p>
            <a:pPr marL="800100" lvl="1" indent="-342900">
              <a:buFont typeface="Calibri" panose="020F0502020204030204" pitchFamily="34" charset="0"/>
              <a:buChar char="─"/>
            </a:pPr>
            <a:endParaRPr lang="en-US" sz="2000" dirty="0">
              <a:latin typeface="Georgia" panose="02040502050405020303" pitchFamily="18" charset="0"/>
              <a:cs typeface="Arial"/>
            </a:endParaRPr>
          </a:p>
          <a:p>
            <a:pPr marL="800100" lvl="1" indent="-342900">
              <a:buFont typeface="Calibri" panose="020F0502020204030204" pitchFamily="34" charset="0"/>
              <a:buChar char="─"/>
            </a:pPr>
            <a:r>
              <a:rPr lang="en-US" sz="2000" dirty="0">
                <a:latin typeface="Georgia" panose="02040502050405020303" pitchFamily="18" charset="0"/>
                <a:cs typeface="Arial"/>
              </a:rPr>
              <a:t>Update administrative registers, such as:</a:t>
            </a:r>
          </a:p>
          <a:p>
            <a:pPr marL="1257300" lvl="2" indent="-342900">
              <a:buFont typeface="Wingdings" panose="05000000000000000000" pitchFamily="2" charset="2"/>
              <a:buChar char="v"/>
            </a:pPr>
            <a:r>
              <a:rPr lang="en-US" sz="2000" dirty="0">
                <a:latin typeface="Georgia" panose="02040502050405020303" pitchFamily="18" charset="0"/>
                <a:cs typeface="Arial"/>
              </a:rPr>
              <a:t>National identity management system, </a:t>
            </a:r>
          </a:p>
          <a:p>
            <a:pPr marL="1257300" lvl="2" indent="-342900">
              <a:buFont typeface="Wingdings" panose="05000000000000000000" pitchFamily="2" charset="2"/>
              <a:buChar char="v"/>
            </a:pPr>
            <a:r>
              <a:rPr lang="en-US" sz="2000" dirty="0">
                <a:latin typeface="Georgia" panose="02040502050405020303" pitchFamily="18" charset="0"/>
                <a:cs typeface="Arial"/>
              </a:rPr>
              <a:t>Electoral roll, </a:t>
            </a:r>
          </a:p>
          <a:p>
            <a:pPr marL="1257300" lvl="2" indent="-342900">
              <a:buFont typeface="Wingdings" panose="05000000000000000000" pitchFamily="2" charset="2"/>
              <a:buChar char="v"/>
            </a:pPr>
            <a:r>
              <a:rPr lang="en-US" sz="2000" dirty="0">
                <a:latin typeface="Georgia" panose="02040502050405020303" pitchFamily="18" charset="0"/>
                <a:cs typeface="Arial"/>
              </a:rPr>
              <a:t>Population register </a:t>
            </a:r>
          </a:p>
          <a:p>
            <a:pPr marL="1257300" lvl="2" indent="-342900">
              <a:buFont typeface="Wingdings" panose="05000000000000000000" pitchFamily="2" charset="2"/>
              <a:buChar char="v"/>
            </a:pPr>
            <a:r>
              <a:rPr lang="en-US" sz="2000" dirty="0">
                <a:latin typeface="Georgia" panose="02040502050405020303" pitchFamily="18" charset="0"/>
                <a:cs typeface="Arial"/>
              </a:rPr>
              <a:t>Various social security and welfare registers</a:t>
            </a:r>
          </a:p>
          <a:p>
            <a:pPr marL="800100" lvl="1" indent="-342900">
              <a:buFont typeface="Calibri" panose="020F0502020204030204" pitchFamily="34" charset="0"/>
              <a:buChar char="─"/>
            </a:pPr>
            <a:endParaRPr lang="en-GB" sz="2000" dirty="0">
              <a:latin typeface="Georgia" panose="02040502050405020303" pitchFamily="18" charset="0"/>
              <a:cs typeface="Arial"/>
            </a:endParaRPr>
          </a:p>
          <a:p>
            <a:pPr marL="285750" indent="-285750">
              <a:buFont typeface="Wingdings" pitchFamily="2" charset="2"/>
              <a:buChar char="ü"/>
            </a:pPr>
            <a:r>
              <a:rPr lang="en-GB" sz="2000" b="1" dirty="0">
                <a:latin typeface="Georgia" panose="02040502050405020303" pitchFamily="18" charset="0"/>
                <a:cs typeface="Arial"/>
              </a:rPr>
              <a:t>Social proposes: </a:t>
            </a:r>
          </a:p>
          <a:p>
            <a:pPr marL="800100" lvl="1" indent="-342900">
              <a:buFont typeface="Calibri" panose="020F0502020204030204" pitchFamily="34" charset="0"/>
              <a:buChar char="─"/>
            </a:pPr>
            <a:r>
              <a:rPr lang="en-GB" sz="2000" dirty="0">
                <a:latin typeface="Georgia" panose="02040502050405020303" pitchFamily="18" charset="0"/>
                <a:cs typeface="Arial"/>
              </a:rPr>
              <a:t>Legal document for burial</a:t>
            </a:r>
          </a:p>
          <a:p>
            <a:pPr marL="800100" lvl="1" indent="-342900">
              <a:buFont typeface="Calibri" panose="020F0502020204030204" pitchFamily="34" charset="0"/>
              <a:buChar char="─"/>
            </a:pPr>
            <a:r>
              <a:rPr lang="en-GB" sz="2000" dirty="0">
                <a:latin typeface="Georgia" panose="02040502050405020303" pitchFamily="18" charset="0"/>
                <a:cs typeface="Arial"/>
              </a:rPr>
              <a:t>Processing insurance</a:t>
            </a:r>
          </a:p>
          <a:p>
            <a:pPr marL="800100" lvl="1" indent="-342900">
              <a:buFont typeface="Calibri" panose="020F0502020204030204" pitchFamily="34" charset="0"/>
              <a:buChar char="─"/>
            </a:pPr>
            <a:r>
              <a:rPr lang="en-GB" sz="2000" dirty="0">
                <a:latin typeface="Georgia" panose="02040502050405020303" pitchFamily="18" charset="0"/>
                <a:cs typeface="Arial"/>
              </a:rPr>
              <a:t>Processing inheritance and settlements.</a:t>
            </a:r>
            <a:endParaRPr lang="en-GB" dirty="0">
              <a:latin typeface="Georgia" panose="02040502050405020303" pitchFamily="18" charset="0"/>
              <a:cs typeface="Arial"/>
            </a:endParaRPr>
          </a:p>
        </p:txBody>
      </p:sp>
      <p:pic>
        <p:nvPicPr>
          <p:cNvPr id="6" name="Picture 5" descr="Icon&#10;&#10;Description automatically generated with medium confidence">
            <a:extLst>
              <a:ext uri="{FF2B5EF4-FFF2-40B4-BE49-F238E27FC236}">
                <a16:creationId xmlns:a16="http://schemas.microsoft.com/office/drawing/2014/main" id="{112DBF58-E001-4C50-A475-F09032505F41}"/>
              </a:ext>
            </a:extLst>
          </p:cNvPr>
          <p:cNvPicPr>
            <a:picLocks noChangeAspect="1"/>
          </p:cNvPicPr>
          <p:nvPr/>
        </p:nvPicPr>
        <p:blipFill rotWithShape="1">
          <a:blip r:embed="rId2">
            <a:extLst>
              <a:ext uri="{28A0092B-C50C-407E-A947-70E740481C1C}">
                <a14:useLocalDpi xmlns:a14="http://schemas.microsoft.com/office/drawing/2010/main" val="0"/>
              </a:ext>
            </a:extLst>
          </a:blip>
          <a:srcRect l="1996" t="1670" r="3591" b="1919"/>
          <a:stretch/>
        </p:blipFill>
        <p:spPr>
          <a:xfrm>
            <a:off x="7878649" y="1542331"/>
            <a:ext cx="4143461" cy="4100963"/>
          </a:xfrm>
          <a:prstGeom prst="rect">
            <a:avLst/>
          </a:prstGeom>
        </p:spPr>
      </p:pic>
    </p:spTree>
    <p:extLst>
      <p:ext uri="{BB962C8B-B14F-4D97-AF65-F5344CB8AC3E}">
        <p14:creationId xmlns:p14="http://schemas.microsoft.com/office/powerpoint/2010/main" val="3498210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4824B-E920-4B3B-98B6-18FEC605AFE8}"/>
              </a:ext>
            </a:extLst>
          </p:cNvPr>
          <p:cNvSpPr>
            <a:spLocks noGrp="1"/>
          </p:cNvSpPr>
          <p:nvPr>
            <p:ph type="title"/>
          </p:nvPr>
        </p:nvSpPr>
        <p:spPr>
          <a:xfrm>
            <a:off x="318052" y="226405"/>
            <a:ext cx="11704058" cy="988301"/>
          </a:xfrm>
        </p:spPr>
        <p:txBody>
          <a:bodyPr>
            <a:noAutofit/>
          </a:bodyPr>
          <a:lstStyle/>
          <a:p>
            <a:r>
              <a:rPr lang="en-US" sz="3000" b="1" dirty="0"/>
              <a:t>Why it is important to improve the reporting of deaths and causes of death</a:t>
            </a:r>
          </a:p>
        </p:txBody>
      </p:sp>
      <p:sp>
        <p:nvSpPr>
          <p:cNvPr id="4" name="TextBox 3">
            <a:extLst>
              <a:ext uri="{FF2B5EF4-FFF2-40B4-BE49-F238E27FC236}">
                <a16:creationId xmlns:a16="http://schemas.microsoft.com/office/drawing/2014/main" id="{8184F394-1C20-4001-BAED-D12160E30E59}"/>
              </a:ext>
            </a:extLst>
          </p:cNvPr>
          <p:cNvSpPr txBox="1"/>
          <p:nvPr/>
        </p:nvSpPr>
        <p:spPr>
          <a:xfrm>
            <a:off x="-1" y="1311520"/>
            <a:ext cx="7878649" cy="5355312"/>
          </a:xfrm>
          <a:prstGeom prst="rect">
            <a:avLst/>
          </a:prstGeom>
          <a:noFill/>
        </p:spPr>
        <p:txBody>
          <a:bodyPr wrap="square" rtlCol="0">
            <a:spAutoFit/>
          </a:bodyPr>
          <a:lstStyle/>
          <a:p>
            <a:pPr marL="285750" indent="-285750">
              <a:buFont typeface="Wingdings" pitchFamily="2" charset="2"/>
              <a:buChar char="ü"/>
            </a:pPr>
            <a:r>
              <a:rPr lang="en-GB" sz="1900" b="1" dirty="0">
                <a:latin typeface="Georgia" panose="02040502050405020303" pitchFamily="18" charset="0"/>
                <a:cs typeface="Arial"/>
              </a:rPr>
              <a:t>Planning for Health:</a:t>
            </a:r>
          </a:p>
          <a:p>
            <a:pPr marL="800100" lvl="1" indent="-342900">
              <a:buFont typeface="Calibri" panose="020F0502020204030204" pitchFamily="34" charset="0"/>
              <a:buChar char="─"/>
            </a:pPr>
            <a:r>
              <a:rPr lang="en-US" sz="1900" dirty="0">
                <a:latin typeface="Georgia" panose="02040502050405020303" pitchFamily="18" charset="0"/>
                <a:cs typeface="Arial"/>
              </a:rPr>
              <a:t>Provide important statistics to support policy and planning, resource allocation, assessments of health situation and trends, and tracking health sector progress and performance </a:t>
            </a:r>
          </a:p>
          <a:p>
            <a:pPr marL="742950" lvl="1" indent="-285750">
              <a:buFont typeface="Courier New" panose="02070309020205020404" pitchFamily="49" charset="0"/>
              <a:buChar char="o"/>
            </a:pPr>
            <a:endParaRPr lang="en-GB" sz="1900" dirty="0">
              <a:latin typeface="Georgia" panose="02040502050405020303" pitchFamily="18" charset="0"/>
              <a:cs typeface="Arial"/>
            </a:endParaRPr>
          </a:p>
          <a:p>
            <a:pPr marL="285750" indent="-285750">
              <a:buFont typeface="Wingdings" pitchFamily="2" charset="2"/>
              <a:buChar char="ü"/>
            </a:pPr>
            <a:r>
              <a:rPr lang="en-US" sz="1900" b="1" dirty="0">
                <a:latin typeface="Georgia" panose="02040502050405020303" pitchFamily="18" charset="0"/>
                <a:cs typeface="Arial"/>
              </a:rPr>
              <a:t>Epidemiological surveillance:</a:t>
            </a:r>
          </a:p>
          <a:p>
            <a:pPr marL="800100" lvl="1" indent="-342900">
              <a:buFont typeface="Calibri" panose="020F0502020204030204" pitchFamily="34" charset="0"/>
              <a:buChar char="─"/>
            </a:pPr>
            <a:r>
              <a:rPr lang="en-US" sz="1900" dirty="0">
                <a:latin typeface="Georgia" panose="02040502050405020303" pitchFamily="18" charset="0"/>
                <a:cs typeface="Arial"/>
              </a:rPr>
              <a:t>Timely identification of patterns and trends to detect disease outbreaks and assessing the impact of the responses against such outbreaks or health emergencies </a:t>
            </a:r>
          </a:p>
          <a:p>
            <a:pPr marL="285750" indent="-285750">
              <a:buFont typeface="Wingdings" pitchFamily="2" charset="2"/>
              <a:buChar char="ü"/>
            </a:pPr>
            <a:endParaRPr lang="en-US" sz="1900" dirty="0">
              <a:latin typeface="Georgia" panose="02040502050405020303" pitchFamily="18" charset="0"/>
              <a:cs typeface="Arial"/>
            </a:endParaRPr>
          </a:p>
          <a:p>
            <a:pPr marL="285750" indent="-285750">
              <a:buFont typeface="Wingdings" pitchFamily="2" charset="2"/>
              <a:buChar char="ü"/>
            </a:pPr>
            <a:r>
              <a:rPr lang="en-US" sz="1900" b="1" dirty="0">
                <a:latin typeface="Georgia" panose="02040502050405020303" pitchFamily="18" charset="0"/>
                <a:cs typeface="Arial"/>
              </a:rPr>
              <a:t>Health Research:</a:t>
            </a:r>
          </a:p>
          <a:p>
            <a:pPr marL="800100" lvl="1" indent="-342900">
              <a:buFont typeface="Calibri" panose="020F0502020204030204" pitchFamily="34" charset="0"/>
              <a:buChar char="─"/>
            </a:pPr>
            <a:r>
              <a:rPr lang="en-US" sz="1900" dirty="0">
                <a:latin typeface="Georgia" panose="02040502050405020303" pitchFamily="18" charset="0"/>
                <a:cs typeface="Arial"/>
              </a:rPr>
              <a:t>Identify research priorities or contribute to research e.g., clinical, biomedical, epidemiological or socio-medical research</a:t>
            </a:r>
          </a:p>
          <a:p>
            <a:pPr marL="285750" indent="-285750">
              <a:buFont typeface="Wingdings" pitchFamily="2" charset="2"/>
              <a:buChar char="ü"/>
            </a:pPr>
            <a:endParaRPr lang="en-GB" sz="1900" b="1" dirty="0">
              <a:latin typeface="Georgia" panose="02040502050405020303" pitchFamily="18" charset="0"/>
              <a:cs typeface="Arial"/>
            </a:endParaRPr>
          </a:p>
          <a:p>
            <a:pPr marL="285750" indent="-285750">
              <a:buFont typeface="Wingdings" pitchFamily="2" charset="2"/>
              <a:buChar char="ü"/>
            </a:pPr>
            <a:r>
              <a:rPr lang="en-US" sz="1900" b="1" dirty="0">
                <a:latin typeface="Georgia" panose="02040502050405020303" pitchFamily="18" charset="0"/>
                <a:cs typeface="Arial"/>
              </a:rPr>
              <a:t>Improve clinical knowledge and practice of health workers:</a:t>
            </a:r>
          </a:p>
          <a:p>
            <a:pPr marL="800100" lvl="1" indent="-342900">
              <a:buFont typeface="Calibri" panose="020F0502020204030204" pitchFamily="34" charset="0"/>
              <a:buChar char="─"/>
            </a:pPr>
            <a:r>
              <a:rPr lang="en-US" sz="1900" dirty="0">
                <a:latin typeface="Georgia" panose="02040502050405020303" pitchFamily="18" charset="0"/>
                <a:cs typeface="Arial"/>
              </a:rPr>
              <a:t>The process of </a:t>
            </a:r>
            <a:r>
              <a:rPr lang="en-US" sz="1900" dirty="0" err="1">
                <a:latin typeface="Georgia" panose="02040502050405020303" pitchFamily="18" charset="0"/>
                <a:cs typeface="Arial"/>
              </a:rPr>
              <a:t>MCCoD</a:t>
            </a:r>
            <a:r>
              <a:rPr lang="en-US" sz="1900" dirty="0">
                <a:latin typeface="Georgia" panose="02040502050405020303" pitchFamily="18" charset="0"/>
                <a:cs typeface="Arial"/>
              </a:rPr>
              <a:t> or death audits enables medical practitioners to identify avoidable errors in the care process that may have contributed to death and to take corrective actions </a:t>
            </a:r>
            <a:endParaRPr lang="en-GB" sz="1900" dirty="0">
              <a:latin typeface="Georgia" panose="02040502050405020303" pitchFamily="18" charset="0"/>
              <a:cs typeface="Arial"/>
            </a:endParaRPr>
          </a:p>
        </p:txBody>
      </p:sp>
      <p:pic>
        <p:nvPicPr>
          <p:cNvPr id="6" name="Picture 5" descr="Icon&#10;&#10;Description automatically generated with medium confidence">
            <a:extLst>
              <a:ext uri="{FF2B5EF4-FFF2-40B4-BE49-F238E27FC236}">
                <a16:creationId xmlns:a16="http://schemas.microsoft.com/office/drawing/2014/main" id="{112DBF58-E001-4C50-A475-F09032505F41}"/>
              </a:ext>
            </a:extLst>
          </p:cNvPr>
          <p:cNvPicPr>
            <a:picLocks noChangeAspect="1"/>
          </p:cNvPicPr>
          <p:nvPr/>
        </p:nvPicPr>
        <p:blipFill rotWithShape="1">
          <a:blip r:embed="rId2">
            <a:extLst>
              <a:ext uri="{28A0092B-C50C-407E-A947-70E740481C1C}">
                <a14:useLocalDpi xmlns:a14="http://schemas.microsoft.com/office/drawing/2010/main" val="0"/>
              </a:ext>
            </a:extLst>
          </a:blip>
          <a:srcRect l="1996" t="1670" r="3591" b="1919"/>
          <a:stretch/>
        </p:blipFill>
        <p:spPr>
          <a:xfrm>
            <a:off x="7878649" y="1542331"/>
            <a:ext cx="4143461" cy="4100963"/>
          </a:xfrm>
          <a:prstGeom prst="rect">
            <a:avLst/>
          </a:prstGeom>
        </p:spPr>
      </p:pic>
    </p:spTree>
    <p:extLst>
      <p:ext uri="{BB962C8B-B14F-4D97-AF65-F5344CB8AC3E}">
        <p14:creationId xmlns:p14="http://schemas.microsoft.com/office/powerpoint/2010/main" val="2683891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DD1CE-5F65-4310-AC65-4353F21CA1C4}"/>
              </a:ext>
            </a:extLst>
          </p:cNvPr>
          <p:cNvSpPr>
            <a:spLocks noGrp="1"/>
          </p:cNvSpPr>
          <p:nvPr>
            <p:ph type="title"/>
          </p:nvPr>
        </p:nvSpPr>
        <p:spPr/>
        <p:txBody>
          <a:bodyPr/>
          <a:lstStyle/>
          <a:p>
            <a:r>
              <a:rPr kumimoji="0" lang="en-US" sz="3000" b="1" i="0" u="none" strike="noStrike" kern="1200" cap="none" spc="0" normalizeH="0" baseline="0" noProof="0" dirty="0">
                <a:ln>
                  <a:noFill/>
                </a:ln>
                <a:solidFill>
                  <a:prstClr val="black"/>
                </a:solidFill>
                <a:effectLst/>
                <a:uLnTx/>
                <a:uFillTx/>
                <a:latin typeface="Calibri Light" panose="020F0302020204030204"/>
                <a:ea typeface="+mj-ea"/>
                <a:cs typeface="+mj-cs"/>
              </a:rPr>
              <a:t>What is the current status of death registration and cause of death information in Africa (WHO 2021)</a:t>
            </a:r>
            <a:endParaRPr lang="en-US" sz="2800" dirty="0"/>
          </a:p>
        </p:txBody>
      </p:sp>
      <p:sp>
        <p:nvSpPr>
          <p:cNvPr id="4" name="Content Placeholder 3">
            <a:extLst>
              <a:ext uri="{FF2B5EF4-FFF2-40B4-BE49-F238E27FC236}">
                <a16:creationId xmlns:a16="http://schemas.microsoft.com/office/drawing/2014/main" id="{788BF7B8-C113-4151-A6BF-74A84D4ACEB3}"/>
              </a:ext>
            </a:extLst>
          </p:cNvPr>
          <p:cNvSpPr>
            <a:spLocks noGrp="1"/>
          </p:cNvSpPr>
          <p:nvPr>
            <p:ph sz="half" idx="2"/>
          </p:nvPr>
        </p:nvSpPr>
        <p:spPr>
          <a:xfrm>
            <a:off x="9284678" y="1380817"/>
            <a:ext cx="2907322" cy="2445595"/>
          </a:xfrm>
        </p:spPr>
        <p:txBody>
          <a:bodyPr/>
          <a:lstStyle/>
          <a:p>
            <a:r>
              <a:rPr lang="en-US" sz="2000" dirty="0"/>
              <a:t>Substantial challenges</a:t>
            </a:r>
          </a:p>
          <a:p>
            <a:r>
              <a:rPr lang="en-US" sz="2000" dirty="0"/>
              <a:t>Up to 30 countries have nascent capacity</a:t>
            </a:r>
          </a:p>
          <a:p>
            <a:r>
              <a:rPr lang="en-US" sz="2000" dirty="0"/>
              <a:t>Only one country with sustainable capacity</a:t>
            </a:r>
          </a:p>
        </p:txBody>
      </p:sp>
      <p:graphicFrame>
        <p:nvGraphicFramePr>
          <p:cNvPr id="9" name="Content Placeholder 8">
            <a:extLst>
              <a:ext uri="{FF2B5EF4-FFF2-40B4-BE49-F238E27FC236}">
                <a16:creationId xmlns:a16="http://schemas.microsoft.com/office/drawing/2014/main" id="{6973C38A-916E-4567-AB9B-3FC9F83E07A0}"/>
              </a:ext>
            </a:extLst>
          </p:cNvPr>
          <p:cNvGraphicFramePr>
            <a:graphicFrameLocks noGrp="1"/>
          </p:cNvGraphicFramePr>
          <p:nvPr>
            <p:ph sz="half" idx="1"/>
            <p:extLst>
              <p:ext uri="{D42A27DB-BD31-4B8C-83A1-F6EECF244321}">
                <p14:modId xmlns:p14="http://schemas.microsoft.com/office/powerpoint/2010/main" val="3311040255"/>
              </p:ext>
            </p:extLst>
          </p:nvPr>
        </p:nvGraphicFramePr>
        <p:xfrm>
          <a:off x="0" y="1381125"/>
          <a:ext cx="9186203" cy="461168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589A71D1-9CB2-4A56-9438-45778EF1A398}"/>
              </a:ext>
            </a:extLst>
          </p:cNvPr>
          <p:cNvSpPr txBox="1"/>
          <p:nvPr/>
        </p:nvSpPr>
        <p:spPr>
          <a:xfrm>
            <a:off x="6794696" y="4162791"/>
            <a:ext cx="5397304" cy="646331"/>
          </a:xfrm>
          <a:prstGeom prst="rect">
            <a:avLst/>
          </a:prstGeom>
          <a:noFill/>
          <a:ln>
            <a:solidFill>
              <a:srgbClr val="0070C0"/>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D2D8A">
                    <a:lumMod val="50000"/>
                  </a:srgbClr>
                </a:solidFill>
                <a:effectLst/>
                <a:uLnTx/>
                <a:uFillTx/>
                <a:latin typeface="Arial"/>
                <a:ea typeface="+mn-ea"/>
                <a:cs typeface="Arial"/>
              </a:rPr>
              <a:t>Completeness of birth &amp; death registration:</a:t>
            </a:r>
            <a:r>
              <a:rPr kumimoji="0" lang="en-US" sz="1800" b="0" i="0" u="none" strike="noStrike" kern="1200" cap="none" spc="0" normalizeH="0" baseline="0" noProof="0" dirty="0">
                <a:ln>
                  <a:noFill/>
                </a:ln>
                <a:solidFill>
                  <a:srgbClr val="FF0000"/>
                </a:solidFill>
                <a:effectLst/>
                <a:uLnTx/>
                <a:uFillTx/>
                <a:latin typeface="Arial"/>
                <a:ea typeface="+mn-ea"/>
                <a:cs typeface="Arial"/>
              </a:rPr>
              <a:t> </a:t>
            </a:r>
            <a:r>
              <a:rPr kumimoji="0" lang="en-US" sz="1800" b="1" i="0" u="none" strike="noStrike" kern="1200" cap="none" spc="0" normalizeH="0" baseline="0" noProof="0" dirty="0">
                <a:ln>
                  <a:noFill/>
                </a:ln>
                <a:solidFill>
                  <a:srgbClr val="FF0000"/>
                </a:solidFill>
                <a:effectLst/>
                <a:uLnTx/>
                <a:uFillTx/>
                <a:latin typeface="Arial"/>
                <a:ea typeface="+mn-ea"/>
                <a:cs typeface="Arial"/>
              </a:rPr>
              <a:t>No information; </a:t>
            </a:r>
            <a:r>
              <a:rPr kumimoji="0" lang="en-US" sz="1800" b="1" i="0" u="none" strike="noStrike" kern="1200" cap="none" spc="0" normalizeH="0" baseline="0" noProof="0" dirty="0">
                <a:ln>
                  <a:noFill/>
                </a:ln>
                <a:solidFill>
                  <a:srgbClr val="CC6600"/>
                </a:solidFill>
                <a:effectLst/>
                <a:uLnTx/>
                <a:uFillTx/>
                <a:latin typeface="Arial"/>
                <a:ea typeface="+mn-ea"/>
                <a:cs typeface="Arial"/>
              </a:rPr>
              <a:t>&lt;50%</a:t>
            </a:r>
            <a:r>
              <a:rPr kumimoji="0" lang="en-US" sz="1800" b="1" i="0" u="none" strike="noStrike" kern="1200" cap="none" spc="0" normalizeH="0" baseline="0" noProof="0" dirty="0">
                <a:ln>
                  <a:noFill/>
                </a:ln>
                <a:solidFill>
                  <a:srgbClr val="000000"/>
                </a:solidFill>
                <a:effectLst/>
                <a:uLnTx/>
                <a:uFillTx/>
                <a:latin typeface="Arial"/>
                <a:ea typeface="+mn-ea"/>
                <a:cs typeface="Arial"/>
              </a:rPr>
              <a:t>; </a:t>
            </a:r>
            <a:r>
              <a:rPr kumimoji="0" lang="en-US" sz="1800" b="1" i="0" u="none" strike="noStrike" kern="1200" cap="none" spc="0" normalizeH="0" baseline="0" noProof="0" dirty="0">
                <a:ln>
                  <a:noFill/>
                </a:ln>
                <a:solidFill>
                  <a:srgbClr val="FFCC00"/>
                </a:solidFill>
                <a:effectLst/>
                <a:uLnTx/>
                <a:uFillTx/>
                <a:latin typeface="Arial"/>
                <a:ea typeface="+mn-ea"/>
                <a:cs typeface="Arial"/>
              </a:rPr>
              <a:t>50-74%; </a:t>
            </a:r>
            <a:r>
              <a:rPr kumimoji="0" lang="en-US" sz="1800" b="1" i="0" u="none" strike="noStrike" kern="1200" cap="none" spc="0" normalizeH="0" baseline="0" noProof="0" dirty="0">
                <a:ln>
                  <a:noFill/>
                </a:ln>
                <a:solidFill>
                  <a:srgbClr val="CCCC00"/>
                </a:solidFill>
                <a:effectLst/>
                <a:uLnTx/>
                <a:uFillTx/>
                <a:latin typeface="Arial"/>
                <a:ea typeface="+mn-ea"/>
                <a:cs typeface="Arial"/>
              </a:rPr>
              <a:t>75-89%</a:t>
            </a:r>
            <a:r>
              <a:rPr kumimoji="0" lang="en-US" sz="1800" b="1" i="0" u="none" strike="noStrike" kern="1200" cap="none" spc="0" normalizeH="0" baseline="0" noProof="0" dirty="0">
                <a:ln>
                  <a:noFill/>
                </a:ln>
                <a:solidFill>
                  <a:srgbClr val="000000"/>
                </a:solidFill>
                <a:effectLst/>
                <a:uLnTx/>
                <a:uFillTx/>
                <a:latin typeface="Arial"/>
                <a:ea typeface="+mn-ea"/>
                <a:cs typeface="Arial"/>
              </a:rPr>
              <a:t>; </a:t>
            </a:r>
            <a:r>
              <a:rPr kumimoji="0" lang="en-US" sz="1800" b="1" i="0" u="none" strike="noStrike" kern="1200" cap="none" spc="0" normalizeH="0" baseline="0" noProof="0" dirty="0">
                <a:ln>
                  <a:noFill/>
                </a:ln>
                <a:solidFill>
                  <a:srgbClr val="008080"/>
                </a:solidFill>
                <a:effectLst/>
                <a:uLnTx/>
                <a:uFillTx/>
                <a:latin typeface="Arial"/>
                <a:ea typeface="+mn-ea"/>
                <a:cs typeface="Arial"/>
              </a:rPr>
              <a:t>≥90%</a:t>
            </a:r>
          </a:p>
        </p:txBody>
      </p:sp>
      <p:sp>
        <p:nvSpPr>
          <p:cNvPr id="5" name="TextBox 4">
            <a:extLst>
              <a:ext uri="{FF2B5EF4-FFF2-40B4-BE49-F238E27FC236}">
                <a16:creationId xmlns:a16="http://schemas.microsoft.com/office/drawing/2014/main" id="{34D2EFEE-6A39-4B4D-8028-9EA6EB1B7BD7}"/>
              </a:ext>
            </a:extLst>
          </p:cNvPr>
          <p:cNvSpPr txBox="1"/>
          <p:nvPr/>
        </p:nvSpPr>
        <p:spPr>
          <a:xfrm>
            <a:off x="6766561" y="5145501"/>
            <a:ext cx="5397304" cy="1477328"/>
          </a:xfrm>
          <a:prstGeom prst="rect">
            <a:avLst/>
          </a:prstGeom>
          <a:noFill/>
          <a:ln>
            <a:solidFill>
              <a:srgbClr val="FF0066"/>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D2D8A">
                    <a:lumMod val="50000"/>
                  </a:srgbClr>
                </a:solidFill>
                <a:effectLst/>
                <a:uLnTx/>
                <a:uFillTx/>
                <a:latin typeface="Arial"/>
                <a:ea typeface="+mn-ea"/>
                <a:cs typeface="Arial"/>
              </a:rPr>
              <a:t>Quality: </a:t>
            </a:r>
            <a:r>
              <a:rPr kumimoji="0" lang="en-US" sz="1800" b="1" i="0" u="none" strike="noStrike" kern="1200" cap="none" spc="0" normalizeH="0" baseline="0" noProof="0" dirty="0">
                <a:ln>
                  <a:noFill/>
                </a:ln>
                <a:solidFill>
                  <a:srgbClr val="FF0000"/>
                </a:solidFill>
                <a:effectLst/>
                <a:uLnTx/>
                <a:uFillTx/>
                <a:latin typeface="Arial"/>
                <a:ea typeface="+mn-ea"/>
                <a:cs typeface="Arial"/>
              </a:rPr>
              <a:t>No data; </a:t>
            </a:r>
            <a:r>
              <a:rPr kumimoji="0" lang="en-US" sz="1800" b="1" i="0" u="none" strike="noStrike" kern="1200" cap="none" spc="0" normalizeH="0" baseline="0" noProof="0" dirty="0">
                <a:ln>
                  <a:noFill/>
                </a:ln>
                <a:solidFill>
                  <a:srgbClr val="CC6600"/>
                </a:solidFill>
                <a:effectLst/>
                <a:uLnTx/>
                <a:uFillTx/>
                <a:latin typeface="Arial"/>
                <a:ea typeface="+mn-ea"/>
                <a:cs typeface="Arial"/>
              </a:rPr>
              <a:t>At least 30% ill-defined or unknown causes</a:t>
            </a:r>
            <a:r>
              <a:rPr kumimoji="0" lang="en-US" sz="1800" b="1" i="0" u="none" strike="noStrike" kern="1200" cap="none" spc="0" normalizeH="0" baseline="0" noProof="0" dirty="0">
                <a:ln>
                  <a:noFill/>
                </a:ln>
                <a:solidFill>
                  <a:srgbClr val="000000"/>
                </a:solidFill>
                <a:effectLst/>
                <a:uLnTx/>
                <a:uFillTx/>
                <a:latin typeface="Arial"/>
                <a:ea typeface="+mn-ea"/>
                <a:cs typeface="Arial"/>
              </a:rPr>
              <a:t>; </a:t>
            </a:r>
            <a:r>
              <a:rPr kumimoji="0" lang="en-US" sz="1800" b="1" i="0" u="none" strike="noStrike" kern="1200" cap="none" spc="0" normalizeH="0" baseline="0" noProof="0" dirty="0">
                <a:ln>
                  <a:noFill/>
                </a:ln>
                <a:solidFill>
                  <a:srgbClr val="FFCC00"/>
                </a:solidFill>
                <a:effectLst/>
                <a:uLnTx/>
                <a:uFillTx/>
                <a:latin typeface="Arial"/>
                <a:ea typeface="+mn-ea"/>
                <a:cs typeface="Arial"/>
              </a:rPr>
              <a:t>20-29% ill-defined or unknown causes</a:t>
            </a:r>
            <a:r>
              <a:rPr kumimoji="0" lang="en-US" sz="1800" b="1" i="0" u="none" strike="noStrike" kern="1200" cap="none" spc="0" normalizeH="0" baseline="0" noProof="0" dirty="0">
                <a:ln>
                  <a:noFill/>
                </a:ln>
                <a:solidFill>
                  <a:srgbClr val="000000"/>
                </a:solidFill>
                <a:effectLst/>
                <a:uLnTx/>
                <a:uFillTx/>
                <a:latin typeface="Arial"/>
                <a:ea typeface="+mn-ea"/>
                <a:cs typeface="Arial"/>
              </a:rPr>
              <a:t>;</a:t>
            </a:r>
            <a:r>
              <a:rPr kumimoji="0" lang="en-US" sz="1800" b="1" i="0" u="none" strike="noStrike" kern="1200" cap="none" spc="0" normalizeH="0" baseline="0" noProof="0" dirty="0">
                <a:ln>
                  <a:noFill/>
                </a:ln>
                <a:solidFill>
                  <a:srgbClr val="CCCC00"/>
                </a:solidFill>
                <a:effectLst/>
                <a:uLnTx/>
                <a:uFillTx/>
                <a:latin typeface="Arial"/>
                <a:ea typeface="+mn-ea"/>
                <a:cs typeface="Arial"/>
              </a:rPr>
              <a:t> 10-19% ill defined or unknown causes</a:t>
            </a:r>
            <a:r>
              <a:rPr kumimoji="0" lang="en-US" sz="1800" b="1" i="0" u="none" strike="noStrike" kern="1200" cap="none" spc="0" normalizeH="0" baseline="0" noProof="0" dirty="0">
                <a:ln>
                  <a:noFill/>
                </a:ln>
                <a:solidFill>
                  <a:srgbClr val="000000"/>
                </a:solidFill>
                <a:effectLst/>
                <a:uLnTx/>
                <a:uFillTx/>
                <a:latin typeface="Arial"/>
                <a:ea typeface="+mn-ea"/>
                <a:cs typeface="Arial"/>
              </a:rPr>
              <a:t>; </a:t>
            </a:r>
            <a:r>
              <a:rPr kumimoji="0" lang="en-US" sz="1800" b="1" i="0" u="none" strike="noStrike" kern="1200" cap="none" spc="0" normalizeH="0" baseline="0" noProof="0" dirty="0">
                <a:ln>
                  <a:noFill/>
                </a:ln>
                <a:solidFill>
                  <a:srgbClr val="008080"/>
                </a:solidFill>
                <a:effectLst/>
                <a:uLnTx/>
                <a:uFillTx/>
                <a:latin typeface="Arial"/>
                <a:ea typeface="+mn-ea"/>
                <a:cs typeface="Arial"/>
              </a:rPr>
              <a:t>Less than 10% ill-defined or unknown causes</a:t>
            </a:r>
            <a:endParaRPr kumimoji="0" lang="en-US" sz="1800" b="1" i="0" u="none" strike="noStrike" kern="1200" cap="none" spc="0" normalizeH="0" baseline="0" noProof="0" dirty="0">
              <a:ln>
                <a:noFill/>
              </a:ln>
              <a:solidFill>
                <a:srgbClr val="000000"/>
              </a:solidFill>
              <a:effectLst/>
              <a:uLnTx/>
              <a:uFillTx/>
              <a:latin typeface="Arial"/>
              <a:ea typeface="+mn-ea"/>
              <a:cs typeface="Arial"/>
            </a:endParaRPr>
          </a:p>
        </p:txBody>
      </p:sp>
      <p:sp>
        <p:nvSpPr>
          <p:cNvPr id="6" name="TextBox 5">
            <a:extLst>
              <a:ext uri="{FF2B5EF4-FFF2-40B4-BE49-F238E27FC236}">
                <a16:creationId xmlns:a16="http://schemas.microsoft.com/office/drawing/2014/main" id="{0626AFFE-B5A4-4F2C-B946-541F00ACB591}"/>
              </a:ext>
            </a:extLst>
          </p:cNvPr>
          <p:cNvSpPr txBox="1"/>
          <p:nvPr/>
        </p:nvSpPr>
        <p:spPr>
          <a:xfrm>
            <a:off x="196949" y="5924582"/>
            <a:ext cx="5200357" cy="923330"/>
          </a:xfrm>
          <a:prstGeom prst="rect">
            <a:avLst/>
          </a:prstGeom>
          <a:noFill/>
          <a:ln>
            <a:solidFill>
              <a:srgbClr val="00B050"/>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a:ea typeface="+mn-ea"/>
                <a:cs typeface="Arial"/>
              </a:rPr>
              <a:t>% of medically certified deaths: </a:t>
            </a:r>
            <a:r>
              <a:rPr kumimoji="0" lang="en-US" sz="1800" b="1" i="0" u="none" strike="noStrike" kern="1200" cap="none" spc="0" normalizeH="0" baseline="0" noProof="0" dirty="0">
                <a:ln>
                  <a:noFill/>
                </a:ln>
                <a:solidFill>
                  <a:srgbClr val="FF0000"/>
                </a:solidFill>
                <a:effectLst/>
                <a:uLnTx/>
                <a:uFillTx/>
                <a:latin typeface="Arial"/>
                <a:ea typeface="+mn-ea"/>
                <a:cs typeface="Arial"/>
              </a:rPr>
              <a:t>No standardized system;</a:t>
            </a:r>
            <a:r>
              <a:rPr kumimoji="0" lang="en-US" sz="1800" b="1" i="0" u="none" strike="noStrike" kern="1200" cap="none" spc="0" normalizeH="0" baseline="0" noProof="0" dirty="0">
                <a:ln>
                  <a:noFill/>
                </a:ln>
                <a:solidFill>
                  <a:srgbClr val="000000"/>
                </a:solidFill>
                <a:effectLst/>
                <a:uLnTx/>
                <a:uFillTx/>
                <a:latin typeface="Arial"/>
                <a:ea typeface="+mn-ea"/>
                <a:cs typeface="Arial"/>
              </a:rPr>
              <a:t> </a:t>
            </a:r>
            <a:r>
              <a:rPr kumimoji="0" lang="en-US" sz="1800" b="1" i="0" u="none" strike="noStrike" kern="1200" cap="none" spc="0" normalizeH="0" baseline="0" noProof="0" dirty="0">
                <a:ln>
                  <a:noFill/>
                </a:ln>
                <a:solidFill>
                  <a:srgbClr val="CC6600"/>
                </a:solidFill>
                <a:effectLst/>
                <a:uLnTx/>
                <a:uFillTx/>
                <a:latin typeface="Arial"/>
                <a:ea typeface="+mn-ea"/>
                <a:cs typeface="Arial"/>
              </a:rPr>
              <a:t>&lt;30%; </a:t>
            </a:r>
            <a:r>
              <a:rPr kumimoji="0" lang="en-US" sz="1800" b="1" i="0" u="none" strike="noStrike" kern="1200" cap="none" spc="0" normalizeH="0" baseline="0" noProof="0" dirty="0">
                <a:ln>
                  <a:noFill/>
                </a:ln>
                <a:solidFill>
                  <a:srgbClr val="FFCC00"/>
                </a:solidFill>
                <a:effectLst/>
                <a:uLnTx/>
                <a:uFillTx/>
                <a:latin typeface="Arial"/>
                <a:ea typeface="+mn-ea"/>
                <a:cs typeface="Arial"/>
              </a:rPr>
              <a:t>30-69%; </a:t>
            </a:r>
            <a:r>
              <a:rPr kumimoji="0" lang="en-US" sz="1800" b="1" i="0" u="none" strike="noStrike" kern="1200" cap="none" spc="0" normalizeH="0" baseline="0" noProof="0" dirty="0">
                <a:ln>
                  <a:noFill/>
                </a:ln>
                <a:solidFill>
                  <a:srgbClr val="CCCC00"/>
                </a:solidFill>
                <a:effectLst/>
                <a:uLnTx/>
                <a:uFillTx/>
                <a:latin typeface="Arial"/>
                <a:ea typeface="+mn-ea"/>
                <a:cs typeface="Arial"/>
              </a:rPr>
              <a:t>70-89%; </a:t>
            </a:r>
            <a:r>
              <a:rPr kumimoji="0" lang="en-US" sz="1800" b="1" i="0" u="none" strike="noStrike" kern="1200" cap="none" spc="0" normalizeH="0" baseline="0" noProof="0" dirty="0">
                <a:ln>
                  <a:noFill/>
                </a:ln>
                <a:solidFill>
                  <a:srgbClr val="008080"/>
                </a:solidFill>
                <a:effectLst/>
                <a:uLnTx/>
                <a:uFillTx/>
                <a:latin typeface="Arial"/>
                <a:ea typeface="+mn-ea"/>
                <a:cs typeface="Arial"/>
              </a:rPr>
              <a:t>≥90%</a:t>
            </a:r>
          </a:p>
        </p:txBody>
      </p:sp>
    </p:spTree>
    <p:extLst>
      <p:ext uri="{BB962C8B-B14F-4D97-AF65-F5344CB8AC3E}">
        <p14:creationId xmlns:p14="http://schemas.microsoft.com/office/powerpoint/2010/main" val="35539597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FC2A6-CF09-F0F5-FA3B-8289E1D4561B}"/>
              </a:ext>
            </a:extLst>
          </p:cNvPr>
          <p:cNvSpPr>
            <a:spLocks noGrp="1"/>
          </p:cNvSpPr>
          <p:nvPr>
            <p:ph type="title"/>
          </p:nvPr>
        </p:nvSpPr>
        <p:spPr>
          <a:xfrm>
            <a:off x="0" y="18255"/>
            <a:ext cx="12192000" cy="1325563"/>
          </a:xfrm>
        </p:spPr>
        <p:txBody>
          <a:bodyPr>
            <a:normAutofit/>
          </a:bodyPr>
          <a:lstStyle/>
          <a:p>
            <a:pPr algn="ctr"/>
            <a:r>
              <a:rPr lang="en-US" sz="3000" b="1" dirty="0">
                <a:solidFill>
                  <a:schemeClr val="accent2"/>
                </a:solidFill>
              </a:rPr>
              <a:t>Did the CRVS system provide an informed response to the COVID-19 Pandemic?</a:t>
            </a:r>
          </a:p>
        </p:txBody>
      </p:sp>
      <p:pic>
        <p:nvPicPr>
          <p:cNvPr id="5" name="Content Placeholder 4">
            <a:extLst>
              <a:ext uri="{FF2B5EF4-FFF2-40B4-BE49-F238E27FC236}">
                <a16:creationId xmlns:a16="http://schemas.microsoft.com/office/drawing/2014/main" id="{ECB9DC3A-8840-49BC-8C30-86DFB873945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8138" y="1106357"/>
            <a:ext cx="10389705" cy="5510112"/>
          </a:xfrm>
        </p:spPr>
      </p:pic>
    </p:spTree>
    <p:extLst>
      <p:ext uri="{BB962C8B-B14F-4D97-AF65-F5344CB8AC3E}">
        <p14:creationId xmlns:p14="http://schemas.microsoft.com/office/powerpoint/2010/main" val="37050472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FC2A6-CF09-F0F5-FA3B-8289E1D4561B}"/>
              </a:ext>
            </a:extLst>
          </p:cNvPr>
          <p:cNvSpPr>
            <a:spLocks noGrp="1"/>
          </p:cNvSpPr>
          <p:nvPr>
            <p:ph type="title"/>
          </p:nvPr>
        </p:nvSpPr>
        <p:spPr>
          <a:xfrm>
            <a:off x="0" y="18255"/>
            <a:ext cx="12192000" cy="1325563"/>
          </a:xfrm>
        </p:spPr>
        <p:txBody>
          <a:bodyPr>
            <a:normAutofit/>
          </a:bodyPr>
          <a:lstStyle/>
          <a:p>
            <a:pPr algn="ctr"/>
            <a:r>
              <a:rPr lang="en-US" sz="3000" b="1" dirty="0">
                <a:solidFill>
                  <a:schemeClr val="accent2"/>
                </a:solidFill>
              </a:rPr>
              <a:t>What are the issues and challenges affecting death registration and cause of death information</a:t>
            </a:r>
          </a:p>
        </p:txBody>
      </p:sp>
      <p:sp>
        <p:nvSpPr>
          <p:cNvPr id="3" name="Content Placeholder 2">
            <a:extLst>
              <a:ext uri="{FF2B5EF4-FFF2-40B4-BE49-F238E27FC236}">
                <a16:creationId xmlns:a16="http://schemas.microsoft.com/office/drawing/2014/main" id="{8424557D-5B47-60E6-E6C8-71C3DD2CAC41}"/>
              </a:ext>
            </a:extLst>
          </p:cNvPr>
          <p:cNvSpPr>
            <a:spLocks noGrp="1"/>
          </p:cNvSpPr>
          <p:nvPr>
            <p:ph idx="1"/>
          </p:nvPr>
        </p:nvSpPr>
        <p:spPr>
          <a:xfrm>
            <a:off x="106017" y="1343818"/>
            <a:ext cx="11940209" cy="5375034"/>
          </a:xfrm>
        </p:spPr>
        <p:txBody>
          <a:bodyPr>
            <a:normAutofit fontScale="92500" lnSpcReduction="20000"/>
          </a:bodyPr>
          <a:lstStyle/>
          <a:p>
            <a:r>
              <a:rPr lang="en-US" dirty="0"/>
              <a:t>Low coverage of death registration:</a:t>
            </a:r>
          </a:p>
          <a:p>
            <a:pPr lvl="1">
              <a:buFont typeface="Calibri" panose="020F0502020204030204" pitchFamily="34" charset="0"/>
              <a:buChar char="─"/>
            </a:pPr>
            <a:r>
              <a:rPr lang="en-US" dirty="0"/>
              <a:t>Limited appreciation of the importance death (and birth) registration as individual, societal and administrative level</a:t>
            </a:r>
          </a:p>
          <a:p>
            <a:pPr lvl="1">
              <a:buFont typeface="Calibri" panose="020F0502020204030204" pitchFamily="34" charset="0"/>
              <a:buChar char="─"/>
            </a:pPr>
            <a:endParaRPr lang="en-US" dirty="0"/>
          </a:p>
          <a:p>
            <a:pPr lvl="1">
              <a:buFont typeface="Calibri" panose="020F0502020204030204" pitchFamily="34" charset="0"/>
              <a:buChar char="─"/>
            </a:pPr>
            <a:r>
              <a:rPr lang="en-US" dirty="0"/>
              <a:t>Legislations or policies on death notification and registration are either non-existent or inadequately enforced</a:t>
            </a:r>
          </a:p>
          <a:p>
            <a:pPr lvl="1">
              <a:buFont typeface="Calibri" panose="020F0502020204030204" pitchFamily="34" charset="0"/>
              <a:buChar char="─"/>
            </a:pPr>
            <a:endParaRPr lang="en-US" dirty="0"/>
          </a:p>
          <a:p>
            <a:pPr lvl="1">
              <a:buFont typeface="Calibri" panose="020F0502020204030204" pitchFamily="34" charset="0"/>
              <a:buChar char="─"/>
            </a:pPr>
            <a:r>
              <a:rPr lang="en-US" dirty="0"/>
              <a:t>80% of deaths in low-income countries occur in the communities, but systems for death notification from communities are either unavailable or not performing sufficiently</a:t>
            </a:r>
          </a:p>
          <a:p>
            <a:pPr lvl="1">
              <a:buFont typeface="Calibri" panose="020F0502020204030204" pitchFamily="34" charset="0"/>
              <a:buChar char="─"/>
            </a:pPr>
            <a:endParaRPr lang="en-US" dirty="0"/>
          </a:p>
          <a:p>
            <a:pPr lvl="1">
              <a:buFont typeface="Calibri" panose="020F0502020204030204" pitchFamily="34" charset="0"/>
              <a:buChar char="─"/>
            </a:pPr>
            <a:r>
              <a:rPr lang="en-US" dirty="0"/>
              <a:t>Limited central or leading role of the health sector in reporting of deaths and causes of deaths in many countries</a:t>
            </a:r>
          </a:p>
          <a:p>
            <a:pPr lvl="2">
              <a:buFont typeface="Wingdings" panose="05000000000000000000" pitchFamily="2" charset="2"/>
              <a:buChar char="v"/>
            </a:pPr>
            <a:r>
              <a:rPr lang="en-US" dirty="0"/>
              <a:t>An estimated 20% of deaths in low-income countries occur in health care facilities</a:t>
            </a:r>
          </a:p>
          <a:p>
            <a:pPr lvl="2">
              <a:buFont typeface="Wingdings" panose="05000000000000000000" pitchFamily="2" charset="2"/>
              <a:buChar char="v"/>
            </a:pPr>
            <a:endParaRPr lang="en-US" dirty="0"/>
          </a:p>
          <a:p>
            <a:pPr lvl="2">
              <a:buFont typeface="Wingdings" panose="05000000000000000000" pitchFamily="2" charset="2"/>
              <a:buChar char="v"/>
            </a:pPr>
            <a:r>
              <a:rPr lang="en-US" dirty="0"/>
              <a:t>Even when deaths occur at home, in the majority of cases, there is an interaction with the health sector at some point during the illness, and information on the cause of death can be deciphered from health facility archives</a:t>
            </a:r>
          </a:p>
          <a:p>
            <a:pPr lvl="2">
              <a:buFont typeface="Wingdings" panose="05000000000000000000" pitchFamily="2" charset="2"/>
              <a:buChar char="v"/>
            </a:pPr>
            <a:endParaRPr lang="en-US" dirty="0"/>
          </a:p>
          <a:p>
            <a:pPr lvl="2">
              <a:buFont typeface="Wingdings" panose="05000000000000000000" pitchFamily="2" charset="2"/>
              <a:buChar char="v"/>
            </a:pPr>
            <a:r>
              <a:rPr lang="en-US" dirty="0"/>
              <a:t> Health workers are frequently in contact with the population through their network of facility- and community-based health-care delivery systems</a:t>
            </a:r>
          </a:p>
        </p:txBody>
      </p:sp>
    </p:spTree>
    <p:extLst>
      <p:ext uri="{BB962C8B-B14F-4D97-AF65-F5344CB8AC3E}">
        <p14:creationId xmlns:p14="http://schemas.microsoft.com/office/powerpoint/2010/main" val="449454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FC2A6-CF09-F0F5-FA3B-8289E1D4561B}"/>
              </a:ext>
            </a:extLst>
          </p:cNvPr>
          <p:cNvSpPr>
            <a:spLocks noGrp="1"/>
          </p:cNvSpPr>
          <p:nvPr>
            <p:ph type="title"/>
          </p:nvPr>
        </p:nvSpPr>
        <p:spPr>
          <a:xfrm>
            <a:off x="0" y="18255"/>
            <a:ext cx="12192000" cy="1325563"/>
          </a:xfrm>
        </p:spPr>
        <p:txBody>
          <a:bodyPr>
            <a:normAutofit/>
          </a:bodyPr>
          <a:lstStyle/>
          <a:p>
            <a:pPr algn="ctr"/>
            <a:r>
              <a:rPr lang="en-US" sz="3000" b="1" dirty="0">
                <a:solidFill>
                  <a:schemeClr val="accent2"/>
                </a:solidFill>
              </a:rPr>
              <a:t>What are the issues and challenges affecting death registration and cause of death information</a:t>
            </a:r>
          </a:p>
        </p:txBody>
      </p:sp>
      <p:sp>
        <p:nvSpPr>
          <p:cNvPr id="3" name="Content Placeholder 2">
            <a:extLst>
              <a:ext uri="{FF2B5EF4-FFF2-40B4-BE49-F238E27FC236}">
                <a16:creationId xmlns:a16="http://schemas.microsoft.com/office/drawing/2014/main" id="{8424557D-5B47-60E6-E6C8-71C3DD2CAC41}"/>
              </a:ext>
            </a:extLst>
          </p:cNvPr>
          <p:cNvSpPr>
            <a:spLocks noGrp="1"/>
          </p:cNvSpPr>
          <p:nvPr>
            <p:ph idx="1"/>
          </p:nvPr>
        </p:nvSpPr>
        <p:spPr>
          <a:xfrm>
            <a:off x="520117" y="1343818"/>
            <a:ext cx="11406840" cy="5224762"/>
          </a:xfrm>
        </p:spPr>
        <p:txBody>
          <a:bodyPr>
            <a:normAutofit/>
          </a:bodyPr>
          <a:lstStyle/>
          <a:p>
            <a:r>
              <a:rPr lang="en-US" dirty="0"/>
              <a:t>Shortage of good quality and disaggregated data on deaths and causes of deaths:</a:t>
            </a:r>
          </a:p>
          <a:p>
            <a:pPr lvl="1">
              <a:buFont typeface="Calibri" panose="020F0502020204030204" pitchFamily="34" charset="0"/>
              <a:buChar char="─"/>
            </a:pPr>
            <a:r>
              <a:rPr lang="en-US" dirty="0"/>
              <a:t>Governance related challenges: </a:t>
            </a:r>
          </a:p>
          <a:p>
            <a:pPr lvl="2">
              <a:buFont typeface="Wingdings" panose="05000000000000000000" pitchFamily="2" charset="2"/>
              <a:buChar char="v"/>
            </a:pPr>
            <a:r>
              <a:rPr lang="en-US" dirty="0"/>
              <a:t> Insufficient investments in systems and capacities for generating mortality data</a:t>
            </a:r>
          </a:p>
          <a:p>
            <a:pPr lvl="2">
              <a:buFont typeface="Wingdings" panose="05000000000000000000" pitchFamily="2" charset="2"/>
              <a:buChar char="v"/>
            </a:pPr>
            <a:r>
              <a:rPr lang="en-US" dirty="0"/>
              <a:t> Shortage of skilled and equitably distributed workforce to do medical certification and coding of cause of death</a:t>
            </a:r>
          </a:p>
          <a:p>
            <a:pPr lvl="2">
              <a:buFont typeface="Wingdings" panose="05000000000000000000" pitchFamily="2" charset="2"/>
              <a:buChar char="v"/>
            </a:pPr>
            <a:r>
              <a:rPr lang="en-US" dirty="0"/>
              <a:t> Insufficient appreciation of the importance of death and cause of death data – at subnational and national level</a:t>
            </a:r>
          </a:p>
          <a:p>
            <a:pPr lvl="2">
              <a:buFont typeface="Wingdings" panose="05000000000000000000" pitchFamily="2" charset="2"/>
              <a:buChar char="v"/>
            </a:pPr>
            <a:r>
              <a:rPr lang="en-US" dirty="0"/>
              <a:t>Lack of up-to-date strategies and policies to support the reporting of deaths and causes of death, including medical certification and coding of cause of death</a:t>
            </a:r>
          </a:p>
          <a:p>
            <a:pPr lvl="2">
              <a:buFont typeface="Wingdings" panose="05000000000000000000" pitchFamily="2" charset="2"/>
              <a:buChar char="v"/>
            </a:pPr>
            <a:r>
              <a:rPr lang="en-US" dirty="0"/>
              <a:t>Lack of clearly defined data architecture frameworks for mortality data</a:t>
            </a:r>
          </a:p>
          <a:p>
            <a:pPr lvl="2">
              <a:buFont typeface="Wingdings" panose="05000000000000000000" pitchFamily="2" charset="2"/>
              <a:buChar char="v"/>
            </a:pPr>
            <a:r>
              <a:rPr lang="en-US" dirty="0"/>
              <a:t>Limited adoption of international data standards such the international classifications of diseases</a:t>
            </a:r>
          </a:p>
          <a:p>
            <a:pPr lvl="2">
              <a:buFont typeface="Wingdings" panose="05000000000000000000" pitchFamily="2" charset="2"/>
              <a:buChar char="v"/>
            </a:pPr>
            <a:r>
              <a:rPr lang="en-US" dirty="0"/>
              <a:t>Medical certification and coding of causes of deaths are not included in the curriculum for training medical workers</a:t>
            </a:r>
          </a:p>
          <a:p>
            <a:pPr lvl="2">
              <a:buFont typeface="Wingdings" panose="05000000000000000000" pitchFamily="2" charset="2"/>
              <a:buChar char="v"/>
            </a:pPr>
            <a:endParaRPr lang="en-US" dirty="0"/>
          </a:p>
          <a:p>
            <a:pPr lvl="2">
              <a:buFont typeface="Wingdings" panose="05000000000000000000" pitchFamily="2" charset="2"/>
              <a:buChar char="v"/>
            </a:pPr>
            <a:endParaRPr lang="en-US" dirty="0"/>
          </a:p>
        </p:txBody>
      </p:sp>
    </p:spTree>
    <p:extLst>
      <p:ext uri="{BB962C8B-B14F-4D97-AF65-F5344CB8AC3E}">
        <p14:creationId xmlns:p14="http://schemas.microsoft.com/office/powerpoint/2010/main" val="35714487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FC2A6-CF09-F0F5-FA3B-8289E1D4561B}"/>
              </a:ext>
            </a:extLst>
          </p:cNvPr>
          <p:cNvSpPr>
            <a:spLocks noGrp="1"/>
          </p:cNvSpPr>
          <p:nvPr>
            <p:ph type="title"/>
          </p:nvPr>
        </p:nvSpPr>
        <p:spPr>
          <a:xfrm>
            <a:off x="0" y="18255"/>
            <a:ext cx="12192000" cy="1325563"/>
          </a:xfrm>
        </p:spPr>
        <p:txBody>
          <a:bodyPr>
            <a:normAutofit/>
          </a:bodyPr>
          <a:lstStyle/>
          <a:p>
            <a:pPr algn="ctr"/>
            <a:r>
              <a:rPr lang="en-US" sz="3000" b="1" dirty="0">
                <a:solidFill>
                  <a:schemeClr val="accent2"/>
                </a:solidFill>
              </a:rPr>
              <a:t>What are the issues and challenges affecting death registration and cause of death information</a:t>
            </a:r>
          </a:p>
        </p:txBody>
      </p:sp>
      <p:sp>
        <p:nvSpPr>
          <p:cNvPr id="3" name="Content Placeholder 2">
            <a:extLst>
              <a:ext uri="{FF2B5EF4-FFF2-40B4-BE49-F238E27FC236}">
                <a16:creationId xmlns:a16="http://schemas.microsoft.com/office/drawing/2014/main" id="{8424557D-5B47-60E6-E6C8-71C3DD2CAC41}"/>
              </a:ext>
            </a:extLst>
          </p:cNvPr>
          <p:cNvSpPr>
            <a:spLocks noGrp="1"/>
          </p:cNvSpPr>
          <p:nvPr>
            <p:ph idx="1"/>
          </p:nvPr>
        </p:nvSpPr>
        <p:spPr>
          <a:xfrm>
            <a:off x="520117" y="1343818"/>
            <a:ext cx="11406840" cy="5224762"/>
          </a:xfrm>
        </p:spPr>
        <p:txBody>
          <a:bodyPr>
            <a:normAutofit/>
          </a:bodyPr>
          <a:lstStyle/>
          <a:p>
            <a:r>
              <a:rPr lang="en-US" dirty="0"/>
              <a:t>Shortage of good quality and disaggregated data on deaths and causes of deaths:</a:t>
            </a:r>
          </a:p>
          <a:p>
            <a:pPr lvl="2">
              <a:buFont typeface="Wingdings" panose="05000000000000000000" pitchFamily="2" charset="2"/>
              <a:buChar char="v"/>
            </a:pPr>
            <a:endParaRPr lang="en-US" dirty="0"/>
          </a:p>
          <a:p>
            <a:pPr lvl="1">
              <a:buFont typeface="Calibri" panose="020F0502020204030204" pitchFamily="34" charset="0"/>
              <a:buChar char="─"/>
            </a:pPr>
            <a:r>
              <a:rPr lang="en-US" dirty="0"/>
              <a:t>Challenges related to systems for data generation, storage and transmission</a:t>
            </a:r>
          </a:p>
          <a:p>
            <a:pPr lvl="2">
              <a:buFont typeface="Wingdings" panose="05000000000000000000" pitchFamily="2" charset="2"/>
              <a:buChar char="v"/>
            </a:pPr>
            <a:r>
              <a:rPr lang="en-US" dirty="0"/>
              <a:t>Use of paper-based systems, which are cumbersome, slow and prone to errors</a:t>
            </a:r>
          </a:p>
          <a:p>
            <a:pPr lvl="2">
              <a:buFont typeface="Wingdings" panose="05000000000000000000" pitchFamily="2" charset="2"/>
              <a:buChar char="v"/>
            </a:pPr>
            <a:r>
              <a:rPr lang="en-US" dirty="0"/>
              <a:t>Fragmentation of data systems </a:t>
            </a:r>
          </a:p>
          <a:p>
            <a:pPr lvl="1">
              <a:buFont typeface="Calibri" panose="020F0502020204030204" pitchFamily="34" charset="0"/>
              <a:buChar char="─"/>
            </a:pPr>
            <a:endParaRPr lang="en-US" dirty="0"/>
          </a:p>
          <a:p>
            <a:pPr lvl="1">
              <a:buFont typeface="Calibri" panose="020F0502020204030204" pitchFamily="34" charset="0"/>
              <a:buChar char="─"/>
            </a:pPr>
            <a:r>
              <a:rPr lang="en-US" dirty="0"/>
              <a:t>Challenges related to analysis of mortality data</a:t>
            </a:r>
          </a:p>
          <a:p>
            <a:pPr lvl="2">
              <a:buFont typeface="Wingdings" panose="05000000000000000000" pitchFamily="2" charset="2"/>
              <a:buChar char="v"/>
            </a:pPr>
            <a:r>
              <a:rPr lang="en-US" dirty="0"/>
              <a:t>Limitations in knowledge and skills for analysis of mortality data, especially at subnational and facility level</a:t>
            </a:r>
          </a:p>
          <a:p>
            <a:pPr lvl="2">
              <a:buFont typeface="Wingdings" panose="05000000000000000000" pitchFamily="2" charset="2"/>
              <a:buChar char="v"/>
            </a:pPr>
            <a:r>
              <a:rPr lang="en-US" dirty="0"/>
              <a:t>Limited involvement of national institutes</a:t>
            </a:r>
          </a:p>
          <a:p>
            <a:pPr lvl="2">
              <a:buFont typeface="Calibri" panose="020F0502020204030204" pitchFamily="34" charset="0"/>
              <a:buChar char="─"/>
            </a:pPr>
            <a:endParaRPr lang="en-US" dirty="0"/>
          </a:p>
          <a:p>
            <a:pPr lvl="1">
              <a:buFont typeface="Calibri" panose="020F0502020204030204" pitchFamily="34" charset="0"/>
              <a:buChar char="─"/>
            </a:pPr>
            <a:r>
              <a:rPr lang="en-US" dirty="0"/>
              <a:t>Challenges related to communication and use of data</a:t>
            </a:r>
          </a:p>
          <a:p>
            <a:pPr lvl="2">
              <a:buFont typeface="Wingdings" panose="05000000000000000000" pitchFamily="2" charset="2"/>
              <a:buChar char="v"/>
            </a:pPr>
            <a:r>
              <a:rPr lang="en-US" dirty="0"/>
              <a:t> Limited use of mortality data in decision-making</a:t>
            </a:r>
          </a:p>
        </p:txBody>
      </p:sp>
    </p:spTree>
    <p:extLst>
      <p:ext uri="{BB962C8B-B14F-4D97-AF65-F5344CB8AC3E}">
        <p14:creationId xmlns:p14="http://schemas.microsoft.com/office/powerpoint/2010/main" val="331356255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master">
  <a:themeElements>
    <a:clrScheme name="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aster">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US" sz="3900" b="1" i="0" u="none" strike="noStrike" cap="none" normalizeH="0" baseline="0" smtClean="0">
            <a:ln>
              <a:noFill/>
            </a:ln>
            <a:solidFill>
              <a:srgbClr val="000066"/>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US" sz="3900" b="1" i="0" u="none" strike="noStrike" cap="none" normalizeH="0" baseline="0" smtClean="0">
            <a:ln>
              <a:noFill/>
            </a:ln>
            <a:solidFill>
              <a:srgbClr val="000066"/>
            </a:solidFill>
            <a:effectLst/>
            <a:latin typeface="Arial" charset="0"/>
            <a:cs typeface="Arial" charset="0"/>
          </a:defRPr>
        </a:defPPr>
      </a:lstStyle>
    </a:lnDef>
  </a:objectDefaults>
  <a:extraClrSchemeLst>
    <a:extraClrScheme>
      <a:clrScheme name="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674</TotalTime>
  <Words>1326</Words>
  <Application>Microsoft Office PowerPoint</Application>
  <PresentationFormat>Widescreen</PresentationFormat>
  <Paragraphs>116</Paragraphs>
  <Slides>13</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13</vt:i4>
      </vt:variant>
    </vt:vector>
  </HeadingPairs>
  <TitlesOfParts>
    <vt:vector size="23" baseType="lpstr">
      <vt:lpstr>Arial</vt:lpstr>
      <vt:lpstr>Arial Narrow</vt:lpstr>
      <vt:lpstr>Calibri</vt:lpstr>
      <vt:lpstr>Calibri Light</vt:lpstr>
      <vt:lpstr>Courier New</vt:lpstr>
      <vt:lpstr>Georgia</vt:lpstr>
      <vt:lpstr>Trebuchet MS</vt:lpstr>
      <vt:lpstr>Wingdings</vt:lpstr>
      <vt:lpstr>1_Office Theme</vt:lpstr>
      <vt:lpstr>2_master</vt:lpstr>
      <vt:lpstr>Death registration and availability of information on causes of death in Africa</vt:lpstr>
      <vt:lpstr>Outline</vt:lpstr>
      <vt:lpstr>Why it is important to improve the reporting of deaths and causes of death </vt:lpstr>
      <vt:lpstr>Why it is important to improve the reporting of deaths and causes of death</vt:lpstr>
      <vt:lpstr>What is the current status of death registration and cause of death information in Africa (WHO 2021)</vt:lpstr>
      <vt:lpstr>Did the CRVS system provide an informed response to the COVID-19 Pandemic?</vt:lpstr>
      <vt:lpstr>What are the issues and challenges affecting death registration and cause of death information</vt:lpstr>
      <vt:lpstr>What are the issues and challenges affecting death registration and cause of death information</vt:lpstr>
      <vt:lpstr>What are the issues and challenges affecting death registration and cause of death information</vt:lpstr>
      <vt:lpstr>Call for action</vt:lpstr>
      <vt:lpstr>Call for action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William Muhwava</dc:creator>
  <cp:lastModifiedBy>DROTI, Benson</cp:lastModifiedBy>
  <cp:revision>75</cp:revision>
  <dcterms:created xsi:type="dcterms:W3CDTF">2022-09-20T01:45:54Z</dcterms:created>
  <dcterms:modified xsi:type="dcterms:W3CDTF">2022-10-24T08:27:28Z</dcterms:modified>
</cp:coreProperties>
</file>