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74" r:id="rId5"/>
    <p:sldId id="351" r:id="rId6"/>
    <p:sldId id="435" r:id="rId7"/>
    <p:sldId id="437" r:id="rId8"/>
    <p:sldId id="440" r:id="rId9"/>
    <p:sldId id="434" r:id="rId10"/>
    <p:sldId id="433" r:id="rId11"/>
    <p:sldId id="438" r:id="rId12"/>
    <p:sldId id="354" r:id="rId13"/>
    <p:sldId id="285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D1D4EB"/>
    <a:srgbClr val="001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DBD10D-FCC3-40E5-A60E-0E3D3A6549B6}" v="508" dt="2022-10-25T19:42:59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16"/>
    <p:restoredTop sz="95878"/>
  </p:normalViewPr>
  <p:slideViewPr>
    <p:cSldViewPr snapToGrid="0" snapToObjects="1">
      <p:cViewPr varScale="1">
        <p:scale>
          <a:sx n="63" d="100"/>
          <a:sy n="63" d="100"/>
        </p:scale>
        <p:origin x="70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3F5DE-8850-4DC7-981B-38C7C92A79A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F591DE-DFE0-431E-A9CF-BCDE1BDD56B6}">
      <dgm:prSet phldrT="[Text]"/>
      <dgm:spPr/>
      <dgm:t>
        <a:bodyPr/>
        <a:lstStyle/>
        <a:p>
          <a:r>
            <a:rPr lang="en-US" dirty="0"/>
            <a:t>MINSANTE</a:t>
          </a:r>
        </a:p>
      </dgm:t>
    </dgm:pt>
    <dgm:pt modelId="{7F29B8A3-6DD6-4314-89A7-10F9AAD8EA75}" type="parTrans" cxnId="{99DC708B-0D75-43B3-90DF-563B6E3D549D}">
      <dgm:prSet/>
      <dgm:spPr/>
      <dgm:t>
        <a:bodyPr/>
        <a:lstStyle/>
        <a:p>
          <a:endParaRPr lang="en-US"/>
        </a:p>
      </dgm:t>
    </dgm:pt>
    <dgm:pt modelId="{E87124A6-9CC9-4EF1-838A-A7C89AF15D53}" type="sibTrans" cxnId="{99DC708B-0D75-43B3-90DF-563B6E3D549D}">
      <dgm:prSet/>
      <dgm:spPr/>
      <dgm:t>
        <a:bodyPr/>
        <a:lstStyle/>
        <a:p>
          <a:r>
            <a:rPr lang="en-US" dirty="0"/>
            <a:t>Secondary </a:t>
          </a:r>
          <a:r>
            <a:rPr lang="en-US" dirty="0" err="1"/>
            <a:t>Centres</a:t>
          </a:r>
          <a:endParaRPr lang="en-US" dirty="0"/>
        </a:p>
      </dgm:t>
    </dgm:pt>
    <dgm:pt modelId="{AD5D36D6-382B-43C1-86F2-D06CDA1FA28B}">
      <dgm:prSet phldrT="[Text]"/>
      <dgm:spPr/>
      <dgm:t>
        <a:bodyPr/>
        <a:lstStyle/>
        <a:p>
          <a:r>
            <a:rPr lang="en-US" dirty="0"/>
            <a:t>Communes</a:t>
          </a:r>
        </a:p>
      </dgm:t>
    </dgm:pt>
    <dgm:pt modelId="{3BB61ED1-9453-4A7E-84A7-417D48E541B2}" type="sibTrans" cxnId="{87D427C3-6D9E-4FC0-BD4F-76399EE73725}">
      <dgm:prSet/>
      <dgm:spPr/>
      <dgm:t>
        <a:bodyPr/>
        <a:lstStyle/>
        <a:p>
          <a:r>
            <a:rPr lang="en-US" dirty="0"/>
            <a:t>MINDDEVEL</a:t>
          </a:r>
        </a:p>
      </dgm:t>
    </dgm:pt>
    <dgm:pt modelId="{974D725A-D968-4424-ACDE-5ED3E53BB96C}" type="parTrans" cxnId="{87D427C3-6D9E-4FC0-BD4F-76399EE73725}">
      <dgm:prSet/>
      <dgm:spPr/>
      <dgm:t>
        <a:bodyPr/>
        <a:lstStyle/>
        <a:p>
          <a:endParaRPr lang="en-US"/>
        </a:p>
      </dgm:t>
    </dgm:pt>
    <dgm:pt modelId="{B3355081-3B79-4577-A254-FB4DFD157CFC}">
      <dgm:prSet/>
      <dgm:spPr/>
      <dgm:t>
        <a:bodyPr/>
        <a:lstStyle/>
        <a:p>
          <a:r>
            <a:rPr lang="en-US" dirty="0"/>
            <a:t>BUNEC</a:t>
          </a:r>
        </a:p>
      </dgm:t>
    </dgm:pt>
    <dgm:pt modelId="{A7076CDA-D4D1-47C3-80AF-610B26D40B13}" type="parTrans" cxnId="{2B26A2BA-9935-4DE8-9686-0AB8FB4F9D7E}">
      <dgm:prSet/>
      <dgm:spPr/>
      <dgm:t>
        <a:bodyPr/>
        <a:lstStyle/>
        <a:p>
          <a:endParaRPr lang="en-US"/>
        </a:p>
      </dgm:t>
    </dgm:pt>
    <dgm:pt modelId="{E4357BE9-503A-4118-ABE8-171CC6C8C379}" type="sibTrans" cxnId="{2B26A2BA-9935-4DE8-9686-0AB8FB4F9D7E}">
      <dgm:prSet/>
      <dgm:spPr/>
      <dgm:t>
        <a:bodyPr/>
        <a:lstStyle/>
        <a:p>
          <a:r>
            <a:rPr lang="en-US" dirty="0"/>
            <a:t>DGSN</a:t>
          </a:r>
        </a:p>
      </dgm:t>
    </dgm:pt>
    <dgm:pt modelId="{847024E3-B05B-416F-901F-F0A20BC6E53B}" type="pres">
      <dgm:prSet presAssocID="{E613F5DE-8850-4DC7-981B-38C7C92A79A5}" presName="Name0" presStyleCnt="0">
        <dgm:presLayoutVars>
          <dgm:chMax/>
          <dgm:chPref/>
          <dgm:dir/>
          <dgm:animLvl val="lvl"/>
        </dgm:presLayoutVars>
      </dgm:prSet>
      <dgm:spPr/>
    </dgm:pt>
    <dgm:pt modelId="{B8A6434F-D54E-4AA2-82F4-CEA9D2C2064F}" type="pres">
      <dgm:prSet presAssocID="{AD5D36D6-382B-43C1-86F2-D06CDA1FA28B}" presName="composite" presStyleCnt="0"/>
      <dgm:spPr/>
    </dgm:pt>
    <dgm:pt modelId="{48FBBA55-0E9B-453C-9506-538C4CC9408D}" type="pres">
      <dgm:prSet presAssocID="{AD5D36D6-382B-43C1-86F2-D06CDA1FA28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3B7EC944-CF53-4762-AD98-FA02571F6B9D}" type="pres">
      <dgm:prSet presAssocID="{AD5D36D6-382B-43C1-86F2-D06CDA1FA28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2A4994B-378D-4EE5-BD9D-18092EFC6F7C}" type="pres">
      <dgm:prSet presAssocID="{AD5D36D6-382B-43C1-86F2-D06CDA1FA28B}" presName="BalanceSpacing" presStyleCnt="0"/>
      <dgm:spPr/>
    </dgm:pt>
    <dgm:pt modelId="{9E564DEF-954B-423F-8676-FFC164F5CC4F}" type="pres">
      <dgm:prSet presAssocID="{AD5D36D6-382B-43C1-86F2-D06CDA1FA28B}" presName="BalanceSpacing1" presStyleCnt="0"/>
      <dgm:spPr/>
    </dgm:pt>
    <dgm:pt modelId="{26DEC630-D815-4704-88B8-2E324578009A}" type="pres">
      <dgm:prSet presAssocID="{3BB61ED1-9453-4A7E-84A7-417D48E541B2}" presName="Accent1Text" presStyleLbl="node1" presStyleIdx="1" presStyleCnt="6" custLinFactNeighborX="1228" custLinFactNeighborY="1137"/>
      <dgm:spPr/>
    </dgm:pt>
    <dgm:pt modelId="{95C1AADC-ED59-43AE-8064-33264C8C9384}" type="pres">
      <dgm:prSet presAssocID="{3BB61ED1-9453-4A7E-84A7-417D48E541B2}" presName="spaceBetweenRectangles" presStyleCnt="0"/>
      <dgm:spPr/>
    </dgm:pt>
    <dgm:pt modelId="{E7220D95-BD70-416D-9350-E39BC21C0CBC}" type="pres">
      <dgm:prSet presAssocID="{B3355081-3B79-4577-A254-FB4DFD157CFC}" presName="composite" presStyleCnt="0"/>
      <dgm:spPr/>
    </dgm:pt>
    <dgm:pt modelId="{66E47BB5-25A8-4DF6-937E-F24179F81513}" type="pres">
      <dgm:prSet presAssocID="{B3355081-3B79-4577-A254-FB4DFD157CFC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09249334-A980-4048-BF96-2FE6C7BE41DC}" type="pres">
      <dgm:prSet presAssocID="{B3355081-3B79-4577-A254-FB4DFD157CF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B9FF987-0727-49A4-BB7E-493277233071}" type="pres">
      <dgm:prSet presAssocID="{B3355081-3B79-4577-A254-FB4DFD157CFC}" presName="BalanceSpacing" presStyleCnt="0"/>
      <dgm:spPr/>
    </dgm:pt>
    <dgm:pt modelId="{5F3F95E9-535B-465D-B939-E0E4929D9534}" type="pres">
      <dgm:prSet presAssocID="{B3355081-3B79-4577-A254-FB4DFD157CFC}" presName="BalanceSpacing1" presStyleCnt="0"/>
      <dgm:spPr/>
    </dgm:pt>
    <dgm:pt modelId="{348DFB1D-9248-4D1C-9AC2-BD3EA01BCA37}" type="pres">
      <dgm:prSet presAssocID="{E4357BE9-503A-4118-ABE8-171CC6C8C379}" presName="Accent1Text" presStyleLbl="node1" presStyleIdx="3" presStyleCnt="6" custLinFactNeighborX="1228" custLinFactNeighborY="1137"/>
      <dgm:spPr/>
    </dgm:pt>
    <dgm:pt modelId="{66FCFE51-F189-4AB6-99FD-3B5E324177E0}" type="pres">
      <dgm:prSet presAssocID="{E4357BE9-503A-4118-ABE8-171CC6C8C379}" presName="spaceBetweenRectangles" presStyleCnt="0"/>
      <dgm:spPr/>
    </dgm:pt>
    <dgm:pt modelId="{987E8E48-F945-4475-918E-92D0DF5CA5DC}" type="pres">
      <dgm:prSet presAssocID="{CCF591DE-DFE0-431E-A9CF-BCDE1BDD56B6}" presName="composite" presStyleCnt="0"/>
      <dgm:spPr/>
    </dgm:pt>
    <dgm:pt modelId="{CDE317A9-2365-41D1-A6C6-F4F5319F86CA}" type="pres">
      <dgm:prSet presAssocID="{CCF591DE-DFE0-431E-A9CF-BCDE1BDD56B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74F925BF-8FFE-43DF-894B-381E44D1B501}" type="pres">
      <dgm:prSet presAssocID="{CCF591DE-DFE0-431E-A9CF-BCDE1BDD56B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DE25FC2-CE6C-4869-8F14-F2AA41C6621E}" type="pres">
      <dgm:prSet presAssocID="{CCF591DE-DFE0-431E-A9CF-BCDE1BDD56B6}" presName="BalanceSpacing" presStyleCnt="0"/>
      <dgm:spPr/>
    </dgm:pt>
    <dgm:pt modelId="{CA864EF3-4751-4E32-925B-D5873C18FE15}" type="pres">
      <dgm:prSet presAssocID="{CCF591DE-DFE0-431E-A9CF-BCDE1BDD56B6}" presName="BalanceSpacing1" presStyleCnt="0"/>
      <dgm:spPr/>
    </dgm:pt>
    <dgm:pt modelId="{EDA456D0-08DA-4B69-B40E-923410DB0A8E}" type="pres">
      <dgm:prSet presAssocID="{E87124A6-9CC9-4EF1-838A-A7C89AF15D53}" presName="Accent1Text" presStyleLbl="node1" presStyleIdx="5" presStyleCnt="6" custAng="0"/>
      <dgm:spPr/>
    </dgm:pt>
  </dgm:ptLst>
  <dgm:cxnLst>
    <dgm:cxn modelId="{3BCDD36F-908F-4EBF-95DB-7D0AA414D476}" type="presOf" srcId="{CCF591DE-DFE0-431E-A9CF-BCDE1BDD56B6}" destId="{CDE317A9-2365-41D1-A6C6-F4F5319F86CA}" srcOrd="0" destOrd="0" presId="urn:microsoft.com/office/officeart/2008/layout/AlternatingHexagons"/>
    <dgm:cxn modelId="{13399B89-6B10-467E-ADA5-E8D42524F1D6}" type="presOf" srcId="{E4357BE9-503A-4118-ABE8-171CC6C8C379}" destId="{348DFB1D-9248-4D1C-9AC2-BD3EA01BCA37}" srcOrd="0" destOrd="0" presId="urn:microsoft.com/office/officeart/2008/layout/AlternatingHexagons"/>
    <dgm:cxn modelId="{99DC708B-0D75-43B3-90DF-563B6E3D549D}" srcId="{E613F5DE-8850-4DC7-981B-38C7C92A79A5}" destId="{CCF591DE-DFE0-431E-A9CF-BCDE1BDD56B6}" srcOrd="2" destOrd="0" parTransId="{7F29B8A3-6DD6-4314-89A7-10F9AAD8EA75}" sibTransId="{E87124A6-9CC9-4EF1-838A-A7C89AF15D53}"/>
    <dgm:cxn modelId="{AF89918D-E232-4D19-B705-F56D283AA171}" type="presOf" srcId="{B3355081-3B79-4577-A254-FB4DFD157CFC}" destId="{66E47BB5-25A8-4DF6-937E-F24179F81513}" srcOrd="0" destOrd="0" presId="urn:microsoft.com/office/officeart/2008/layout/AlternatingHexagons"/>
    <dgm:cxn modelId="{2B26A2BA-9935-4DE8-9686-0AB8FB4F9D7E}" srcId="{E613F5DE-8850-4DC7-981B-38C7C92A79A5}" destId="{B3355081-3B79-4577-A254-FB4DFD157CFC}" srcOrd="1" destOrd="0" parTransId="{A7076CDA-D4D1-47C3-80AF-610B26D40B13}" sibTransId="{E4357BE9-503A-4118-ABE8-171CC6C8C379}"/>
    <dgm:cxn modelId="{87D427C3-6D9E-4FC0-BD4F-76399EE73725}" srcId="{E613F5DE-8850-4DC7-981B-38C7C92A79A5}" destId="{AD5D36D6-382B-43C1-86F2-D06CDA1FA28B}" srcOrd="0" destOrd="0" parTransId="{974D725A-D968-4424-ACDE-5ED3E53BB96C}" sibTransId="{3BB61ED1-9453-4A7E-84A7-417D48E541B2}"/>
    <dgm:cxn modelId="{BE9705E0-165F-4CAB-BD08-5A6B53A4C32F}" type="presOf" srcId="{E613F5DE-8850-4DC7-981B-38C7C92A79A5}" destId="{847024E3-B05B-416F-901F-F0A20BC6E53B}" srcOrd="0" destOrd="0" presId="urn:microsoft.com/office/officeart/2008/layout/AlternatingHexagons"/>
    <dgm:cxn modelId="{9CC4EEF2-A34F-4F43-BB48-B6489DF5310D}" type="presOf" srcId="{AD5D36D6-382B-43C1-86F2-D06CDA1FA28B}" destId="{48FBBA55-0E9B-453C-9506-538C4CC9408D}" srcOrd="0" destOrd="0" presId="urn:microsoft.com/office/officeart/2008/layout/AlternatingHexagons"/>
    <dgm:cxn modelId="{204AA3F6-80BC-42B0-A166-F54A6C0F944A}" type="presOf" srcId="{E87124A6-9CC9-4EF1-838A-A7C89AF15D53}" destId="{EDA456D0-08DA-4B69-B40E-923410DB0A8E}" srcOrd="0" destOrd="0" presId="urn:microsoft.com/office/officeart/2008/layout/AlternatingHexagons"/>
    <dgm:cxn modelId="{90025EF9-88A9-4057-958A-3918BA56C5F3}" type="presOf" srcId="{3BB61ED1-9453-4A7E-84A7-417D48E541B2}" destId="{26DEC630-D815-4704-88B8-2E324578009A}" srcOrd="0" destOrd="0" presId="urn:microsoft.com/office/officeart/2008/layout/AlternatingHexagons"/>
    <dgm:cxn modelId="{070A4BD9-C254-4788-B441-AF5CD6CA670B}" type="presParOf" srcId="{847024E3-B05B-416F-901F-F0A20BC6E53B}" destId="{B8A6434F-D54E-4AA2-82F4-CEA9D2C2064F}" srcOrd="0" destOrd="0" presId="urn:microsoft.com/office/officeart/2008/layout/AlternatingHexagons"/>
    <dgm:cxn modelId="{63161AD7-0B13-4E8E-AF12-CE1C8B9402B0}" type="presParOf" srcId="{B8A6434F-D54E-4AA2-82F4-CEA9D2C2064F}" destId="{48FBBA55-0E9B-453C-9506-538C4CC9408D}" srcOrd="0" destOrd="0" presId="urn:microsoft.com/office/officeart/2008/layout/AlternatingHexagons"/>
    <dgm:cxn modelId="{6CFF7DE6-8F52-4518-A1FB-166D3F71D282}" type="presParOf" srcId="{B8A6434F-D54E-4AA2-82F4-CEA9D2C2064F}" destId="{3B7EC944-CF53-4762-AD98-FA02571F6B9D}" srcOrd="1" destOrd="0" presId="urn:microsoft.com/office/officeart/2008/layout/AlternatingHexagons"/>
    <dgm:cxn modelId="{212527BC-8FC9-4586-8520-DD6922D73164}" type="presParOf" srcId="{B8A6434F-D54E-4AA2-82F4-CEA9D2C2064F}" destId="{12A4994B-378D-4EE5-BD9D-18092EFC6F7C}" srcOrd="2" destOrd="0" presId="urn:microsoft.com/office/officeart/2008/layout/AlternatingHexagons"/>
    <dgm:cxn modelId="{DA7377E5-573C-4989-A4EF-572D0D7FDD94}" type="presParOf" srcId="{B8A6434F-D54E-4AA2-82F4-CEA9D2C2064F}" destId="{9E564DEF-954B-423F-8676-FFC164F5CC4F}" srcOrd="3" destOrd="0" presId="urn:microsoft.com/office/officeart/2008/layout/AlternatingHexagons"/>
    <dgm:cxn modelId="{793502F0-FC3F-4EE6-B276-6A145701C7F4}" type="presParOf" srcId="{B8A6434F-D54E-4AA2-82F4-CEA9D2C2064F}" destId="{26DEC630-D815-4704-88B8-2E324578009A}" srcOrd="4" destOrd="0" presId="urn:microsoft.com/office/officeart/2008/layout/AlternatingHexagons"/>
    <dgm:cxn modelId="{DB491506-9539-49E4-9FE6-C077DCAD4FF7}" type="presParOf" srcId="{847024E3-B05B-416F-901F-F0A20BC6E53B}" destId="{95C1AADC-ED59-43AE-8064-33264C8C9384}" srcOrd="1" destOrd="0" presId="urn:microsoft.com/office/officeart/2008/layout/AlternatingHexagons"/>
    <dgm:cxn modelId="{D39DC16D-75FB-451A-BC25-2F3C1FDD533D}" type="presParOf" srcId="{847024E3-B05B-416F-901F-F0A20BC6E53B}" destId="{E7220D95-BD70-416D-9350-E39BC21C0CBC}" srcOrd="2" destOrd="0" presId="urn:microsoft.com/office/officeart/2008/layout/AlternatingHexagons"/>
    <dgm:cxn modelId="{CBBFE3E7-4EEE-42AF-AAC7-0981CF3C723A}" type="presParOf" srcId="{E7220D95-BD70-416D-9350-E39BC21C0CBC}" destId="{66E47BB5-25A8-4DF6-937E-F24179F81513}" srcOrd="0" destOrd="0" presId="urn:microsoft.com/office/officeart/2008/layout/AlternatingHexagons"/>
    <dgm:cxn modelId="{33A33C59-9BDE-479E-A4FC-F85F13514BA6}" type="presParOf" srcId="{E7220D95-BD70-416D-9350-E39BC21C0CBC}" destId="{09249334-A980-4048-BF96-2FE6C7BE41DC}" srcOrd="1" destOrd="0" presId="urn:microsoft.com/office/officeart/2008/layout/AlternatingHexagons"/>
    <dgm:cxn modelId="{7857980D-E32F-4E32-846E-2B157E744C7F}" type="presParOf" srcId="{E7220D95-BD70-416D-9350-E39BC21C0CBC}" destId="{5B9FF987-0727-49A4-BB7E-493277233071}" srcOrd="2" destOrd="0" presId="urn:microsoft.com/office/officeart/2008/layout/AlternatingHexagons"/>
    <dgm:cxn modelId="{4619655E-30AB-4CAE-A7F7-F7CCA48BBE8A}" type="presParOf" srcId="{E7220D95-BD70-416D-9350-E39BC21C0CBC}" destId="{5F3F95E9-535B-465D-B939-E0E4929D9534}" srcOrd="3" destOrd="0" presId="urn:microsoft.com/office/officeart/2008/layout/AlternatingHexagons"/>
    <dgm:cxn modelId="{401B2940-E6BA-4B0D-83CE-C81A275C4301}" type="presParOf" srcId="{E7220D95-BD70-416D-9350-E39BC21C0CBC}" destId="{348DFB1D-9248-4D1C-9AC2-BD3EA01BCA37}" srcOrd="4" destOrd="0" presId="urn:microsoft.com/office/officeart/2008/layout/AlternatingHexagons"/>
    <dgm:cxn modelId="{77B847D3-8F25-4FF5-AF7A-C8E542C637F6}" type="presParOf" srcId="{847024E3-B05B-416F-901F-F0A20BC6E53B}" destId="{66FCFE51-F189-4AB6-99FD-3B5E324177E0}" srcOrd="3" destOrd="0" presId="urn:microsoft.com/office/officeart/2008/layout/AlternatingHexagons"/>
    <dgm:cxn modelId="{0449E77F-79EE-4619-9021-E1A70799F0A6}" type="presParOf" srcId="{847024E3-B05B-416F-901F-F0A20BC6E53B}" destId="{987E8E48-F945-4475-918E-92D0DF5CA5DC}" srcOrd="4" destOrd="0" presId="urn:microsoft.com/office/officeart/2008/layout/AlternatingHexagons"/>
    <dgm:cxn modelId="{8BFA6F93-7D71-4D2A-B634-0919C113C747}" type="presParOf" srcId="{987E8E48-F945-4475-918E-92D0DF5CA5DC}" destId="{CDE317A9-2365-41D1-A6C6-F4F5319F86CA}" srcOrd="0" destOrd="0" presId="urn:microsoft.com/office/officeart/2008/layout/AlternatingHexagons"/>
    <dgm:cxn modelId="{7D3E2DC2-7C2A-492C-A0E6-61B86812D0E4}" type="presParOf" srcId="{987E8E48-F945-4475-918E-92D0DF5CA5DC}" destId="{74F925BF-8FFE-43DF-894B-381E44D1B501}" srcOrd="1" destOrd="0" presId="urn:microsoft.com/office/officeart/2008/layout/AlternatingHexagons"/>
    <dgm:cxn modelId="{C321CD5A-0F45-4AC5-9873-6AD040B38627}" type="presParOf" srcId="{987E8E48-F945-4475-918E-92D0DF5CA5DC}" destId="{6DE25FC2-CE6C-4869-8F14-F2AA41C6621E}" srcOrd="2" destOrd="0" presId="urn:microsoft.com/office/officeart/2008/layout/AlternatingHexagons"/>
    <dgm:cxn modelId="{7F1278C3-5739-4044-92D3-B649A5D31A71}" type="presParOf" srcId="{987E8E48-F945-4475-918E-92D0DF5CA5DC}" destId="{CA864EF3-4751-4E32-925B-D5873C18FE15}" srcOrd="3" destOrd="0" presId="urn:microsoft.com/office/officeart/2008/layout/AlternatingHexagons"/>
    <dgm:cxn modelId="{E0DA147A-DDE6-40C4-93E5-C47DF7BE25A0}" type="presParOf" srcId="{987E8E48-F945-4475-918E-92D0DF5CA5DC}" destId="{EDA456D0-08DA-4B69-B40E-923410DB0A8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12DBC1-8D8A-4DDE-98B2-97B3E45E5A1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0B30E71F-6EF9-49CE-B874-A6344D7A7B90}">
      <dgm:prSet phldrT="[Text]"/>
      <dgm:spPr/>
      <dgm:t>
        <a:bodyPr/>
        <a:lstStyle/>
        <a:p>
          <a:r>
            <a:rPr lang="en-US" dirty="0"/>
            <a:t>Consultations with MINDDEVEL, BUNEC, DGSN</a:t>
          </a:r>
        </a:p>
      </dgm:t>
    </dgm:pt>
    <dgm:pt modelId="{A375FFEC-5C18-4DB8-8B19-1F7DAEBA2F5D}" type="parTrans" cxnId="{CD5B5CB2-526D-409D-8891-C79675D40906}">
      <dgm:prSet/>
      <dgm:spPr/>
      <dgm:t>
        <a:bodyPr/>
        <a:lstStyle/>
        <a:p>
          <a:endParaRPr lang="en-US"/>
        </a:p>
      </dgm:t>
    </dgm:pt>
    <dgm:pt modelId="{4DCAAB88-5E83-4432-8928-0B463B86D662}" type="sibTrans" cxnId="{CD5B5CB2-526D-409D-8891-C79675D40906}">
      <dgm:prSet/>
      <dgm:spPr/>
      <dgm:t>
        <a:bodyPr/>
        <a:lstStyle/>
        <a:p>
          <a:endParaRPr lang="en-US"/>
        </a:p>
      </dgm:t>
    </dgm:pt>
    <dgm:pt modelId="{91CEE8FD-755A-4CAC-8286-4DEA94C9B74C}">
      <dgm:prSet phldrT="[Text]"/>
      <dgm:spPr/>
      <dgm:t>
        <a:bodyPr/>
        <a:lstStyle/>
        <a:p>
          <a:r>
            <a:rPr lang="en-US" dirty="0"/>
            <a:t>Legal Identity Roadshow to Cameroon</a:t>
          </a:r>
        </a:p>
      </dgm:t>
    </dgm:pt>
    <dgm:pt modelId="{F6B8016E-4750-41D4-BB57-FEA7DC7DFAEF}" type="parTrans" cxnId="{C9DBA61F-B3C8-48EA-89D5-96A03B692BA2}">
      <dgm:prSet/>
      <dgm:spPr/>
      <dgm:t>
        <a:bodyPr/>
        <a:lstStyle/>
        <a:p>
          <a:endParaRPr lang="en-US"/>
        </a:p>
      </dgm:t>
    </dgm:pt>
    <dgm:pt modelId="{77E927BB-786D-40E2-93F3-E86386E97570}" type="sibTrans" cxnId="{C9DBA61F-B3C8-48EA-89D5-96A03B692BA2}">
      <dgm:prSet/>
      <dgm:spPr/>
      <dgm:t>
        <a:bodyPr/>
        <a:lstStyle/>
        <a:p>
          <a:endParaRPr lang="en-US"/>
        </a:p>
      </dgm:t>
    </dgm:pt>
    <dgm:pt modelId="{6574D7CD-BBC0-417E-9ECC-7E7C398EFB60}">
      <dgm:prSet phldrT="[Text]"/>
      <dgm:spPr/>
      <dgm:t>
        <a:bodyPr/>
        <a:lstStyle/>
        <a:p>
          <a:r>
            <a:rPr lang="en-US" dirty="0"/>
            <a:t>Meetings with local Communes with High Level of Urban Based IDPs</a:t>
          </a:r>
        </a:p>
      </dgm:t>
    </dgm:pt>
    <dgm:pt modelId="{108B66F3-EF0B-40D8-AC51-0018FADDAD6E}" type="parTrans" cxnId="{0E14AAAB-B727-417A-B299-0E360871AE63}">
      <dgm:prSet/>
      <dgm:spPr/>
      <dgm:t>
        <a:bodyPr/>
        <a:lstStyle/>
        <a:p>
          <a:endParaRPr lang="en-US"/>
        </a:p>
      </dgm:t>
    </dgm:pt>
    <dgm:pt modelId="{9DC04653-81E5-4348-997F-D6188AAA4D6F}" type="sibTrans" cxnId="{0E14AAAB-B727-417A-B299-0E360871AE63}">
      <dgm:prSet/>
      <dgm:spPr/>
      <dgm:t>
        <a:bodyPr/>
        <a:lstStyle/>
        <a:p>
          <a:endParaRPr lang="en-US"/>
        </a:p>
      </dgm:t>
    </dgm:pt>
    <dgm:pt modelId="{851F743A-7FEB-4C33-A5F3-6E11FE072E87}">
      <dgm:prSet phldrT="[Text]"/>
      <dgm:spPr/>
      <dgm:t>
        <a:bodyPr/>
        <a:lstStyle/>
        <a:p>
          <a:r>
            <a:rPr lang="en-US" dirty="0"/>
            <a:t>Project Design and Launch with </a:t>
          </a:r>
        </a:p>
      </dgm:t>
    </dgm:pt>
    <dgm:pt modelId="{F33BDCEF-F5F3-4007-A1B5-D390D4FBF573}" type="parTrans" cxnId="{CDF51604-3ACC-4676-8A6C-944DD8391013}">
      <dgm:prSet/>
      <dgm:spPr/>
      <dgm:t>
        <a:bodyPr/>
        <a:lstStyle/>
        <a:p>
          <a:endParaRPr lang="en-US"/>
        </a:p>
      </dgm:t>
    </dgm:pt>
    <dgm:pt modelId="{4F96C1AA-C5D1-4486-93F5-0D28B337E2EB}" type="sibTrans" cxnId="{CDF51604-3ACC-4676-8A6C-944DD8391013}">
      <dgm:prSet/>
      <dgm:spPr/>
      <dgm:t>
        <a:bodyPr/>
        <a:lstStyle/>
        <a:p>
          <a:endParaRPr lang="en-US"/>
        </a:p>
      </dgm:t>
    </dgm:pt>
    <dgm:pt modelId="{9CF1FE26-F035-4BB4-932E-2276B38D6394}" type="pres">
      <dgm:prSet presAssocID="{3A12DBC1-8D8A-4DDE-98B2-97B3E45E5A1F}" presName="Name0" presStyleCnt="0">
        <dgm:presLayoutVars>
          <dgm:dir/>
          <dgm:resizeHandles val="exact"/>
        </dgm:presLayoutVars>
      </dgm:prSet>
      <dgm:spPr/>
    </dgm:pt>
    <dgm:pt modelId="{BBAC799D-AEF4-460B-9588-5074D1A89003}" type="pres">
      <dgm:prSet presAssocID="{3A12DBC1-8D8A-4DDE-98B2-97B3E45E5A1F}" presName="arrow" presStyleLbl="bgShp" presStyleIdx="0" presStyleCnt="1"/>
      <dgm:spPr/>
    </dgm:pt>
    <dgm:pt modelId="{A7B94ACB-59B7-42F9-AE49-82C38E732399}" type="pres">
      <dgm:prSet presAssocID="{3A12DBC1-8D8A-4DDE-98B2-97B3E45E5A1F}" presName="points" presStyleCnt="0"/>
      <dgm:spPr/>
    </dgm:pt>
    <dgm:pt modelId="{72A8B03A-CE82-44FE-8B9C-19EF995E94C0}" type="pres">
      <dgm:prSet presAssocID="{0B30E71F-6EF9-49CE-B874-A6344D7A7B90}" presName="compositeA" presStyleCnt="0"/>
      <dgm:spPr/>
    </dgm:pt>
    <dgm:pt modelId="{F9D610D7-2411-4B1C-B1DF-9F26E6D966D3}" type="pres">
      <dgm:prSet presAssocID="{0B30E71F-6EF9-49CE-B874-A6344D7A7B90}" presName="textA" presStyleLbl="revTx" presStyleIdx="0" presStyleCnt="4">
        <dgm:presLayoutVars>
          <dgm:bulletEnabled val="1"/>
        </dgm:presLayoutVars>
      </dgm:prSet>
      <dgm:spPr/>
    </dgm:pt>
    <dgm:pt modelId="{39313424-00B4-4127-9DB4-6F4349308893}" type="pres">
      <dgm:prSet presAssocID="{0B30E71F-6EF9-49CE-B874-A6344D7A7B90}" presName="circleA" presStyleLbl="node1" presStyleIdx="0" presStyleCnt="4"/>
      <dgm:spPr/>
    </dgm:pt>
    <dgm:pt modelId="{7441DC21-0D40-40E0-A95C-65A52789D958}" type="pres">
      <dgm:prSet presAssocID="{0B30E71F-6EF9-49CE-B874-A6344D7A7B90}" presName="spaceA" presStyleCnt="0"/>
      <dgm:spPr/>
    </dgm:pt>
    <dgm:pt modelId="{601C0673-8654-4B2A-86C2-B517DAC02B85}" type="pres">
      <dgm:prSet presAssocID="{4DCAAB88-5E83-4432-8928-0B463B86D662}" presName="space" presStyleCnt="0"/>
      <dgm:spPr/>
    </dgm:pt>
    <dgm:pt modelId="{035DEF93-592B-4868-BE48-160D995707AA}" type="pres">
      <dgm:prSet presAssocID="{91CEE8FD-755A-4CAC-8286-4DEA94C9B74C}" presName="compositeB" presStyleCnt="0"/>
      <dgm:spPr/>
    </dgm:pt>
    <dgm:pt modelId="{C9A79EBF-0963-4859-B94F-5C7862D7F46F}" type="pres">
      <dgm:prSet presAssocID="{91CEE8FD-755A-4CAC-8286-4DEA94C9B74C}" presName="textB" presStyleLbl="revTx" presStyleIdx="1" presStyleCnt="4">
        <dgm:presLayoutVars>
          <dgm:bulletEnabled val="1"/>
        </dgm:presLayoutVars>
      </dgm:prSet>
      <dgm:spPr/>
    </dgm:pt>
    <dgm:pt modelId="{2010B900-1C1C-4E97-AF25-9908414B6AF3}" type="pres">
      <dgm:prSet presAssocID="{91CEE8FD-755A-4CAC-8286-4DEA94C9B74C}" presName="circleB" presStyleLbl="node1" presStyleIdx="1" presStyleCnt="4"/>
      <dgm:spPr/>
    </dgm:pt>
    <dgm:pt modelId="{87E58318-1FCD-49D5-B138-71072DCE7940}" type="pres">
      <dgm:prSet presAssocID="{91CEE8FD-755A-4CAC-8286-4DEA94C9B74C}" presName="spaceB" presStyleCnt="0"/>
      <dgm:spPr/>
    </dgm:pt>
    <dgm:pt modelId="{A894523C-6977-4932-B4BF-C5F373D1475D}" type="pres">
      <dgm:prSet presAssocID="{77E927BB-786D-40E2-93F3-E86386E97570}" presName="space" presStyleCnt="0"/>
      <dgm:spPr/>
    </dgm:pt>
    <dgm:pt modelId="{1E676581-BE9E-44FC-ABC2-1741AB785E2A}" type="pres">
      <dgm:prSet presAssocID="{6574D7CD-BBC0-417E-9ECC-7E7C398EFB60}" presName="compositeA" presStyleCnt="0"/>
      <dgm:spPr/>
    </dgm:pt>
    <dgm:pt modelId="{BA3EB5D6-335A-4753-B87D-9866A85BDAA0}" type="pres">
      <dgm:prSet presAssocID="{6574D7CD-BBC0-417E-9ECC-7E7C398EFB60}" presName="textA" presStyleLbl="revTx" presStyleIdx="2" presStyleCnt="4">
        <dgm:presLayoutVars>
          <dgm:bulletEnabled val="1"/>
        </dgm:presLayoutVars>
      </dgm:prSet>
      <dgm:spPr/>
    </dgm:pt>
    <dgm:pt modelId="{27BB5FD2-8E43-4061-A029-099D28DA6F1A}" type="pres">
      <dgm:prSet presAssocID="{6574D7CD-BBC0-417E-9ECC-7E7C398EFB60}" presName="circleA" presStyleLbl="node1" presStyleIdx="2" presStyleCnt="4"/>
      <dgm:spPr/>
    </dgm:pt>
    <dgm:pt modelId="{978B8F20-F14A-44E0-8AB8-B949D13C4A22}" type="pres">
      <dgm:prSet presAssocID="{6574D7CD-BBC0-417E-9ECC-7E7C398EFB60}" presName="spaceA" presStyleCnt="0"/>
      <dgm:spPr/>
    </dgm:pt>
    <dgm:pt modelId="{6B04E4E8-1AD8-45C7-8739-DDB4283E35CA}" type="pres">
      <dgm:prSet presAssocID="{9DC04653-81E5-4348-997F-D6188AAA4D6F}" presName="space" presStyleCnt="0"/>
      <dgm:spPr/>
    </dgm:pt>
    <dgm:pt modelId="{E49F5A87-9241-4A11-A940-AA4EECD98B42}" type="pres">
      <dgm:prSet presAssocID="{851F743A-7FEB-4C33-A5F3-6E11FE072E87}" presName="compositeB" presStyleCnt="0"/>
      <dgm:spPr/>
    </dgm:pt>
    <dgm:pt modelId="{3A75999B-7A0E-44C1-8602-3E6D35CD8439}" type="pres">
      <dgm:prSet presAssocID="{851F743A-7FEB-4C33-A5F3-6E11FE072E87}" presName="textB" presStyleLbl="revTx" presStyleIdx="3" presStyleCnt="4">
        <dgm:presLayoutVars>
          <dgm:bulletEnabled val="1"/>
        </dgm:presLayoutVars>
      </dgm:prSet>
      <dgm:spPr/>
    </dgm:pt>
    <dgm:pt modelId="{33D6CE38-2EEC-469B-AA45-64F7774A7B49}" type="pres">
      <dgm:prSet presAssocID="{851F743A-7FEB-4C33-A5F3-6E11FE072E87}" presName="circleB" presStyleLbl="node1" presStyleIdx="3" presStyleCnt="4"/>
      <dgm:spPr/>
    </dgm:pt>
    <dgm:pt modelId="{67A88210-DFC9-489E-82F6-403DC638AE13}" type="pres">
      <dgm:prSet presAssocID="{851F743A-7FEB-4C33-A5F3-6E11FE072E87}" presName="spaceB" presStyleCnt="0"/>
      <dgm:spPr/>
    </dgm:pt>
  </dgm:ptLst>
  <dgm:cxnLst>
    <dgm:cxn modelId="{CDF51604-3ACC-4676-8A6C-944DD8391013}" srcId="{3A12DBC1-8D8A-4DDE-98B2-97B3E45E5A1F}" destId="{851F743A-7FEB-4C33-A5F3-6E11FE072E87}" srcOrd="3" destOrd="0" parTransId="{F33BDCEF-F5F3-4007-A1B5-D390D4FBF573}" sibTransId="{4F96C1AA-C5D1-4486-93F5-0D28B337E2EB}"/>
    <dgm:cxn modelId="{C9DBA61F-B3C8-48EA-89D5-96A03B692BA2}" srcId="{3A12DBC1-8D8A-4DDE-98B2-97B3E45E5A1F}" destId="{91CEE8FD-755A-4CAC-8286-4DEA94C9B74C}" srcOrd="1" destOrd="0" parTransId="{F6B8016E-4750-41D4-BB57-FEA7DC7DFAEF}" sibTransId="{77E927BB-786D-40E2-93F3-E86386E97570}"/>
    <dgm:cxn modelId="{8FB84F2B-68A9-4819-9482-05EBF0F5622F}" type="presOf" srcId="{6574D7CD-BBC0-417E-9ECC-7E7C398EFB60}" destId="{BA3EB5D6-335A-4753-B87D-9866A85BDAA0}" srcOrd="0" destOrd="0" presId="urn:microsoft.com/office/officeart/2005/8/layout/hProcess11"/>
    <dgm:cxn modelId="{0E14AAAB-B727-417A-B299-0E360871AE63}" srcId="{3A12DBC1-8D8A-4DDE-98B2-97B3E45E5A1F}" destId="{6574D7CD-BBC0-417E-9ECC-7E7C398EFB60}" srcOrd="2" destOrd="0" parTransId="{108B66F3-EF0B-40D8-AC51-0018FADDAD6E}" sibTransId="{9DC04653-81E5-4348-997F-D6188AAA4D6F}"/>
    <dgm:cxn modelId="{CD5B5CB2-526D-409D-8891-C79675D40906}" srcId="{3A12DBC1-8D8A-4DDE-98B2-97B3E45E5A1F}" destId="{0B30E71F-6EF9-49CE-B874-A6344D7A7B90}" srcOrd="0" destOrd="0" parTransId="{A375FFEC-5C18-4DB8-8B19-1F7DAEBA2F5D}" sibTransId="{4DCAAB88-5E83-4432-8928-0B463B86D662}"/>
    <dgm:cxn modelId="{C2EF36BD-3417-437B-B6A6-28F078FED40D}" type="presOf" srcId="{851F743A-7FEB-4C33-A5F3-6E11FE072E87}" destId="{3A75999B-7A0E-44C1-8602-3E6D35CD8439}" srcOrd="0" destOrd="0" presId="urn:microsoft.com/office/officeart/2005/8/layout/hProcess11"/>
    <dgm:cxn modelId="{532B0DD3-DA55-4CC4-A901-BE3E29EE2935}" type="presOf" srcId="{3A12DBC1-8D8A-4DDE-98B2-97B3E45E5A1F}" destId="{9CF1FE26-F035-4BB4-932E-2276B38D6394}" srcOrd="0" destOrd="0" presId="urn:microsoft.com/office/officeart/2005/8/layout/hProcess11"/>
    <dgm:cxn modelId="{371779DC-05FF-424D-ACBF-844E5DCD8E6E}" type="presOf" srcId="{0B30E71F-6EF9-49CE-B874-A6344D7A7B90}" destId="{F9D610D7-2411-4B1C-B1DF-9F26E6D966D3}" srcOrd="0" destOrd="0" presId="urn:microsoft.com/office/officeart/2005/8/layout/hProcess11"/>
    <dgm:cxn modelId="{98AA66FD-8E10-4C5C-8BA9-E1D2D32F9100}" type="presOf" srcId="{91CEE8FD-755A-4CAC-8286-4DEA94C9B74C}" destId="{C9A79EBF-0963-4859-B94F-5C7862D7F46F}" srcOrd="0" destOrd="0" presId="urn:microsoft.com/office/officeart/2005/8/layout/hProcess11"/>
    <dgm:cxn modelId="{8DE15B2D-5570-47A0-96F8-08D089186D83}" type="presParOf" srcId="{9CF1FE26-F035-4BB4-932E-2276B38D6394}" destId="{BBAC799D-AEF4-460B-9588-5074D1A89003}" srcOrd="0" destOrd="0" presId="urn:microsoft.com/office/officeart/2005/8/layout/hProcess11"/>
    <dgm:cxn modelId="{782AF888-B0C9-47FB-A59C-D1FF92C5757B}" type="presParOf" srcId="{9CF1FE26-F035-4BB4-932E-2276B38D6394}" destId="{A7B94ACB-59B7-42F9-AE49-82C38E732399}" srcOrd="1" destOrd="0" presId="urn:microsoft.com/office/officeart/2005/8/layout/hProcess11"/>
    <dgm:cxn modelId="{6C705B8A-6423-4767-90C7-5ABA012F2DF6}" type="presParOf" srcId="{A7B94ACB-59B7-42F9-AE49-82C38E732399}" destId="{72A8B03A-CE82-44FE-8B9C-19EF995E94C0}" srcOrd="0" destOrd="0" presId="urn:microsoft.com/office/officeart/2005/8/layout/hProcess11"/>
    <dgm:cxn modelId="{BA825F7E-A770-4639-9FAC-13AEB874A00A}" type="presParOf" srcId="{72A8B03A-CE82-44FE-8B9C-19EF995E94C0}" destId="{F9D610D7-2411-4B1C-B1DF-9F26E6D966D3}" srcOrd="0" destOrd="0" presId="urn:microsoft.com/office/officeart/2005/8/layout/hProcess11"/>
    <dgm:cxn modelId="{05CF20E8-C9B3-4C39-A1CF-4542BC0377AD}" type="presParOf" srcId="{72A8B03A-CE82-44FE-8B9C-19EF995E94C0}" destId="{39313424-00B4-4127-9DB4-6F4349308893}" srcOrd="1" destOrd="0" presId="urn:microsoft.com/office/officeart/2005/8/layout/hProcess11"/>
    <dgm:cxn modelId="{A96E6D4C-092D-4F7C-9E9A-5AA729BF0A81}" type="presParOf" srcId="{72A8B03A-CE82-44FE-8B9C-19EF995E94C0}" destId="{7441DC21-0D40-40E0-A95C-65A52789D958}" srcOrd="2" destOrd="0" presId="urn:microsoft.com/office/officeart/2005/8/layout/hProcess11"/>
    <dgm:cxn modelId="{4DFB6A5E-1618-49FE-9DF0-71E3DCAAA35A}" type="presParOf" srcId="{A7B94ACB-59B7-42F9-AE49-82C38E732399}" destId="{601C0673-8654-4B2A-86C2-B517DAC02B85}" srcOrd="1" destOrd="0" presId="urn:microsoft.com/office/officeart/2005/8/layout/hProcess11"/>
    <dgm:cxn modelId="{2D8E81D3-98B9-4E4C-8552-98B7345ABF2D}" type="presParOf" srcId="{A7B94ACB-59B7-42F9-AE49-82C38E732399}" destId="{035DEF93-592B-4868-BE48-160D995707AA}" srcOrd="2" destOrd="0" presId="urn:microsoft.com/office/officeart/2005/8/layout/hProcess11"/>
    <dgm:cxn modelId="{D8E236B4-092A-4831-8A53-ACAE9B7FB518}" type="presParOf" srcId="{035DEF93-592B-4868-BE48-160D995707AA}" destId="{C9A79EBF-0963-4859-B94F-5C7862D7F46F}" srcOrd="0" destOrd="0" presId="urn:microsoft.com/office/officeart/2005/8/layout/hProcess11"/>
    <dgm:cxn modelId="{E0019E44-45AE-4937-9843-430B6230DA84}" type="presParOf" srcId="{035DEF93-592B-4868-BE48-160D995707AA}" destId="{2010B900-1C1C-4E97-AF25-9908414B6AF3}" srcOrd="1" destOrd="0" presId="urn:microsoft.com/office/officeart/2005/8/layout/hProcess11"/>
    <dgm:cxn modelId="{C485918C-7C65-4BEE-9874-00808F050977}" type="presParOf" srcId="{035DEF93-592B-4868-BE48-160D995707AA}" destId="{87E58318-1FCD-49D5-B138-71072DCE7940}" srcOrd="2" destOrd="0" presId="urn:microsoft.com/office/officeart/2005/8/layout/hProcess11"/>
    <dgm:cxn modelId="{3B42A71A-034B-446E-9166-50BE99795D2D}" type="presParOf" srcId="{A7B94ACB-59B7-42F9-AE49-82C38E732399}" destId="{A894523C-6977-4932-B4BF-C5F373D1475D}" srcOrd="3" destOrd="0" presId="urn:microsoft.com/office/officeart/2005/8/layout/hProcess11"/>
    <dgm:cxn modelId="{D74D6415-7BB5-4EBF-AD2A-CD576E61E7EC}" type="presParOf" srcId="{A7B94ACB-59B7-42F9-AE49-82C38E732399}" destId="{1E676581-BE9E-44FC-ABC2-1741AB785E2A}" srcOrd="4" destOrd="0" presId="urn:microsoft.com/office/officeart/2005/8/layout/hProcess11"/>
    <dgm:cxn modelId="{02056529-1662-44DE-A637-485A4F9DB213}" type="presParOf" srcId="{1E676581-BE9E-44FC-ABC2-1741AB785E2A}" destId="{BA3EB5D6-335A-4753-B87D-9866A85BDAA0}" srcOrd="0" destOrd="0" presId="urn:microsoft.com/office/officeart/2005/8/layout/hProcess11"/>
    <dgm:cxn modelId="{11C3430C-C9C2-43E5-B1FA-BFA7EAD55357}" type="presParOf" srcId="{1E676581-BE9E-44FC-ABC2-1741AB785E2A}" destId="{27BB5FD2-8E43-4061-A029-099D28DA6F1A}" srcOrd="1" destOrd="0" presId="urn:microsoft.com/office/officeart/2005/8/layout/hProcess11"/>
    <dgm:cxn modelId="{DAEE1914-506C-4CD7-AC04-930EFAA794AE}" type="presParOf" srcId="{1E676581-BE9E-44FC-ABC2-1741AB785E2A}" destId="{978B8F20-F14A-44E0-8AB8-B949D13C4A22}" srcOrd="2" destOrd="0" presId="urn:microsoft.com/office/officeart/2005/8/layout/hProcess11"/>
    <dgm:cxn modelId="{5B18E321-DF32-475D-BC23-814641BA5C7E}" type="presParOf" srcId="{A7B94ACB-59B7-42F9-AE49-82C38E732399}" destId="{6B04E4E8-1AD8-45C7-8739-DDB4283E35CA}" srcOrd="5" destOrd="0" presId="urn:microsoft.com/office/officeart/2005/8/layout/hProcess11"/>
    <dgm:cxn modelId="{487F07FA-258A-41F4-A05A-F5200E716326}" type="presParOf" srcId="{A7B94ACB-59B7-42F9-AE49-82C38E732399}" destId="{E49F5A87-9241-4A11-A940-AA4EECD98B42}" srcOrd="6" destOrd="0" presId="urn:microsoft.com/office/officeart/2005/8/layout/hProcess11"/>
    <dgm:cxn modelId="{6F70F684-CE6F-4F85-982C-73C2BCEF82FA}" type="presParOf" srcId="{E49F5A87-9241-4A11-A940-AA4EECD98B42}" destId="{3A75999B-7A0E-44C1-8602-3E6D35CD8439}" srcOrd="0" destOrd="0" presId="urn:microsoft.com/office/officeart/2005/8/layout/hProcess11"/>
    <dgm:cxn modelId="{1D3F3DCD-1605-470D-85C6-60D501052172}" type="presParOf" srcId="{E49F5A87-9241-4A11-A940-AA4EECD98B42}" destId="{33D6CE38-2EEC-469B-AA45-64F7774A7B49}" srcOrd="1" destOrd="0" presId="urn:microsoft.com/office/officeart/2005/8/layout/hProcess11"/>
    <dgm:cxn modelId="{07F6BBF3-A434-4B0B-9666-83AF365D9514}" type="presParOf" srcId="{E49F5A87-9241-4A11-A940-AA4EECD98B42}" destId="{67A88210-DFC9-489E-82F6-403DC638AE1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BBA55-0E9B-453C-9506-538C4CC9408D}">
      <dsp:nvSpPr>
        <dsp:cNvPr id="0" name=""/>
        <dsp:cNvSpPr/>
      </dsp:nvSpPr>
      <dsp:spPr>
        <a:xfrm rot="5400000">
          <a:off x="3417367" y="132266"/>
          <a:ext cx="2007374" cy="17464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Communes</a:t>
          </a:r>
        </a:p>
      </dsp:txBody>
      <dsp:txXfrm rot="-5400000">
        <a:off x="3819996" y="314603"/>
        <a:ext cx="1202115" cy="1381742"/>
      </dsp:txXfrm>
    </dsp:sp>
    <dsp:sp modelId="{3B7EC944-CF53-4762-AD98-FA02571F6B9D}">
      <dsp:nvSpPr>
        <dsp:cNvPr id="0" name=""/>
        <dsp:cNvSpPr/>
      </dsp:nvSpPr>
      <dsp:spPr>
        <a:xfrm>
          <a:off x="5347257" y="403261"/>
          <a:ext cx="2240229" cy="1204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EC630-D815-4704-88B8-2E324578009A}">
      <dsp:nvSpPr>
        <dsp:cNvPr id="0" name=""/>
        <dsp:cNvSpPr/>
      </dsp:nvSpPr>
      <dsp:spPr>
        <a:xfrm rot="5400000">
          <a:off x="1552684" y="155090"/>
          <a:ext cx="2007374" cy="17464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MINDDEVEL</a:t>
          </a:r>
        </a:p>
      </dsp:txBody>
      <dsp:txXfrm rot="-5400000">
        <a:off x="1955313" y="337427"/>
        <a:ext cx="1202115" cy="1381742"/>
      </dsp:txXfrm>
    </dsp:sp>
    <dsp:sp modelId="{66E47BB5-25A8-4DF6-937E-F24179F81513}">
      <dsp:nvSpPr>
        <dsp:cNvPr id="0" name=""/>
        <dsp:cNvSpPr/>
      </dsp:nvSpPr>
      <dsp:spPr>
        <a:xfrm rot="5400000">
          <a:off x="2470689" y="1836125"/>
          <a:ext cx="2007374" cy="17464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BUNEC</a:t>
          </a:r>
        </a:p>
      </dsp:txBody>
      <dsp:txXfrm rot="-5400000">
        <a:off x="2873318" y="2018462"/>
        <a:ext cx="1202115" cy="1381742"/>
      </dsp:txXfrm>
    </dsp:sp>
    <dsp:sp modelId="{09249334-A980-4048-BF96-2FE6C7BE41DC}">
      <dsp:nvSpPr>
        <dsp:cNvPr id="0" name=""/>
        <dsp:cNvSpPr/>
      </dsp:nvSpPr>
      <dsp:spPr>
        <a:xfrm>
          <a:off x="360939" y="2107121"/>
          <a:ext cx="2167964" cy="1204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8DFB1D-9248-4D1C-9AC2-BD3EA01BCA37}">
      <dsp:nvSpPr>
        <dsp:cNvPr id="0" name=""/>
        <dsp:cNvSpPr/>
      </dsp:nvSpPr>
      <dsp:spPr>
        <a:xfrm rot="5400000">
          <a:off x="4378264" y="1858949"/>
          <a:ext cx="2007374" cy="17464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DGSN</a:t>
          </a:r>
        </a:p>
      </dsp:txBody>
      <dsp:txXfrm rot="-5400000">
        <a:off x="4780893" y="2041286"/>
        <a:ext cx="1202115" cy="1381742"/>
      </dsp:txXfrm>
    </dsp:sp>
    <dsp:sp modelId="{CDE317A9-2365-41D1-A6C6-F4F5319F86CA}">
      <dsp:nvSpPr>
        <dsp:cNvPr id="0" name=""/>
        <dsp:cNvSpPr/>
      </dsp:nvSpPr>
      <dsp:spPr>
        <a:xfrm rot="5400000">
          <a:off x="3417367" y="3539984"/>
          <a:ext cx="2007374" cy="17464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MINSANTE</a:t>
          </a:r>
        </a:p>
      </dsp:txBody>
      <dsp:txXfrm rot="-5400000">
        <a:off x="3819996" y="3722321"/>
        <a:ext cx="1202115" cy="1381742"/>
      </dsp:txXfrm>
    </dsp:sp>
    <dsp:sp modelId="{74F925BF-8FFE-43DF-894B-381E44D1B501}">
      <dsp:nvSpPr>
        <dsp:cNvPr id="0" name=""/>
        <dsp:cNvSpPr/>
      </dsp:nvSpPr>
      <dsp:spPr>
        <a:xfrm>
          <a:off x="5347257" y="3810980"/>
          <a:ext cx="2240229" cy="1204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456D0-08DA-4B69-B40E-923410DB0A8E}">
      <dsp:nvSpPr>
        <dsp:cNvPr id="0" name=""/>
        <dsp:cNvSpPr/>
      </dsp:nvSpPr>
      <dsp:spPr>
        <a:xfrm rot="5400000">
          <a:off x="1531238" y="3539984"/>
          <a:ext cx="2007374" cy="17464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Secondary </a:t>
          </a:r>
          <a:r>
            <a:rPr lang="en-US" sz="2200" kern="1200" dirty="0" err="1"/>
            <a:t>Centres</a:t>
          </a:r>
          <a:endParaRPr lang="en-US" sz="2200" kern="1200" dirty="0"/>
        </a:p>
      </dsp:txBody>
      <dsp:txXfrm rot="-5400000">
        <a:off x="1933867" y="3722321"/>
        <a:ext cx="1202115" cy="1381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C799D-AEF4-460B-9588-5074D1A89003}">
      <dsp:nvSpPr>
        <dsp:cNvPr id="0" name=""/>
        <dsp:cNvSpPr/>
      </dsp:nvSpPr>
      <dsp:spPr>
        <a:xfrm>
          <a:off x="0" y="1625600"/>
          <a:ext cx="11577676" cy="21674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610D7-2411-4B1C-B1DF-9F26E6D966D3}">
      <dsp:nvSpPr>
        <dsp:cNvPr id="0" name=""/>
        <dsp:cNvSpPr/>
      </dsp:nvSpPr>
      <dsp:spPr>
        <a:xfrm>
          <a:off x="5215" y="0"/>
          <a:ext cx="2508308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Consultations with MINDDEVEL, BUNEC, DGSN</a:t>
          </a:r>
        </a:p>
      </dsp:txBody>
      <dsp:txXfrm>
        <a:off x="5215" y="0"/>
        <a:ext cx="2508308" cy="2167466"/>
      </dsp:txXfrm>
    </dsp:sp>
    <dsp:sp modelId="{39313424-00B4-4127-9DB4-6F4349308893}">
      <dsp:nvSpPr>
        <dsp:cNvPr id="0" name=""/>
        <dsp:cNvSpPr/>
      </dsp:nvSpPr>
      <dsp:spPr>
        <a:xfrm>
          <a:off x="988435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79EBF-0963-4859-B94F-5C7862D7F46F}">
      <dsp:nvSpPr>
        <dsp:cNvPr id="0" name=""/>
        <dsp:cNvSpPr/>
      </dsp:nvSpPr>
      <dsp:spPr>
        <a:xfrm>
          <a:off x="2638938" y="3251200"/>
          <a:ext cx="2508308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Legal Identity Roadshow to Cameroon</a:t>
          </a:r>
        </a:p>
      </dsp:txBody>
      <dsp:txXfrm>
        <a:off x="2638938" y="3251200"/>
        <a:ext cx="2508308" cy="2167466"/>
      </dsp:txXfrm>
    </dsp:sp>
    <dsp:sp modelId="{2010B900-1C1C-4E97-AF25-9908414B6AF3}">
      <dsp:nvSpPr>
        <dsp:cNvPr id="0" name=""/>
        <dsp:cNvSpPr/>
      </dsp:nvSpPr>
      <dsp:spPr>
        <a:xfrm>
          <a:off x="3622159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EB5D6-335A-4753-B87D-9866A85BDAA0}">
      <dsp:nvSpPr>
        <dsp:cNvPr id="0" name=""/>
        <dsp:cNvSpPr/>
      </dsp:nvSpPr>
      <dsp:spPr>
        <a:xfrm>
          <a:off x="5272661" y="0"/>
          <a:ext cx="2508308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Meetings with local Communes with High Level of Urban Based IDPs</a:t>
          </a:r>
        </a:p>
      </dsp:txBody>
      <dsp:txXfrm>
        <a:off x="5272661" y="0"/>
        <a:ext cx="2508308" cy="2167466"/>
      </dsp:txXfrm>
    </dsp:sp>
    <dsp:sp modelId="{27BB5FD2-8E43-4061-A029-099D28DA6F1A}">
      <dsp:nvSpPr>
        <dsp:cNvPr id="0" name=""/>
        <dsp:cNvSpPr/>
      </dsp:nvSpPr>
      <dsp:spPr>
        <a:xfrm>
          <a:off x="6255882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5999B-7A0E-44C1-8602-3E6D35CD8439}">
      <dsp:nvSpPr>
        <dsp:cNvPr id="0" name=""/>
        <dsp:cNvSpPr/>
      </dsp:nvSpPr>
      <dsp:spPr>
        <a:xfrm>
          <a:off x="7906385" y="3251200"/>
          <a:ext cx="2508308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Project Design and Launch with </a:t>
          </a:r>
        </a:p>
      </dsp:txBody>
      <dsp:txXfrm>
        <a:off x="7906385" y="3251200"/>
        <a:ext cx="2508308" cy="2167466"/>
      </dsp:txXfrm>
    </dsp:sp>
    <dsp:sp modelId="{33D6CE38-2EEC-469B-AA45-64F7774A7B49}">
      <dsp:nvSpPr>
        <dsp:cNvPr id="0" name=""/>
        <dsp:cNvSpPr/>
      </dsp:nvSpPr>
      <dsp:spPr>
        <a:xfrm>
          <a:off x="8889605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B74DB-BB14-0549-932A-8E295EC0050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23CC8-AFAD-CE4D-A9C6-54616C9F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78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5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56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39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18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33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80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6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60755E3-E38A-7746-B350-B2B27EB51D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66" y="5662253"/>
            <a:ext cx="2165867" cy="1080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482996B8-7758-924F-95A7-EA63DDAB7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146" y="1031563"/>
            <a:ext cx="996970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FD3C252-914E-9945-8B43-6C3ECB129E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1146" y="2357126"/>
            <a:ext cx="9969708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 </a:t>
            </a:r>
          </a:p>
        </p:txBody>
      </p:sp>
    </p:spTree>
    <p:extLst>
      <p:ext uri="{BB962C8B-B14F-4D97-AF65-F5344CB8AC3E}">
        <p14:creationId xmlns:p14="http://schemas.microsoft.com/office/powerpoint/2010/main" val="18664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182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9DCBEC31-22CF-9744-85AD-BA58D5F991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6" y="6294329"/>
            <a:ext cx="1814032" cy="412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2926DB-7C7E-D646-B7EE-105A8B215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2" t="7279" r="26586" b="61785"/>
          <a:stretch/>
        </p:blipFill>
        <p:spPr>
          <a:xfrm>
            <a:off x="10923104" y="6294329"/>
            <a:ext cx="424346" cy="4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>
            <a:extLst>
              <a:ext uri="{FF2B5EF4-FFF2-40B4-BE49-F238E27FC236}">
                <a16:creationId xmlns:a16="http://schemas.microsoft.com/office/drawing/2014/main" id="{5EC73841-5AA2-B54D-9AA7-BB89D86BF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6" y="6294329"/>
            <a:ext cx="1814032" cy="4128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3461F7-352F-7443-BC55-5044A3F69C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2" t="7279" r="26586" b="61785"/>
          <a:stretch/>
        </p:blipFill>
        <p:spPr>
          <a:xfrm>
            <a:off x="10923104" y="6294329"/>
            <a:ext cx="424346" cy="4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1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C1BB9-6455-E145-91B9-D4B2B698F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2C7FD4-33D8-3648-BA68-32730B136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137189-CEDA-0547-8741-371F77C22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6" y="6294329"/>
            <a:ext cx="1814032" cy="412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BA5AC1-8128-0045-83B0-19E3671910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2" t="7279" r="26586" b="61785"/>
          <a:stretch/>
        </p:blipFill>
        <p:spPr>
          <a:xfrm>
            <a:off x="10923104" y="6294329"/>
            <a:ext cx="424346" cy="4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8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FD6D3-5F3F-0C4B-BB45-EA233823B7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673CAF2-56B5-5E40-9BAF-D3D120DCC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189EC70-CD90-A243-9D22-146F01B2DEA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93456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4949B8A-D5C6-534C-9C33-C53B816160D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B5A279A0-0C6E-504A-9959-D418119FC8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6" y="6294329"/>
            <a:ext cx="1814032" cy="412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198871-EAE1-1245-8C27-A0E4F9BE4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2" t="7279" r="26586" b="61785"/>
          <a:stretch/>
        </p:blipFill>
        <p:spPr>
          <a:xfrm>
            <a:off x="10923104" y="6294329"/>
            <a:ext cx="424346" cy="4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9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95CA3F3F-A617-0A4D-9DD7-30B60D096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6" y="6294329"/>
            <a:ext cx="1814032" cy="412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2E3734-9574-DD42-85C0-77AE630000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2" t="7279" r="26586" b="61785"/>
          <a:stretch/>
        </p:blipFill>
        <p:spPr>
          <a:xfrm>
            <a:off x="10923104" y="6294329"/>
            <a:ext cx="424346" cy="4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1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65126"/>
            <a:ext cx="5157787" cy="5824538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365126"/>
            <a:ext cx="5157787" cy="5824537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CD205C23-7AE5-A043-8E9D-5FD012C303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6" y="6294329"/>
            <a:ext cx="1814032" cy="412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FE0A40-8F05-CD43-9286-CE00B919EF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2" t="7279" r="26586" b="61785"/>
          <a:stretch/>
        </p:blipFill>
        <p:spPr>
          <a:xfrm>
            <a:off x="10923104" y="6294329"/>
            <a:ext cx="424346" cy="4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29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31CBA-B20B-3B44-92AD-C4C1538BE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836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142FA6-4661-C647-8BD5-D71B25FDAD3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690688"/>
            <a:ext cx="10547195" cy="4397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0763D1C8-98F0-A644-AE4F-C41AA7DFDF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6" y="6294329"/>
            <a:ext cx="1814032" cy="412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C8EE48-F324-5B41-A7DC-223AADC2C0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2" t="7279" r="26586" b="61785"/>
          <a:stretch/>
        </p:blipFill>
        <p:spPr>
          <a:xfrm>
            <a:off x="10923104" y="6294329"/>
            <a:ext cx="424346" cy="4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2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S 3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81890"/>
            <a:ext cx="10655526" cy="4868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70CD4834-D61F-BE42-9FB3-AC0D67700F5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071356"/>
            <a:ext cx="10655526" cy="567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D36377A0-B2FC-254C-B4EF-774D513C878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535014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F356E3C4-9C77-D243-8888-15D21EA3F41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230240" y="4719150"/>
            <a:ext cx="3336327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réservé de l’image 2">
            <a:extLst>
              <a:ext uri="{FF2B5EF4-FFF2-40B4-BE49-F238E27FC236}">
                <a16:creationId xmlns:a16="http://schemas.microsoft.com/office/drawing/2014/main" id="{27317210-FA97-8749-A8C5-095DB53F4D60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30241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14" name="Espace réservé de l’image 2">
            <a:extLst>
              <a:ext uri="{FF2B5EF4-FFF2-40B4-BE49-F238E27FC236}">
                <a16:creationId xmlns:a16="http://schemas.microsoft.com/office/drawing/2014/main" id="{C858CE35-B425-0E4A-B5C1-C67DB99544F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535014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5" name="Image 6">
            <a:extLst>
              <a:ext uri="{FF2B5EF4-FFF2-40B4-BE49-F238E27FC236}">
                <a16:creationId xmlns:a16="http://schemas.microsoft.com/office/drawing/2014/main" id="{CD3E5AEB-3000-F645-8BBB-0FEE41F332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6" y="6294329"/>
            <a:ext cx="1814032" cy="4128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4272A1-2139-044F-BB54-434718B766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2" t="7279" r="26586" b="61785"/>
          <a:stretch/>
        </p:blipFill>
        <p:spPr>
          <a:xfrm>
            <a:off x="10923104" y="6294329"/>
            <a:ext cx="424346" cy="4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8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81105880-5E6B-6E4A-B5C9-CBC0DE9DFD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49337" y="702527"/>
            <a:ext cx="6936057" cy="5166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3D1123D-9FE3-614F-B1DF-38815C374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02527"/>
            <a:ext cx="3375374" cy="1137424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802082E6-4899-044F-92CE-0470567E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37537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7A95D110-77B0-FD43-B81A-5CEA61B89A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6" y="6294329"/>
            <a:ext cx="1814032" cy="4128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CAD3C3-91B5-0743-9A4E-0CC9D58393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2" t="7279" r="26586" b="61785"/>
          <a:stretch/>
        </p:blipFill>
        <p:spPr>
          <a:xfrm>
            <a:off x="10923104" y="6294329"/>
            <a:ext cx="424346" cy="4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8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6">
            <a:extLst>
              <a:ext uri="{FF2B5EF4-FFF2-40B4-BE49-F238E27FC236}">
                <a16:creationId xmlns:a16="http://schemas.microsoft.com/office/drawing/2014/main" id="{D0B6D69B-CAB7-7647-8F0A-D00D47A545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6" y="6294329"/>
            <a:ext cx="1814032" cy="4128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9B451A-B45A-F14F-8305-4848806475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2" t="7279" r="26586" b="61785"/>
          <a:stretch/>
        </p:blipFill>
        <p:spPr>
          <a:xfrm>
            <a:off x="10923104" y="6294329"/>
            <a:ext cx="424346" cy="4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5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85970F-249C-E843-9EEF-B8D3A87D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itre 7">
            <a:extLst>
              <a:ext uri="{FF2B5EF4-FFF2-40B4-BE49-F238E27FC236}">
                <a16:creationId xmlns:a16="http://schemas.microsoft.com/office/drawing/2014/main" id="{B98E281D-7976-CF46-98CA-4B5AAEEF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2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62" r:id="rId4"/>
    <p:sldLayoutId id="2147483661" r:id="rId5"/>
    <p:sldLayoutId id="2147483654" r:id="rId6"/>
    <p:sldLayoutId id="2147483657" r:id="rId7"/>
    <p:sldLayoutId id="2147483658" r:id="rId8"/>
    <p:sldLayoutId id="2147483659" r:id="rId9"/>
    <p:sldLayoutId id="2147483660" r:id="rId10"/>
    <p:sldLayoutId id="21474836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DE5B00F-AD5B-CC4C-848A-48CDD9EB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04" y="1265383"/>
            <a:ext cx="10538691" cy="2163617"/>
          </a:xfrm>
        </p:spPr>
        <p:txBody>
          <a:bodyPr>
            <a:noAutofit/>
          </a:bodyPr>
          <a:lstStyle/>
          <a:p>
            <a:r>
              <a:rPr lang="fr-FR" sz="3200" spc="300" dirty="0" err="1">
                <a:latin typeface="Gill Sans Nova Book" panose="020B0502020204020203" pitchFamily="34" charset="0"/>
              </a:rPr>
              <a:t>Towards</a:t>
            </a:r>
            <a:r>
              <a:rPr lang="fr-FR" sz="3200" spc="300" dirty="0">
                <a:latin typeface="Gill Sans Nova Book" panose="020B0502020204020203" pitchFamily="34" charset="0"/>
              </a:rPr>
              <a:t> Universal Legal Identity: </a:t>
            </a:r>
            <a:br>
              <a:rPr lang="fr-FR" sz="3200" spc="300" dirty="0">
                <a:latin typeface="Gill Sans Nova Book" panose="020B0502020204020203" pitchFamily="34" charset="0"/>
              </a:rPr>
            </a:br>
            <a:br>
              <a:rPr lang="fr-FR" sz="3200" spc="300" dirty="0">
                <a:latin typeface="Gill Sans Nova Book" panose="020B0502020204020203" pitchFamily="34" charset="0"/>
              </a:rPr>
            </a:br>
            <a:r>
              <a:rPr lang="en-GB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Presentation on Experiences in Implementing the UN Legal Identity Agenda for Migrants and Vulnerable Mobile Populations in Cameroon</a:t>
            </a:r>
            <a:br>
              <a:rPr lang="en-GB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</a:br>
            <a:br>
              <a:rPr lang="en-GB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</a:br>
            <a:r>
              <a:rPr lang="fr-FR" sz="3200" spc="300" dirty="0">
                <a:latin typeface="Gill Sans Nova Book" panose="020B0502020204020203" pitchFamily="34" charset="0"/>
              </a:rPr>
              <a:t>
</a:t>
            </a:r>
            <a:endParaRPr lang="en-US" sz="3200" spc="300" dirty="0">
              <a:latin typeface="Gill Sans Nova Book" panose="020B0502020204020203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25366C-D29D-47A4-AE37-D64031F41396}"/>
              </a:ext>
            </a:extLst>
          </p:cNvPr>
          <p:cNvCxnSpPr/>
          <p:nvPr/>
        </p:nvCxnSpPr>
        <p:spPr>
          <a:xfrm>
            <a:off x="782305" y="3503214"/>
            <a:ext cx="105386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15C46F6-85EE-AD45-9ACF-DD2F6B5764C2}"/>
              </a:ext>
            </a:extLst>
          </p:cNvPr>
          <p:cNvSpPr/>
          <p:nvPr/>
        </p:nvSpPr>
        <p:spPr>
          <a:xfrm>
            <a:off x="1695974" y="3579325"/>
            <a:ext cx="8800051" cy="294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34300"/>
              </a:lnSpc>
              <a:tabLst>
                <a:tab pos="1935480" algn="l"/>
              </a:tabLst>
            </a:pPr>
            <a:endParaRPr lang="en-US" sz="2000" spc="300" dirty="0">
              <a:solidFill>
                <a:srgbClr val="FFFFFF"/>
              </a:solidFill>
              <a:latin typeface="Gill Sans Nova Book" panose="020B0502020204020203" pitchFamily="34" charset="0"/>
              <a:cs typeface="Calibri"/>
            </a:endParaRPr>
          </a:p>
          <a:p>
            <a:pPr marL="12700" marR="5080" algn="ctr">
              <a:lnSpc>
                <a:spcPct val="134300"/>
              </a:lnSpc>
              <a:tabLst>
                <a:tab pos="1935480" algn="l"/>
              </a:tabLst>
            </a:pPr>
            <a:r>
              <a:rPr lang="en-US" sz="2000" spc="300" dirty="0">
                <a:solidFill>
                  <a:srgbClr val="FFFFFF"/>
                </a:solidFill>
                <a:latin typeface="Gill Sans Nova Book" panose="020B0502020204020203" pitchFamily="34" charset="0"/>
                <a:cs typeface="Calibri"/>
              </a:rPr>
              <a:t>Addis Ababa, Ethiopia| 27 October</a:t>
            </a:r>
          </a:p>
          <a:p>
            <a:pPr marL="12700" marR="5080" algn="ctr">
              <a:lnSpc>
                <a:spcPct val="134300"/>
              </a:lnSpc>
              <a:tabLst>
                <a:tab pos="1935480" algn="l"/>
              </a:tabLst>
            </a:pPr>
            <a:endParaRPr lang="en-US" sz="2000" spc="300" dirty="0">
              <a:solidFill>
                <a:srgbClr val="FFFFFF"/>
              </a:solidFill>
              <a:latin typeface="Gill Sans Nova Book" panose="020B0502020204020203" pitchFamily="34" charset="0"/>
              <a:cs typeface="Calibri"/>
            </a:endParaRPr>
          </a:p>
          <a:p>
            <a:pPr marL="12700" marR="5080" algn="ctr">
              <a:lnSpc>
                <a:spcPct val="134300"/>
              </a:lnSpc>
              <a:tabLst>
                <a:tab pos="1935480" algn="l"/>
              </a:tabLst>
            </a:pPr>
            <a:r>
              <a:rPr lang="en-GB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IOM Cameroon Chief of Mission, </a:t>
            </a:r>
            <a:r>
              <a:rPr lang="en-GB" sz="2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Mr Abdel Diop</a:t>
            </a:r>
            <a:br>
              <a:rPr lang="en-GB" sz="2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</a:br>
            <a:r>
              <a:rPr lang="en-GB" sz="2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and </a:t>
            </a:r>
            <a:r>
              <a:rPr lang="en-GB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Representative of the Cameroonian Government</a:t>
            </a:r>
            <a:br>
              <a:rPr lang="en-US" sz="2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</a:br>
            <a:r>
              <a:rPr lang="en-US" sz="2000" spc="300" dirty="0">
                <a:solidFill>
                  <a:srgbClr val="FFFFFF"/>
                </a:solidFill>
                <a:latin typeface="Gill Sans Nova Book" panose="020B0502020204020203" pitchFamily="34" charset="0"/>
                <a:cs typeface="Calibri"/>
              </a:rPr>
              <a:t>
</a:t>
            </a:r>
            <a:endParaRPr lang="en-US" sz="2000" spc="300" dirty="0">
              <a:latin typeface="Gill Sans Nova Book" panose="020B0502020204020203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0299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DE5B00F-AD5B-CC4C-848A-48CDD9EB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04" y="3090862"/>
            <a:ext cx="10538691" cy="676276"/>
          </a:xfrm>
        </p:spPr>
        <p:txBody>
          <a:bodyPr>
            <a:noAutofit/>
          </a:bodyPr>
          <a:lstStyle/>
          <a:p>
            <a:r>
              <a:rPr lang="en-US" sz="3200" spc="300" dirty="0">
                <a:latin typeface="Gill Sans Nova Book" panose="020B0502020204020203" pitchFamily="34" charset="0"/>
              </a:rPr>
              <a:t>THANK YOU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9188BD7-BBAE-0C4D-8DE1-AECB3B2AC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977" y="447028"/>
            <a:ext cx="976045" cy="135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6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Vector Map of Cameroon Political | One Stop Map">
            <a:extLst>
              <a:ext uri="{FF2B5EF4-FFF2-40B4-BE49-F238E27FC236}">
                <a16:creationId xmlns:a16="http://schemas.microsoft.com/office/drawing/2014/main" id="{463797CC-5B3E-44E9-BF73-5483BB912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616" y="834193"/>
            <a:ext cx="4839315" cy="543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DE5260-46C7-4BE0-9143-E5F6F64F33ED}"/>
              </a:ext>
            </a:extLst>
          </p:cNvPr>
          <p:cNvSpPr/>
          <p:nvPr/>
        </p:nvSpPr>
        <p:spPr>
          <a:xfrm>
            <a:off x="0" y="4525"/>
            <a:ext cx="12192000" cy="648182"/>
          </a:xfrm>
          <a:prstGeom prst="rect">
            <a:avLst/>
          </a:prstGeom>
          <a:solidFill>
            <a:srgbClr val="003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CAMEROON CONTEXT</a:t>
            </a:r>
            <a:endParaRPr lang="en-GB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06145D-775A-4566-96F6-4ED2D3C5E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863" y="5766539"/>
            <a:ext cx="364457" cy="21693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194871-E064-4361-BC48-09D6F81B3E57}"/>
              </a:ext>
            </a:extLst>
          </p:cNvPr>
          <p:cNvCxnSpPr>
            <a:cxnSpLocks/>
          </p:cNvCxnSpPr>
          <p:nvPr/>
        </p:nvCxnSpPr>
        <p:spPr>
          <a:xfrm flipH="1" flipV="1">
            <a:off x="2933918" y="1863318"/>
            <a:ext cx="2587395" cy="215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403214-F946-4E77-9CE1-2683CE03FD85}"/>
              </a:ext>
            </a:extLst>
          </p:cNvPr>
          <p:cNvCxnSpPr>
            <a:cxnSpLocks/>
          </p:cNvCxnSpPr>
          <p:nvPr/>
        </p:nvCxnSpPr>
        <p:spPr>
          <a:xfrm>
            <a:off x="7843897" y="2231051"/>
            <a:ext cx="15233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A6ED822-356D-49D1-9F81-F2E485F2F93E}"/>
              </a:ext>
            </a:extLst>
          </p:cNvPr>
          <p:cNvCxnSpPr>
            <a:cxnSpLocks/>
          </p:cNvCxnSpPr>
          <p:nvPr/>
        </p:nvCxnSpPr>
        <p:spPr>
          <a:xfrm>
            <a:off x="7607285" y="4708150"/>
            <a:ext cx="1776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D0EEEBF-8E8E-4321-A81F-350415CCA13E}"/>
              </a:ext>
            </a:extLst>
          </p:cNvPr>
          <p:cNvSpPr txBox="1"/>
          <p:nvPr/>
        </p:nvSpPr>
        <p:spPr>
          <a:xfrm>
            <a:off x="224850" y="837137"/>
            <a:ext cx="35143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ocio-political crisis with secessionist demands in the North-West and South-West regions</a:t>
            </a:r>
          </a:p>
          <a:p>
            <a:pPr marL="285750" indent="-285750">
              <a:buFontTx/>
              <a:buChar char="-"/>
            </a:pPr>
            <a:r>
              <a:rPr lang="en-GB" sz="1400" b="1" i="1" dirty="0">
                <a:latin typeface="Calibri" panose="020F0502020204030204" pitchFamily="34" charset="0"/>
              </a:rPr>
              <a:t>731,138 displaced populations</a:t>
            </a:r>
          </a:p>
          <a:p>
            <a:pPr marL="742950" lvl="1" indent="-285750">
              <a:buFontTx/>
              <a:buChar char="-"/>
            </a:pPr>
            <a:r>
              <a:rPr lang="en-GB" sz="1400" b="1" i="1" dirty="0">
                <a:latin typeface="Calibri" panose="020F0502020204030204" pitchFamily="34" charset="0"/>
              </a:rPr>
              <a:t>347,542 IDPs</a:t>
            </a:r>
          </a:p>
          <a:p>
            <a:pPr marL="742950" lvl="1" indent="-285750">
              <a:buFontTx/>
              <a:buChar char="-"/>
            </a:pPr>
            <a:r>
              <a:rPr lang="en-GB" sz="1400" b="1" i="1" dirty="0">
                <a:latin typeface="Calibri" panose="020F0502020204030204" pitchFamily="34" charset="0"/>
              </a:rPr>
              <a:t>383,596 Returnees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B6C4D6-C5FF-4C59-8AFD-B1898DFD9764}"/>
              </a:ext>
            </a:extLst>
          </p:cNvPr>
          <p:cNvSpPr txBox="1"/>
          <p:nvPr/>
        </p:nvSpPr>
        <p:spPr>
          <a:xfrm>
            <a:off x="9228238" y="837137"/>
            <a:ext cx="2962643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Security crisis linked to armed groups designated as terrorist organisations in the Far-North region</a:t>
            </a:r>
          </a:p>
          <a:p>
            <a:pPr marL="285750" indent="-285750">
              <a:buFontTx/>
              <a:buChar char="-"/>
            </a:pPr>
            <a:r>
              <a:rPr lang="en-GB" sz="1400" b="1" i="1" dirty="0">
                <a:latin typeface="Calibri" panose="020F0502020204030204" pitchFamily="34" charset="0"/>
              </a:rPr>
              <a:t>544,885 displaced persons</a:t>
            </a:r>
          </a:p>
          <a:p>
            <a:pPr marL="742950" lvl="1" indent="-285750">
              <a:buFontTx/>
              <a:buChar char="-"/>
            </a:pPr>
            <a:r>
              <a:rPr lang="en-GB" sz="1400" b="1" i="1" dirty="0">
                <a:latin typeface="Calibri" panose="020F0502020204030204" pitchFamily="34" charset="0"/>
              </a:rPr>
              <a:t>357,631 IDPs</a:t>
            </a:r>
          </a:p>
          <a:p>
            <a:pPr marL="742950" lvl="1" indent="-285750">
              <a:buFontTx/>
              <a:buChar char="-"/>
            </a:pPr>
            <a:r>
              <a:rPr lang="en-GB" sz="1400" b="1" i="1" dirty="0">
                <a:latin typeface="Calibri" panose="020F0502020204030204" pitchFamily="34" charset="0"/>
              </a:rPr>
              <a:t>135,257 Returnees</a:t>
            </a:r>
          </a:p>
          <a:p>
            <a:pPr marL="742950" lvl="1" indent="-285750">
              <a:buFontTx/>
              <a:buChar char="-"/>
            </a:pPr>
            <a:r>
              <a:rPr lang="en-GB" sz="1400" b="1" i="1" dirty="0">
                <a:latin typeface="Calibri" panose="020F0502020204030204" pitchFamily="34" charset="0"/>
              </a:rPr>
              <a:t>51,997 out-of-camp refugees</a:t>
            </a:r>
            <a:endParaRPr lang="en-US" sz="1400" b="1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CDB87F-56A7-47B9-9F15-14881F531B10}"/>
              </a:ext>
            </a:extLst>
          </p:cNvPr>
          <p:cNvSpPr txBox="1"/>
          <p:nvPr/>
        </p:nvSpPr>
        <p:spPr>
          <a:xfrm>
            <a:off x="9383947" y="4020316"/>
            <a:ext cx="2147636" cy="14157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Calibri"/>
                <a:ea typeface="Calibri" panose="020F0502020204030204" pitchFamily="34" charset="0"/>
                <a:cs typeface="Calibri"/>
              </a:rPr>
              <a:t>R</a:t>
            </a:r>
            <a:r>
              <a:rPr lang="en-GB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efugee crisis </a:t>
            </a:r>
            <a:r>
              <a:rPr lang="en-GB" dirty="0">
                <a:latin typeface="Calibri"/>
                <a:ea typeface="Calibri" panose="020F0502020204030204" pitchFamily="34" charset="0"/>
                <a:cs typeface="Calibri"/>
              </a:rPr>
              <a:t>from</a:t>
            </a:r>
            <a:r>
              <a:rPr lang="en-GB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neighbouring Central African Republic in East region</a:t>
            </a:r>
          </a:p>
          <a:p>
            <a:r>
              <a:rPr lang="en-GB" sz="1400" b="1" i="1" dirty="0">
                <a:latin typeface="Calibri" panose="020F0502020204030204" pitchFamily="34" charset="0"/>
              </a:rPr>
              <a:t>- Over 300,000 Refugees</a:t>
            </a:r>
            <a:endParaRPr lang="en-US" sz="1400" b="1" i="1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0DE5BB5-E81C-B5C2-1BC3-9F36CE4C2591}"/>
              </a:ext>
            </a:extLst>
          </p:cNvPr>
          <p:cNvCxnSpPr>
            <a:cxnSpLocks/>
          </p:cNvCxnSpPr>
          <p:nvPr/>
        </p:nvCxnSpPr>
        <p:spPr>
          <a:xfrm flipH="1">
            <a:off x="3690528" y="4904509"/>
            <a:ext cx="2674646" cy="994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257A91-67A3-4055-6AE9-E5FA50285F81}"/>
              </a:ext>
            </a:extLst>
          </p:cNvPr>
          <p:cNvCxnSpPr>
            <a:cxnSpLocks/>
          </p:cNvCxnSpPr>
          <p:nvPr/>
        </p:nvCxnSpPr>
        <p:spPr>
          <a:xfrm flipH="1">
            <a:off x="3529221" y="4904509"/>
            <a:ext cx="1707797" cy="550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B7F52B-E80A-7B55-A959-7CA0F547BC94}"/>
              </a:ext>
            </a:extLst>
          </p:cNvPr>
          <p:cNvSpPr txBox="1"/>
          <p:nvPr/>
        </p:nvSpPr>
        <p:spPr>
          <a:xfrm>
            <a:off x="137646" y="5142065"/>
            <a:ext cx="3568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Key cities of Douala and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</a:rPr>
              <a:t>Yaounde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 where large number of urban IDPs are now settling (IOM MSNA 2022 forthcoming)</a:t>
            </a:r>
            <a:endParaRPr lang="en-GB" sz="14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3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DE5260-46C7-4BE0-9143-E5F6F64F33ED}"/>
              </a:ext>
            </a:extLst>
          </p:cNvPr>
          <p:cNvSpPr/>
          <p:nvPr/>
        </p:nvSpPr>
        <p:spPr>
          <a:xfrm>
            <a:off x="0" y="4525"/>
            <a:ext cx="12192000" cy="648182"/>
          </a:xfrm>
          <a:prstGeom prst="rect">
            <a:avLst/>
          </a:prstGeom>
          <a:solidFill>
            <a:srgbClr val="003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CAMEROON CONTEXT</a:t>
            </a:r>
            <a:endParaRPr lang="en-GB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236C2A-4645-FE74-B88E-8B0F6EAD9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8" y="652707"/>
            <a:ext cx="5308271" cy="3707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BF8A6A-D77B-705A-F167-415FDAAD5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779" y="3800104"/>
            <a:ext cx="6425033" cy="239616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FA0559-FF54-EAAB-C318-C28217336E45}"/>
              </a:ext>
            </a:extLst>
          </p:cNvPr>
          <p:cNvSpPr txBox="1"/>
          <p:nvPr/>
        </p:nvSpPr>
        <p:spPr>
          <a:xfrm>
            <a:off x="8688136" y="1703185"/>
            <a:ext cx="2636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GCM Objective 1</a:t>
            </a:r>
          </a:p>
        </p:txBody>
      </p:sp>
      <p:pic>
        <p:nvPicPr>
          <p:cNvPr id="7" name="Picture 2" descr="UN Networks on Migration Established in Nearly a Third of GCM Member States  | International Organization for Migration">
            <a:extLst>
              <a:ext uri="{FF2B5EF4-FFF2-40B4-BE49-F238E27FC236}">
                <a16:creationId xmlns:a16="http://schemas.microsoft.com/office/drawing/2014/main" id="{5FF14065-F47B-B460-67BE-6BC067B64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371" y="1251719"/>
            <a:ext cx="2139228" cy="142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48B8138-F252-9FBA-9FC5-C19C14CE24D7}"/>
              </a:ext>
            </a:extLst>
          </p:cNvPr>
          <p:cNvSpPr txBox="1"/>
          <p:nvPr/>
        </p:nvSpPr>
        <p:spPr>
          <a:xfrm>
            <a:off x="490606" y="4785745"/>
            <a:ext cx="504701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/>
              <a:t>Data as first </a:t>
            </a:r>
            <a:r>
              <a:rPr lang="fr-FR" sz="2500" dirty="0" err="1"/>
              <a:t>element</a:t>
            </a:r>
            <a:r>
              <a:rPr lang="fr-FR" sz="2500" dirty="0"/>
              <a:t> to </a:t>
            </a:r>
            <a:r>
              <a:rPr lang="fr-FR" sz="2500" dirty="0" err="1"/>
              <a:t>properly</a:t>
            </a:r>
            <a:r>
              <a:rPr lang="fr-FR" sz="2500" dirty="0"/>
              <a:t> </a:t>
            </a:r>
            <a:r>
              <a:rPr lang="fr-FR" sz="2500" dirty="0" err="1"/>
              <a:t>understand</a:t>
            </a:r>
            <a:r>
              <a:rPr lang="fr-FR" sz="2500" dirty="0"/>
              <a:t> </a:t>
            </a:r>
            <a:r>
              <a:rPr lang="fr-FR" sz="2500" dirty="0" err="1"/>
              <a:t>needs</a:t>
            </a:r>
            <a:r>
              <a:rPr lang="fr-FR" sz="2500" dirty="0"/>
              <a:t> and </a:t>
            </a:r>
            <a:r>
              <a:rPr lang="fr-FR" sz="2500" dirty="0" err="1"/>
              <a:t>identify</a:t>
            </a:r>
            <a:r>
              <a:rPr lang="fr-FR" sz="2500" dirty="0"/>
              <a:t> </a:t>
            </a:r>
            <a:r>
              <a:rPr lang="fr-FR" sz="2500" dirty="0" err="1"/>
              <a:t>opportunities</a:t>
            </a:r>
            <a:r>
              <a:rPr lang="fr-FR" sz="25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5601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DE5260-46C7-4BE0-9143-E5F6F64F33ED}"/>
              </a:ext>
            </a:extLst>
          </p:cNvPr>
          <p:cNvSpPr/>
          <p:nvPr/>
        </p:nvSpPr>
        <p:spPr>
          <a:xfrm>
            <a:off x="0" y="4525"/>
            <a:ext cx="12192000" cy="648182"/>
          </a:xfrm>
          <a:prstGeom prst="rect">
            <a:avLst/>
          </a:prstGeom>
          <a:solidFill>
            <a:srgbClr val="003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CAMEROON CONTEXT</a:t>
            </a:r>
            <a:endParaRPr lang="en-GB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0CFBA3-AF08-B4DD-6331-C7D7866BD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098" y="652707"/>
            <a:ext cx="8353586" cy="523197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B01541F-3FF8-68BF-1E2A-3E19286AEC77}"/>
              </a:ext>
            </a:extLst>
          </p:cNvPr>
          <p:cNvSpPr txBox="1"/>
          <p:nvPr/>
        </p:nvSpPr>
        <p:spPr>
          <a:xfrm>
            <a:off x="165316" y="2474893"/>
            <a:ext cx="33424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The MSNA: A </a:t>
            </a:r>
            <a:r>
              <a:rPr lang="fr-FR" sz="2800" dirty="0" err="1"/>
              <a:t>powerful</a:t>
            </a:r>
            <a:r>
              <a:rPr lang="fr-FR" sz="2800" dirty="0"/>
              <a:t> </a:t>
            </a:r>
            <a:r>
              <a:rPr lang="fr-FR" sz="2800" dirty="0" err="1"/>
              <a:t>tool</a:t>
            </a:r>
            <a:r>
              <a:rPr lang="fr-FR" sz="2800" dirty="0"/>
              <a:t> to </a:t>
            </a:r>
            <a:r>
              <a:rPr lang="fr-FR" sz="2800" dirty="0" err="1"/>
              <a:t>identify</a:t>
            </a:r>
            <a:r>
              <a:rPr lang="fr-FR" sz="2800" dirty="0"/>
              <a:t> gaps in </a:t>
            </a:r>
            <a:r>
              <a:rPr lang="fr-FR" sz="2800" dirty="0" err="1"/>
              <a:t>legal</a:t>
            </a:r>
            <a:r>
              <a:rPr lang="fr-FR" sz="2800" dirty="0"/>
              <a:t> </a:t>
            </a:r>
            <a:r>
              <a:rPr lang="fr-FR" sz="2800" dirty="0" err="1"/>
              <a:t>identity</a:t>
            </a:r>
            <a:r>
              <a:rPr lang="fr-FR" sz="2800" dirty="0"/>
              <a:t> </a:t>
            </a:r>
            <a:r>
              <a:rPr lang="fr-FR" sz="2800" dirty="0" err="1"/>
              <a:t>regarding</a:t>
            </a:r>
            <a:r>
              <a:rPr lang="fr-FR" sz="2800" dirty="0"/>
              <a:t> </a:t>
            </a:r>
            <a:r>
              <a:rPr lang="fr-FR" sz="2800" dirty="0" err="1"/>
              <a:t>IDPs</a:t>
            </a:r>
            <a:r>
              <a:rPr lang="fr-F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412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AC72D7A-30E6-1596-994A-9EFFECE2E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8"/>
            <a:ext cx="8555064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9BA73D5-E622-631F-4537-F826E860E369}"/>
              </a:ext>
            </a:extLst>
          </p:cNvPr>
          <p:cNvSpPr txBox="1"/>
          <p:nvPr/>
        </p:nvSpPr>
        <p:spPr>
          <a:xfrm>
            <a:off x="8555064" y="0"/>
            <a:ext cx="36369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 </a:t>
            </a:r>
            <a:r>
              <a:rPr lang="fr-FR" sz="2400" dirty="0" err="1"/>
              <a:t>tool</a:t>
            </a:r>
            <a:r>
              <a:rPr lang="fr-FR" sz="2400" dirty="0"/>
              <a:t> for monitoring transhumance </a:t>
            </a:r>
            <a:r>
              <a:rPr lang="fr-FR" sz="2400" dirty="0" err="1"/>
              <a:t>movements</a:t>
            </a:r>
            <a:r>
              <a:rPr lang="fr-FR" sz="2400" dirty="0"/>
              <a:t>, </a:t>
            </a:r>
            <a:r>
              <a:rPr lang="fr-FR" sz="2400" dirty="0" err="1"/>
              <a:t>specifically</a:t>
            </a:r>
            <a:r>
              <a:rPr lang="fr-FR" sz="2400" dirty="0"/>
              <a:t> </a:t>
            </a:r>
            <a:r>
              <a:rPr lang="fr-FR" sz="2400" dirty="0" err="1"/>
              <a:t>adapted</a:t>
            </a:r>
            <a:r>
              <a:rPr lang="fr-FR" sz="2400" dirty="0"/>
              <a:t> to issues of transhumance and agro-pastoral practices.</a:t>
            </a:r>
          </a:p>
          <a:p>
            <a:endParaRPr lang="fr-FR" sz="1200" dirty="0"/>
          </a:p>
          <a:p>
            <a:r>
              <a:rPr lang="fr-FR" sz="2400" dirty="0"/>
              <a:t>Serves to: </a:t>
            </a:r>
          </a:p>
          <a:p>
            <a:endParaRPr lang="fr-FR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Have a </a:t>
            </a:r>
            <a:r>
              <a:rPr lang="fr-FR" sz="2400" dirty="0" err="1"/>
              <a:t>general</a:t>
            </a:r>
            <a:r>
              <a:rPr lang="fr-FR" sz="2400" dirty="0"/>
              <a:t> </a:t>
            </a:r>
            <a:r>
              <a:rPr lang="fr-FR" sz="2400" dirty="0" err="1"/>
              <a:t>idea</a:t>
            </a:r>
            <a:r>
              <a:rPr lang="fr-FR" sz="2400" dirty="0"/>
              <a:t> of the situation of agro-pastoral flows and </a:t>
            </a:r>
            <a:r>
              <a:rPr lang="fr-FR" sz="2400" dirty="0" err="1"/>
              <a:t>conflicts</a:t>
            </a:r>
            <a:endParaRPr lang="fr-FR" sz="2400" dirty="0"/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err="1"/>
              <a:t>Provide</a:t>
            </a:r>
            <a:r>
              <a:rPr lang="fr-FR" sz="2400" b="1" dirty="0"/>
              <a:t> the information </a:t>
            </a:r>
            <a:r>
              <a:rPr lang="fr-FR" sz="2400" b="1" dirty="0" err="1"/>
              <a:t>necessary</a:t>
            </a:r>
            <a:r>
              <a:rPr lang="fr-FR" sz="2400" b="1" dirty="0"/>
              <a:t> for the </a:t>
            </a:r>
            <a:r>
              <a:rPr lang="fr-FR" sz="2400" b="1" dirty="0" err="1"/>
              <a:t>implementation</a:t>
            </a:r>
            <a:r>
              <a:rPr lang="fr-FR" sz="2400" b="1" dirty="0"/>
              <a:t> of support programs for populations </a:t>
            </a:r>
            <a:r>
              <a:rPr lang="fr-FR" sz="2400" b="1" dirty="0" err="1"/>
              <a:t>involved</a:t>
            </a:r>
            <a:r>
              <a:rPr lang="fr-FR" sz="2400" b="1" dirty="0"/>
              <a:t> in transhumance</a:t>
            </a:r>
          </a:p>
        </p:txBody>
      </p:sp>
    </p:spTree>
    <p:extLst>
      <p:ext uri="{BB962C8B-B14F-4D97-AF65-F5344CB8AC3E}">
        <p14:creationId xmlns:p14="http://schemas.microsoft.com/office/powerpoint/2010/main" val="4148792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DE5260-46C7-4BE0-9143-E5F6F64F33ED}"/>
              </a:ext>
            </a:extLst>
          </p:cNvPr>
          <p:cNvSpPr/>
          <p:nvPr/>
        </p:nvSpPr>
        <p:spPr>
          <a:xfrm>
            <a:off x="0" y="4525"/>
            <a:ext cx="12192000" cy="648182"/>
          </a:xfrm>
          <a:prstGeom prst="rect">
            <a:avLst/>
          </a:prstGeom>
          <a:solidFill>
            <a:srgbClr val="003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CAMEROON CONTEXT</a:t>
            </a:r>
            <a:endParaRPr lang="en-GB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6001F7-35FF-4816-BC4C-05D91800FCD7}"/>
              </a:ext>
            </a:extLst>
          </p:cNvPr>
          <p:cNvSpPr txBox="1"/>
          <p:nvPr/>
        </p:nvSpPr>
        <p:spPr>
          <a:xfrm>
            <a:off x="148377" y="675991"/>
            <a:ext cx="4685359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</a:rPr>
              <a:t>Multiple reasons why vulnerable mobile populations do not have access to their legal identity: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</a:rPr>
              <a:t>Cultural barriers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</a:rPr>
              <a:t>Fleeing their areas of origin without their legal identities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</a:rPr>
              <a:t>Destroying their legal identities to avoid any protection risks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</a:rPr>
              <a:t>Destruction of state infrastructure during crisis that has destroyed local communal records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</a:rPr>
              <a:t>Persons born into situations of crisis who are never given a birth certificate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400" b="1" i="1" dirty="0">
              <a:latin typeface="Calibri" panose="020F050202020403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B064D46-B29E-50CD-F9A2-35089FF6CC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3682202"/>
              </p:ext>
            </p:extLst>
          </p:nvPr>
        </p:nvGraphicFramePr>
        <p:xfrm>
          <a:off x="3561908" y="1105079"/>
          <a:ext cx="794842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144DC88-E6E9-E4C7-AAD3-065AED618469}"/>
              </a:ext>
            </a:extLst>
          </p:cNvPr>
          <p:cNvSpPr txBox="1"/>
          <p:nvPr/>
        </p:nvSpPr>
        <p:spPr>
          <a:xfrm>
            <a:off x="10007896" y="976266"/>
            <a:ext cx="201752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</a:rPr>
              <a:t>At the local level there are many state actors involved in the civil registration process to work with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8232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47562D-27DD-4F29-868C-BEB283C884FC}"/>
              </a:ext>
            </a:extLst>
          </p:cNvPr>
          <p:cNvSpPr/>
          <p:nvPr/>
        </p:nvSpPr>
        <p:spPr>
          <a:xfrm>
            <a:off x="0" y="4525"/>
            <a:ext cx="12192000" cy="648182"/>
          </a:xfrm>
          <a:prstGeom prst="rect">
            <a:avLst/>
          </a:prstGeom>
          <a:solidFill>
            <a:srgbClr val="003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JOINT APPROACH WITH GOVERNMENT FOR PROJECT DESIGN</a:t>
            </a:r>
            <a:endParaRPr lang="en-GB" sz="2400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9F45FDF-B685-2CBA-9FEC-7D8DD6D257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030975"/>
              </p:ext>
            </p:extLst>
          </p:nvPr>
        </p:nvGraphicFramePr>
        <p:xfrm>
          <a:off x="341422" y="719666"/>
          <a:ext cx="115776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A group of people standing in front of a sign&#10;&#10;Description automatically generated">
            <a:extLst>
              <a:ext uri="{FF2B5EF4-FFF2-40B4-BE49-F238E27FC236}">
                <a16:creationId xmlns:a16="http://schemas.microsoft.com/office/drawing/2014/main" id="{FC784C27-B868-6393-867A-2C79154E661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19254" r="18210" b="35479"/>
          <a:stretch/>
        </p:blipFill>
        <p:spPr bwMode="auto">
          <a:xfrm>
            <a:off x="5820957" y="4685794"/>
            <a:ext cx="2145796" cy="1452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group of people standing outside a building&#10;&#10;Description automatically generated with medium confidence">
            <a:extLst>
              <a:ext uri="{FF2B5EF4-FFF2-40B4-BE49-F238E27FC236}">
                <a16:creationId xmlns:a16="http://schemas.microsoft.com/office/drawing/2014/main" id="{F9E55A18-A09A-5E22-5DA8-57802FD01F2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7" t="28806" r="12919" b="15932"/>
          <a:stretch/>
        </p:blipFill>
        <p:spPr bwMode="auto">
          <a:xfrm>
            <a:off x="341422" y="4386610"/>
            <a:ext cx="2806700" cy="1572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774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47562D-27DD-4F29-868C-BEB283C884FC}"/>
              </a:ext>
            </a:extLst>
          </p:cNvPr>
          <p:cNvSpPr/>
          <p:nvPr/>
        </p:nvSpPr>
        <p:spPr>
          <a:xfrm>
            <a:off x="0" y="4525"/>
            <a:ext cx="12192000" cy="648182"/>
          </a:xfrm>
          <a:prstGeom prst="rect">
            <a:avLst/>
          </a:prstGeom>
          <a:solidFill>
            <a:srgbClr val="003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IOM ACTIVITIES FOR A NEW MODEL FOR EAST, CENTRE, LITTORAL AND WEST REGIONS</a:t>
            </a:r>
            <a:endParaRPr lang="en-GB" sz="2400" b="1" dirty="0"/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7484A62F-B47A-9757-2072-073D3F8135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08" t="34276" r="25507" b="4743"/>
          <a:stretch/>
        </p:blipFill>
        <p:spPr>
          <a:xfrm>
            <a:off x="6865749" y="652707"/>
            <a:ext cx="5326251" cy="3616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3FDD2A-0155-CDBE-1185-7FFA2EE46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920093"/>
            <a:ext cx="4928462" cy="3944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B0DE69-8067-E990-186D-00E5492AEDCA}"/>
              </a:ext>
            </a:extLst>
          </p:cNvPr>
          <p:cNvSpPr txBox="1"/>
          <p:nvPr/>
        </p:nvSpPr>
        <p:spPr>
          <a:xfrm>
            <a:off x="197488" y="896281"/>
            <a:ext cx="64977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b="1" i="1" dirty="0">
                <a:latin typeface="Calibri" panose="020F0502020204030204" pitchFamily="34" charset="0"/>
              </a:rPr>
              <a:t>Establishment of a technical committee composed of IOM and all regional delegation reps. to establish an SOP for active registration for vulnerable mobile populations</a:t>
            </a:r>
            <a:endParaRPr lang="en-GB" sz="1400" b="1" i="1" dirty="0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7F1E72-EB20-92D0-B5A4-F981E0147BF5}"/>
              </a:ext>
            </a:extLst>
          </p:cNvPr>
          <p:cNvSpPr txBox="1"/>
          <p:nvPr/>
        </p:nvSpPr>
        <p:spPr>
          <a:xfrm>
            <a:off x="4928460" y="4414554"/>
            <a:ext cx="72635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b="1" i="1" dirty="0">
                <a:latin typeface="Calibri" panose="020F0502020204030204" pitchFamily="34" charset="0"/>
              </a:rPr>
              <a:t>Pilot initiative to use direct intervention modalities by IOM for supporting 500+ IDPs and vulnerable mobile populations in Centre and East regions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b="1" i="1" dirty="0">
                <a:latin typeface="Calibri" panose="020F0502020204030204" pitchFamily="34" charset="0"/>
              </a:rPr>
              <a:t>Usage of pilot model to expand and upscale</a:t>
            </a:r>
            <a:endParaRPr lang="en-GB" sz="14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83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D19CCC69-D962-409C-A2B1-DDF319A4687A}"/>
              </a:ext>
            </a:extLst>
          </p:cNvPr>
          <p:cNvSpPr/>
          <p:nvPr/>
        </p:nvSpPr>
        <p:spPr>
          <a:xfrm>
            <a:off x="0" y="4525"/>
            <a:ext cx="12192000" cy="648182"/>
          </a:xfrm>
          <a:prstGeom prst="rect">
            <a:avLst/>
          </a:prstGeom>
          <a:solidFill>
            <a:srgbClr val="003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Case </a:t>
            </a:r>
            <a:r>
              <a:rPr lang="fr-FR" sz="2400" b="1" dirty="0" err="1"/>
              <a:t>Study</a:t>
            </a:r>
            <a:r>
              <a:rPr lang="fr-FR" sz="2400" b="1" dirty="0"/>
              <a:t>: </a:t>
            </a:r>
            <a:r>
              <a:rPr lang="fr-FR" sz="2400" b="1" dirty="0" err="1"/>
              <a:t>Peace</a:t>
            </a:r>
            <a:r>
              <a:rPr lang="fr-FR" sz="2400" b="1" dirty="0"/>
              <a:t> </a:t>
            </a:r>
            <a:r>
              <a:rPr lang="fr-FR" sz="2400" b="1" dirty="0" err="1"/>
              <a:t>through</a:t>
            </a:r>
            <a:r>
              <a:rPr lang="fr-FR" sz="2400" b="1" dirty="0"/>
              <a:t> </a:t>
            </a:r>
            <a:r>
              <a:rPr lang="fr-FR" sz="2400" b="1" dirty="0" err="1"/>
              <a:t>health</a:t>
            </a:r>
            <a:endParaRPr lang="fr-FR" sz="2400" b="1" dirty="0"/>
          </a:p>
        </p:txBody>
      </p:sp>
      <p:sp>
        <p:nvSpPr>
          <p:cNvPr id="5" name="ZoneTexte 33">
            <a:extLst>
              <a:ext uri="{FF2B5EF4-FFF2-40B4-BE49-F238E27FC236}">
                <a16:creationId xmlns:a16="http://schemas.microsoft.com/office/drawing/2014/main" id="{AFA306D3-62D2-4C83-93E8-4F46A87658DC}"/>
              </a:ext>
            </a:extLst>
          </p:cNvPr>
          <p:cNvSpPr txBox="1"/>
          <p:nvPr/>
        </p:nvSpPr>
        <p:spPr>
          <a:xfrm>
            <a:off x="361102" y="808079"/>
            <a:ext cx="1139678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>
                <a:cs typeface="Calibri"/>
              </a:rPr>
              <a:t>To ensure a </a:t>
            </a:r>
            <a:r>
              <a:rPr lang="en-US" sz="2400" b="1" dirty="0">
                <a:cs typeface="Calibri"/>
              </a:rPr>
              <a:t>community-based approach</a:t>
            </a:r>
            <a:r>
              <a:rPr lang="en-US" sz="2400" dirty="0">
                <a:cs typeface="Calibri"/>
              </a:rPr>
              <a:t>, </a:t>
            </a:r>
            <a:r>
              <a:rPr lang="en-US" sz="2400" b="1" dirty="0">
                <a:cs typeface="Calibri"/>
              </a:rPr>
              <a:t>flexibility</a:t>
            </a:r>
            <a:r>
              <a:rPr lang="en-US" sz="2400" dirty="0">
                <a:cs typeface="Calibri"/>
              </a:rPr>
              <a:t> and new </a:t>
            </a:r>
            <a:r>
              <a:rPr lang="en-US" sz="2400" b="1" dirty="0">
                <a:cs typeface="Calibri"/>
              </a:rPr>
              <a:t>partnerships</a:t>
            </a:r>
            <a:r>
              <a:rPr lang="en-US" sz="2400" dirty="0">
                <a:cs typeface="Calibri"/>
              </a:rPr>
              <a:t>, IOM is working with ‘</a:t>
            </a:r>
            <a:r>
              <a:rPr lang="fr-FR" sz="2400" i="1" dirty="0">
                <a:cs typeface="Calibri"/>
              </a:rPr>
              <a:t>comites de la santé</a:t>
            </a:r>
            <a:r>
              <a:rPr lang="fr-FR" sz="2400" dirty="0">
                <a:cs typeface="Calibri"/>
              </a:rPr>
              <a:t>’ </a:t>
            </a:r>
            <a:r>
              <a:rPr lang="en-US" sz="2400" dirty="0">
                <a:cs typeface="Calibri"/>
              </a:rPr>
              <a:t>or COSA for the development of community action plans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000829-2DCC-44D2-8B0A-FEC24E3A0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367" y="1639076"/>
            <a:ext cx="3747677" cy="4255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BBACE4-EE88-4DB3-971F-DEB206ADDE74}"/>
              </a:ext>
            </a:extLst>
          </p:cNvPr>
          <p:cNvSpPr txBox="1"/>
          <p:nvPr/>
        </p:nvSpPr>
        <p:spPr>
          <a:xfrm>
            <a:off x="361101" y="1637739"/>
            <a:ext cx="6972571" cy="1984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724025" algn="l"/>
              </a:tabLst>
            </a:pPr>
            <a:r>
              <a:rPr lang="en-US" sz="18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Why COSA?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724025" algn="l"/>
              </a:tabLs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COSA are seen as the health governance structures which has the closest links to the communities themselves. </a:t>
            </a:r>
          </a:p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724025" algn="l"/>
              </a:tabLs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aim of the project is to promote health actors are agents of peace in the Far-North, and COSA are therefore seen as the best entry point for facilitating community-based planning processes. 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Texte 33">
            <a:extLst>
              <a:ext uri="{FF2B5EF4-FFF2-40B4-BE49-F238E27FC236}">
                <a16:creationId xmlns:a16="http://schemas.microsoft.com/office/drawing/2014/main" id="{A0C1CE80-CDEB-4C5B-AE85-5C927CB6871F}"/>
              </a:ext>
            </a:extLst>
          </p:cNvPr>
          <p:cNvSpPr txBox="1"/>
          <p:nvPr/>
        </p:nvSpPr>
        <p:spPr>
          <a:xfrm>
            <a:off x="3571484" y="3925674"/>
            <a:ext cx="367607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>
                <a:cs typeface="Calibri"/>
              </a:rPr>
              <a:t>Following the participatory targeting of 15 COSA in Far-North region, IOM trains facilitation teams (COSA) on exercises for community-based planning and action plans, providing direct and indirect support on some projects within their plan.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D4B79B-8F3E-45FE-AFA8-F6914A4CEE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8" r="17131"/>
          <a:stretch/>
        </p:blipFill>
        <p:spPr bwMode="auto">
          <a:xfrm>
            <a:off x="433138" y="3895978"/>
            <a:ext cx="2836535" cy="2007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2753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IOM official">
      <a:dk1>
        <a:srgbClr val="000000"/>
      </a:dk1>
      <a:lt1>
        <a:srgbClr val="FFFFFF"/>
      </a:lt1>
      <a:dk2>
        <a:srgbClr val="0033A0"/>
      </a:dk2>
      <a:lt2>
        <a:srgbClr val="FFFFFF"/>
      </a:lt2>
      <a:accent1>
        <a:srgbClr val="0033A0"/>
      </a:accent1>
      <a:accent2>
        <a:srgbClr val="4663A8"/>
      </a:accent2>
      <a:accent3>
        <a:srgbClr val="C3CBE3"/>
      </a:accent3>
      <a:accent4>
        <a:srgbClr val="E9EBF6"/>
      </a:accent4>
      <a:accent5>
        <a:srgbClr val="5B92E5"/>
      </a:accent5>
      <a:accent6>
        <a:srgbClr val="6F9FD5"/>
      </a:accent6>
      <a:hlink>
        <a:srgbClr val="0033A0"/>
      </a:hlink>
      <a:folHlink>
        <a:srgbClr val="C3CB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DDD273D4D5A4428B480C51E040B556" ma:contentTypeVersion="6" ma:contentTypeDescription="Create a new document." ma:contentTypeScope="" ma:versionID="317d31d2d18943504e7714c5d5c862d7">
  <xsd:schema xmlns:xsd="http://www.w3.org/2001/XMLSchema" xmlns:xs="http://www.w3.org/2001/XMLSchema" xmlns:p="http://schemas.microsoft.com/office/2006/metadata/properties" xmlns:ns2="e8dea970-1d12-4423-9430-a6fed458ffd7" xmlns:ns3="acb6bc82-986c-43c9-b493-32ef763e6397" targetNamespace="http://schemas.microsoft.com/office/2006/metadata/properties" ma:root="true" ma:fieldsID="73a81f125f903e38844302b547a229a0" ns2:_="" ns3:_="">
    <xsd:import namespace="e8dea970-1d12-4423-9430-a6fed458ffd7"/>
    <xsd:import namespace="acb6bc82-986c-43c9-b493-32ef763e63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ea970-1d12-4423-9430-a6fed458ff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6bc82-986c-43c9-b493-32ef763e639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b6bc82-986c-43c9-b493-32ef763e6397">
      <UserInfo>
        <DisplayName>GRAVIANO Nicola</DisplayName>
        <AccountId>924</AccountId>
        <AccountType/>
      </UserInfo>
      <UserInfo>
        <DisplayName>GYULKHANDANYAN Yelena</DisplayName>
        <AccountId>1068</AccountId>
        <AccountType/>
      </UserInfo>
      <UserInfo>
        <DisplayName>LONNBACK Lars</DisplayName>
        <AccountId>1302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AEA936-F1E0-49D4-980E-8A5B4786E2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dea970-1d12-4423-9430-a6fed458ffd7"/>
    <ds:schemaRef ds:uri="acb6bc82-986c-43c9-b493-32ef763e63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11EBE6-C297-4100-9967-8B08CBD33559}">
  <ds:schemaRefs>
    <ds:schemaRef ds:uri="http://purl.org/dc/dcmitype/"/>
    <ds:schemaRef ds:uri="http://schemas.microsoft.com/office/2006/documentManagement/types"/>
    <ds:schemaRef ds:uri="e8dea970-1d12-4423-9430-a6fed458ffd7"/>
    <ds:schemaRef ds:uri="http://www.w3.org/XML/1998/namespace"/>
    <ds:schemaRef ds:uri="http://purl.org/dc/elements/1.1/"/>
    <ds:schemaRef ds:uri="http://schemas.microsoft.com/office/infopath/2007/PartnerControls"/>
    <ds:schemaRef ds:uri="acb6bc82-986c-43c9-b493-32ef763e6397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B95EA38-359E-454C-9FB4-9C0B87CDD5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545</Words>
  <Application>Microsoft Office PowerPoint</Application>
  <PresentationFormat>Widescreen</PresentationFormat>
  <Paragraphs>70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Gill Sans Nova Book</vt:lpstr>
      <vt:lpstr>Times New Roman</vt:lpstr>
      <vt:lpstr>Wingdings</vt:lpstr>
      <vt:lpstr>Thème Office</vt:lpstr>
      <vt:lpstr>Towards Universal Legal Identity:   Presentation on Experiences in Implementing the UN Legal Identity Agenda for Migrants and Vulnerable Mobile Populations in Cameroon  
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GUILLEMIN Salômé</dc:creator>
  <cp:lastModifiedBy>David Nzeyimana</cp:lastModifiedBy>
  <cp:revision>82</cp:revision>
  <dcterms:created xsi:type="dcterms:W3CDTF">2018-02-07T13:14:28Z</dcterms:created>
  <dcterms:modified xsi:type="dcterms:W3CDTF">2022-10-26T15:01:06Z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0x01010073DDD273D4D5A4428B480C51E040B556</vt:lpwstr>
  </property>
  <property fmtid="{D5CDD505-2E9C-101B-9397-08002B2CF9AE}" pid="3" name="MSIP_Label_65b15e2b-c6d2-488b-8aea-978109a77633_Enabled">
    <vt:lpwstr>true</vt:lpwstr>
  </property>
  <property fmtid="{D5CDD505-2E9C-101B-9397-08002B2CF9AE}" pid="4" name="MSIP_Label_65b15e2b-c6d2-488b-8aea-978109a77633_SetDate">
    <vt:lpwstr>2021-10-25T08:38:39Z</vt:lpwstr>
  </property>
  <property fmtid="{D5CDD505-2E9C-101B-9397-08002B2CF9AE}" pid="5" name="MSIP_Label_65b15e2b-c6d2-488b-8aea-978109a77633_Method">
    <vt:lpwstr>Privileged</vt:lpwstr>
  </property>
  <property fmtid="{D5CDD505-2E9C-101B-9397-08002B2CF9AE}" pid="6" name="MSIP_Label_65b15e2b-c6d2-488b-8aea-978109a77633_Name">
    <vt:lpwstr>IOMLb0010IN123173</vt:lpwstr>
  </property>
  <property fmtid="{D5CDD505-2E9C-101B-9397-08002B2CF9AE}" pid="7" name="MSIP_Label_65b15e2b-c6d2-488b-8aea-978109a77633_SiteId">
    <vt:lpwstr>1588262d-23fb-43b4-bd6e-bce49c8e6186</vt:lpwstr>
  </property>
  <property fmtid="{D5CDD505-2E9C-101B-9397-08002B2CF9AE}" pid="8" name="MSIP_Label_65b15e2b-c6d2-488b-8aea-978109a77633_ActionId">
    <vt:lpwstr>422634ee-344a-4b27-a029-50fe58caeac1</vt:lpwstr>
  </property>
  <property fmtid="{D5CDD505-2E9C-101B-9397-08002B2CF9AE}" pid="9" name="MSIP_Label_65b15e2b-c6d2-488b-8aea-978109a77633_ContentBits">
    <vt:lpwstr>0</vt:lpwstr>
  </property>
</Properties>
</file>